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7" r:id="rId4"/>
    <p:sldId id="288" r:id="rId5"/>
    <p:sldId id="307" r:id="rId6"/>
    <p:sldId id="289" r:id="rId7"/>
    <p:sldId id="310" r:id="rId8"/>
    <p:sldId id="280" r:id="rId9"/>
    <p:sldId id="308" r:id="rId10"/>
    <p:sldId id="286" r:id="rId11"/>
    <p:sldId id="311" r:id="rId12"/>
    <p:sldId id="309" r:id="rId13"/>
    <p:sldId id="304" r:id="rId14"/>
    <p:sldId id="312" r:id="rId15"/>
    <p:sldId id="306" r:id="rId16"/>
  </p:sldIdLst>
  <p:sldSz cx="12192000" cy="6858000"/>
  <p:notesSz cx="6858000" cy="9144000"/>
  <p:embeddedFontLs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VN-Helvetica Neue Heavy" panose="02040603050506020204" pitchFamily="18" charset="0"/>
      <p:bold r:id="rId27"/>
    </p:embeddedFont>
    <p:embeddedFont>
      <p:font typeface="SVN-SAF" panose="02040603050506020204" pitchFamily="18" charset="0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>
        <p:scale>
          <a:sx n="55" d="100"/>
          <a:sy n="55" d="100"/>
        </p:scale>
        <p:origin x="123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2023/8/31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3" y="2405196"/>
            <a:ext cx="3916919" cy="3916919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2" y="388553"/>
            <a:ext cx="8657862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565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0" y="897305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5216" y="5418116"/>
            <a:ext cx="682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500772"/>
            <a:ext cx="3889776" cy="240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4552179"/>
            <a:ext cx="2916263" cy="2305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762290" y="565601"/>
            <a:ext cx="1049837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97" y="1851909"/>
            <a:ext cx="4077447" cy="376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3885" y="877936"/>
            <a:ext cx="56004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trai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,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vụng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gìn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.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quát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sai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, </a:t>
            </a:r>
            <a:r>
              <a:rPr lang="en-US" sz="3200" dirty="0" err="1"/>
              <a:t>chứ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,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dỗi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;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gìn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1041551" y="230199"/>
            <a:ext cx="4228552" cy="177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21068093">
            <a:off x="1779924" y="565600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</a:p>
        </p:txBody>
      </p:sp>
      <p:pic>
        <p:nvPicPr>
          <p:cNvPr id="1026" name="Picture 2" descr="Sad Boy Kid Sitting Crying Over Broken Toy Car Stock Illustration -  Download Image Now - Breaking, Broken, Toy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813" y="3831220"/>
            <a:ext cx="3935392" cy="31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439838" y="565601"/>
            <a:ext cx="1148208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920489" y="754825"/>
            <a:ext cx="58741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.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khuyết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chứ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kị</a:t>
            </a:r>
            <a:r>
              <a:rPr lang="en-US" sz="2800" dirty="0"/>
              <a:t>, </a:t>
            </a:r>
            <a:r>
              <a:rPr lang="en-US" sz="2800" dirty="0" err="1"/>
              <a:t>ghét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dù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ấy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r>
              <a:rPr lang="en-US" sz="2800" dirty="0"/>
              <a:t> </a:t>
            </a:r>
            <a:r>
              <a:rPr lang="en-US" sz="2800" dirty="0" err="1"/>
              <a:t>ánh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,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khẩn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khuyết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ghét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74" y="1590399"/>
            <a:ext cx="4046547" cy="331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439668" y="-78524"/>
            <a:ext cx="4228552" cy="177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8093">
            <a:off x="1178041" y="256877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289" y1="32890" x2="82937" y2="37262"/>
                        <a14:foregroundMark x1="82505" y1="24525" x2="92657" y2="32510"/>
                        <a14:foregroundMark x1="28510" y1="16350" x2="34989" y2="95247"/>
                        <a14:foregroundMark x1="17927" y1="12357" x2="4752" y2="23384"/>
                        <a14:foregroundMark x1="25486" y1="10076" x2="34989" y2="15779"/>
                        <a14:foregroundMark x1="30454" y1="5513" x2="40605" y2="10646"/>
                        <a14:foregroundMark x1="82937" y1="95247" x2="82937" y2="95247"/>
                        <a14:foregroundMark x1="66523" y1="95057" x2="66523" y2="95057"/>
                        <a14:foregroundMark x1="38877" y1="94106" x2="38877" y2="94106"/>
                        <a14:foregroundMark x1="25270" y1="95627" x2="22894" y2="95627"/>
                        <a14:foregroundMark x1="38013" y1="95627" x2="36933" y2="95817"/>
                        <a14:foregroundMark x1="67819" y1="21673" x2="80994" y2="18441"/>
                        <a14:foregroundMark x1="84881" y1="17871" x2="93737" y2="26616"/>
                        <a14:foregroundMark x1="23542" y1="41255" x2="20518" y2="46768"/>
                        <a14:foregroundMark x1="74082" y1="30228" x2="72138" y2="35741"/>
                        <a14:foregroundMark x1="9071" y1="14639" x2="22246" y2="6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08451"/>
            <a:ext cx="2349661" cy="2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465992"/>
            <a:ext cx="10606008" cy="62777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68" y="4798872"/>
            <a:ext cx="2373032" cy="237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" t="13896" r="-634" b="5047"/>
          <a:stretch/>
        </p:blipFill>
        <p:spPr>
          <a:xfrm>
            <a:off x="2285237" y="2409082"/>
            <a:ext cx="7709578" cy="3729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877" y="94398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7036" y="740359"/>
            <a:ext cx="7854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4416669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9517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…</a:t>
            </a:r>
          </a:p>
        </p:txBody>
      </p:sp>
      <p:sp>
        <p:nvSpPr>
          <p:cNvPr id="6" name="Cross 5"/>
          <p:cNvSpPr/>
          <p:nvPr/>
        </p:nvSpPr>
        <p:spPr>
          <a:xfrm>
            <a:off x="4938053" y="2948060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948060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4386" y="4235549"/>
            <a:ext cx="2076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1785" y="4235549"/>
            <a:ext cx="2101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endParaRPr lang="en-US" sz="2800" dirty="0"/>
          </a:p>
          <a:p>
            <a:pPr algn="ctr"/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  <a:p>
            <a:pPr algn="ctr"/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1565" y="4235548"/>
            <a:ext cx="2367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endParaRPr lang="en-US" sz="2800" dirty="0"/>
          </a:p>
          <a:p>
            <a:pPr algn="ctr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9" y="340477"/>
            <a:ext cx="8138535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164" y="482596"/>
            <a:ext cx="751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118" y="62671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4876" y="4549712"/>
            <a:ext cx="7510763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27" y="3857316"/>
            <a:ext cx="1549773" cy="300176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690491" y="2199190"/>
            <a:ext cx="2186328" cy="5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3" y="2037529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882561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529</Words>
  <Application>Microsoft Office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</vt:lpstr>
      <vt:lpstr>Calibri</vt:lpstr>
      <vt:lpstr>Arial</vt:lpstr>
      <vt:lpstr>SVN-Helvetica Neue Heavy</vt:lpstr>
      <vt:lpstr>SVN-SAF</vt:lpstr>
      <vt:lpstr>#9Slide07 HoneyCream</vt:lpstr>
      <vt:lpstr>字魂156号-萌趣苏打饼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Tuyết Anh</cp:lastModifiedBy>
  <cp:revision>48</cp:revision>
  <dcterms:created xsi:type="dcterms:W3CDTF">2021-05-20T07:01:06Z</dcterms:created>
  <dcterms:modified xsi:type="dcterms:W3CDTF">2023-08-31T07:08:23Z</dcterms:modified>
</cp:coreProperties>
</file>