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694" r:id="rId3"/>
  </p:sldMasterIdLst>
  <p:notesMasterIdLst>
    <p:notesMasterId r:id="rId19"/>
  </p:notesMasterIdLst>
  <p:sldIdLst>
    <p:sldId id="258" r:id="rId4"/>
    <p:sldId id="271" r:id="rId5"/>
    <p:sldId id="2643" r:id="rId6"/>
    <p:sldId id="2645" r:id="rId7"/>
    <p:sldId id="259" r:id="rId8"/>
    <p:sldId id="261" r:id="rId9"/>
    <p:sldId id="1572" r:id="rId10"/>
    <p:sldId id="281" r:id="rId11"/>
    <p:sldId id="282" r:id="rId12"/>
    <p:sldId id="290" r:id="rId13"/>
    <p:sldId id="2646" r:id="rId14"/>
    <p:sldId id="285" r:id="rId15"/>
    <p:sldId id="2647" r:id="rId16"/>
    <p:sldId id="291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77627-4A2D-40A8-A5F1-A975A6E0800B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FF1F5-2109-439A-87D3-619FAE91F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9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41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195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2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45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584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760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103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4D8A5-CF50-484F-B59F-833F2584A72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8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:a16="http://schemas.microsoft.com/office/drawing/2014/main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:a16="http://schemas.microsoft.com/office/drawing/2014/main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073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8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22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55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43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69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53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83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88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89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1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id="{F4F35026-68A3-4338-BEFA-1CAA80D5E2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A385E145-4E93-466C-B3F1-A3C5312F9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F8F82454-6AD6-4758-B966-525EC51189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49DA360-ADD6-4961-A5AF-103C71F6E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121344" y="2400301"/>
            <a:ext cx="3211813" cy="445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51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3047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861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00575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0244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995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033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7487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207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119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&#10;&#10;描述已自动生成">
            <a:extLst>
              <a:ext uri="{FF2B5EF4-FFF2-40B4-BE49-F238E27FC236}">
                <a16:creationId xmlns:a16="http://schemas.microsoft.com/office/drawing/2014/main" id="{1A606281-D5D9-4229-8576-01E53000B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6A614636-7CAD-4B95-A8C4-16A9AF75E1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id="{75A28969-A1CB-468C-AD7D-71822C0720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id="{2D79B1DE-A349-44A9-AD42-66CAD5644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43A66C07-0184-4E86-9FB2-4B72BEE905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E7C8585-0043-43A3-A30A-8FBF4CA8F8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r="1405"/>
          <a:stretch/>
        </p:blipFill>
        <p:spPr>
          <a:xfrm rot="534553">
            <a:off x="878344" y="977178"/>
            <a:ext cx="3581249" cy="368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8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54933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1943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61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077F25FF-8721-40C6-AD0E-5F5C66093F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39279496-8BE1-481A-9CFC-49AFC7135F5B}"/>
              </a:ext>
            </a:extLst>
          </p:cNvPr>
          <p:cNvSpPr/>
          <p:nvPr userDrawn="1"/>
        </p:nvSpPr>
        <p:spPr>
          <a:xfrm>
            <a:off x="367749" y="238539"/>
            <a:ext cx="11499574" cy="6410739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图片包含 恐龙, 爬行动物, 树叶&#10;&#10;描述已自动生成">
            <a:extLst>
              <a:ext uri="{FF2B5EF4-FFF2-40B4-BE49-F238E27FC236}">
                <a16:creationId xmlns:a16="http://schemas.microsoft.com/office/drawing/2014/main" id="{17FD3537-9F02-4A97-8B93-A7B8D74167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10040374" y="-1"/>
            <a:ext cx="2151626" cy="1123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id="{BEB44D23-260B-4AB8-8776-D6C801DDC1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24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物体&#10;&#10;描述已自动生成">
            <a:extLst>
              <a:ext uri="{FF2B5EF4-FFF2-40B4-BE49-F238E27FC236}">
                <a16:creationId xmlns:a16="http://schemas.microsoft.com/office/drawing/2014/main" id="{BEB25491-9CB3-4DA6-9690-D092C0F8E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FCE6AEDD-1100-4DB4-87B8-103C746D5BF5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7A47F1F9-A5FA-4536-8696-B16E25106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图片包含 恐龙, 爬行动物, 树叶&#10;&#10;描述已自动生成">
            <a:extLst>
              <a:ext uri="{FF2B5EF4-FFF2-40B4-BE49-F238E27FC236}">
                <a16:creationId xmlns:a16="http://schemas.microsoft.com/office/drawing/2014/main" id="{7B28B32A-9C56-407F-9B49-9D1747BAE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40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物体&#10;&#10;描述已自动生成">
            <a:extLst>
              <a:ext uri="{FF2B5EF4-FFF2-40B4-BE49-F238E27FC236}">
                <a16:creationId xmlns:a16="http://schemas.microsoft.com/office/drawing/2014/main" id="{04ED5F69-CE55-464B-BE06-0B8E075F5B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2307A20C-4BCB-4DDB-847C-DCF57D51CFB4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AD90EE0-EC1C-4B8C-BED0-62461EAA579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ED40DD5-379A-45A1-BF20-580784204A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5" t="28405" r="16268"/>
          <a:stretch/>
        </p:blipFill>
        <p:spPr>
          <a:xfrm>
            <a:off x="10254713" y="3125684"/>
            <a:ext cx="2159430" cy="3688166"/>
          </a:xfrm>
          <a:prstGeom prst="rect">
            <a:avLst/>
          </a:prstGeom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FFC36AFD-4A38-455E-8114-AC9A43CBD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77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物体&#10;&#10;描述已自动生成">
            <a:extLst>
              <a:ext uri="{FF2B5EF4-FFF2-40B4-BE49-F238E27FC236}">
                <a16:creationId xmlns:a16="http://schemas.microsoft.com/office/drawing/2014/main" id="{679E8D7D-EB19-4DD5-AE35-ABAAA1FE8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A2DAB25E-C84C-43CE-AB13-A6446B36172D}"/>
              </a:ext>
            </a:extLst>
          </p:cNvPr>
          <p:cNvSpPr/>
          <p:nvPr userDrawn="1"/>
        </p:nvSpPr>
        <p:spPr>
          <a:xfrm>
            <a:off x="723255" y="542441"/>
            <a:ext cx="10755823" cy="5842861"/>
          </a:xfrm>
          <a:prstGeom prst="roundRect">
            <a:avLst>
              <a:gd name="adj" fmla="val 4465"/>
            </a:avLst>
          </a:prstGeom>
          <a:solidFill>
            <a:schemeClr val="bg1"/>
          </a:solidFill>
          <a:ln w="63500">
            <a:solidFill>
              <a:srgbClr val="036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A862090F-7C20-420F-8FFC-72FD816E8B8C}"/>
              </a:ext>
            </a:extLst>
          </p:cNvPr>
          <p:cNvSpPr/>
          <p:nvPr userDrawn="1"/>
        </p:nvSpPr>
        <p:spPr>
          <a:xfrm>
            <a:off x="4243952" y="852407"/>
            <a:ext cx="3704095" cy="542440"/>
          </a:xfrm>
          <a:prstGeom prst="roundRect">
            <a:avLst>
              <a:gd name="adj" fmla="val 50000"/>
            </a:avLst>
          </a:prstGeom>
          <a:solidFill>
            <a:srgbClr val="036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恐龙, 爬行动物, 树叶&#10;&#10;描述已自动生成">
            <a:extLst>
              <a:ext uri="{FF2B5EF4-FFF2-40B4-BE49-F238E27FC236}">
                <a16:creationId xmlns:a16="http://schemas.microsoft.com/office/drawing/2014/main" id="{7517E986-6EF3-4C86-9CBF-ADB237446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06BE67-F3B3-420C-BE6B-DF72CBB60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r="31871"/>
          <a:stretch/>
        </p:blipFill>
        <p:spPr>
          <a:xfrm>
            <a:off x="9948326" y="4416589"/>
            <a:ext cx="2372825" cy="244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2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id="{C1E8161A-EB5D-415E-8F73-7BA7150FE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1"/>
            <a:ext cx="12192000" cy="5178779"/>
          </a:xfrm>
          <a:prstGeom prst="rect">
            <a:avLst/>
          </a:prstGeom>
        </p:spPr>
      </p:pic>
      <p:pic>
        <p:nvPicPr>
          <p:cNvPr id="9" name="图片 8" descr="图片包含 恐龙, 爬行动物, 树叶&#10;&#10;描述已自动生成">
            <a:extLst>
              <a:ext uri="{FF2B5EF4-FFF2-40B4-BE49-F238E27FC236}">
                <a16:creationId xmlns:a16="http://schemas.microsoft.com/office/drawing/2014/main" id="{F4C93EC9-1938-423A-84E6-AB4C8E3046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89363" y="4661942"/>
            <a:ext cx="3602637" cy="2188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图片包含 恐龙, 爬行动物, 树叶&#10;&#10;描述已自动生成">
            <a:extLst>
              <a:ext uri="{FF2B5EF4-FFF2-40B4-BE49-F238E27FC236}">
                <a16:creationId xmlns:a16="http://schemas.microsoft.com/office/drawing/2014/main" id="{5C3363D3-AEA4-4D8F-AB67-8DDC17ED8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0" y="-1"/>
            <a:ext cx="1756690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 descr="图片包含 恐龙, 爬行动物, 树叶&#10;&#10;描述已自动生成">
            <a:extLst>
              <a:ext uri="{FF2B5EF4-FFF2-40B4-BE49-F238E27FC236}">
                <a16:creationId xmlns:a16="http://schemas.microsoft.com/office/drawing/2014/main" id="{434B343F-9B8B-4799-8D43-5229AD617C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78714" y="-2"/>
            <a:ext cx="2613286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497153DE-83E1-4FEE-8AFE-F6F551F104D9}"/>
              </a:ext>
            </a:extLst>
          </p:cNvPr>
          <p:cNvGrpSpPr/>
          <p:nvPr userDrawn="1"/>
        </p:nvGrpSpPr>
        <p:grpSpPr>
          <a:xfrm>
            <a:off x="6904372" y="640054"/>
            <a:ext cx="5428785" cy="6217623"/>
            <a:chOff x="1686006" y="640054"/>
            <a:chExt cx="5428785" cy="6217623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E3B4D42B-0B48-44E9-87CF-ADE5E2EF9F0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4" r="31871"/>
            <a:stretch/>
          </p:blipFill>
          <p:spPr>
            <a:xfrm>
              <a:off x="1686006" y="640054"/>
              <a:ext cx="3901963" cy="401474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2568154A-0FF3-46F3-BB67-477DED5BF7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31" t="34998" r="6425"/>
            <a:stretch/>
          </p:blipFill>
          <p:spPr>
            <a:xfrm>
              <a:off x="3902978" y="2400301"/>
              <a:ext cx="3211813" cy="4457376"/>
            </a:xfrm>
            <a:prstGeom prst="rect">
              <a:avLst/>
            </a:prstGeom>
          </p:spPr>
        </p:pic>
      </p:grpSp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id="{D7563DFF-205E-4B9D-90DF-802638957E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0" y="5012531"/>
            <a:ext cx="2428407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82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4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AD8FD1A4-9C5A-4DB4-BCA8-85960052339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8" name="图片 7" descr="图片包含 自然&#10;&#10;描述已自动生成">
            <a:extLst>
              <a:ext uri="{FF2B5EF4-FFF2-40B4-BE49-F238E27FC236}">
                <a16:creationId xmlns:a16="http://schemas.microsoft.com/office/drawing/2014/main" id="{AB19C851-DCD1-43D8-B14E-BCED5B79BC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8D4E9B07-9EFF-4A81-A1D7-E55596754FF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8611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7B231200-8928-4EA4-9529-3D3E14E2A51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3761931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4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口哨版轻松欢快夏日旅行配乐-26秒">
            <a:hlinkClick r:id="" action="ppaction://media"/>
            <a:extLst>
              <a:ext uri="{FF2B5EF4-FFF2-40B4-BE49-F238E27FC236}">
                <a16:creationId xmlns:a16="http://schemas.microsoft.com/office/drawing/2014/main" id="{109C81F0-C2AF-4DEF-8DEB-8D183D361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6325" y="7140575"/>
            <a:ext cx="609600" cy="609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6C92D8-4DBE-4DE1-9F01-0425B0BD9956}"/>
              </a:ext>
            </a:extLst>
          </p:cNvPr>
          <p:cNvPicPr/>
          <p:nvPr/>
        </p:nvPicPr>
        <p:blipFill>
          <a:blip r:embed="rId6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3616420" y="765492"/>
            <a:ext cx="4384579" cy="1599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圆角矩形 1">
            <a:extLst>
              <a:ext uri="{FF2B5EF4-FFF2-40B4-BE49-F238E27FC236}">
                <a16:creationId xmlns:a16="http://schemas.microsoft.com/office/drawing/2014/main" id="{9F723D59-73CE-47FA-A4E8-EE7D0A14E489}"/>
              </a:ext>
            </a:extLst>
          </p:cNvPr>
          <p:cNvSpPr/>
          <p:nvPr/>
        </p:nvSpPr>
        <p:spPr>
          <a:xfrm>
            <a:off x="2687637" y="-59373"/>
            <a:ext cx="681672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C726D-4DD7-43F2-942C-C70F3A9A2A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2115" y="1144985"/>
            <a:ext cx="3810330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1E6D19-5253-4D3E-92AD-9D11E6AB8B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9138" y="2658778"/>
            <a:ext cx="8248603" cy="2347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600B93-79CF-4C98-95CE-1BC493D67F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2659" y="4458145"/>
            <a:ext cx="3054361" cy="1457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9B02FA-297D-408F-A582-C454AA791F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382" y="3358158"/>
            <a:ext cx="4705040" cy="470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5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266999-53E9-4640-A5AA-1C58C4B76A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0848" y="3250894"/>
            <a:ext cx="3833275" cy="2414499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54D1097-11D4-4C0D-BD05-AF2DBE61E061}"/>
              </a:ext>
            </a:extLst>
          </p:cNvPr>
          <p:cNvGrpSpPr>
            <a:grpSpLocks/>
          </p:cNvGrpSpPr>
          <p:nvPr/>
        </p:nvGrpSpPr>
        <p:grpSpPr bwMode="auto">
          <a:xfrm>
            <a:off x="1871329" y="980648"/>
            <a:ext cx="7452206" cy="1350964"/>
            <a:chOff x="6035526" y="1478027"/>
            <a:chExt cx="6683757" cy="408623"/>
          </a:xfrm>
        </p:grpSpPr>
        <p:sp>
          <p:nvSpPr>
            <p:cNvPr id="6" name="Rounded Rectangular Callout 3">
              <a:extLst>
                <a:ext uri="{FF2B5EF4-FFF2-40B4-BE49-F238E27FC236}">
                  <a16:creationId xmlns:a16="http://schemas.microsoft.com/office/drawing/2014/main" id="{EBD6339E-A308-4535-9D33-3DE7CA3F1004}"/>
                </a:ext>
              </a:extLst>
            </p:cNvPr>
            <p:cNvSpPr/>
            <p:nvPr/>
          </p:nvSpPr>
          <p:spPr>
            <a:xfrm rot="368258">
              <a:off x="6035526" y="1478027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0FCB3F13-D158-4D40-A382-B9DF7F783A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502098"/>
              <a:ext cx="6194527" cy="36048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2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Đài phát thanh thường phát nhièu kênh phát thanh khác nhau. 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334C58C-22DB-4502-9D7F-8CDD7107BD75}"/>
              </a:ext>
            </a:extLst>
          </p:cNvPr>
          <p:cNvGrpSpPr>
            <a:grpSpLocks/>
          </p:cNvGrpSpPr>
          <p:nvPr/>
        </p:nvGrpSpPr>
        <p:grpSpPr bwMode="auto">
          <a:xfrm>
            <a:off x="4476306" y="2988891"/>
            <a:ext cx="7452206" cy="1664420"/>
            <a:chOff x="6035526" y="1478029"/>
            <a:chExt cx="6683757" cy="408623"/>
          </a:xfrm>
        </p:grpSpPr>
        <p:sp>
          <p:nvSpPr>
            <p:cNvPr id="9" name="Rounded Rectangular Callout 3">
              <a:extLst>
                <a:ext uri="{FF2B5EF4-FFF2-40B4-BE49-F238E27FC236}">
                  <a16:creationId xmlns:a16="http://schemas.microsoft.com/office/drawing/2014/main" id="{D39F7707-198F-4830-ADB9-4AB963B6CEAF}"/>
                </a:ext>
              </a:extLst>
            </p:cNvPr>
            <p:cNvSpPr/>
            <p:nvPr/>
          </p:nvSpPr>
          <p:spPr>
            <a:xfrm rot="368258">
              <a:off x="6035526" y="1478029"/>
              <a:ext cx="6683757" cy="408623"/>
            </a:xfrm>
            <a:prstGeom prst="wedgeRoundRectCallout">
              <a:avLst>
                <a:gd name="adj1" fmla="val -40258"/>
                <a:gd name="adj2" fmla="val 89738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+mn-cs"/>
              </a:endParaRPr>
            </a:p>
          </p:txBody>
        </p:sp>
        <p:sp>
          <p:nvSpPr>
            <p:cNvPr id="10" name="Rounded Rectangle 1">
              <a:extLst>
                <a:ext uri="{FF2B5EF4-FFF2-40B4-BE49-F238E27FC236}">
                  <a16:creationId xmlns:a16="http://schemas.microsoft.com/office/drawing/2014/main" id="{249FE713-5B9F-4394-8FE0-93D81A7F3E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599">
              <a:off x="6308278" y="1494243"/>
              <a:ext cx="6194527" cy="376195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2800" b="1" i="1" dirty="0">
                  <a:effectLst/>
                  <a:ea typeface="Times New Roman" panose="02020603050405020304" pitchFamily="18" charset="0"/>
                  <a:cs typeface="Arial" panose="020B0604020202020204" pitchFamily="34" charset="0"/>
                </a:rPr>
                <a:t>Mỗi kênh phát thanh gồm nhiều chương trình phát thanh với nội dung đa dạng phù hợp với mọi lứa tuổi.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6585BA9-8E72-4DB4-B3AB-EEA2B32A8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11" y="146795"/>
            <a:ext cx="366401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3523DC-7F2D-4536-867F-4C67BC6AB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886" y="2359059"/>
            <a:ext cx="630990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1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822CFD60-CEA6-4C77-8FCB-00EA5542D8A0}"/>
              </a:ext>
            </a:extLst>
          </p:cNvPr>
          <p:cNvGrpSpPr>
            <a:grpSpLocks/>
          </p:cNvGrpSpPr>
          <p:nvPr/>
        </p:nvGrpSpPr>
        <p:grpSpPr bwMode="auto">
          <a:xfrm>
            <a:off x="6047987" y="1371600"/>
            <a:ext cx="4098138" cy="419453"/>
            <a:chOff x="3897982" y="380673"/>
            <a:chExt cx="5425126" cy="51487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CBEA8CC-2D4F-4227-B855-7A7CEF3B9DE3}"/>
                </a:ext>
              </a:extLst>
            </p:cNvPr>
            <p:cNvSpPr/>
            <p:nvPr/>
          </p:nvSpPr>
          <p:spPr>
            <a:xfrm>
              <a:off x="4959772" y="380673"/>
              <a:ext cx="4362790" cy="335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F54207-2A5B-4941-BE45-F22FCAFBF276}"/>
                </a:ext>
              </a:extLst>
            </p:cNvPr>
            <p:cNvSpPr/>
            <p:nvPr/>
          </p:nvSpPr>
          <p:spPr>
            <a:xfrm>
              <a:off x="3898496" y="380673"/>
              <a:ext cx="1061277" cy="514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Rectangle 8">
            <a:extLst>
              <a:ext uri="{FF2B5EF4-FFF2-40B4-BE49-F238E27FC236}">
                <a16:creationId xmlns:a16="http://schemas.microsoft.com/office/drawing/2014/main" id="{1247D99A-0AC8-4769-ACB8-71A6A7BD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13" y="820942"/>
            <a:ext cx="10446524" cy="1520416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hãy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vi-VN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chia sẻ với bạn tên và nội dung chương trình phát thanh có trong hình 3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mà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em</a:t>
            </a:r>
            <a:r>
              <a:rPr lang="en-US" alt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thích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497B63-DD41-42CB-A840-DCA2A128E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" y="3571468"/>
            <a:ext cx="3697959" cy="30026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B2A656-52AA-4648-A14A-B069F8B27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797" y="2557309"/>
            <a:ext cx="5321603" cy="372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1682" y="1436736"/>
            <a:ext cx="5578475" cy="750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F4E147-114C-491B-89AA-825527DC1F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7277" y="2322832"/>
            <a:ext cx="3232783" cy="226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538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2">
            <a:extLst>
              <a:ext uri="{FF2B5EF4-FFF2-40B4-BE49-F238E27FC236}">
                <a16:creationId xmlns:a16="http://schemas.microsoft.com/office/drawing/2014/main" id="{3B9754EB-665E-477B-919F-FF9C54BC51D0}"/>
              </a:ext>
            </a:extLst>
          </p:cNvPr>
          <p:cNvSpPr/>
          <p:nvPr/>
        </p:nvSpPr>
        <p:spPr>
          <a:xfrm>
            <a:off x="2424888" y="1972773"/>
            <a:ext cx="8493125" cy="2826306"/>
          </a:xfrm>
          <a:prstGeom prst="wedgeRoundRectCallout">
            <a:avLst>
              <a:gd name="adj1" fmla="val -57125"/>
              <a:gd name="adj2" fmla="val 5577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nhà</a:t>
            </a:r>
            <a:r>
              <a:rPr kumimoji="0" lang="en-US" altLang="en-US" sz="4000" b="1" i="0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Phỏng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vấn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ông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bà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,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bố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mẹ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về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vi-VN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chương trình phát thanh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mà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họ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yêu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thích</a:t>
            </a:r>
            <a:r>
              <a:rPr lang="en-US" altLang="en-US" sz="40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.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D210F9E3-4CF5-46DA-BB6D-106A30C5A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69" y="3164589"/>
            <a:ext cx="2657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69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A59D57-91D0-4B63-B911-E49054D22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830" y="2858134"/>
            <a:ext cx="7193903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441017" y="2782646"/>
            <a:ext cx="370274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409380" y="5492564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1420754">
            <a:off x="7098749" y="5352992"/>
            <a:ext cx="4004091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43518" y="2175869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96253" y="-141314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810" y="1701282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96253" y="-141314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79560" y="1240945"/>
            <a:ext cx="4710341" cy="3108247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60203" y="214533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757697" y="1563962"/>
            <a:ext cx="4498377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 defTabSz="609630">
              <a:spcBef>
                <a:spcPct val="0"/>
              </a:spcBef>
            </a:pP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................... là nơi sản xuất các chương trình phát thanh và phát tín hiệu truyền thanh qua ăng ten.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91965" y="1167952"/>
            <a:ext cx="4410748" cy="154740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895293" y="1117096"/>
            <a:ext cx="4004091" cy="1641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Đáp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án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lang="en-US" sz="5334" b="1" dirty="0" err="1">
                <a:solidFill>
                  <a:srgbClr val="FF0000"/>
                </a:solidFill>
                <a:latin typeface="#9Slide03 Dekar" panose="02000000000000000000" pitchFamily="2" charset="0"/>
              </a:rPr>
              <a:t>Đài</a:t>
            </a:r>
            <a:r>
              <a:rPr lang="en-US" sz="5334" b="1" dirty="0">
                <a:solidFill>
                  <a:srgbClr val="FF0000"/>
                </a:solidFill>
                <a:latin typeface="#9Slide03 Dekar" panose="02000000000000000000" pitchFamily="2" charset="0"/>
              </a:rPr>
              <a:t> </a:t>
            </a:r>
            <a:r>
              <a:rPr lang="en-US" sz="5334" b="1" dirty="0" err="1">
                <a:solidFill>
                  <a:srgbClr val="FF0000"/>
                </a:solidFill>
                <a:latin typeface="#9Slide03 Dekar" panose="02000000000000000000" pitchFamily="2" charset="0"/>
              </a:rPr>
              <a:t>phát</a:t>
            </a:r>
            <a:r>
              <a:rPr lang="en-US" sz="5334" b="1" dirty="0">
                <a:solidFill>
                  <a:srgbClr val="FF0000"/>
                </a:solidFill>
                <a:latin typeface="#9Slide03 Dekar" panose="02000000000000000000" pitchFamily="2" charset="0"/>
              </a:rPr>
              <a:t> </a:t>
            </a:r>
            <a:r>
              <a:rPr lang="en-US" sz="5334" b="1" dirty="0" err="1">
                <a:solidFill>
                  <a:srgbClr val="FF0000"/>
                </a:solidFill>
                <a:latin typeface="#9Slide03 Dekar" panose="02000000000000000000" pitchFamily="2" charset="0"/>
              </a:rPr>
              <a:t>thanh</a:t>
            </a:r>
            <a:endParaRPr kumimoji="0" lang="en-US" sz="5334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72264" y="1695744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24999" y="-621439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556" y="1221157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324999" y="-621439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43931" y="748292"/>
            <a:ext cx="5383046" cy="267907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88949" y="-265592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-22719" y="1259181"/>
            <a:ext cx="5360804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  <a:defRPr/>
            </a:pPr>
            <a:r>
              <a:rPr lang="vi-VN" sz="3600" b="1" dirty="0">
                <a:solidFill>
                  <a:prstClr val="black"/>
                </a:solidFill>
                <a:cs typeface="Arial" panose="020B0604020202020204" pitchFamily="34" charset="0"/>
              </a:rPr>
              <a:t>.................. là nơi thu nhận các tín hiệu qua ăng ten và phát ra loa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731093" y="670932"/>
            <a:ext cx="5296304" cy="211484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926726" y="951930"/>
            <a:ext cx="4845791" cy="1641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Đáp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án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Máy</a:t>
            </a:r>
            <a:r>
              <a:rPr kumimoji="0" lang="en-US" sz="5334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thu</a:t>
            </a:r>
            <a:r>
              <a:rPr kumimoji="0" lang="en-US" sz="5334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thanh</a:t>
            </a:r>
            <a:endParaRPr kumimoji="0" lang="en-US" sz="5334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268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5D31A8-740D-4115-898E-EFBEBE62B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30" y="2470819"/>
            <a:ext cx="632210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B076D1-7D71-4375-ACC2-C4BC8DB45779}"/>
              </a:ext>
            </a:extLst>
          </p:cNvPr>
          <p:cNvSpPr txBox="1"/>
          <p:nvPr/>
        </p:nvSpPr>
        <p:spPr>
          <a:xfrm>
            <a:off x="1249680" y="346710"/>
            <a:ext cx="92151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tin ở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chương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phát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phù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lứa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tuổi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7B58EF-502B-4BFF-8C3E-271F3BD51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1544320"/>
            <a:ext cx="7100220" cy="4966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F6040D-3197-4DDC-AA52-5BF762EFF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593" y="3694419"/>
            <a:ext cx="3697959" cy="30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8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454141" y="1347936"/>
            <a:ext cx="5733558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1682" y="1436736"/>
            <a:ext cx="5578475" cy="7509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F4E147-114C-491B-89AA-825527DC1F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7277" y="2322832"/>
            <a:ext cx="3232783" cy="22614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8DB4EF2-C01F-4A18-BCBF-D38687967F00}"/>
              </a:ext>
            </a:extLst>
          </p:cNvPr>
          <p:cNvGrpSpPr/>
          <p:nvPr/>
        </p:nvGrpSpPr>
        <p:grpSpPr>
          <a:xfrm>
            <a:off x="1188720" y="156906"/>
            <a:ext cx="9367520" cy="1270000"/>
            <a:chOff x="223520" y="345440"/>
            <a:chExt cx="11653520" cy="1289639"/>
          </a:xfrm>
        </p:grpSpPr>
        <p:grpSp>
          <p:nvGrpSpPr>
            <p:cNvPr id="4" name="组合 48">
              <a:extLst>
                <a:ext uri="{FF2B5EF4-FFF2-40B4-BE49-F238E27FC236}">
                  <a16:creationId xmlns:a16="http://schemas.microsoft.com/office/drawing/2014/main" id="{7DD67372-F585-4AF4-B952-C33A295CE173}"/>
                </a:ext>
              </a:extLst>
            </p:cNvPr>
            <p:cNvGrpSpPr/>
            <p:nvPr/>
          </p:nvGrpSpPr>
          <p:grpSpPr>
            <a:xfrm>
              <a:off x="223520" y="345440"/>
              <a:ext cx="11653520" cy="1289639"/>
              <a:chOff x="2900496" y="1028113"/>
              <a:chExt cx="6336001" cy="3420001"/>
            </a:xfrm>
          </p:grpSpPr>
          <p:sp>
            <p:nvSpPr>
              <p:cNvPr id="6" name="任意多边形: 形状 45">
                <a:extLst>
                  <a:ext uri="{FF2B5EF4-FFF2-40B4-BE49-F238E27FC236}">
                    <a16:creationId xmlns:a16="http://schemas.microsoft.com/office/drawing/2014/main" id="{08EEA430-0067-403F-88FC-3C260CF58FD1}"/>
                  </a:ext>
                </a:extLst>
              </p:cNvPr>
              <p:cNvSpPr/>
              <p:nvPr/>
            </p:nvSpPr>
            <p:spPr>
              <a:xfrm>
                <a:off x="2900496" y="1028113"/>
                <a:ext cx="6336001" cy="3420001"/>
              </a:xfrm>
              <a:prstGeom prst="roundRect">
                <a:avLst/>
              </a:prstGeom>
              <a:solidFill>
                <a:srgbClr val="FFC715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任意多边形: 形状 44">
                <a:extLst>
                  <a:ext uri="{FF2B5EF4-FFF2-40B4-BE49-F238E27FC236}">
                    <a16:creationId xmlns:a16="http://schemas.microsoft.com/office/drawing/2014/main" id="{E9B8BD47-095D-4AA2-A2FB-A1306242A1D3}"/>
                  </a:ext>
                </a:extLst>
              </p:cNvPr>
              <p:cNvSpPr/>
              <p:nvPr/>
            </p:nvSpPr>
            <p:spPr>
              <a:xfrm>
                <a:off x="2997347" y="1084832"/>
                <a:ext cx="6192000" cy="3312000"/>
              </a:xfrm>
              <a:prstGeom prst="roundRect">
                <a:avLst/>
              </a:prstGeom>
              <a:noFill/>
              <a:ln w="25400">
                <a:solidFill>
                  <a:srgbClr val="215968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855C349-BE6F-4089-866D-76D66EE35D63}"/>
                </a:ext>
              </a:extLst>
            </p:cNvPr>
            <p:cNvSpPr txBox="1"/>
            <p:nvPr/>
          </p:nvSpPr>
          <p:spPr>
            <a:xfrm>
              <a:off x="561520" y="451650"/>
              <a:ext cx="112721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chương trình phát thanh phù hợp với lứa tuổi học sinh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0A28D23-4DED-44A4-8689-C24641B26D86}"/>
              </a:ext>
            </a:extLst>
          </p:cNvPr>
          <p:cNvSpPr txBox="1"/>
          <p:nvPr/>
        </p:nvSpPr>
        <p:spPr>
          <a:xfrm>
            <a:off x="4427137" y="169672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6C239-0E44-4DA3-8D09-842DD8E268D1}"/>
              </a:ext>
            </a:extLst>
          </p:cNvPr>
          <p:cNvSpPr txBox="1"/>
          <p:nvPr/>
        </p:nvSpPr>
        <p:spPr>
          <a:xfrm>
            <a:off x="4427137" y="248920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65610-F2A8-4096-96B9-9F9AF0FD140C}"/>
              </a:ext>
            </a:extLst>
          </p:cNvPr>
          <p:cNvSpPr txBox="1"/>
          <p:nvPr/>
        </p:nvSpPr>
        <p:spPr>
          <a:xfrm>
            <a:off x="4427137" y="3281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truyện dài kì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FF262F-2A55-488A-A226-45470D56C762}"/>
              </a:ext>
            </a:extLst>
          </p:cNvPr>
          <p:cNvSpPr txBox="1"/>
          <p:nvPr/>
        </p:nvSpPr>
        <p:spPr>
          <a:xfrm>
            <a:off x="4427137" y="4043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 nhi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51F5E-5967-4303-9FC2-2AC165952347}"/>
              </a:ext>
            </a:extLst>
          </p:cNvPr>
          <p:cNvSpPr txBox="1"/>
          <p:nvPr/>
        </p:nvSpPr>
        <p:spPr>
          <a:xfrm>
            <a:off x="4427136" y="4805680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 niên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D58D3A-A227-4973-B24F-DE92FF7F1FA0}"/>
              </a:ext>
            </a:extLst>
          </p:cNvPr>
          <p:cNvSpPr txBox="1"/>
          <p:nvPr/>
        </p:nvSpPr>
        <p:spPr>
          <a:xfrm>
            <a:off x="4427135" y="5510121"/>
            <a:ext cx="5854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dục từ xa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004134-E846-44E3-8999-AFC2AE0F3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1386" y="2154100"/>
            <a:ext cx="1890871" cy="4026251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5DE342B6-90DA-4009-A177-949EB678197C}"/>
              </a:ext>
            </a:extLst>
          </p:cNvPr>
          <p:cNvSpPr/>
          <p:nvPr/>
        </p:nvSpPr>
        <p:spPr>
          <a:xfrm>
            <a:off x="3454400" y="853440"/>
            <a:ext cx="6277226" cy="1717040"/>
          </a:xfrm>
          <a:prstGeom prst="wedgeEllipseCallout">
            <a:avLst>
              <a:gd name="adj1" fmla="val 47526"/>
              <a:gd name="adj2" fmla="val 54966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400" b="1" dirty="0">
                <a:latin typeface="Calibri" panose="020F0502020204030204" pitchFamily="34" charset="0"/>
                <a:cs typeface="Calibri" panose="020F0502020204030204" pitchFamily="34" charset="0"/>
              </a:rPr>
              <a:t>Ông bà em </a:t>
            </a:r>
            <a:r>
              <a:rPr lang="en-US" sz="3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endParaRPr lang="vi-VN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400" b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3400" b="1" dirty="0">
                <a:latin typeface="Calibri" panose="020F0502020204030204" pitchFamily="34" charset="0"/>
                <a:cs typeface="Calibri" panose="020F0502020204030204" pitchFamily="34" charset="0"/>
              </a:rPr>
              <a:t>ghe chương trình phát thanh nào? </a:t>
            </a:r>
            <a:endParaRPr lang="en-US" sz="3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AA958E41-6309-4EC4-8E43-8474DCFE90F2}"/>
              </a:ext>
            </a:extLst>
          </p:cNvPr>
          <p:cNvSpPr/>
          <p:nvPr/>
        </p:nvSpPr>
        <p:spPr>
          <a:xfrm>
            <a:off x="934720" y="2926080"/>
            <a:ext cx="7628506" cy="2519680"/>
          </a:xfrm>
          <a:prstGeom prst="wedgeEllipseCallout">
            <a:avLst>
              <a:gd name="adj1" fmla="val 62353"/>
              <a:gd name="adj2" fmla="val -30284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000" b="1" dirty="0"/>
              <a:t>Tại sao trong cùng một thời điểm ông bà, bố mẹ cùng nghe ra đi ô nhưng nội dung chương trình lại khác nhau? 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62923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63</TotalTime>
  <Words>253</Words>
  <Application>Microsoft Office PowerPoint</Application>
  <PresentationFormat>Widescreen</PresentationFormat>
  <Paragraphs>35</Paragraphs>
  <Slides>15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等线</vt:lpstr>
      <vt:lpstr>#9Slide03 Dekar</vt:lpstr>
      <vt:lpstr>Arial</vt:lpstr>
      <vt:lpstr>Calibri</vt:lpstr>
      <vt:lpstr>Georgia</vt:lpstr>
      <vt:lpstr>Josefin Sans Bold</vt:lpstr>
      <vt:lpstr>UTM Cookies</vt:lpstr>
      <vt:lpstr>Office 主题​​</vt:lpstr>
      <vt:lpstr>1_Office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23</cp:revision>
  <dcterms:created xsi:type="dcterms:W3CDTF">2022-07-22T00:57:10Z</dcterms:created>
  <dcterms:modified xsi:type="dcterms:W3CDTF">2022-08-02T04:47:20Z</dcterms:modified>
  <cp:category>9Slide.vn</cp:category>
</cp:coreProperties>
</file>