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713" r:id="rId3"/>
    <p:sldMasterId id="2147483725" r:id="rId4"/>
    <p:sldMasterId id="2147483738" r:id="rId5"/>
  </p:sldMasterIdLst>
  <p:notesMasterIdLst>
    <p:notesMasterId r:id="rId22"/>
  </p:notesMasterIdLst>
  <p:sldIdLst>
    <p:sldId id="257" r:id="rId6"/>
    <p:sldId id="293" r:id="rId7"/>
    <p:sldId id="295" r:id="rId8"/>
    <p:sldId id="311" r:id="rId9"/>
    <p:sldId id="359" r:id="rId10"/>
    <p:sldId id="272" r:id="rId11"/>
    <p:sldId id="294" r:id="rId12"/>
    <p:sldId id="360" r:id="rId13"/>
    <p:sldId id="275" r:id="rId14"/>
    <p:sldId id="276" r:id="rId15"/>
    <p:sldId id="277" r:id="rId16"/>
    <p:sldId id="278" r:id="rId17"/>
    <p:sldId id="279" r:id="rId18"/>
    <p:sldId id="284" r:id="rId19"/>
    <p:sldId id="286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9277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26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126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6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331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7</a:t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0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6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0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7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6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8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452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337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1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7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1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5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89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CHÀO MỪNG CÁC CON ĐẾN VỚI TIẾT HỌC VẦN</a:t>
            </a: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2171" y="169545"/>
            <a:ext cx="6584769" cy="59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6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s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1" y="274638"/>
            <a:ext cx="6147616" cy="59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2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ổ rá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688465"/>
            <a:ext cx="10972800" cy="42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u su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144905"/>
            <a:ext cx="10972800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482" y="274638"/>
            <a:ext cx="11583035" cy="4832046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74273" y="5105592"/>
            <a:ext cx="11739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148C2B-D6B7-4721-B399-0146FAC7ACC7}"/>
              </a:ext>
            </a:extLst>
          </p:cNvPr>
          <p:cNvSpPr/>
          <p:nvPr/>
        </p:nvSpPr>
        <p:spPr>
          <a:xfrm>
            <a:off x="3286713" y="5104500"/>
            <a:ext cx="362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CE2BE-B348-4A60-86CD-2C491FAB7F3F}"/>
              </a:ext>
            </a:extLst>
          </p:cNvPr>
          <p:cNvSpPr/>
          <p:nvPr/>
        </p:nvSpPr>
        <p:spPr>
          <a:xfrm flipH="1">
            <a:off x="4826148" y="5104500"/>
            <a:ext cx="48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0FE05D-B283-4D3F-8BAA-49BD09FF3A2C}"/>
              </a:ext>
            </a:extLst>
          </p:cNvPr>
          <p:cNvSpPr/>
          <p:nvPr/>
        </p:nvSpPr>
        <p:spPr>
          <a:xfrm>
            <a:off x="10277505" y="5104501"/>
            <a:ext cx="362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FCE1E5-78DD-477F-9167-23D1C298ACF5}"/>
              </a:ext>
            </a:extLst>
          </p:cNvPr>
          <p:cNvSpPr/>
          <p:nvPr/>
        </p:nvSpPr>
        <p:spPr>
          <a:xfrm>
            <a:off x="10986966" y="5104500"/>
            <a:ext cx="362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A16B44-C5F8-4349-ADA7-F7675EC9E056}"/>
              </a:ext>
            </a:extLst>
          </p:cNvPr>
          <p:cNvSpPr/>
          <p:nvPr/>
        </p:nvSpPr>
        <p:spPr>
          <a:xfrm>
            <a:off x="5619917" y="5104500"/>
            <a:ext cx="4347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A3CAF9-495C-4B47-918E-C23603C49E63}"/>
              </a:ext>
            </a:extLst>
          </p:cNvPr>
          <p:cNvSpPr/>
          <p:nvPr/>
        </p:nvSpPr>
        <p:spPr>
          <a:xfrm>
            <a:off x="6428016" y="5105592"/>
            <a:ext cx="362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2308"/>
          <a:stretch/>
        </p:blipFill>
        <p:spPr>
          <a:xfrm>
            <a:off x="1102270" y="844550"/>
            <a:ext cx="4299131" cy="43808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02162" y="0"/>
            <a:ext cx="2987675" cy="844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855890" y="5406390"/>
            <a:ext cx="4545511" cy="132715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cảm ơn bà vì 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 quà ạ!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6630443" y="5237389"/>
            <a:ext cx="5516880" cy="152336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bố! Con thích món quà này lắm.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7A41C98-3658-4DB8-87CF-56AA3F6AB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65" t="1067" r="735" b="-1067"/>
          <a:stretch/>
        </p:blipFill>
        <p:spPr>
          <a:xfrm>
            <a:off x="6790601" y="889181"/>
            <a:ext cx="4579256" cy="43808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>
                <a:solidFill>
                  <a:srgbClr val="FF0000"/>
                </a:solidFill>
              </a:rPr>
              <a:t>Củng cố</a:t>
            </a:r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81B4DA-5EAC-4A39-AA04-46ADE9D60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43" y="352834"/>
            <a:ext cx="7393913" cy="419187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24CB45A-FE0B-4688-9501-20C9675F8A1E}"/>
              </a:ext>
            </a:extLst>
          </p:cNvPr>
          <p:cNvSpPr txBox="1"/>
          <p:nvPr/>
        </p:nvSpPr>
        <p:spPr>
          <a:xfrm>
            <a:off x="11276219" y="2140336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Quicksand Medium" panose="0000060000000000000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EFF566D-320E-4CAD-A9DF-4FB3CA3DF22D}"/>
              </a:ext>
            </a:extLst>
          </p:cNvPr>
          <p:cNvSpPr txBox="1"/>
          <p:nvPr/>
        </p:nvSpPr>
        <p:spPr>
          <a:xfrm>
            <a:off x="11276219" y="1611847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44D8D-3E06-4E8D-9644-B7B299F28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1791" cy="814851"/>
          </a:xfrm>
          <a:prstGeom prst="rect">
            <a:avLst/>
          </a:prstGeom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7CF22AB5-3792-4700-B29D-ADA552BC6561}"/>
              </a:ext>
            </a:extLst>
          </p:cNvPr>
          <p:cNvSpPr txBox="1"/>
          <p:nvPr/>
        </p:nvSpPr>
        <p:spPr>
          <a:xfrm>
            <a:off x="2246240" y="4558754"/>
            <a:ext cx="1173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9D5C6B-CC42-4E04-9F01-41CC3028DE31}"/>
              </a:ext>
            </a:extLst>
          </p:cNvPr>
          <p:cNvSpPr/>
          <p:nvPr/>
        </p:nvSpPr>
        <p:spPr>
          <a:xfrm>
            <a:off x="3318650" y="4558754"/>
            <a:ext cx="6799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vi-V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510AE9-20D7-4D89-964E-750182681E0A}"/>
              </a:ext>
            </a:extLst>
          </p:cNvPr>
          <p:cNvSpPr/>
          <p:nvPr/>
        </p:nvSpPr>
        <p:spPr>
          <a:xfrm>
            <a:off x="3983299" y="4558754"/>
            <a:ext cx="1007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</a:t>
            </a:r>
            <a:endParaRPr lang="vi-V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A903BC-9652-401A-B807-EA153E81BC27}"/>
              </a:ext>
            </a:extLst>
          </p:cNvPr>
          <p:cNvSpPr/>
          <p:nvPr/>
        </p:nvSpPr>
        <p:spPr>
          <a:xfrm>
            <a:off x="4995806" y="4544705"/>
            <a:ext cx="7248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AC1AB-DF8F-4037-9C1B-A0FD6D3FAE24}"/>
              </a:ext>
            </a:extLst>
          </p:cNvPr>
          <p:cNvSpPr/>
          <p:nvPr/>
        </p:nvSpPr>
        <p:spPr>
          <a:xfrm>
            <a:off x="5775150" y="4549919"/>
            <a:ext cx="6319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vi-V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03699-B384-409C-A51D-543F5B9839F1}"/>
              </a:ext>
            </a:extLst>
          </p:cNvPr>
          <p:cNvSpPr/>
          <p:nvPr/>
        </p:nvSpPr>
        <p:spPr>
          <a:xfrm>
            <a:off x="6472102" y="4556944"/>
            <a:ext cx="7248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endParaRPr lang="vi-V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C8850F-EA82-4BEC-9AA0-B1D33D0EE4D8}"/>
              </a:ext>
            </a:extLst>
          </p:cNvPr>
          <p:cNvSpPr/>
          <p:nvPr/>
        </p:nvSpPr>
        <p:spPr>
          <a:xfrm>
            <a:off x="7276394" y="4549919"/>
            <a:ext cx="574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endParaRPr lang="vi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2A106D-4951-4B75-89E1-81AFCD50FEEE}"/>
              </a:ext>
            </a:extLst>
          </p:cNvPr>
          <p:cNvSpPr/>
          <p:nvPr/>
        </p:nvSpPr>
        <p:spPr>
          <a:xfrm>
            <a:off x="7943871" y="4552604"/>
            <a:ext cx="12378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23D8A6-AE27-47D0-8D42-8A8B6464ECE2}"/>
              </a:ext>
            </a:extLst>
          </p:cNvPr>
          <p:cNvSpPr/>
          <p:nvPr/>
        </p:nvSpPr>
        <p:spPr>
          <a:xfrm>
            <a:off x="8959824" y="4535566"/>
            <a:ext cx="1244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099720-2B67-4A7D-B54D-97151E53E64E}"/>
              </a:ext>
            </a:extLst>
          </p:cNvPr>
          <p:cNvSpPr/>
          <p:nvPr/>
        </p:nvSpPr>
        <p:spPr>
          <a:xfrm>
            <a:off x="5005274" y="4543596"/>
            <a:ext cx="346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39D7BF-6F92-4EAC-A1D4-9F52E9573CB2}"/>
              </a:ext>
            </a:extLst>
          </p:cNvPr>
          <p:cNvSpPr/>
          <p:nvPr/>
        </p:nvSpPr>
        <p:spPr>
          <a:xfrm>
            <a:off x="5006441" y="4543089"/>
            <a:ext cx="346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79FB2-6CDF-444F-AC1B-30369DBE0B45}"/>
              </a:ext>
            </a:extLst>
          </p:cNvPr>
          <p:cNvSpPr/>
          <p:nvPr/>
        </p:nvSpPr>
        <p:spPr>
          <a:xfrm>
            <a:off x="5774415" y="4549919"/>
            <a:ext cx="346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328980-D8DE-4C02-BECF-B3F9CAC55E84}"/>
              </a:ext>
            </a:extLst>
          </p:cNvPr>
          <p:cNvSpPr/>
          <p:nvPr/>
        </p:nvSpPr>
        <p:spPr>
          <a:xfrm>
            <a:off x="5780899" y="4549421"/>
            <a:ext cx="346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FA9375-D4EE-41D3-A1F7-C2BFBE25DA96}"/>
              </a:ext>
            </a:extLst>
          </p:cNvPr>
          <p:cNvSpPr/>
          <p:nvPr/>
        </p:nvSpPr>
        <p:spPr>
          <a:xfrm>
            <a:off x="6458262" y="4558754"/>
            <a:ext cx="346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7343B-A777-49E2-85A5-818B1421FD94}"/>
              </a:ext>
            </a:extLst>
          </p:cNvPr>
          <p:cNvSpPr/>
          <p:nvPr/>
        </p:nvSpPr>
        <p:spPr>
          <a:xfrm>
            <a:off x="6472852" y="4557451"/>
            <a:ext cx="346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FB9CCD-1D47-4434-866D-435BD5C234D0}"/>
              </a:ext>
            </a:extLst>
          </p:cNvPr>
          <p:cNvSpPr/>
          <p:nvPr/>
        </p:nvSpPr>
        <p:spPr>
          <a:xfrm>
            <a:off x="7280363" y="4556944"/>
            <a:ext cx="346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184F63-D737-4ED4-8B21-AEEBD5DA8CB6}"/>
              </a:ext>
            </a:extLst>
          </p:cNvPr>
          <p:cNvSpPr/>
          <p:nvPr/>
        </p:nvSpPr>
        <p:spPr>
          <a:xfrm>
            <a:off x="7280363" y="4549919"/>
            <a:ext cx="346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87695A-E62C-4706-85A5-6895CD7245AF}"/>
              </a:ext>
            </a:extLst>
          </p:cNvPr>
          <p:cNvSpPr/>
          <p:nvPr/>
        </p:nvSpPr>
        <p:spPr>
          <a:xfrm>
            <a:off x="3324416" y="4549421"/>
            <a:ext cx="412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F2BE99-6455-42F6-9694-1839944C4409}"/>
              </a:ext>
            </a:extLst>
          </p:cNvPr>
          <p:cNvSpPr/>
          <p:nvPr/>
        </p:nvSpPr>
        <p:spPr>
          <a:xfrm>
            <a:off x="3318551" y="4558754"/>
            <a:ext cx="412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C2523042-C6C0-4D00-8597-FAE8BF233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901" y="5263019"/>
            <a:ext cx="1345392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DB0135A0-6BD1-4C19-B491-DE0639B78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198" y="5263019"/>
            <a:ext cx="1345392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4545 0.19699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9838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9583 0.19838 " pathEditMode="relative" rAng="0" ptsTypes="AA">
                                      <p:cBhvr>
                                        <p:cTn id="1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9907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14011 0.2 " pathEditMode="relative" rAng="0" ptsTypes="AA">
                                      <p:cBhvr>
                                        <p:cTn id="1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10000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974 0.19722 " pathEditMode="relative" rAng="0" ptsTypes="AA">
                                      <p:cBhvr>
                                        <p:cTn id="1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28841 0.19676 " pathEditMode="relative" rAng="0" ptsTypes="AA">
                                      <p:cBhvr>
                                        <p:cTn id="2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2" grpId="0"/>
      <p:bldP spid="2" grpId="1"/>
      <p:bldP spid="2" grpId="2"/>
      <p:bldP spid="2" grpId="3"/>
      <p:bldP spid="3" grpId="0"/>
      <p:bldP spid="3" grpId="1"/>
      <p:bldP spid="3" grpId="2"/>
      <p:bldP spid="4" grpId="0"/>
      <p:bldP spid="4" grpId="1"/>
      <p:bldP spid="4" grpId="2"/>
      <p:bldP spid="4" grpId="3"/>
      <p:bldP spid="5" grpId="0"/>
      <p:bldP spid="5" grpId="1"/>
      <p:bldP spid="5" grpId="2"/>
      <p:bldP spid="5" grpId="3"/>
      <p:bldP spid="6" grpId="0"/>
      <p:bldP spid="6" grpId="1"/>
      <p:bldP spid="6" grpId="2"/>
      <p:bldP spid="6" grpId="3"/>
      <p:bldP spid="14" grpId="0"/>
      <p:bldP spid="14" grpId="1"/>
      <p:bldP spid="14" grpId="2"/>
      <p:bldP spid="14" grpId="3"/>
      <p:bldP spid="15" grpId="0"/>
      <p:bldP spid="15" grpId="1"/>
      <p:bldP spid="15" grpId="2"/>
      <p:bldP spid="16" grpId="0"/>
      <p:bldP spid="16" grpId="1"/>
      <p:bldP spid="16" grpId="2"/>
      <p:bldP spid="17" grpId="0"/>
      <p:bldP spid="18" grpId="0"/>
      <p:bldP spid="18" grpId="1"/>
      <p:bldP spid="19" grpId="0"/>
      <p:bldP spid="20" grpId="0"/>
      <p:bldP spid="20" grpId="1"/>
      <p:bldP spid="21" grpId="0"/>
      <p:bldP spid="22" grpId="0"/>
      <p:bldP spid="22" grpId="1"/>
      <p:bldP spid="23" grpId="0"/>
      <p:bldP spid="24" grpId="0"/>
      <p:bldP spid="24" grpId="1"/>
      <p:bldP spid="25" grpId="0"/>
      <p:bldP spid="26" grpId="0"/>
      <p:bldP spid="26" grpId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81400" y="604385"/>
            <a:ext cx="5529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21: 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S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15438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/>
          <p:nvPr/>
        </p:nvGrpSpPr>
        <p:grpSpPr>
          <a:xfrm>
            <a:off x="2133600" y="2154011"/>
            <a:ext cx="2971800" cy="1882775"/>
            <a:chOff x="384" y="1680"/>
            <a:chExt cx="1680" cy="960"/>
          </a:xfrm>
        </p:grpSpPr>
        <p:sp>
          <p:nvSpPr>
            <p:cNvPr id="10243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44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5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7" name="Text Box 9"/>
          <p:cNvSpPr txBox="1"/>
          <p:nvPr/>
        </p:nvSpPr>
        <p:spPr>
          <a:xfrm>
            <a:off x="3276600" y="728436"/>
            <a:ext cx="553278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8" name="Text Box 9"/>
          <p:cNvSpPr txBox="1"/>
          <p:nvPr/>
        </p:nvSpPr>
        <p:spPr>
          <a:xfrm>
            <a:off x="2667000" y="2084161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9" name="Text Box 9"/>
          <p:cNvSpPr txBox="1"/>
          <p:nvPr/>
        </p:nvSpPr>
        <p:spPr>
          <a:xfrm>
            <a:off x="4049713" y="2084161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2" name="Text Box 9"/>
          <p:cNvSpPr txBox="1"/>
          <p:nvPr/>
        </p:nvSpPr>
        <p:spPr>
          <a:xfrm>
            <a:off x="7467600" y="752249"/>
            <a:ext cx="63182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  <p:grpSp>
        <p:nvGrpSpPr>
          <p:cNvPr id="43" name="Group 30"/>
          <p:cNvGrpSpPr/>
          <p:nvPr/>
        </p:nvGrpSpPr>
        <p:grpSpPr>
          <a:xfrm>
            <a:off x="6183313" y="2136549"/>
            <a:ext cx="2971800" cy="1882775"/>
            <a:chOff x="384" y="1680"/>
            <a:chExt cx="1680" cy="960"/>
          </a:xfrm>
        </p:grpSpPr>
        <p:sp>
          <p:nvSpPr>
            <p:cNvPr id="10251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52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/>
          <p:nvPr/>
        </p:nvSpPr>
        <p:spPr>
          <a:xfrm>
            <a:off x="6716713" y="2084161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  <p:sp>
        <p:nvSpPr>
          <p:cNvPr id="48" name="Text Box 9"/>
          <p:cNvSpPr txBox="1"/>
          <p:nvPr/>
        </p:nvSpPr>
        <p:spPr>
          <a:xfrm>
            <a:off x="8099425" y="2084161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256" name="Text Box 9"/>
          <p:cNvSpPr txBox="1"/>
          <p:nvPr/>
        </p:nvSpPr>
        <p:spPr>
          <a:xfrm>
            <a:off x="7326313" y="2838224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827893" y="4516510"/>
            <a:ext cx="410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rế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114143" y="4516510"/>
            <a:ext cx="410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    sẽ    sò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229485" y="3130006"/>
            <a:ext cx="2821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6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753225" y="3022691"/>
            <a:ext cx="20974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98B27A3F-0C83-45F2-9505-2DB8DCDEBF9A}"/>
              </a:ext>
            </a:extLst>
          </p:cNvPr>
          <p:cNvSpPr txBox="1"/>
          <p:nvPr/>
        </p:nvSpPr>
        <p:spPr>
          <a:xfrm>
            <a:off x="1827893" y="4510566"/>
            <a:ext cx="553278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7B45E46E-6058-4E22-A8D9-FBE33DD36978}"/>
              </a:ext>
            </a:extLst>
          </p:cNvPr>
          <p:cNvSpPr txBox="1"/>
          <p:nvPr/>
        </p:nvSpPr>
        <p:spPr>
          <a:xfrm>
            <a:off x="3246203" y="4510566"/>
            <a:ext cx="553278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8D9497CD-4BFC-469F-B4DA-558E53A0E976}"/>
              </a:ext>
            </a:extLst>
          </p:cNvPr>
          <p:cNvSpPr txBox="1"/>
          <p:nvPr/>
        </p:nvSpPr>
        <p:spPr>
          <a:xfrm>
            <a:off x="4842013" y="4510566"/>
            <a:ext cx="553278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CA9BE956-2E0A-42CA-8050-9C2842D91A6D}"/>
              </a:ext>
            </a:extLst>
          </p:cNvPr>
          <p:cNvSpPr txBox="1"/>
          <p:nvPr/>
        </p:nvSpPr>
        <p:spPr>
          <a:xfrm>
            <a:off x="6120365" y="4516934"/>
            <a:ext cx="631825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70A57D2D-7664-4C67-A999-D2BC83FFDC40}"/>
              </a:ext>
            </a:extLst>
          </p:cNvPr>
          <p:cNvSpPr txBox="1"/>
          <p:nvPr/>
        </p:nvSpPr>
        <p:spPr>
          <a:xfrm>
            <a:off x="7642709" y="4510566"/>
            <a:ext cx="631825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BDC897D4-576B-4E1A-9C7F-F936C424CCC8}"/>
              </a:ext>
            </a:extLst>
          </p:cNvPr>
          <p:cNvSpPr txBox="1"/>
          <p:nvPr/>
        </p:nvSpPr>
        <p:spPr>
          <a:xfrm>
            <a:off x="9160575" y="4515129"/>
            <a:ext cx="631825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2" grpId="0"/>
      <p:bldP spid="47" grpId="0"/>
      <p:bldP spid="48" grpId="0"/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  <p:bldP spid="21" grpId="0"/>
      <p:bldP spid="22" grpId="0"/>
      <p:bldP spid="23" grpId="0"/>
      <p:bldP spid="24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D319229-FA6B-40FC-9FBB-8783864A8A1A}"/>
              </a:ext>
            </a:extLst>
          </p:cNvPr>
          <p:cNvSpPr txBox="1"/>
          <p:nvPr/>
        </p:nvSpPr>
        <p:spPr>
          <a:xfrm>
            <a:off x="910672" y="4468596"/>
            <a:ext cx="1703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E58900-B702-4DF9-B64E-FA4F08820923}"/>
              </a:ext>
            </a:extLst>
          </p:cNvPr>
          <p:cNvSpPr txBox="1"/>
          <p:nvPr/>
        </p:nvSpPr>
        <p:spPr>
          <a:xfrm>
            <a:off x="3986322" y="4468596"/>
            <a:ext cx="178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4F468F-ABBF-4A08-BA4F-A6E0ECAA8E93}"/>
              </a:ext>
            </a:extLst>
          </p:cNvPr>
          <p:cNvSpPr txBox="1"/>
          <p:nvPr/>
        </p:nvSpPr>
        <p:spPr>
          <a:xfrm>
            <a:off x="7041954" y="4468596"/>
            <a:ext cx="1865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F4B5E-09FE-4B37-9915-69ABCE271279}"/>
              </a:ext>
            </a:extLst>
          </p:cNvPr>
          <p:cNvSpPr txBox="1"/>
          <p:nvPr/>
        </p:nvSpPr>
        <p:spPr>
          <a:xfrm>
            <a:off x="9570905" y="4468596"/>
            <a:ext cx="22431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3AF821-6D95-4BC7-B022-D63FB2B57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274940"/>
            <a:ext cx="1097280" cy="571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46BB5-87DA-40E6-AF0F-14A24DBFF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2244207"/>
            <a:ext cx="2962656" cy="2224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56AE1-766E-4871-A11C-03EE079EA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1" y="2149286"/>
            <a:ext cx="3445348" cy="2319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BE3401-9CAF-4EE4-B5A2-262737879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88" y="2244207"/>
            <a:ext cx="2511706" cy="2224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6F3DC5-3C80-4CF1-88DA-F18914DCD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81" y="2244207"/>
            <a:ext cx="2793419" cy="22243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8EB49A-4E3F-4D0A-A298-88FC3562AD8E}"/>
              </a:ext>
            </a:extLst>
          </p:cNvPr>
          <p:cNvSpPr txBox="1"/>
          <p:nvPr/>
        </p:nvSpPr>
        <p:spPr>
          <a:xfrm>
            <a:off x="910673" y="4468596"/>
            <a:ext cx="1937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734249-B9A5-46D0-A926-F3684CA31E84}"/>
              </a:ext>
            </a:extLst>
          </p:cNvPr>
          <p:cNvSpPr txBox="1"/>
          <p:nvPr/>
        </p:nvSpPr>
        <p:spPr>
          <a:xfrm>
            <a:off x="3986322" y="4468596"/>
            <a:ext cx="1988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8B7A94-9128-445B-8981-A4D72143C508}"/>
              </a:ext>
            </a:extLst>
          </p:cNvPr>
          <p:cNvSpPr txBox="1"/>
          <p:nvPr/>
        </p:nvSpPr>
        <p:spPr>
          <a:xfrm>
            <a:off x="7041954" y="4468596"/>
            <a:ext cx="1865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1D152-9F07-4D5F-BFC8-49EBDB230B67}"/>
              </a:ext>
            </a:extLst>
          </p:cNvPr>
          <p:cNvSpPr txBox="1"/>
          <p:nvPr/>
        </p:nvSpPr>
        <p:spPr>
          <a:xfrm>
            <a:off x="9570904" y="4468596"/>
            <a:ext cx="2243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>
            <a:extLst>
              <a:ext uri="{FF2B5EF4-FFF2-40B4-BE49-F238E27FC236}">
                <a16:creationId xmlns:a16="http://schemas.microsoft.com/office/drawing/2014/main" id="{682FD99B-CA74-44E1-8B1D-7EB1EBED318A}"/>
              </a:ext>
            </a:extLst>
          </p:cNvPr>
          <p:cNvGrpSpPr/>
          <p:nvPr/>
        </p:nvGrpSpPr>
        <p:grpSpPr>
          <a:xfrm>
            <a:off x="2240465" y="1564446"/>
            <a:ext cx="2575838" cy="1698374"/>
            <a:chOff x="384" y="1680"/>
            <a:chExt cx="1680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559F001C-ED51-4292-A508-97379423B9FE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3E52D7CF-9526-40BF-8684-9C907EB4D3DC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8729AE26-50EA-459C-87F9-33ED405DA494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xt Box 9">
            <a:extLst>
              <a:ext uri="{FF2B5EF4-FFF2-40B4-BE49-F238E27FC236}">
                <a16:creationId xmlns:a16="http://schemas.microsoft.com/office/drawing/2014/main" id="{4E6C9954-5AFA-40FD-BD31-B13FA0521DC8}"/>
              </a:ext>
            </a:extLst>
          </p:cNvPr>
          <p:cNvSpPr txBox="1"/>
          <p:nvPr/>
        </p:nvSpPr>
        <p:spPr>
          <a:xfrm>
            <a:off x="3231172" y="278493"/>
            <a:ext cx="1320943" cy="91534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39A3109D-5C79-4953-AD46-38AD581CDA2C}"/>
              </a:ext>
            </a:extLst>
          </p:cNvPr>
          <p:cNvSpPr txBox="1"/>
          <p:nvPr/>
        </p:nvSpPr>
        <p:spPr>
          <a:xfrm>
            <a:off x="2702795" y="1501437"/>
            <a:ext cx="1320943" cy="91534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FC273813-D189-4DEC-B8BC-18C63EC5FD13}"/>
              </a:ext>
            </a:extLst>
          </p:cNvPr>
          <p:cNvSpPr txBox="1"/>
          <p:nvPr/>
        </p:nvSpPr>
        <p:spPr>
          <a:xfrm>
            <a:off x="3901275" y="1501437"/>
            <a:ext cx="1320943" cy="91534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2DB69364-609F-46ED-B469-FEAE422173FC}"/>
              </a:ext>
            </a:extLst>
          </p:cNvPr>
          <p:cNvSpPr txBox="1"/>
          <p:nvPr/>
        </p:nvSpPr>
        <p:spPr>
          <a:xfrm>
            <a:off x="8660313" y="374216"/>
            <a:ext cx="1320943" cy="91534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  <p:grpSp>
        <p:nvGrpSpPr>
          <p:cNvPr id="12" name="Group 30">
            <a:extLst>
              <a:ext uri="{FF2B5EF4-FFF2-40B4-BE49-F238E27FC236}">
                <a16:creationId xmlns:a16="http://schemas.microsoft.com/office/drawing/2014/main" id="{BFA06975-DCCB-4610-B7DD-7A6748DF7A6E}"/>
              </a:ext>
            </a:extLst>
          </p:cNvPr>
          <p:cNvGrpSpPr/>
          <p:nvPr/>
        </p:nvGrpSpPr>
        <p:grpSpPr>
          <a:xfrm>
            <a:off x="7547144" y="1622936"/>
            <a:ext cx="2575838" cy="1698374"/>
            <a:chOff x="384" y="1680"/>
            <a:chExt cx="1680" cy="960"/>
          </a:xfrm>
        </p:grpSpPr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55D96070-69C3-47F2-9736-BD18E8CA5226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Line 28">
              <a:extLst>
                <a:ext uri="{FF2B5EF4-FFF2-40B4-BE49-F238E27FC236}">
                  <a16:creationId xmlns:a16="http://schemas.microsoft.com/office/drawing/2014/main" id="{DCF7D43C-572C-4E30-9772-FDAB92A53572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40339FCD-9882-4983-9CB1-5B26C18570FB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Text Box 9">
            <a:extLst>
              <a:ext uri="{FF2B5EF4-FFF2-40B4-BE49-F238E27FC236}">
                <a16:creationId xmlns:a16="http://schemas.microsoft.com/office/drawing/2014/main" id="{0892DBEF-ACB2-4C47-9B26-94CCEF604775}"/>
              </a:ext>
            </a:extLst>
          </p:cNvPr>
          <p:cNvSpPr txBox="1"/>
          <p:nvPr/>
        </p:nvSpPr>
        <p:spPr>
          <a:xfrm>
            <a:off x="8009474" y="1575679"/>
            <a:ext cx="1320943" cy="91534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BFCA8583-BA95-4374-909C-14DBA1F8007C}"/>
              </a:ext>
            </a:extLst>
          </p:cNvPr>
          <p:cNvSpPr txBox="1"/>
          <p:nvPr/>
        </p:nvSpPr>
        <p:spPr>
          <a:xfrm>
            <a:off x="9207954" y="1575679"/>
            <a:ext cx="1320943" cy="91534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BBC4E14A-5653-4A42-8DC9-8CB734F2B1BF}"/>
              </a:ext>
            </a:extLst>
          </p:cNvPr>
          <p:cNvSpPr txBox="1"/>
          <p:nvPr/>
        </p:nvSpPr>
        <p:spPr>
          <a:xfrm>
            <a:off x="8537851" y="2255888"/>
            <a:ext cx="1320943" cy="91534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Text Box 1">
            <a:extLst>
              <a:ext uri="{FF2B5EF4-FFF2-40B4-BE49-F238E27FC236}">
                <a16:creationId xmlns:a16="http://schemas.microsoft.com/office/drawing/2014/main" id="{75B04911-BF9B-465A-8C43-AC99445A3D53}"/>
              </a:ext>
            </a:extLst>
          </p:cNvPr>
          <p:cNvSpPr txBox="1"/>
          <p:nvPr/>
        </p:nvSpPr>
        <p:spPr>
          <a:xfrm>
            <a:off x="1845558" y="3744429"/>
            <a:ext cx="3968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rế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C27EC34C-3F61-410C-879E-819590B0ADD8}"/>
              </a:ext>
            </a:extLst>
          </p:cNvPr>
          <p:cNvSpPr txBox="1"/>
          <p:nvPr/>
        </p:nvSpPr>
        <p:spPr>
          <a:xfrm>
            <a:off x="6918803" y="3744429"/>
            <a:ext cx="4231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828FE770-27D2-44E1-896F-8AD8D577B200}"/>
              </a:ext>
            </a:extLst>
          </p:cNvPr>
          <p:cNvSpPr txBox="1"/>
          <p:nvPr/>
        </p:nvSpPr>
        <p:spPr>
          <a:xfrm>
            <a:off x="2323574" y="2328739"/>
            <a:ext cx="2445946" cy="915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6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EB941F62-664F-4525-B3F1-1F3DB13F1890}"/>
              </a:ext>
            </a:extLst>
          </p:cNvPr>
          <p:cNvSpPr txBox="1"/>
          <p:nvPr/>
        </p:nvSpPr>
        <p:spPr>
          <a:xfrm>
            <a:off x="8041121" y="2422288"/>
            <a:ext cx="1817948" cy="915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7E03F-F270-4E69-9421-7F6850EAF8A2}"/>
              </a:ext>
            </a:extLst>
          </p:cNvPr>
          <p:cNvSpPr txBox="1"/>
          <p:nvPr/>
        </p:nvSpPr>
        <p:spPr>
          <a:xfrm>
            <a:off x="1037594" y="4960624"/>
            <a:ext cx="2474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22C56E-FD40-4567-B849-BA535B1B6735}"/>
              </a:ext>
            </a:extLst>
          </p:cNvPr>
          <p:cNvSpPr txBox="1"/>
          <p:nvPr/>
        </p:nvSpPr>
        <p:spPr>
          <a:xfrm>
            <a:off x="3592623" y="4941064"/>
            <a:ext cx="2555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403381-EA91-4A84-A548-849055FA94F0}"/>
              </a:ext>
            </a:extLst>
          </p:cNvPr>
          <p:cNvSpPr txBox="1"/>
          <p:nvPr/>
        </p:nvSpPr>
        <p:spPr>
          <a:xfrm>
            <a:off x="6328913" y="4950568"/>
            <a:ext cx="2744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05356C-D93E-414E-9F25-0BE1A6CDB5B3}"/>
              </a:ext>
            </a:extLst>
          </p:cNvPr>
          <p:cNvSpPr txBox="1"/>
          <p:nvPr/>
        </p:nvSpPr>
        <p:spPr>
          <a:xfrm>
            <a:off x="9073712" y="4950568"/>
            <a:ext cx="3260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12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 và viết</a:t>
            </a:r>
          </a:p>
        </p:txBody>
      </p:sp>
    </p:spTree>
    <p:extLst>
      <p:ext uri="{BB962C8B-B14F-4D97-AF65-F5344CB8AC3E}">
        <p14:creationId xmlns:p14="http://schemas.microsoft.com/office/powerpoint/2010/main" val="663322790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200</Words>
  <Application>Microsoft Office PowerPoint</Application>
  <PresentationFormat>Widescreen</PresentationFormat>
  <Paragraphs>85</Paragraphs>
  <Slides>16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等线 Light</vt:lpstr>
      <vt:lpstr>Arial</vt:lpstr>
      <vt:lpstr>Arial-Rounded</vt:lpstr>
      <vt:lpstr>Calibri</vt:lpstr>
      <vt:lpstr>Calibri Light</vt:lpstr>
      <vt:lpstr>Quicksand Medium</vt:lpstr>
      <vt:lpstr>Tahoma</vt:lpstr>
      <vt:lpstr>Times New Roman</vt:lpstr>
      <vt:lpstr>UTM Avo</vt:lpstr>
      <vt:lpstr>1_Office Theme</vt:lpstr>
      <vt:lpstr>Default Design</vt:lpstr>
      <vt:lpstr>3_Default Design</vt:lpstr>
      <vt:lpstr>4_Default Design</vt:lpstr>
      <vt:lpstr>Office 主题​​</vt:lpstr>
      <vt:lpstr>CHÀO MỪNG CÁC CON ĐẾN VỚI TIẾT HỌC VẦN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HỌC VẦN</dc:title>
  <dc:creator>Administrator</dc:creator>
  <cp:lastModifiedBy>Bui Hue</cp:lastModifiedBy>
  <cp:revision>43</cp:revision>
  <dcterms:created xsi:type="dcterms:W3CDTF">2020-10-07T04:35:00Z</dcterms:created>
  <dcterms:modified xsi:type="dcterms:W3CDTF">2023-10-09T01:26:37Z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