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notesMasterIdLst>
    <p:notesMasterId r:id="rId24"/>
  </p:notesMasterIdLst>
  <p:sldIdLst>
    <p:sldId id="11681" r:id="rId3"/>
    <p:sldId id="280" r:id="rId4"/>
    <p:sldId id="297" r:id="rId5"/>
    <p:sldId id="298" r:id="rId6"/>
    <p:sldId id="299" r:id="rId7"/>
    <p:sldId id="11649" r:id="rId8"/>
    <p:sldId id="11659" r:id="rId9"/>
    <p:sldId id="11657" r:id="rId10"/>
    <p:sldId id="11660" r:id="rId11"/>
    <p:sldId id="260" r:id="rId12"/>
    <p:sldId id="11677" r:id="rId13"/>
    <p:sldId id="11656" r:id="rId14"/>
    <p:sldId id="259" r:id="rId15"/>
    <p:sldId id="11675" r:id="rId16"/>
    <p:sldId id="11682" r:id="rId17"/>
    <p:sldId id="11683" r:id="rId18"/>
    <p:sldId id="11685" r:id="rId19"/>
    <p:sldId id="11684" r:id="rId20"/>
    <p:sldId id="11679" r:id="rId21"/>
    <p:sldId id="11686" r:id="rId22"/>
    <p:sldId id="116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eg"/><Relationship Id="rId7" Type="http://schemas.openxmlformats.org/officeDocument/2006/relationships/slide" Target="slide4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72026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39789" y="4375160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590864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6001643"/>
          </a:xfrm>
          <a:custGeom>
            <a:avLst/>
            <a:gdLst>
              <a:gd name="connsiteX0" fmla="*/ 0 w 11324510"/>
              <a:gd name="connsiteY0" fmla="*/ 0 h 6001643"/>
              <a:gd name="connsiteX1" fmla="*/ 11324510 w 11324510"/>
              <a:gd name="connsiteY1" fmla="*/ 0 h 6001643"/>
              <a:gd name="connsiteX2" fmla="*/ 11324510 w 11324510"/>
              <a:gd name="connsiteY2" fmla="*/ 6001643 h 6001643"/>
              <a:gd name="connsiteX3" fmla="*/ 0 w 11324510"/>
              <a:gd name="connsiteY3" fmla="*/ 6001643 h 6001643"/>
              <a:gd name="connsiteX4" fmla="*/ 0 w 11324510"/>
              <a:gd name="connsiteY4" fmla="*/ 0 h 600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6001643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872135"/>
                  <a:pt x="11287716" y="4264384"/>
                  <a:pt x="11324510" y="6001643"/>
                </a:cubicBezTo>
                <a:cubicBezTo>
                  <a:pt x="7222530" y="5983996"/>
                  <a:pt x="2116940" y="6036947"/>
                  <a:pt x="0" y="6001643"/>
                </a:cubicBezTo>
                <a:cubicBezTo>
                  <a:pt x="65784" y="4800601"/>
                  <a:pt x="-169487" y="1152957"/>
                  <a:pt x="0" y="0"/>
                </a:cubicBezTo>
                <a:close/>
              </a:path>
              <a:path w="11324510" h="6001643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395084"/>
                  <a:pt x="11468577" y="3572579"/>
                  <a:pt x="11324510" y="6001643"/>
                </a:cubicBezTo>
                <a:cubicBezTo>
                  <a:pt x="9760165" y="6056185"/>
                  <a:pt x="2825867" y="5901864"/>
                  <a:pt x="0" y="6001643"/>
                </a:cubicBezTo>
                <a:cubicBezTo>
                  <a:pt x="90861" y="5143141"/>
                  <a:pt x="-96644" y="9327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Cái gì mà mỗi lần ta liếm nó đều chảy ra nước?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Cơm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Tặng gió mát cho đời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Hoa gì đỏ thắm trên càn</a:t>
            </a:r>
            <a:r>
              <a:rPr lang="en-US" sz="4400" dirty="0">
                <a:solidFill>
                  <a:prstClr val="black"/>
                </a:solidFill>
                <a:latin typeface="Arial" panose="020B0604020202020204"/>
              </a:rPr>
              <a:t>h</a:t>
            </a:r>
          </a:p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Gọi mùa hè tới, một mùa chia tay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mai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phượng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lan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2904465" y="1119565"/>
            <a:ext cx="7141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33975" y="647700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610</Words>
  <Application>Microsoft Office PowerPoint</Application>
  <PresentationFormat>Widescreen</PresentationFormat>
  <Paragraphs>152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Arial-Rounded</vt:lpstr>
      <vt:lpstr>Baloo</vt:lpstr>
      <vt:lpstr>Calibri</vt:lpstr>
      <vt:lpstr>Coiny</vt:lpstr>
      <vt:lpstr>OpenSans</vt:lpstr>
      <vt:lpstr>Pattaya</vt:lpstr>
      <vt:lpstr>SVN-Hole Hearted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33</cp:revision>
  <dcterms:created xsi:type="dcterms:W3CDTF">2022-06-19T14:38:22Z</dcterms:created>
  <dcterms:modified xsi:type="dcterms:W3CDTF">2024-10-08T11:52:08Z</dcterms:modified>
</cp:coreProperties>
</file>