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97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2024/10/8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872</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等线</vt:lpstr>
      <vt:lpstr>微软雅黑</vt:lpstr>
      <vt:lpstr>Arial</vt:lpstr>
      <vt:lpstr>Bubblegum Sans</vt:lpstr>
      <vt:lpstr>Calibri</vt:lpstr>
      <vt:lpstr>iCiel Cadena</vt:lpstr>
      <vt:lpstr>Patrick Hand</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2022-07-08T01:07:08Z</dcterms:created>
  <dcterms:modified xsi:type="dcterms:W3CDTF">2024-10-08T11:45:07Z</dcterms:modified>
</cp:coreProperties>
</file>