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wav" ContentType="audio/x-wav"/>
  <Override PartName="/ppt/media/audio2.wav" ContentType="audio/x-wav"/>
  <Override PartName="/ppt/media/media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media3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notesSlides/notesSlide1.xml" ContentType="application/vnd.openxmlformats-officedocument.presentationml.notesSlide+xml"/>
  <Override PartName="/ppt/media/audio22.wav" ContentType="audio/x-wav"/>
  <Override PartName="/ppt/notesSlides/notesSlide2.xml" ContentType="application/vnd.openxmlformats-officedocument.presentationml.notesSlide+xml"/>
  <Override PartName="/ppt/media/audio2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48"/>
  </p:notesMasterIdLst>
  <p:sldIdLst>
    <p:sldId id="352" r:id="rId3"/>
    <p:sldId id="258" r:id="rId4"/>
    <p:sldId id="356" r:id="rId5"/>
    <p:sldId id="353" r:id="rId6"/>
    <p:sldId id="259" r:id="rId7"/>
    <p:sldId id="260" r:id="rId8"/>
    <p:sldId id="261" r:id="rId9"/>
    <p:sldId id="264" r:id="rId10"/>
    <p:sldId id="263" r:id="rId11"/>
    <p:sldId id="262" r:id="rId12"/>
    <p:sldId id="265" r:id="rId13"/>
    <p:sldId id="314" r:id="rId14"/>
    <p:sldId id="266" r:id="rId15"/>
    <p:sldId id="306" r:id="rId16"/>
    <p:sldId id="267" r:id="rId17"/>
    <p:sldId id="268" r:id="rId18"/>
    <p:sldId id="360" r:id="rId19"/>
    <p:sldId id="270" r:id="rId20"/>
    <p:sldId id="341" r:id="rId21"/>
    <p:sldId id="342" r:id="rId22"/>
    <p:sldId id="343" r:id="rId23"/>
    <p:sldId id="344" r:id="rId24"/>
    <p:sldId id="347" r:id="rId25"/>
    <p:sldId id="348" r:id="rId26"/>
    <p:sldId id="349" r:id="rId27"/>
    <p:sldId id="350" r:id="rId28"/>
    <p:sldId id="351" r:id="rId29"/>
    <p:sldId id="333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372" r:id="rId43"/>
    <p:sldId id="275" r:id="rId44"/>
    <p:sldId id="359" r:id="rId45"/>
    <p:sldId id="354" r:id="rId46"/>
    <p:sldId id="355" r:id="rId47"/>
  </p:sldIdLst>
  <p:sldSz cx="9144000" cy="5143500" type="screen16x9"/>
  <p:notesSz cx="9144000" cy="6858000"/>
  <p:embeddedFontLs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宋体" panose="02010600030101010101" pitchFamily="2" charset="-122"/>
      <p:regular r:id="rId55"/>
    </p:embeddedFont>
    <p:embeddedFont>
      <p:font typeface="Berlin Sans FB Demi" panose="020B0604020202020204" charset="0"/>
      <p:bold r:id="rId56"/>
    </p:embeddedFont>
    <p:embeddedFont>
      <p:font typeface=".VnRevueH" panose="020B7200000000000000" pitchFamily="34" charset="0"/>
      <p:regular r:id="rId57"/>
    </p:embeddedFont>
    <p:embeddedFont>
      <p:font typeface="Algerian" panose="00000400000000000000" charset="0"/>
      <p:regular r:id="rId58"/>
    </p:embeddedFont>
    <p:embeddedFont>
      <p:font typeface="Berlin Sans FB" panose="020B0604020202020204" charset="0"/>
      <p:regular r:id="rId59"/>
      <p:bold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E5EF"/>
    <a:srgbClr val="FED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>
      <p:cViewPr varScale="1">
        <p:scale>
          <a:sx n="92" d="100"/>
          <a:sy n="92" d="100"/>
        </p:scale>
        <p:origin x="780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F953F-01C1-4B38-87C6-2333F6AA797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CFD85-F47C-49A2-9BD3-FBC7707E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19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72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9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1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70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30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50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10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8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6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2001" r="1296" b="2281"/>
          <a:stretch/>
        </p:blipFill>
        <p:spPr>
          <a:xfrm>
            <a:off x="-1515" y="-883"/>
            <a:ext cx="9145515" cy="514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1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AF954-C55E-4929-9B49-05F0A8B6BDE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F328D-75E7-4248-B8E6-C664350B7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2710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2.wav"/><Relationship Id="rId7" Type="http://schemas.openxmlformats.org/officeDocument/2006/relationships/image" Target="../media/image1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14.wav"/><Relationship Id="rId4" Type="http://schemas.openxmlformats.org/officeDocument/2006/relationships/audio" Target="../media/audio11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3.wav"/><Relationship Id="rId7" Type="http://schemas.openxmlformats.org/officeDocument/2006/relationships/image" Target="../media/image18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14.wav"/><Relationship Id="rId4" Type="http://schemas.openxmlformats.org/officeDocument/2006/relationships/audio" Target="../media/audio11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2.wav"/><Relationship Id="rId7" Type="http://schemas.openxmlformats.org/officeDocument/2006/relationships/image" Target="../media/image19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14.wav"/><Relationship Id="rId4" Type="http://schemas.openxmlformats.org/officeDocument/2006/relationships/audio" Target="../media/audio11.wav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5" Type="http://schemas.openxmlformats.org/officeDocument/2006/relationships/image" Target="../media/image12.jp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3" Type="http://schemas.openxmlformats.org/officeDocument/2006/relationships/audio" Target="../media/audio21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3" Type="http://schemas.openxmlformats.org/officeDocument/2006/relationships/audio" Target="../media/audio23.wav"/><Relationship Id="rId7" Type="http://schemas.openxmlformats.org/officeDocument/2006/relationships/image" Target="../media/image48.png"/><Relationship Id="rId12" Type="http://schemas.openxmlformats.org/officeDocument/2006/relationships/image" Target="../media/image46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6.png"/><Relationship Id="rId3" Type="http://schemas.openxmlformats.org/officeDocument/2006/relationships/audio" Target="../media/audio21.wav"/><Relationship Id="rId7" Type="http://schemas.openxmlformats.org/officeDocument/2006/relationships/image" Target="../media/image47.png"/><Relationship Id="rId12" Type="http://schemas.openxmlformats.org/officeDocument/2006/relationships/image" Target="../media/image45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3.png"/><Relationship Id="rId4" Type="http://schemas.openxmlformats.org/officeDocument/2006/relationships/audio" Target="../media/audio23.wav"/><Relationship Id="rId9" Type="http://schemas.openxmlformats.org/officeDocument/2006/relationships/image" Target="../media/image42.png"/><Relationship Id="rId1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audio" Target="../media/audio21.wav"/><Relationship Id="rId7" Type="http://schemas.openxmlformats.org/officeDocument/2006/relationships/image" Target="../media/image47.png"/><Relationship Id="rId12" Type="http://schemas.openxmlformats.org/officeDocument/2006/relationships/image" Target="../media/image45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3.png"/><Relationship Id="rId19" Type="http://schemas.openxmlformats.org/officeDocument/2006/relationships/image" Target="../media/image55.png"/><Relationship Id="rId4" Type="http://schemas.openxmlformats.org/officeDocument/2006/relationships/audio" Target="../media/audio23.wav"/><Relationship Id="rId9" Type="http://schemas.openxmlformats.org/officeDocument/2006/relationships/image" Target="../media/image42.png"/><Relationship Id="rId1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18" Type="http://schemas.openxmlformats.org/officeDocument/2006/relationships/image" Target="../media/image54.png"/><Relationship Id="rId3" Type="http://schemas.openxmlformats.org/officeDocument/2006/relationships/audio" Target="../media/audio21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6.png"/><Relationship Id="rId18" Type="http://schemas.openxmlformats.org/officeDocument/2006/relationships/image" Target="../media/image55.png"/><Relationship Id="rId3" Type="http://schemas.openxmlformats.org/officeDocument/2006/relationships/audio" Target="../media/audio21.wav"/><Relationship Id="rId7" Type="http://schemas.openxmlformats.org/officeDocument/2006/relationships/image" Target="../media/image47.png"/><Relationship Id="rId12" Type="http://schemas.openxmlformats.org/officeDocument/2006/relationships/image" Target="../media/image45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3.png"/><Relationship Id="rId4" Type="http://schemas.openxmlformats.org/officeDocument/2006/relationships/audio" Target="../media/audio23.wav"/><Relationship Id="rId9" Type="http://schemas.openxmlformats.org/officeDocument/2006/relationships/image" Target="../media/image42.png"/><Relationship Id="rId1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18" Type="http://schemas.openxmlformats.org/officeDocument/2006/relationships/image" Target="../media/image59.png"/><Relationship Id="rId3" Type="http://schemas.openxmlformats.org/officeDocument/2006/relationships/audio" Target="../media/audio21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1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18" Type="http://schemas.openxmlformats.org/officeDocument/2006/relationships/image" Target="../media/image63.png"/><Relationship Id="rId3" Type="http://schemas.openxmlformats.org/officeDocument/2006/relationships/audio" Target="../media/audio23.wav"/><Relationship Id="rId7" Type="http://schemas.openxmlformats.org/officeDocument/2006/relationships/image" Target="../media/image48.png"/><Relationship Id="rId12" Type="http://schemas.openxmlformats.org/officeDocument/2006/relationships/image" Target="../media/image46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19" Type="http://schemas.openxmlformats.org/officeDocument/2006/relationships/image" Target="../media/image55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3" Type="http://schemas.openxmlformats.org/officeDocument/2006/relationships/audio" Target="../media/audio23.wav"/><Relationship Id="rId7" Type="http://schemas.openxmlformats.org/officeDocument/2006/relationships/image" Target="../media/image48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audio" Target="../media/audio24.wav"/><Relationship Id="rId7" Type="http://schemas.openxmlformats.org/officeDocument/2006/relationships/image" Target="../media/image42.png"/><Relationship Id="rId12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330933" y="2406736"/>
            <a:ext cx="6568922" cy="12971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86961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Warmly welcome to </a:t>
            </a:r>
          </a:p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our lesson!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361194"/>
            <a:ext cx="833067" cy="781000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462981"/>
            <a:ext cx="9753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9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Xin-ga-po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5029200" y="1799102"/>
            <a:ext cx="36195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rgbClr val="FF0000"/>
                </a:solidFill>
              </a:rPr>
              <a:t>Singapore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9463CD0E-EE7C-91BD-485C-5CEAAA8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7041" y="1714501"/>
            <a:ext cx="3057804" cy="20377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30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5695950" y="1832802"/>
            <a:ext cx="22860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rgbClr val="FF0000"/>
                </a:solidFill>
              </a:rPr>
              <a:t>Japan </a:t>
            </a:r>
          </a:p>
        </p:txBody>
      </p:sp>
      <p:pic>
        <p:nvPicPr>
          <p:cNvPr id="5" name="Bùi Liễu Powerpoint" descr="unit 1,2,3 lóp 4 A | English - Quizizz">
            <a:extLst>
              <a:ext uri="{FF2B5EF4-FFF2-40B4-BE49-F238E27FC236}">
                <a16:creationId xmlns:a16="http://schemas.microsoft.com/office/drawing/2014/main" id="{17226368-9280-F0CF-E689-35FA85133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r="11940"/>
          <a:stretch/>
        </p:blipFill>
        <p:spPr bwMode="auto">
          <a:xfrm>
            <a:off x="1943100" y="1749225"/>
            <a:ext cx="2971800" cy="207694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480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3352800" y="219632"/>
            <a:ext cx="263350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5" name="Bùi Liễu Powerpoint"/>
          <p:cNvSpPr/>
          <p:nvPr/>
        </p:nvSpPr>
        <p:spPr>
          <a:xfrm>
            <a:off x="1523502" y="2982864"/>
            <a:ext cx="2689681" cy="1870519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8" name="Bùi Liễu Powerpoint"/>
          <p:cNvSpPr/>
          <p:nvPr/>
        </p:nvSpPr>
        <p:spPr>
          <a:xfrm>
            <a:off x="5181103" y="2982865"/>
            <a:ext cx="2514600" cy="1835204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3" name="Bùi Liễu Powerpoint"/>
          <p:cNvSpPr/>
          <p:nvPr/>
        </p:nvSpPr>
        <p:spPr>
          <a:xfrm>
            <a:off x="5186369" y="1047750"/>
            <a:ext cx="2514600" cy="1765249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Powerpoint"/>
          <p:cNvSpPr/>
          <p:nvPr/>
        </p:nvSpPr>
        <p:spPr>
          <a:xfrm>
            <a:off x="1528769" y="1047751"/>
            <a:ext cx="2675506" cy="1765343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891042" y="2282179"/>
            <a:ext cx="2218724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Singapore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5291459" y="2277317"/>
            <a:ext cx="2293888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Malaysia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746390" y="4382978"/>
            <a:ext cx="2290601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Thailand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5595756" y="4323266"/>
            <a:ext cx="1716190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Japan </a:t>
            </a:r>
          </a:p>
        </p:txBody>
      </p:sp>
      <p:pic>
        <p:nvPicPr>
          <p:cNvPr id="27" name="Bùi Liễu Powerpoint">
            <a:extLst>
              <a:ext uri="{FF2B5EF4-FFF2-40B4-BE49-F238E27FC236}">
                <a16:creationId xmlns:a16="http://schemas.microsoft.com/office/drawing/2014/main" id="{3E9EBDE1-E609-A3C4-83D1-76919852AE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7" r="3428"/>
          <a:stretch/>
        </p:blipFill>
        <p:spPr>
          <a:xfrm>
            <a:off x="5510691" y="1145544"/>
            <a:ext cx="1886320" cy="121488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8" name="Bùi Liễu Powerpoint">
            <a:extLst>
              <a:ext uri="{FF2B5EF4-FFF2-40B4-BE49-F238E27FC236}">
                <a16:creationId xmlns:a16="http://schemas.microsoft.com/office/drawing/2014/main" id="{9463CD0E-EE7C-91BD-485C-5CEAAA8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9885" y="1119151"/>
            <a:ext cx="1823039" cy="121488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Bùi Liễu Powerpoint" descr="Thailand Flag Vector Art, Icons, and Graphics for Free Download">
            <a:extLst>
              <a:ext uri="{FF2B5EF4-FFF2-40B4-BE49-F238E27FC236}">
                <a16:creationId xmlns:a16="http://schemas.microsoft.com/office/drawing/2014/main" id="{7C9DB33F-0FD5-EF10-5E04-C07EBC0F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1959885" y="3207997"/>
            <a:ext cx="1823040" cy="11528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Bùi Liễu Powerpoint" descr="unit 1,2,3 lóp 4 A | English - Quizizz">
            <a:extLst>
              <a:ext uri="{FF2B5EF4-FFF2-40B4-BE49-F238E27FC236}">
                <a16:creationId xmlns:a16="http://schemas.microsoft.com/office/drawing/2014/main" id="{17226368-9280-F0CF-E689-35FA85133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r="11940"/>
          <a:stretch/>
        </p:blipFill>
        <p:spPr bwMode="auto">
          <a:xfrm>
            <a:off x="5516114" y="3199319"/>
            <a:ext cx="1862806" cy="11528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3382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-275192" y="905102"/>
            <a:ext cx="3602396" cy="40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Powerpoint">
            <a:extLst>
              <a:ext uri="{FF2B5EF4-FFF2-40B4-BE49-F238E27FC236}">
                <a16:creationId xmlns:a16="http://schemas.microsoft.com/office/drawing/2014/main" id="{ED95FC4E-2A25-F9F3-8F4B-B029FEE43993}"/>
              </a:ext>
            </a:extLst>
          </p:cNvPr>
          <p:cNvSpPr txBox="1">
            <a:spLocks/>
          </p:cNvSpPr>
          <p:nvPr/>
        </p:nvSpPr>
        <p:spPr>
          <a:xfrm>
            <a:off x="2398159" y="4018384"/>
            <a:ext cx="2041360" cy="534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Powerpoint">
            <a:extLst>
              <a:ext uri="{FF2B5EF4-FFF2-40B4-BE49-F238E27FC236}">
                <a16:creationId xmlns:a16="http://schemas.microsoft.com/office/drawing/2014/main" id="{860D52AD-B755-859F-B625-DE69CA6FC023}"/>
              </a:ext>
            </a:extLst>
          </p:cNvPr>
          <p:cNvSpPr txBox="1">
            <a:spLocks/>
          </p:cNvSpPr>
          <p:nvPr/>
        </p:nvSpPr>
        <p:spPr>
          <a:xfrm>
            <a:off x="6553783" y="4014155"/>
            <a:ext cx="2066097" cy="534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E77AAEA4-E3C7-A1A9-E9F0-217CAF8D3969}"/>
              </a:ext>
            </a:extLst>
          </p:cNvPr>
          <p:cNvSpPr txBox="1">
            <a:spLocks/>
          </p:cNvSpPr>
          <p:nvPr/>
        </p:nvSpPr>
        <p:spPr>
          <a:xfrm>
            <a:off x="4489584" y="4014155"/>
            <a:ext cx="1987416" cy="534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Powerpoint">
            <a:extLst>
              <a:ext uri="{FF2B5EF4-FFF2-40B4-BE49-F238E27FC236}">
                <a16:creationId xmlns:a16="http://schemas.microsoft.com/office/drawing/2014/main" id="{D269758C-1C9A-27BF-58BF-D87250563F5E}"/>
              </a:ext>
            </a:extLst>
          </p:cNvPr>
          <p:cNvSpPr txBox="1">
            <a:spLocks/>
          </p:cNvSpPr>
          <p:nvPr/>
        </p:nvSpPr>
        <p:spPr>
          <a:xfrm>
            <a:off x="381000" y="4014155"/>
            <a:ext cx="1979025" cy="534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1220021" y="2668863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Powerpoint">
            <a:extLst>
              <a:ext uri="{FF2B5EF4-FFF2-40B4-BE49-F238E27FC236}">
                <a16:creationId xmlns:a16="http://schemas.microsoft.com/office/drawing/2014/main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3246091" y="2719664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5336272" y="2710410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Powerpoint">
            <a:extLst>
              <a:ext uri="{FF2B5EF4-FFF2-40B4-BE49-F238E27FC236}">
                <a16:creationId xmlns:a16="http://schemas.microsoft.com/office/drawing/2014/main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7426453" y="2710410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0968142780"/>
          <p:cNvCxnSpPr>
            <a:stCxn id="26" idx="2"/>
            <a:endCxn id="33" idx="1"/>
          </p:cNvCxnSpPr>
          <p:nvPr/>
        </p:nvCxnSpPr>
        <p:spPr>
          <a:xfrm>
            <a:off x="1432473" y="3068913"/>
            <a:ext cx="2073086" cy="8390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ùi Liễu Powerpoint"/>
          <p:cNvSpPr/>
          <p:nvPr/>
        </p:nvSpPr>
        <p:spPr>
          <a:xfrm>
            <a:off x="1469196" y="3901100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ùi Liễu Powerpoint"/>
          <p:cNvSpPr/>
          <p:nvPr/>
        </p:nvSpPr>
        <p:spPr>
          <a:xfrm>
            <a:off x="3488920" y="3890178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ùi Liễu Powerpoint"/>
          <p:cNvSpPr/>
          <p:nvPr/>
        </p:nvSpPr>
        <p:spPr>
          <a:xfrm>
            <a:off x="5521338" y="3890178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Bùi Liễu Powerpoint"/>
          <p:cNvSpPr/>
          <p:nvPr/>
        </p:nvSpPr>
        <p:spPr>
          <a:xfrm>
            <a:off x="7658100" y="3874768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Bùi Liễu 0968142780"/>
          <p:cNvCxnSpPr>
            <a:stCxn id="27" idx="2"/>
            <a:endCxn id="32" idx="7"/>
          </p:cNvCxnSpPr>
          <p:nvPr/>
        </p:nvCxnSpPr>
        <p:spPr>
          <a:xfrm flipH="1">
            <a:off x="1566178" y="3119714"/>
            <a:ext cx="1892365" cy="7992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Bùi Liễu 0968142780"/>
          <p:cNvCxnSpPr>
            <a:stCxn id="28" idx="2"/>
          </p:cNvCxnSpPr>
          <p:nvPr/>
        </p:nvCxnSpPr>
        <p:spPr>
          <a:xfrm>
            <a:off x="5548724" y="3110460"/>
            <a:ext cx="2052226" cy="7797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Bùi Liễu 0968142780"/>
          <p:cNvCxnSpPr>
            <a:stCxn id="29" idx="2"/>
            <a:endCxn id="34" idx="7"/>
          </p:cNvCxnSpPr>
          <p:nvPr/>
        </p:nvCxnSpPr>
        <p:spPr>
          <a:xfrm flipH="1">
            <a:off x="5618320" y="3110460"/>
            <a:ext cx="2020585" cy="7975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Bùi Liễu Powerpoint">
            <a:extLst>
              <a:ext uri="{FF2B5EF4-FFF2-40B4-BE49-F238E27FC236}">
                <a16:creationId xmlns:a16="http://schemas.microsoft.com/office/drawing/2014/main" id="{3E9EBDE1-E609-A3C4-83D1-76919852AE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7" r="3428"/>
          <a:stretch/>
        </p:blipFill>
        <p:spPr>
          <a:xfrm>
            <a:off x="516171" y="1574170"/>
            <a:ext cx="1728603" cy="105395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4" name="Bùi Liễu Powerpoint" descr="Free Vector | Illustration of singapore flag">
            <a:extLst>
              <a:ext uri="{FF2B5EF4-FFF2-40B4-BE49-F238E27FC236}">
                <a16:creationId xmlns:a16="http://schemas.microsoft.com/office/drawing/2014/main" id="{9463CD0E-EE7C-91BD-485C-5CEAAA8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99" y="1577260"/>
            <a:ext cx="1728603" cy="105580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Bùi Liễu Powerpoint" descr="Thailand Flag Vector Art, Icons, and Graphics for Free Download">
            <a:extLst>
              <a:ext uri="{FF2B5EF4-FFF2-40B4-BE49-F238E27FC236}">
                <a16:creationId xmlns:a16="http://schemas.microsoft.com/office/drawing/2014/main" id="{7C9DB33F-0FD5-EF10-5E04-C07EBC0F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4610186" y="1570890"/>
            <a:ext cx="1737852" cy="10777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ùi Liễu Powerpoint" descr="unit 1,2,3 lóp 4 A | English - Quizizz">
            <a:extLst>
              <a:ext uri="{FF2B5EF4-FFF2-40B4-BE49-F238E27FC236}">
                <a16:creationId xmlns:a16="http://schemas.microsoft.com/office/drawing/2014/main" id="{17226368-9280-F0CF-E689-35FA85133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r="11940"/>
          <a:stretch/>
        </p:blipFill>
        <p:spPr bwMode="auto">
          <a:xfrm>
            <a:off x="6752113" y="1578820"/>
            <a:ext cx="1570886" cy="105424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Bùi Liễu Powerpoint">
            <a:extLst>
              <a:ext uri="{FF2B5EF4-FFF2-40B4-BE49-F238E27FC236}">
                <a16:creationId xmlns:a16="http://schemas.microsoft.com/office/drawing/2014/main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2198466" y="371443"/>
            <a:ext cx="4823439" cy="72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vocabulary</a:t>
            </a:r>
          </a:p>
        </p:txBody>
      </p:sp>
    </p:spTree>
    <p:extLst>
      <p:ext uri="{BB962C8B-B14F-4D97-AF65-F5344CB8AC3E}">
        <p14:creationId xmlns:p14="http://schemas.microsoft.com/office/powerpoint/2010/main" val="982416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067300" y="1772942"/>
            <a:ext cx="331470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Xing-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897912" y="1749424"/>
            <a:ext cx="3169388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1. Singapore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042718" y="2379682"/>
            <a:ext cx="3208881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Ma-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-xi-a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609440" y="2385537"/>
            <a:ext cx="361950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2. Malaysia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4944518" y="2974730"/>
            <a:ext cx="3208881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609440" y="3015795"/>
            <a:ext cx="361950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3. Thailand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042719" y="3618257"/>
            <a:ext cx="2330953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25019" y="3662561"/>
            <a:ext cx="361950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4. Japan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667056" y="541259"/>
            <a:ext cx="4057594" cy="623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00B050"/>
                </a:solidFill>
              </a:rPr>
              <a:t>Vocabulary</a:t>
            </a:r>
          </a:p>
        </p:txBody>
      </p:sp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3E9EBDE1-E609-A3C4-83D1-76919852AE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7" r="3428"/>
          <a:stretch/>
        </p:blipFill>
        <p:spPr>
          <a:xfrm>
            <a:off x="1124399" y="2296948"/>
            <a:ext cx="895660" cy="60180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2" name="Bùi Liễu Powerpoint" descr="Free Vector | Illustration of singapore flag">
            <a:extLst>
              <a:ext uri="{FF2B5EF4-FFF2-40B4-BE49-F238E27FC236}">
                <a16:creationId xmlns:a16="http://schemas.microsoft.com/office/drawing/2014/main" id="{9463CD0E-EE7C-91BD-485C-5CEAAA8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44" y="1515959"/>
            <a:ext cx="884416" cy="6028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ùi Liễu Powerpoint" descr="Thailand Flag Vector Art, Icons, and Graphics for Free Download">
            <a:extLst>
              <a:ext uri="{FF2B5EF4-FFF2-40B4-BE49-F238E27FC236}">
                <a16:creationId xmlns:a16="http://schemas.microsoft.com/office/drawing/2014/main" id="{7C9DB33F-0FD5-EF10-5E04-C07EBC0F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1124399" y="3064279"/>
            <a:ext cx="917731" cy="61540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ùi Liễu Powerpoint" descr="unit 1,2,3 lóp 4 A | English - Quizizz">
            <a:extLst>
              <a:ext uri="{FF2B5EF4-FFF2-40B4-BE49-F238E27FC236}">
                <a16:creationId xmlns:a16="http://schemas.microsoft.com/office/drawing/2014/main" id="{17226368-9280-F0CF-E689-35FA85133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r="11940"/>
          <a:stretch/>
        </p:blipFill>
        <p:spPr bwMode="auto">
          <a:xfrm>
            <a:off x="1131653" y="3874787"/>
            <a:ext cx="903221" cy="60196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13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5" grpId="0"/>
      <p:bldP spid="5" grpId="1"/>
      <p:bldP spid="6" grpId="0"/>
      <p:bldP spid="7" grpId="0"/>
      <p:bldP spid="7" grpId="1"/>
      <p:bldP spid="8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743200" y="1885951"/>
            <a:ext cx="5372100" cy="12548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72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64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688646"/>
            <a:ext cx="982071" cy="101904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1956195" y="834587"/>
            <a:ext cx="3969896" cy="459701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7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 he / she</a:t>
            </a:r>
            <a:r>
              <a:rPr lang="en-US" sz="27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  <a:endParaRPr lang="vi-VN" sz="27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91633" y="1875660"/>
            <a:ext cx="4289649" cy="470392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_____.</a:t>
            </a:r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472130" y="3381394"/>
            <a:ext cx="113682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188474" y="4248149"/>
            <a:ext cx="3139287" cy="448259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7582" y="1875660"/>
            <a:ext cx="1048218" cy="92469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2718864" y="3217782"/>
            <a:ext cx="2785711" cy="43089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he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  <p:pic>
        <p:nvPicPr>
          <p:cNvPr id="14" name="Bùi Liễu Powerpoint">
            <a:extLst>
              <a:ext uri="{FF2B5EF4-FFF2-40B4-BE49-F238E27FC236}">
                <a16:creationId xmlns:a16="http://schemas.microsoft.com/office/drawing/2014/main" id="{208912DB-CE80-45FC-BD6E-C99B5E2CE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 r="17751" b="4018"/>
          <a:stretch/>
        </p:blipFill>
        <p:spPr>
          <a:xfrm>
            <a:off x="2173725" y="3807385"/>
            <a:ext cx="1296554" cy="726421"/>
          </a:xfrm>
          <a:prstGeom prst="roundRect">
            <a:avLst/>
          </a:prstGeom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22763">
            <a:off x="1584210" y="3138857"/>
            <a:ext cx="668715" cy="68915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7598" y="3790950"/>
            <a:ext cx="685801" cy="69225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775133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9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3072" y="3458714"/>
            <a:ext cx="213286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457646" y="4130932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681936" y="420545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013279" y="3541363"/>
            <a:ext cx="133544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492228" y="988323"/>
            <a:ext cx="4014863" cy="459701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7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 s he / she from</a:t>
            </a:r>
            <a:r>
              <a:rPr lang="en-US" sz="27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2805285" y="2108801"/>
            <a:ext cx="1857920" cy="4998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696120" y="2108801"/>
            <a:ext cx="967085" cy="7508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4663205" y="2108801"/>
            <a:ext cx="676292" cy="7508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651899" y="2123017"/>
            <a:ext cx="1745381" cy="3482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587893" y="1624263"/>
            <a:ext cx="4150623" cy="484538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_____.</a:t>
            </a:r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2" name="Bùi Liễu 0968142780">
            <a:extLst>
              <a:ext uri="{FF2B5EF4-FFF2-40B4-BE49-F238E27FC236}">
                <a16:creationId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70" y="2904721"/>
            <a:ext cx="1875856" cy="117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Bùi Liễu"/>
          <p:cNvSpPr/>
          <p:nvPr/>
        </p:nvSpPr>
        <p:spPr>
          <a:xfrm>
            <a:off x="839170" y="239110"/>
            <a:ext cx="2361230" cy="8595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1  lesson 2	</a:t>
            </a: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9441" y="869713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72" y="1647694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1" name="Bùi Liễu 0968142780">
            <a:extLst>
              <a:ext uri="{FF2B5EF4-FFF2-40B4-BE49-F238E27FC236}">
                <a16:creationId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43" y="2315944"/>
            <a:ext cx="1819530" cy="1087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968142780">
            <a:extLst>
              <a:ext uri="{FF2B5EF4-FFF2-40B4-BE49-F238E27FC236}">
                <a16:creationId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76" y="2930895"/>
            <a:ext cx="1824756" cy="114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Bùi Liễu 0968142780">
            <a:extLst>
              <a:ext uri="{FF2B5EF4-FFF2-40B4-BE49-F238E27FC236}">
                <a16:creationId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64" y="2315944"/>
            <a:ext cx="1958012" cy="1139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4446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 Powerpoin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77" y="1047750"/>
            <a:ext cx="2191208" cy="1374983"/>
          </a:xfrm>
          <a:prstGeom prst="rect">
            <a:avLst/>
          </a:prstGeom>
        </p:spPr>
      </p:pic>
      <p:sp>
        <p:nvSpPr>
          <p:cNvPr id="7" name="Bùi Liễu Powerpoint"/>
          <p:cNvSpPr/>
          <p:nvPr/>
        </p:nvSpPr>
        <p:spPr>
          <a:xfrm>
            <a:off x="3405037" y="1047750"/>
            <a:ext cx="2508234" cy="1600200"/>
          </a:xfrm>
          <a:prstGeom prst="roundRect">
            <a:avLst/>
          </a:prstGeom>
          <a:noFill/>
          <a:ln w="19050">
            <a:solidFill>
              <a:srgbClr val="23E5E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685800" y="279937"/>
            <a:ext cx="44650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275488" y="2131640"/>
            <a:ext cx="2962801" cy="357545"/>
          </a:xfrm>
          <a:prstGeom prst="wedgeRoundRectCallout">
            <a:avLst>
              <a:gd name="adj1" fmla="val -482"/>
              <a:gd name="adj2" fmla="val 9009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 he / she from?</a:t>
            </a: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246178" y="2693113"/>
            <a:ext cx="3021423" cy="357545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from ____.</a:t>
            </a:r>
          </a:p>
        </p:txBody>
      </p:sp>
      <p:pic>
        <p:nvPicPr>
          <p:cNvPr id="3" name="0968142780">
            <a:hlinkClick r:id="" action="ppaction://media"/>
            <a:extLst>
              <a:ext uri="{FF2B5EF4-FFF2-40B4-BE49-F238E27FC236}">
                <a16:creationId xmlns:a16="http://schemas.microsoft.com/office/drawing/2014/main" id="{CA84448E-466B-4075-A3DA-85025EDC2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0" y="341429"/>
            <a:ext cx="465345" cy="400960"/>
          </a:xfrm>
          <a:prstGeom prst="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91226E1-E4FA-4C2F-AC14-C12688AA885C}"/>
              </a:ext>
            </a:extLst>
          </p:cNvPr>
          <p:cNvSpPr/>
          <p:nvPr/>
        </p:nvSpPr>
        <p:spPr>
          <a:xfrm>
            <a:off x="3319836" y="980542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2" name="Bùi Liễu Powerpoin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62" y="2971442"/>
            <a:ext cx="1979438" cy="1218525"/>
          </a:xfrm>
          <a:prstGeom prst="rect">
            <a:avLst/>
          </a:prstGeom>
        </p:spPr>
      </p:pic>
      <p:pic>
        <p:nvPicPr>
          <p:cNvPr id="17" name="Bùi Liễu Powerpoin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01" y="1200150"/>
            <a:ext cx="1931307" cy="1154316"/>
          </a:xfrm>
          <a:prstGeom prst="rect">
            <a:avLst/>
          </a:prstGeom>
        </p:spPr>
      </p:pic>
      <p:pic>
        <p:nvPicPr>
          <p:cNvPr id="18" name="Bùi Liễu Powerpoin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97" y="2982413"/>
            <a:ext cx="1968182" cy="1228852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3784846" y="2343150"/>
            <a:ext cx="1712508" cy="403065"/>
          </a:xfrm>
          <a:prstGeom prst="roundRect">
            <a:avLst>
              <a:gd name="adj" fmla="val 50000"/>
            </a:avLst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</p:txBody>
      </p:sp>
      <p:sp>
        <p:nvSpPr>
          <p:cNvPr id="22" name="Bùi Liễu Powerpoint"/>
          <p:cNvSpPr/>
          <p:nvPr/>
        </p:nvSpPr>
        <p:spPr>
          <a:xfrm>
            <a:off x="6170720" y="1047750"/>
            <a:ext cx="2508234" cy="1600200"/>
          </a:xfrm>
          <a:prstGeom prst="roundRect">
            <a:avLst/>
          </a:prstGeom>
          <a:noFill/>
          <a:ln w="19050">
            <a:solidFill>
              <a:srgbClr val="23E5E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4ED5D420-7A8D-404D-8DB1-1D9E3D10C113}"/>
              </a:ext>
            </a:extLst>
          </p:cNvPr>
          <p:cNvSpPr/>
          <p:nvPr/>
        </p:nvSpPr>
        <p:spPr>
          <a:xfrm>
            <a:off x="6108192" y="973571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6641862" y="2347269"/>
            <a:ext cx="1676400" cy="403065"/>
          </a:xfrm>
          <a:prstGeom prst="roundRect">
            <a:avLst>
              <a:gd name="adj" fmla="val 50000"/>
            </a:avLst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23" name="Bùi Liễu Powerpoint"/>
          <p:cNvSpPr/>
          <p:nvPr/>
        </p:nvSpPr>
        <p:spPr>
          <a:xfrm>
            <a:off x="3405037" y="2992832"/>
            <a:ext cx="2508234" cy="1600200"/>
          </a:xfrm>
          <a:prstGeom prst="roundRect">
            <a:avLst/>
          </a:prstGeom>
          <a:noFill/>
          <a:ln w="19050">
            <a:solidFill>
              <a:srgbClr val="23E5E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ùi Liễu Powerpoint"/>
          <p:cNvSpPr/>
          <p:nvPr/>
        </p:nvSpPr>
        <p:spPr>
          <a:xfrm>
            <a:off x="6170720" y="2992832"/>
            <a:ext cx="2508234" cy="1600200"/>
          </a:xfrm>
          <a:prstGeom prst="roundRect">
            <a:avLst/>
          </a:prstGeom>
          <a:noFill/>
          <a:ln w="19050">
            <a:solidFill>
              <a:srgbClr val="23E5E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ùi Liễu 0968142780"/>
          <p:cNvSpPr/>
          <p:nvPr/>
        </p:nvSpPr>
        <p:spPr>
          <a:xfrm>
            <a:off x="3830032" y="4248150"/>
            <a:ext cx="1676400" cy="403065"/>
          </a:xfrm>
          <a:prstGeom prst="roundRect">
            <a:avLst>
              <a:gd name="adj" fmla="val 50000"/>
            </a:avLst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6586637" y="4248151"/>
            <a:ext cx="1676400" cy="403065"/>
          </a:xfrm>
          <a:prstGeom prst="roundRect">
            <a:avLst>
              <a:gd name="adj" fmla="val 50000"/>
            </a:avLst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04F30B8A-F476-49F2-94CA-0D19A6932F3D}"/>
              </a:ext>
            </a:extLst>
          </p:cNvPr>
          <p:cNvSpPr/>
          <p:nvPr/>
        </p:nvSpPr>
        <p:spPr>
          <a:xfrm>
            <a:off x="6117794" y="2918171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D1A95AF2-5E52-4FF9-AEC8-C698B39595F4}"/>
              </a:ext>
            </a:extLst>
          </p:cNvPr>
          <p:cNvSpPr/>
          <p:nvPr/>
        </p:nvSpPr>
        <p:spPr>
          <a:xfrm>
            <a:off x="3365277" y="2918171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689626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238499" y="3269201"/>
            <a:ext cx="3152703" cy="476726"/>
          </a:xfrm>
          <a:prstGeom prst="wedgeRoundRectCallout">
            <a:avLst>
              <a:gd name="adj1" fmla="val -56461"/>
              <a:gd name="adj2" fmla="val -337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 he from?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048000" y="3932490"/>
            <a:ext cx="3533703" cy="480060"/>
          </a:xfrm>
          <a:prstGeom prst="wedgeRoundRectCallout">
            <a:avLst>
              <a:gd name="adj1" fmla="val 55672"/>
              <a:gd name="adj2" fmla="val 4644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792751" y="326537"/>
            <a:ext cx="46174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2445401" y="3269201"/>
            <a:ext cx="473947" cy="43863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</p:pic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934200" y="4248150"/>
            <a:ext cx="435403" cy="439556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867738" y="4595417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1040140" y="1558221"/>
            <a:ext cx="3410148" cy="408623"/>
          </a:xfrm>
          <a:prstGeom prst="wedgeRoundRectCallout">
            <a:avLst>
              <a:gd name="adj1" fmla="val -6758"/>
              <a:gd name="adj2" fmla="val 87710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 he / she from?</a:t>
            </a:r>
          </a:p>
        </p:txBody>
      </p:sp>
      <p:sp>
        <p:nvSpPr>
          <p:cNvPr id="11" name="Bùi Liễu Powerpoint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967831" y="2307530"/>
            <a:ext cx="3477621" cy="408623"/>
          </a:xfrm>
          <a:prstGeom prst="wedgeRoundRectCallout">
            <a:avLst>
              <a:gd name="adj1" fmla="val -36926"/>
              <a:gd name="adj2" fmla="val 91106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from ____.</a:t>
            </a:r>
          </a:p>
        </p:txBody>
      </p:sp>
      <p:sp>
        <p:nvSpPr>
          <p:cNvPr id="13" name="Bùi Liễu Powerpoint"/>
          <p:cNvSpPr/>
          <p:nvPr/>
        </p:nvSpPr>
        <p:spPr>
          <a:xfrm>
            <a:off x="4861369" y="1354324"/>
            <a:ext cx="2508234" cy="1600200"/>
          </a:xfrm>
          <a:prstGeom prst="roundRect">
            <a:avLst/>
          </a:prstGeom>
          <a:noFill/>
          <a:ln w="19050">
            <a:solidFill>
              <a:srgbClr val="23E5E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D91226E1-E4FA-4C2F-AC14-C12688AA885C}"/>
              </a:ext>
            </a:extLst>
          </p:cNvPr>
          <p:cNvSpPr/>
          <p:nvPr/>
        </p:nvSpPr>
        <p:spPr>
          <a:xfrm>
            <a:off x="4776168" y="1287116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5" name="Bùi Liễu Powerpoin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833" y="1506724"/>
            <a:ext cx="1931307" cy="1154316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5241178" y="2649724"/>
            <a:ext cx="1712508" cy="403065"/>
          </a:xfrm>
          <a:prstGeom prst="roundRect">
            <a:avLst>
              <a:gd name="adj" fmla="val 50000"/>
            </a:avLst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</p:txBody>
      </p:sp>
    </p:spTree>
    <p:extLst>
      <p:ext uri="{BB962C8B-B14F-4D97-AF65-F5344CB8AC3E}">
        <p14:creationId xmlns:p14="http://schemas.microsoft.com/office/powerpoint/2010/main" val="353101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914650" y="2343151"/>
            <a:ext cx="324938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Warm-up</a:t>
            </a:r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1365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002655" y="3562350"/>
            <a:ext cx="3000303" cy="476726"/>
          </a:xfrm>
          <a:prstGeom prst="wedgeRoundRectCallout">
            <a:avLst>
              <a:gd name="adj1" fmla="val -56736"/>
              <a:gd name="adj2" fmla="val -108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 he from?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C203860-4EEE-37AB-0EB9-A841E30865B9}"/>
              </a:ext>
            </a:extLst>
          </p:cNvPr>
          <p:cNvSpPr txBox="1">
            <a:spLocks/>
          </p:cNvSpPr>
          <p:nvPr/>
        </p:nvSpPr>
        <p:spPr>
          <a:xfrm>
            <a:off x="2900629" y="4166035"/>
            <a:ext cx="3342742" cy="480060"/>
          </a:xfrm>
          <a:prstGeom prst="wedgeRoundRectCallout">
            <a:avLst>
              <a:gd name="adj1" fmla="val 54824"/>
              <a:gd name="adj2" fmla="val 2611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Bùi Liễu 0968142780"/>
          <p:cNvSpPr txBox="1">
            <a:spLocks/>
          </p:cNvSpPr>
          <p:nvPr/>
        </p:nvSpPr>
        <p:spPr>
          <a:xfrm>
            <a:off x="1149608" y="393043"/>
            <a:ext cx="479399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2208428" y="3471027"/>
            <a:ext cx="473947" cy="43863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4649" y="4248150"/>
            <a:ext cx="435403" cy="42158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1346448" y="1680845"/>
            <a:ext cx="3410148" cy="408623"/>
          </a:xfrm>
          <a:prstGeom prst="wedgeRoundRectCallout">
            <a:avLst>
              <a:gd name="adj1" fmla="val -6758"/>
              <a:gd name="adj2" fmla="val 87710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 he / she from?</a:t>
            </a: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1338451" y="2430448"/>
            <a:ext cx="3477621" cy="408623"/>
          </a:xfrm>
          <a:prstGeom prst="wedgeRoundRectCallout">
            <a:avLst>
              <a:gd name="adj1" fmla="val -36926"/>
              <a:gd name="adj2" fmla="val 91106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from ____.</a:t>
            </a:r>
          </a:p>
        </p:txBody>
      </p:sp>
      <p:pic>
        <p:nvPicPr>
          <p:cNvPr id="11" name="Bùi Liễu Powerpoin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57" y="1450770"/>
            <a:ext cx="2191208" cy="1374983"/>
          </a:xfrm>
          <a:prstGeom prst="rect">
            <a:avLst/>
          </a:prstGeom>
        </p:spPr>
      </p:pic>
      <p:sp>
        <p:nvSpPr>
          <p:cNvPr id="12" name="Bùi Liễu Powerpoint"/>
          <p:cNvSpPr/>
          <p:nvPr/>
        </p:nvSpPr>
        <p:spPr>
          <a:xfrm>
            <a:off x="5181600" y="1450770"/>
            <a:ext cx="2508234" cy="1600200"/>
          </a:xfrm>
          <a:prstGeom prst="roundRect">
            <a:avLst/>
          </a:prstGeom>
          <a:noFill/>
          <a:ln w="19050">
            <a:solidFill>
              <a:srgbClr val="23E5E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4ED5D420-7A8D-404D-8DB1-1D9E3D10C113}"/>
              </a:ext>
            </a:extLst>
          </p:cNvPr>
          <p:cNvSpPr/>
          <p:nvPr/>
        </p:nvSpPr>
        <p:spPr>
          <a:xfrm>
            <a:off x="5119072" y="1376591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5652742" y="2750289"/>
            <a:ext cx="1676400" cy="403065"/>
          </a:xfrm>
          <a:prstGeom prst="roundRect">
            <a:avLst>
              <a:gd name="adj" fmla="val 50000"/>
            </a:avLst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</p:spTree>
    <p:extLst>
      <p:ext uri="{BB962C8B-B14F-4D97-AF65-F5344CB8AC3E}">
        <p14:creationId xmlns:p14="http://schemas.microsoft.com/office/powerpoint/2010/main" val="3339541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988381" y="3486150"/>
            <a:ext cx="3167237" cy="476726"/>
          </a:xfrm>
          <a:prstGeom prst="wedgeRoundRectCallout">
            <a:avLst>
              <a:gd name="adj1" fmla="val -56461"/>
              <a:gd name="adj2" fmla="val -337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 she from?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83C1A53-1944-D8D1-BA04-AEBC051078D3}"/>
              </a:ext>
            </a:extLst>
          </p:cNvPr>
          <p:cNvSpPr txBox="1">
            <a:spLocks/>
          </p:cNvSpPr>
          <p:nvPr/>
        </p:nvSpPr>
        <p:spPr>
          <a:xfrm>
            <a:off x="2682375" y="4251184"/>
            <a:ext cx="3723530" cy="480060"/>
          </a:xfrm>
          <a:prstGeom prst="wedgeRoundRectCallout">
            <a:avLst>
              <a:gd name="adj1" fmla="val 55018"/>
              <a:gd name="adj2" fmla="val -157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She’s from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792751" y="326537"/>
            <a:ext cx="50746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2208428" y="3524246"/>
            <a:ext cx="473947" cy="43863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</p:pic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554650" y="4248964"/>
            <a:ext cx="435403" cy="439556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1260994" y="1563100"/>
            <a:ext cx="3410148" cy="408623"/>
          </a:xfrm>
          <a:prstGeom prst="wedgeRoundRectCallout">
            <a:avLst>
              <a:gd name="adj1" fmla="val -6758"/>
              <a:gd name="adj2" fmla="val 87710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 he / she from?</a:t>
            </a: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1188685" y="2312409"/>
            <a:ext cx="3477621" cy="408623"/>
          </a:xfrm>
          <a:prstGeom prst="wedgeRoundRectCallout">
            <a:avLst>
              <a:gd name="adj1" fmla="val -36926"/>
              <a:gd name="adj2" fmla="val 91106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from ____.</a:t>
            </a:r>
          </a:p>
        </p:txBody>
      </p:sp>
      <p:pic>
        <p:nvPicPr>
          <p:cNvPr id="11" name="Bùi Liễu Powerpoin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48" y="1353569"/>
            <a:ext cx="1968182" cy="1228852"/>
          </a:xfrm>
          <a:prstGeom prst="rect">
            <a:avLst/>
          </a:prstGeom>
        </p:spPr>
      </p:pic>
      <p:sp>
        <p:nvSpPr>
          <p:cNvPr id="12" name="Bùi Liễu Powerpoint"/>
          <p:cNvSpPr/>
          <p:nvPr/>
        </p:nvSpPr>
        <p:spPr>
          <a:xfrm>
            <a:off x="5151788" y="1363988"/>
            <a:ext cx="2508234" cy="1600200"/>
          </a:xfrm>
          <a:prstGeom prst="roundRect">
            <a:avLst/>
          </a:prstGeom>
          <a:noFill/>
          <a:ln w="19050">
            <a:solidFill>
              <a:srgbClr val="23E5E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/>
          <p:cNvSpPr/>
          <p:nvPr/>
        </p:nvSpPr>
        <p:spPr>
          <a:xfrm>
            <a:off x="5576783" y="2619306"/>
            <a:ext cx="1676400" cy="403065"/>
          </a:xfrm>
          <a:prstGeom prst="roundRect">
            <a:avLst>
              <a:gd name="adj" fmla="val 50000"/>
            </a:avLst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D1A95AF2-5E52-4FF9-AEC8-C698B39595F4}"/>
              </a:ext>
            </a:extLst>
          </p:cNvPr>
          <p:cNvSpPr/>
          <p:nvPr/>
        </p:nvSpPr>
        <p:spPr>
          <a:xfrm>
            <a:off x="5112028" y="1289327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49441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048000" y="3409950"/>
            <a:ext cx="3167237" cy="476726"/>
          </a:xfrm>
          <a:prstGeom prst="wedgeRoundRectCallout">
            <a:avLst>
              <a:gd name="adj1" fmla="val -55507"/>
              <a:gd name="adj2" fmla="val 418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 she from?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767E3086-C5FB-BAF8-327F-B40868D0AFB8}"/>
              </a:ext>
            </a:extLst>
          </p:cNvPr>
          <p:cNvSpPr txBox="1">
            <a:spLocks/>
          </p:cNvSpPr>
          <p:nvPr/>
        </p:nvSpPr>
        <p:spPr>
          <a:xfrm>
            <a:off x="3083967" y="4095750"/>
            <a:ext cx="3311310" cy="480060"/>
          </a:xfrm>
          <a:prstGeom prst="wedgeRoundRectCallout">
            <a:avLst>
              <a:gd name="adj1" fmla="val 54939"/>
              <a:gd name="adj2" fmla="val -39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She’s from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792751" y="326537"/>
            <a:ext cx="47698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5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2286000" y="3486151"/>
            <a:ext cx="473947" cy="43863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</p:pic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640298" y="4248150"/>
            <a:ext cx="435403" cy="439556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1295400" y="1596512"/>
            <a:ext cx="3410148" cy="408623"/>
          </a:xfrm>
          <a:prstGeom prst="wedgeRoundRectCallout">
            <a:avLst>
              <a:gd name="adj1" fmla="val -6758"/>
              <a:gd name="adj2" fmla="val 87710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 he / she from?</a:t>
            </a: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1223091" y="2345821"/>
            <a:ext cx="3477621" cy="408623"/>
          </a:xfrm>
          <a:prstGeom prst="wedgeRoundRectCallout">
            <a:avLst>
              <a:gd name="adj1" fmla="val -36926"/>
              <a:gd name="adj2" fmla="val 91106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from ____.</a:t>
            </a:r>
          </a:p>
        </p:txBody>
      </p:sp>
      <p:pic>
        <p:nvPicPr>
          <p:cNvPr id="11" name="Bùi Liễu Powerpoin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42" y="1375039"/>
            <a:ext cx="1979438" cy="1218525"/>
          </a:xfrm>
          <a:prstGeom prst="rect">
            <a:avLst/>
          </a:prstGeom>
        </p:spPr>
      </p:pic>
      <p:sp>
        <p:nvSpPr>
          <p:cNvPr id="12" name="Bùi Liễu Powerpoint"/>
          <p:cNvSpPr/>
          <p:nvPr/>
        </p:nvSpPr>
        <p:spPr>
          <a:xfrm>
            <a:off x="5257800" y="1396429"/>
            <a:ext cx="2508234" cy="1600200"/>
          </a:xfrm>
          <a:prstGeom prst="roundRect">
            <a:avLst/>
          </a:prstGeom>
          <a:noFill/>
          <a:ln w="19050">
            <a:solidFill>
              <a:srgbClr val="23E5E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/>
          <p:cNvSpPr/>
          <p:nvPr/>
        </p:nvSpPr>
        <p:spPr>
          <a:xfrm>
            <a:off x="5673717" y="2651748"/>
            <a:ext cx="1676400" cy="403065"/>
          </a:xfrm>
          <a:prstGeom prst="roundRect">
            <a:avLst>
              <a:gd name="adj" fmla="val 50000"/>
            </a:avLst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04F30B8A-F476-49F2-94CA-0D19A6932F3D}"/>
              </a:ext>
            </a:extLst>
          </p:cNvPr>
          <p:cNvSpPr/>
          <p:nvPr/>
        </p:nvSpPr>
        <p:spPr>
          <a:xfrm>
            <a:off x="5204874" y="1321768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63011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5" name="0968142780">
            <a:extLst>
              <a:ext uri="{FF2B5EF4-FFF2-40B4-BE49-F238E27FC236}">
                <a16:creationId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792751" y="326537"/>
            <a:ext cx="27505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FF0BC3-51C4-44D7-8B8E-C07DEE672737}"/>
              </a:ext>
            </a:extLst>
          </p:cNvPr>
          <p:cNvGrpSpPr/>
          <p:nvPr/>
        </p:nvGrpSpPr>
        <p:grpSpPr>
          <a:xfrm>
            <a:off x="445388" y="1200150"/>
            <a:ext cx="8253225" cy="3371850"/>
            <a:chOff x="445388" y="1200150"/>
            <a:chExt cx="8253225" cy="3371850"/>
          </a:xfrm>
        </p:grpSpPr>
        <p:pic>
          <p:nvPicPr>
            <p:cNvPr id="12" name="0968142780">
              <a:extLst>
                <a:ext uri="{FF2B5EF4-FFF2-40B4-BE49-F238E27FC236}">
                  <a16:creationId xmlns:a16="http://schemas.microsoft.com/office/drawing/2014/main" id="{4EDA717D-2F93-4C6E-8591-7D1B81325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" r="514"/>
            <a:stretch/>
          </p:blipFill>
          <p:spPr>
            <a:xfrm>
              <a:off x="445388" y="1200150"/>
              <a:ext cx="8253225" cy="3371850"/>
            </a:xfrm>
            <a:prstGeom prst="rect">
              <a:avLst/>
            </a:prstGeom>
          </p:spPr>
        </p:pic>
        <p:sp>
          <p:nvSpPr>
            <p:cNvPr id="6" name="0968142780">
              <a:extLst>
                <a:ext uri="{FF2B5EF4-FFF2-40B4-BE49-F238E27FC236}">
                  <a16:creationId xmlns:a16="http://schemas.microsoft.com/office/drawing/2014/main" id="{1C01A956-6510-4F28-A049-822DCC22B340}"/>
                </a:ext>
              </a:extLst>
            </p:cNvPr>
            <p:cNvSpPr/>
            <p:nvPr/>
          </p:nvSpPr>
          <p:spPr>
            <a:xfrm>
              <a:off x="518676" y="1428750"/>
              <a:ext cx="3974213" cy="555623"/>
            </a:xfrm>
            <a:prstGeom prst="wedgeRoundRectCallout">
              <a:avLst>
                <a:gd name="adj1" fmla="val 5454"/>
                <a:gd name="adj2" fmla="val 70078"/>
                <a:gd name="adj3" fmla="val 16667"/>
              </a:avLst>
            </a:prstGeom>
            <a:solidFill>
              <a:srgbClr val="FCD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Where’s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 / </a:t>
              </a:r>
              <a:r>
                <a:rPr lang="vi-VN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0968142780">
              <a:extLst>
                <a:ext uri="{FF2B5EF4-FFF2-40B4-BE49-F238E27FC236}">
                  <a16:creationId xmlns:a16="http://schemas.microsoft.com/office/drawing/2014/main" id="{9ECC9913-817F-45C8-81DD-3B6DBAA2C775}"/>
                </a:ext>
              </a:extLst>
            </p:cNvPr>
            <p:cNvSpPr/>
            <p:nvPr/>
          </p:nvSpPr>
          <p:spPr>
            <a:xfrm>
              <a:off x="4651113" y="1581150"/>
              <a:ext cx="1346759" cy="555623"/>
            </a:xfrm>
            <a:prstGeom prst="wedgeRoundRectCallout">
              <a:avLst>
                <a:gd name="adj1" fmla="val 35127"/>
                <a:gd name="adj2" fmla="val 82605"/>
                <a:gd name="adj3" fmla="val 16667"/>
              </a:avLst>
            </a:prstGeom>
            <a:solidFill>
              <a:srgbClr val="FCD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____.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9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0968142780">
            <a:extLst>
              <a:ext uri="{FF2B5EF4-FFF2-40B4-BE49-F238E27FC236}">
                <a16:creationId xmlns:a16="http://schemas.microsoft.com/office/drawing/2014/main" id="{66EACD2D-494B-4A3B-8032-BF4C0F650F85}"/>
              </a:ext>
            </a:extLst>
          </p:cNvPr>
          <p:cNvGrpSpPr/>
          <p:nvPr/>
        </p:nvGrpSpPr>
        <p:grpSpPr>
          <a:xfrm>
            <a:off x="445387" y="791206"/>
            <a:ext cx="8253225" cy="3780264"/>
            <a:chOff x="445388" y="612678"/>
            <a:chExt cx="8253225" cy="3780264"/>
          </a:xfrm>
        </p:grpSpPr>
        <p:pic>
          <p:nvPicPr>
            <p:cNvPr id="12" name="0968142780">
              <a:extLst>
                <a:ext uri="{FF2B5EF4-FFF2-40B4-BE49-F238E27FC236}">
                  <a16:creationId xmlns:a16="http://schemas.microsoft.com/office/drawing/2014/main" id="{4EDA717D-2F93-4C6E-8591-7D1B81325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" r="514"/>
            <a:stretch/>
          </p:blipFill>
          <p:spPr>
            <a:xfrm>
              <a:off x="445388" y="1021092"/>
              <a:ext cx="8253225" cy="3371850"/>
            </a:xfrm>
            <a:prstGeom prst="rect">
              <a:avLst/>
            </a:prstGeom>
          </p:spPr>
        </p:pic>
        <p:sp>
          <p:nvSpPr>
            <p:cNvPr id="7" name="0968142780">
              <a:extLst>
                <a:ext uri="{FF2B5EF4-FFF2-40B4-BE49-F238E27FC236}">
                  <a16:creationId xmlns:a16="http://schemas.microsoft.com/office/drawing/2014/main" id="{9ECC9913-817F-45C8-81DD-3B6DBAA2C775}"/>
                </a:ext>
              </a:extLst>
            </p:cNvPr>
            <p:cNvSpPr/>
            <p:nvPr/>
          </p:nvSpPr>
          <p:spPr>
            <a:xfrm>
              <a:off x="4572000" y="612678"/>
              <a:ext cx="3701423" cy="555623"/>
            </a:xfrm>
            <a:prstGeom prst="wedgeRoundRectCallout">
              <a:avLst>
                <a:gd name="adj1" fmla="val -37938"/>
                <a:gd name="adj2" fmla="val 86789"/>
                <a:gd name="adj3" fmla="val 16667"/>
              </a:avLst>
            </a:prstGeom>
            <a:solidFill>
              <a:srgbClr val="FCD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________________.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0968142780">
              <a:extLst>
                <a:ext uri="{FF2B5EF4-FFF2-40B4-BE49-F238E27FC236}">
                  <a16:creationId xmlns:a16="http://schemas.microsoft.com/office/drawing/2014/main" id="{BA9B8BA9-4926-433C-A210-402EE0F6F803}"/>
                </a:ext>
              </a:extLst>
            </p:cNvPr>
            <p:cNvSpPr/>
            <p:nvPr/>
          </p:nvSpPr>
          <p:spPr>
            <a:xfrm>
              <a:off x="4724400" y="1428750"/>
              <a:ext cx="878628" cy="60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6" name="0968142780">
            <a:extLst>
              <a:ext uri="{FF2B5EF4-FFF2-40B4-BE49-F238E27FC236}">
                <a16:creationId xmlns:a16="http://schemas.microsoft.com/office/drawing/2014/main" id="{1C01A956-6510-4F28-A049-822DCC22B340}"/>
              </a:ext>
            </a:extLst>
          </p:cNvPr>
          <p:cNvSpPr/>
          <p:nvPr/>
        </p:nvSpPr>
        <p:spPr>
          <a:xfrm>
            <a:off x="1054986" y="1386549"/>
            <a:ext cx="3517013" cy="555623"/>
          </a:xfrm>
          <a:prstGeom prst="wedgeRoundRectCallout">
            <a:avLst>
              <a:gd name="adj1" fmla="val 727"/>
              <a:gd name="adj2" fmla="val 7279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3171F83A-EDCD-4AAC-B0B2-F6C43C8137A7}"/>
              </a:ext>
            </a:extLst>
          </p:cNvPr>
          <p:cNvSpPr txBox="1"/>
          <p:nvPr/>
        </p:nvSpPr>
        <p:spPr>
          <a:xfrm>
            <a:off x="2754482" y="1418952"/>
            <a:ext cx="78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2F7DE48E-ABEE-4581-9CCE-919A484900F0}"/>
              </a:ext>
            </a:extLst>
          </p:cNvPr>
          <p:cNvSpPr/>
          <p:nvPr/>
        </p:nvSpPr>
        <p:spPr>
          <a:xfrm rot="846482">
            <a:off x="2392796" y="2542191"/>
            <a:ext cx="723372" cy="686708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A26B00BD-C715-4092-A0DF-9B010F110F7D}"/>
              </a:ext>
            </a:extLst>
          </p:cNvPr>
          <p:cNvSpPr txBox="1"/>
          <p:nvPr/>
        </p:nvSpPr>
        <p:spPr>
          <a:xfrm>
            <a:off x="4724399" y="810902"/>
            <a:ext cx="342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792751" y="326537"/>
            <a:ext cx="27505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32096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0968142780">
            <a:extLst>
              <a:ext uri="{FF2B5EF4-FFF2-40B4-BE49-F238E27FC236}">
                <a16:creationId xmlns:a16="http://schemas.microsoft.com/office/drawing/2014/main" id="{66EACD2D-494B-4A3B-8032-BF4C0F650F85}"/>
              </a:ext>
            </a:extLst>
          </p:cNvPr>
          <p:cNvGrpSpPr/>
          <p:nvPr/>
        </p:nvGrpSpPr>
        <p:grpSpPr>
          <a:xfrm>
            <a:off x="445387" y="791206"/>
            <a:ext cx="8253225" cy="3780264"/>
            <a:chOff x="445388" y="612678"/>
            <a:chExt cx="8253225" cy="3780264"/>
          </a:xfrm>
        </p:grpSpPr>
        <p:pic>
          <p:nvPicPr>
            <p:cNvPr id="12" name="0968142780">
              <a:extLst>
                <a:ext uri="{FF2B5EF4-FFF2-40B4-BE49-F238E27FC236}">
                  <a16:creationId xmlns:a16="http://schemas.microsoft.com/office/drawing/2014/main" id="{4EDA717D-2F93-4C6E-8591-7D1B81325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" r="514"/>
            <a:stretch/>
          </p:blipFill>
          <p:spPr>
            <a:xfrm>
              <a:off x="445388" y="1021092"/>
              <a:ext cx="8253225" cy="3371850"/>
            </a:xfrm>
            <a:prstGeom prst="rect">
              <a:avLst/>
            </a:prstGeom>
          </p:spPr>
        </p:pic>
        <p:sp>
          <p:nvSpPr>
            <p:cNvPr id="7" name="0968142780">
              <a:extLst>
                <a:ext uri="{FF2B5EF4-FFF2-40B4-BE49-F238E27FC236}">
                  <a16:creationId xmlns:a16="http://schemas.microsoft.com/office/drawing/2014/main" id="{9ECC9913-817F-45C8-81DD-3B6DBAA2C775}"/>
                </a:ext>
              </a:extLst>
            </p:cNvPr>
            <p:cNvSpPr/>
            <p:nvPr/>
          </p:nvSpPr>
          <p:spPr>
            <a:xfrm>
              <a:off x="4572000" y="612678"/>
              <a:ext cx="3701423" cy="555623"/>
            </a:xfrm>
            <a:prstGeom prst="wedgeRoundRectCallout">
              <a:avLst>
                <a:gd name="adj1" fmla="val -37938"/>
                <a:gd name="adj2" fmla="val 86789"/>
                <a:gd name="adj3" fmla="val 16667"/>
              </a:avLst>
            </a:prstGeom>
            <a:solidFill>
              <a:srgbClr val="FCD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________________.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0968142780">
              <a:extLst>
                <a:ext uri="{FF2B5EF4-FFF2-40B4-BE49-F238E27FC236}">
                  <a16:creationId xmlns:a16="http://schemas.microsoft.com/office/drawing/2014/main" id="{BA9B8BA9-4926-433C-A210-402EE0F6F803}"/>
                </a:ext>
              </a:extLst>
            </p:cNvPr>
            <p:cNvSpPr/>
            <p:nvPr/>
          </p:nvSpPr>
          <p:spPr>
            <a:xfrm>
              <a:off x="4724400" y="1428750"/>
              <a:ext cx="878628" cy="60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6" name="0968142780">
            <a:extLst>
              <a:ext uri="{FF2B5EF4-FFF2-40B4-BE49-F238E27FC236}">
                <a16:creationId xmlns:a16="http://schemas.microsoft.com/office/drawing/2014/main" id="{1C01A956-6510-4F28-A049-822DCC22B340}"/>
              </a:ext>
            </a:extLst>
          </p:cNvPr>
          <p:cNvSpPr/>
          <p:nvPr/>
        </p:nvSpPr>
        <p:spPr>
          <a:xfrm>
            <a:off x="1054986" y="1386549"/>
            <a:ext cx="3517013" cy="555623"/>
          </a:xfrm>
          <a:prstGeom prst="wedgeRoundRectCallout">
            <a:avLst>
              <a:gd name="adj1" fmla="val 727"/>
              <a:gd name="adj2" fmla="val 7279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3171F83A-EDCD-4AAC-B0B2-F6C43C8137A7}"/>
              </a:ext>
            </a:extLst>
          </p:cNvPr>
          <p:cNvSpPr txBox="1"/>
          <p:nvPr/>
        </p:nvSpPr>
        <p:spPr>
          <a:xfrm>
            <a:off x="2746733" y="1418952"/>
            <a:ext cx="78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2F7DE48E-ABEE-4581-9CCE-919A484900F0}"/>
              </a:ext>
            </a:extLst>
          </p:cNvPr>
          <p:cNvSpPr/>
          <p:nvPr/>
        </p:nvSpPr>
        <p:spPr>
          <a:xfrm rot="6965242">
            <a:off x="5141349" y="2008529"/>
            <a:ext cx="647300" cy="693344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A26B00BD-C715-4092-A0DF-9B010F110F7D}"/>
              </a:ext>
            </a:extLst>
          </p:cNvPr>
          <p:cNvSpPr txBox="1"/>
          <p:nvPr/>
        </p:nvSpPr>
        <p:spPr>
          <a:xfrm>
            <a:off x="4615314" y="821014"/>
            <a:ext cx="387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Singapore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792751" y="326537"/>
            <a:ext cx="27505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33157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EACD2D-494B-4A3B-8032-BF4C0F650F85}"/>
              </a:ext>
            </a:extLst>
          </p:cNvPr>
          <p:cNvGrpSpPr/>
          <p:nvPr/>
        </p:nvGrpSpPr>
        <p:grpSpPr>
          <a:xfrm>
            <a:off x="445387" y="791206"/>
            <a:ext cx="8253225" cy="3780264"/>
            <a:chOff x="445388" y="612678"/>
            <a:chExt cx="8253225" cy="3780264"/>
          </a:xfrm>
        </p:grpSpPr>
        <p:pic>
          <p:nvPicPr>
            <p:cNvPr id="12" name="0968142780">
              <a:extLst>
                <a:ext uri="{FF2B5EF4-FFF2-40B4-BE49-F238E27FC236}">
                  <a16:creationId xmlns:a16="http://schemas.microsoft.com/office/drawing/2014/main" id="{4EDA717D-2F93-4C6E-8591-7D1B81325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" r="514"/>
            <a:stretch/>
          </p:blipFill>
          <p:spPr>
            <a:xfrm>
              <a:off x="445388" y="1021092"/>
              <a:ext cx="8253225" cy="3371850"/>
            </a:xfrm>
            <a:prstGeom prst="rect">
              <a:avLst/>
            </a:prstGeom>
          </p:spPr>
        </p:pic>
        <p:sp>
          <p:nvSpPr>
            <p:cNvPr id="7" name="0968142780">
              <a:extLst>
                <a:ext uri="{FF2B5EF4-FFF2-40B4-BE49-F238E27FC236}">
                  <a16:creationId xmlns:a16="http://schemas.microsoft.com/office/drawing/2014/main" id="{9ECC9913-817F-45C8-81DD-3B6DBAA2C775}"/>
                </a:ext>
              </a:extLst>
            </p:cNvPr>
            <p:cNvSpPr/>
            <p:nvPr/>
          </p:nvSpPr>
          <p:spPr>
            <a:xfrm>
              <a:off x="4572000" y="612678"/>
              <a:ext cx="3701423" cy="555623"/>
            </a:xfrm>
            <a:prstGeom prst="wedgeRoundRectCallout">
              <a:avLst>
                <a:gd name="adj1" fmla="val -37938"/>
                <a:gd name="adj2" fmla="val 86789"/>
                <a:gd name="adj3" fmla="val 16667"/>
              </a:avLst>
            </a:prstGeom>
            <a:solidFill>
              <a:srgbClr val="FCD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________________.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0968142780">
              <a:extLst>
                <a:ext uri="{FF2B5EF4-FFF2-40B4-BE49-F238E27FC236}">
                  <a16:creationId xmlns:a16="http://schemas.microsoft.com/office/drawing/2014/main" id="{BA9B8BA9-4926-433C-A210-402EE0F6F803}"/>
                </a:ext>
              </a:extLst>
            </p:cNvPr>
            <p:cNvSpPr/>
            <p:nvPr/>
          </p:nvSpPr>
          <p:spPr>
            <a:xfrm>
              <a:off x="4724400" y="1428750"/>
              <a:ext cx="878628" cy="60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6" name="0968142780">
            <a:extLst>
              <a:ext uri="{FF2B5EF4-FFF2-40B4-BE49-F238E27FC236}">
                <a16:creationId xmlns:a16="http://schemas.microsoft.com/office/drawing/2014/main" id="{1C01A956-6510-4F28-A049-822DCC22B340}"/>
              </a:ext>
            </a:extLst>
          </p:cNvPr>
          <p:cNvSpPr/>
          <p:nvPr/>
        </p:nvSpPr>
        <p:spPr>
          <a:xfrm>
            <a:off x="1054986" y="1386549"/>
            <a:ext cx="3517013" cy="555623"/>
          </a:xfrm>
          <a:prstGeom prst="wedgeRoundRectCallout">
            <a:avLst>
              <a:gd name="adj1" fmla="val 727"/>
              <a:gd name="adj2" fmla="val 7279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3171F83A-EDCD-4AAC-B0B2-F6C43C8137A7}"/>
              </a:ext>
            </a:extLst>
          </p:cNvPr>
          <p:cNvSpPr txBox="1"/>
          <p:nvPr/>
        </p:nvSpPr>
        <p:spPr>
          <a:xfrm>
            <a:off x="2667000" y="1418952"/>
            <a:ext cx="78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2F7DE48E-ABEE-4581-9CCE-919A484900F0}"/>
              </a:ext>
            </a:extLst>
          </p:cNvPr>
          <p:cNvSpPr/>
          <p:nvPr/>
        </p:nvSpPr>
        <p:spPr>
          <a:xfrm rot="6965242">
            <a:off x="4381702" y="1796506"/>
            <a:ext cx="684250" cy="684369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A26B00BD-C715-4092-A0DF-9B010F110F7D}"/>
              </a:ext>
            </a:extLst>
          </p:cNvPr>
          <p:cNvSpPr txBox="1"/>
          <p:nvPr/>
        </p:nvSpPr>
        <p:spPr>
          <a:xfrm>
            <a:off x="4669252" y="823609"/>
            <a:ext cx="387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792751" y="326537"/>
            <a:ext cx="27505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17633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EACD2D-494B-4A3B-8032-BF4C0F650F85}"/>
              </a:ext>
            </a:extLst>
          </p:cNvPr>
          <p:cNvGrpSpPr/>
          <p:nvPr/>
        </p:nvGrpSpPr>
        <p:grpSpPr>
          <a:xfrm>
            <a:off x="445387" y="788302"/>
            <a:ext cx="8253225" cy="3783168"/>
            <a:chOff x="445388" y="609774"/>
            <a:chExt cx="8253225" cy="3783168"/>
          </a:xfrm>
        </p:grpSpPr>
        <p:pic>
          <p:nvPicPr>
            <p:cNvPr id="12" name="0968142780">
              <a:extLst>
                <a:ext uri="{FF2B5EF4-FFF2-40B4-BE49-F238E27FC236}">
                  <a16:creationId xmlns:a16="http://schemas.microsoft.com/office/drawing/2014/main" id="{4EDA717D-2F93-4C6E-8591-7D1B81325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" r="514"/>
            <a:stretch/>
          </p:blipFill>
          <p:spPr>
            <a:xfrm>
              <a:off x="445388" y="1021092"/>
              <a:ext cx="8253225" cy="3371850"/>
            </a:xfrm>
            <a:prstGeom prst="rect">
              <a:avLst/>
            </a:prstGeom>
          </p:spPr>
        </p:pic>
        <p:sp>
          <p:nvSpPr>
            <p:cNvPr id="7" name="0968142780">
              <a:extLst>
                <a:ext uri="{FF2B5EF4-FFF2-40B4-BE49-F238E27FC236}">
                  <a16:creationId xmlns:a16="http://schemas.microsoft.com/office/drawing/2014/main" id="{9ECC9913-817F-45C8-81DD-3B6DBAA2C775}"/>
                </a:ext>
              </a:extLst>
            </p:cNvPr>
            <p:cNvSpPr/>
            <p:nvPr/>
          </p:nvSpPr>
          <p:spPr>
            <a:xfrm>
              <a:off x="4800601" y="609774"/>
              <a:ext cx="3364036" cy="555623"/>
            </a:xfrm>
            <a:prstGeom prst="wedgeRoundRectCallout">
              <a:avLst>
                <a:gd name="adj1" fmla="val -37938"/>
                <a:gd name="adj2" fmla="val 86789"/>
                <a:gd name="adj3" fmla="val 16667"/>
              </a:avLst>
            </a:prstGeom>
            <a:solidFill>
              <a:srgbClr val="FCD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______________.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0968142780">
              <a:extLst>
                <a:ext uri="{FF2B5EF4-FFF2-40B4-BE49-F238E27FC236}">
                  <a16:creationId xmlns:a16="http://schemas.microsoft.com/office/drawing/2014/main" id="{BA9B8BA9-4926-433C-A210-402EE0F6F803}"/>
                </a:ext>
              </a:extLst>
            </p:cNvPr>
            <p:cNvSpPr/>
            <p:nvPr/>
          </p:nvSpPr>
          <p:spPr>
            <a:xfrm>
              <a:off x="4724400" y="1428750"/>
              <a:ext cx="878628" cy="60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6" name="0968142780">
            <a:extLst>
              <a:ext uri="{FF2B5EF4-FFF2-40B4-BE49-F238E27FC236}">
                <a16:creationId xmlns:a16="http://schemas.microsoft.com/office/drawing/2014/main" id="{1C01A956-6510-4F28-A049-822DCC22B340}"/>
              </a:ext>
            </a:extLst>
          </p:cNvPr>
          <p:cNvSpPr/>
          <p:nvPr/>
        </p:nvSpPr>
        <p:spPr>
          <a:xfrm>
            <a:off x="1054986" y="1386549"/>
            <a:ext cx="3517013" cy="555623"/>
          </a:xfrm>
          <a:prstGeom prst="wedgeRoundRectCallout">
            <a:avLst>
              <a:gd name="adj1" fmla="val 727"/>
              <a:gd name="adj2" fmla="val 7279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3171F83A-EDCD-4AAC-B0B2-F6C43C8137A7}"/>
              </a:ext>
            </a:extLst>
          </p:cNvPr>
          <p:cNvSpPr txBox="1"/>
          <p:nvPr/>
        </p:nvSpPr>
        <p:spPr>
          <a:xfrm>
            <a:off x="2590800" y="1418952"/>
            <a:ext cx="78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2F7DE48E-ABEE-4581-9CCE-919A484900F0}"/>
              </a:ext>
            </a:extLst>
          </p:cNvPr>
          <p:cNvSpPr/>
          <p:nvPr/>
        </p:nvSpPr>
        <p:spPr>
          <a:xfrm rot="3350050">
            <a:off x="6179283" y="2221399"/>
            <a:ext cx="658325" cy="637182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A26B00BD-C715-4092-A0DF-9B010F110F7D}"/>
              </a:ext>
            </a:extLst>
          </p:cNvPr>
          <p:cNvSpPr txBox="1"/>
          <p:nvPr/>
        </p:nvSpPr>
        <p:spPr>
          <a:xfrm>
            <a:off x="4938728" y="804503"/>
            <a:ext cx="3331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792751" y="326537"/>
            <a:ext cx="27505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759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14773" y="2355354"/>
            <a:ext cx="3867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1173203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7165" y="1041368"/>
            <a:ext cx="7584541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95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0528" y="1656590"/>
            <a:ext cx="4969166" cy="2077403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6153586" y="4074356"/>
            <a:ext cx="1454509" cy="603096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9103769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41215" y="324475"/>
            <a:ext cx="2399049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Let’s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sing.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BCD2DF0-24FF-4B02-B60E-0B40F6C2E88F}"/>
              </a:ext>
            </a:extLst>
          </p:cNvPr>
          <p:cNvSpPr txBox="1"/>
          <p:nvPr/>
        </p:nvSpPr>
        <p:spPr>
          <a:xfrm>
            <a:off x="762000" y="1206477"/>
            <a:ext cx="258871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Hello. I’m Minh.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7A0E5D6-9E1E-45C5-90A4-144CF56B5A1C}"/>
              </a:ext>
            </a:extLst>
          </p:cNvPr>
          <p:cNvSpPr txBox="1"/>
          <p:nvPr/>
        </p:nvSpPr>
        <p:spPr>
          <a:xfrm>
            <a:off x="758536" y="1552356"/>
            <a:ext cx="348812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I’m from Viet Nam.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6A9843AE-DC8F-4729-B3EC-571AF4C87EF4}"/>
              </a:ext>
            </a:extLst>
          </p:cNvPr>
          <p:cNvSpPr txBox="1"/>
          <p:nvPr/>
        </p:nvSpPr>
        <p:spPr>
          <a:xfrm>
            <a:off x="762628" y="1986878"/>
            <a:ext cx="53964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Hello, Lucy. Where are you from?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1A2AA8B6-CDAA-4B43-9670-95CD97137F37}"/>
              </a:ext>
            </a:extLst>
          </p:cNvPr>
          <p:cNvSpPr txBox="1"/>
          <p:nvPr/>
        </p:nvSpPr>
        <p:spPr>
          <a:xfrm>
            <a:off x="770793" y="2369978"/>
            <a:ext cx="53964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I’m from Britain.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7E2B59A7-19B1-458F-890E-1F460D99B978}"/>
              </a:ext>
            </a:extLst>
          </p:cNvPr>
          <p:cNvSpPr txBox="1"/>
          <p:nvPr/>
        </p:nvSpPr>
        <p:spPr>
          <a:xfrm>
            <a:off x="753532" y="2830753"/>
            <a:ext cx="53964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Hello, Mary. Where are you from?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C65C8C90-CCC0-4D9F-A87C-FC2B044FE644}"/>
              </a:ext>
            </a:extLst>
          </p:cNvPr>
          <p:cNvSpPr txBox="1"/>
          <p:nvPr/>
        </p:nvSpPr>
        <p:spPr>
          <a:xfrm>
            <a:off x="759813" y="3206522"/>
            <a:ext cx="53964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I’m from America.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DA5CC19A-2EE1-442D-B124-BA98278AF439}"/>
              </a:ext>
            </a:extLst>
          </p:cNvPr>
          <p:cNvSpPr txBox="1"/>
          <p:nvPr/>
        </p:nvSpPr>
        <p:spPr>
          <a:xfrm>
            <a:off x="756044" y="3622387"/>
            <a:ext cx="53964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Hello, Ben. Where are you from?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4E71EC62-B103-41FA-A6AE-3E35C8B11213}"/>
              </a:ext>
            </a:extLst>
          </p:cNvPr>
          <p:cNvSpPr txBox="1"/>
          <p:nvPr/>
        </p:nvSpPr>
        <p:spPr>
          <a:xfrm>
            <a:off x="762324" y="3989803"/>
            <a:ext cx="53964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I’m from Australia.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Facebook: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755.1452"/>
                    <p14:bmk name="Bookmark 2" time="10908.3946"/>
                    <p14:bmk name="Bookmark 3" time="17258.0614"/>
                    <p14:bmk name="Bookmark 4" time="21789.9277"/>
                    <p14:bmk name="Bookmark 5" time="34799.8347"/>
                    <p14:bmk name="Bookmark 6" time="39297.1748"/>
                    <p14:bmk name="Bookmark 7" time="43589.3376"/>
                    <p14:bmk name="Bookmark 8" time="47946.7787"/>
                  </p14:bmkLst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68" y="218698"/>
            <a:ext cx="609601" cy="534622"/>
          </a:xfrm>
          <a:prstGeom prst="rect">
            <a:avLst/>
          </a:prstGeom>
        </p:spPr>
      </p:pic>
      <p:sp>
        <p:nvSpPr>
          <p:cNvPr id="15" name="Bùi Liễu">
            <a:extLst>
              <a:ext uri="{FF2B5EF4-FFF2-40B4-BE49-F238E27FC236}">
                <a16:creationId xmlns:a16="http://schemas.microsoft.com/office/drawing/2014/main" id="{748CBCF1-39E6-4A78-9129-BFC390CC933A}"/>
              </a:ext>
            </a:extLst>
          </p:cNvPr>
          <p:cNvSpPr txBox="1">
            <a:spLocks/>
          </p:cNvSpPr>
          <p:nvPr/>
        </p:nvSpPr>
        <p:spPr>
          <a:xfrm>
            <a:off x="1207876" y="4830394"/>
            <a:ext cx="397372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karaoke symbol to listen.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59A592C1-2FB8-4022-853B-F76B340B2E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0"/>
          <a:stretch/>
        </p:blipFill>
        <p:spPr>
          <a:xfrm>
            <a:off x="5791200" y="1654750"/>
            <a:ext cx="3098582" cy="1973267"/>
          </a:xfrm>
          <a:prstGeom prst="rect">
            <a:avLst/>
          </a:prstGeom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B12DD5EA-1F6C-4ED3-9943-A67D4C0A8C3D}"/>
              </a:ext>
            </a:extLst>
          </p:cNvPr>
          <p:cNvSpPr txBox="1"/>
          <p:nvPr/>
        </p:nvSpPr>
        <p:spPr>
          <a:xfrm>
            <a:off x="2937994" y="750530"/>
            <a:ext cx="420613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</p:txBody>
      </p:sp>
    </p:spTree>
    <p:extLst>
      <p:ext uri="{BB962C8B-B14F-4D97-AF65-F5344CB8AC3E}">
        <p14:creationId xmlns:p14="http://schemas.microsoft.com/office/powerpoint/2010/main" val="14295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548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8" grpId="0"/>
          <p:bldP spid="9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548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870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Thailand</a:t>
            </a:r>
          </a:p>
        </p:txBody>
      </p:sp>
      <p:sp>
        <p:nvSpPr>
          <p:cNvPr id="23" name="blue"/>
          <p:cNvSpPr/>
          <p:nvPr/>
        </p:nvSpPr>
        <p:spPr>
          <a:xfrm>
            <a:off x="5506661" y="4038085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Singapore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3060550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4150932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18445" y="719755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Japan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147921" y="1987473"/>
            <a:ext cx="717480" cy="725824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01589" y="1286814"/>
            <a:ext cx="2176049" cy="1523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554588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518447" y="2938702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Japan</a:t>
            </a:r>
          </a:p>
        </p:txBody>
      </p:sp>
      <p:sp>
        <p:nvSpPr>
          <p:cNvPr id="23" name="blue"/>
          <p:cNvSpPr/>
          <p:nvPr/>
        </p:nvSpPr>
        <p:spPr>
          <a:xfrm>
            <a:off x="5518447" y="4028547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Malaysia  </a:t>
            </a:r>
          </a:p>
        </p:txBody>
      </p:sp>
      <p:sp>
        <p:nvSpPr>
          <p:cNvPr id="12" name="Cloud 11"/>
          <p:cNvSpPr/>
          <p:nvPr/>
        </p:nvSpPr>
        <p:spPr>
          <a:xfrm>
            <a:off x="739378" y="237683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3039036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39535" y="4140365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518447" y="1848858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Thailand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1937707"/>
            <a:ext cx="759983" cy="768821"/>
          </a:xfrm>
          <a:prstGeom prst="ellipse">
            <a:avLst/>
          </a:prstGeom>
        </p:spPr>
      </p:pic>
      <p:pic>
        <p:nvPicPr>
          <p:cNvPr id="32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0257" y="974224"/>
            <a:ext cx="2268068" cy="13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3653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Singapore</a:t>
            </a: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Japan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413300" y="1848858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Thailand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24" y="866396"/>
            <a:ext cx="2418722" cy="1611851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03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6164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Thailand</a:t>
            </a:r>
          </a:p>
        </p:txBody>
      </p:sp>
      <p:sp>
        <p:nvSpPr>
          <p:cNvPr id="23" name="blue"/>
          <p:cNvSpPr/>
          <p:nvPr/>
        </p:nvSpPr>
        <p:spPr>
          <a:xfrm>
            <a:off x="5413300" y="4007644"/>
            <a:ext cx="36164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Singapore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39378" y="295903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396434" y="1891024"/>
            <a:ext cx="36164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Japan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7950" y="873196"/>
            <a:ext cx="2164817" cy="1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257" y="-1635884"/>
            <a:ext cx="463103" cy="5320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67" y="-613057"/>
            <a:ext cx="450435" cy="5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884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4609" y="-2194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870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Malaysia</a:t>
            </a:r>
          </a:p>
        </p:txBody>
      </p:sp>
      <p:sp>
        <p:nvSpPr>
          <p:cNvPr id="23" name="blue"/>
          <p:cNvSpPr/>
          <p:nvPr/>
        </p:nvSpPr>
        <p:spPr>
          <a:xfrm>
            <a:off x="5506661" y="4038085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Thailand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3060550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4150932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Singapore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147921" y="1987473"/>
            <a:ext cx="717480" cy="725824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68" y="778489"/>
            <a:ext cx="1545361" cy="1036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BB8FA4-FF5B-94DB-8561-34C5907D0FF3}"/>
              </a:ext>
            </a:extLst>
          </p:cNvPr>
          <p:cNvSpPr/>
          <p:nvPr/>
        </p:nvSpPr>
        <p:spPr>
          <a:xfrm>
            <a:off x="1752266" y="1906842"/>
            <a:ext cx="3284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Where’s he from?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He’s from ____.</a:t>
            </a:r>
            <a:endParaRPr lang="vi-VN" sz="2400" b="1" dirty="0"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23" y="778489"/>
            <a:ext cx="973131" cy="11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9248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Malaysia</a:t>
            </a: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Singapore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413300" y="1848858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Japan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910C10-9F96-48B1-51CE-775490DDDA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528" y="866395"/>
            <a:ext cx="1628367" cy="9579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8EEC46-BB43-F58C-72DD-79F6EBCB6DE3}"/>
              </a:ext>
            </a:extLst>
          </p:cNvPr>
          <p:cNvSpPr/>
          <p:nvPr/>
        </p:nvSpPr>
        <p:spPr>
          <a:xfrm>
            <a:off x="1670383" y="1807998"/>
            <a:ext cx="3284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Where’s he from?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He’s from ____.</a:t>
            </a:r>
            <a:endParaRPr lang="vi-VN" sz="2400" b="1" dirty="0"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58" y="673972"/>
            <a:ext cx="897650" cy="11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4597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766546" y="2959634"/>
            <a:ext cx="248855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He’s</a:t>
            </a:r>
          </a:p>
        </p:txBody>
      </p:sp>
      <p:sp>
        <p:nvSpPr>
          <p:cNvPr id="23" name="blue"/>
          <p:cNvSpPr/>
          <p:nvPr/>
        </p:nvSpPr>
        <p:spPr>
          <a:xfrm>
            <a:off x="5760763" y="4059017"/>
            <a:ext cx="248855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 is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387267" y="3081482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387267" y="4171864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766546" y="1869790"/>
            <a:ext cx="248855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She’s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402022" y="2008405"/>
            <a:ext cx="717480" cy="725824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829754" y="670364"/>
            <a:ext cx="3783408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Where’s she from?</a:t>
            </a:r>
          </a:p>
          <a:p>
            <a:r>
              <a:rPr lang="en-US" sz="2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____ from Thailand.</a:t>
            </a:r>
            <a:endParaRPr lang="vi-VN" sz="2550" b="1" dirty="0">
              <a:cs typeface="Arial" panose="020B0604020202020204" pitchFamily="34" charset="0"/>
            </a:endParaRPr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807" y="1689882"/>
            <a:ext cx="1510925" cy="10072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33" y="1520057"/>
            <a:ext cx="871529" cy="102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787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6017359" y="3008588"/>
            <a:ext cx="2216457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</a:t>
            </a:r>
          </a:p>
        </p:txBody>
      </p:sp>
      <p:sp>
        <p:nvSpPr>
          <p:cNvPr id="23" name="blue"/>
          <p:cNvSpPr/>
          <p:nvPr/>
        </p:nvSpPr>
        <p:spPr>
          <a:xfrm>
            <a:off x="6011576" y="4107971"/>
            <a:ext cx="2220043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you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510185" y="3127819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546443" y="4217119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6017359" y="1918744"/>
            <a:ext cx="2216457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547236" y="2041371"/>
            <a:ext cx="717480" cy="725824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510066" y="1937603"/>
            <a:ext cx="3713581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Where’s ____ from?</a:t>
            </a:r>
          </a:p>
          <a:p>
            <a:r>
              <a:rPr lang="en-US" sz="2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She’s from Japan.</a:t>
            </a:r>
            <a:endParaRPr lang="vi-VN" sz="2550" b="1" dirty="0">
              <a:cs typeface="Arial" panose="020B0604020202020204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F317172F-2307-FD06-AFB3-04B9C3CCA1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18" y="871028"/>
            <a:ext cx="1361582" cy="953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22" y="694079"/>
            <a:ext cx="913446" cy="10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0435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5891" y="-30096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0" y="1459786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84622" y="2382631"/>
            <a:ext cx="345410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       . </a:t>
            </a:r>
          </a:p>
        </p:txBody>
      </p:sp>
      <p:sp>
        <p:nvSpPr>
          <p:cNvPr id="23" name="blue"/>
          <p:cNvSpPr/>
          <p:nvPr/>
        </p:nvSpPr>
        <p:spPr>
          <a:xfrm>
            <a:off x="5517280" y="3712253"/>
            <a:ext cx="345410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B.                                       </a:t>
            </a:r>
          </a:p>
        </p:txBody>
      </p:sp>
      <p:sp>
        <p:nvSpPr>
          <p:cNvPr id="12" name="Cloud 11"/>
          <p:cNvSpPr/>
          <p:nvPr/>
        </p:nvSpPr>
        <p:spPr>
          <a:xfrm>
            <a:off x="806397" y="220392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819693" y="2464237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4894854" y="3820463"/>
            <a:ext cx="717480" cy="725824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70483" y="1112281"/>
            <a:ext cx="39741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Where is he from?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He is from Malaysia.</a:t>
            </a:r>
            <a:endParaRPr lang="vi-VN" sz="2700" b="1" dirty="0"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2354FA-9CF5-2C24-FC35-D472BCA1ED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69" y="2474275"/>
            <a:ext cx="1131123" cy="758784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5426E54-8940-C872-AC71-F3028E6FA7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69" y="3799785"/>
            <a:ext cx="1131123" cy="7671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89" y="718082"/>
            <a:ext cx="695850" cy="8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3863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518447" y="2938702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am</a:t>
            </a:r>
          </a:p>
        </p:txBody>
      </p:sp>
      <p:sp>
        <p:nvSpPr>
          <p:cNvPr id="23" name="blue"/>
          <p:cNvSpPr/>
          <p:nvPr/>
        </p:nvSpPr>
        <p:spPr>
          <a:xfrm>
            <a:off x="5518447" y="4028547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is </a:t>
            </a:r>
          </a:p>
        </p:txBody>
      </p:sp>
      <p:sp>
        <p:nvSpPr>
          <p:cNvPr id="12" name="Cloud 11"/>
          <p:cNvSpPr/>
          <p:nvPr/>
        </p:nvSpPr>
        <p:spPr>
          <a:xfrm>
            <a:off x="806397" y="220392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3039036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39535" y="4140365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518447" y="1848858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are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1937707"/>
            <a:ext cx="759983" cy="768821"/>
          </a:xfrm>
          <a:prstGeom prst="ellipse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CF115C-6E32-9C60-C493-35BF6AA413A2}"/>
              </a:ext>
            </a:extLst>
          </p:cNvPr>
          <p:cNvSpPr/>
          <p:nvPr/>
        </p:nvSpPr>
        <p:spPr>
          <a:xfrm>
            <a:off x="1415101" y="1362502"/>
            <a:ext cx="37081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where’s = where ___</a:t>
            </a:r>
            <a:endParaRPr lang="vi-VN" sz="27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8681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1016251" y="1396729"/>
            <a:ext cx="1197665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2174510" y="1480485"/>
            <a:ext cx="457200" cy="409568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  <a:endParaRPr lang="en-US" sz="33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971800" y="1109047"/>
            <a:ext cx="394241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friends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3178173" y="2122063"/>
            <a:ext cx="331858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>
                <a:latin typeface="Berlin Sans FB Demi" panose="020E0802020502020306" pitchFamily="34" charset="0"/>
              </a:rPr>
              <a:t>Lesson </a:t>
            </a:r>
            <a:r>
              <a:rPr lang="en-US" sz="3300" b="1" smtClean="0">
                <a:latin typeface="Berlin Sans FB Demi" panose="020E0802020502020306" pitchFamily="34" charset="0"/>
              </a:rPr>
              <a:t>2(1,2,3) </a:t>
            </a:r>
            <a:endParaRPr lang="en-US" sz="3300" b="1" dirty="0">
              <a:latin typeface="Berlin Sans FB Demi" panose="020E0802020502020306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F5DF94-AA9A-4BA7-8A33-A7DFB187F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92" y="2952750"/>
            <a:ext cx="3215746" cy="1904999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753001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65" y="2020386"/>
            <a:ext cx="2969853" cy="3153555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6025911" y="2304428"/>
            <a:ext cx="2232265" cy="715581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3483" y="307148"/>
            <a:ext cx="4950619" cy="280038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7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87171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ED3E72-AB2C-4D08-4E3E-5AB1316DD741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AD955F-D085-962C-9D94-DF0D9C8A9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7A545B-3D6F-492D-BF85-05469DBB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08732" y="1118965"/>
            <a:ext cx="381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7200" b="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72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932" y="4043671"/>
            <a:ext cx="2752583" cy="9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414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514600" y="1485900"/>
            <a:ext cx="5372100" cy="15511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4287898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3072" y="3458714"/>
            <a:ext cx="213286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457646" y="4130932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681936" y="420545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013279" y="3541363"/>
            <a:ext cx="133544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492228" y="988323"/>
            <a:ext cx="4014863" cy="459701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7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 s he / she from</a:t>
            </a:r>
            <a:r>
              <a:rPr lang="en-US" sz="27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2805285" y="2108801"/>
            <a:ext cx="1857920" cy="4998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696120" y="2108801"/>
            <a:ext cx="967085" cy="7508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4663205" y="2108801"/>
            <a:ext cx="676292" cy="7508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651899" y="2123017"/>
            <a:ext cx="1745381" cy="3482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587893" y="1624263"/>
            <a:ext cx="4150623" cy="484538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_____.</a:t>
            </a:r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2" name="Bùi Liễu 0968142780">
            <a:extLst>
              <a:ext uri="{FF2B5EF4-FFF2-40B4-BE49-F238E27FC236}">
                <a16:creationId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70" y="2904721"/>
            <a:ext cx="1875856" cy="117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Bùi Liễu"/>
          <p:cNvSpPr/>
          <p:nvPr/>
        </p:nvSpPr>
        <p:spPr>
          <a:xfrm>
            <a:off x="839170" y="239110"/>
            <a:ext cx="2361230" cy="8595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1  lesson 2	</a:t>
            </a: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9441" y="869713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72" y="1647694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1" name="Bùi Liễu 0968142780">
            <a:extLst>
              <a:ext uri="{FF2B5EF4-FFF2-40B4-BE49-F238E27FC236}">
                <a16:creationId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43" y="2315944"/>
            <a:ext cx="1819530" cy="1087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968142780">
            <a:extLst>
              <a:ext uri="{FF2B5EF4-FFF2-40B4-BE49-F238E27FC236}">
                <a16:creationId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76" y="2930895"/>
            <a:ext cx="1824756" cy="114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Bùi Liễu 0968142780">
            <a:extLst>
              <a:ext uri="{FF2B5EF4-FFF2-40B4-BE49-F238E27FC236}">
                <a16:creationId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64" y="2315944"/>
            <a:ext cx="1958012" cy="1139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546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505200" y="590550"/>
            <a:ext cx="2420243" cy="6100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289320" y="2057545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289320" y="3295649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52600" y="1809750"/>
            <a:ext cx="7042898" cy="19389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595637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0010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419350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92902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48653" y="209550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08" y="1727088"/>
            <a:ext cx="454094" cy="571571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65" y="1087686"/>
            <a:ext cx="517158" cy="565188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3062835" y="1779026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2731916" y="1146558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379318" y="2426240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9" name="Bùi Liễu Powerpoin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98" y="2290070"/>
            <a:ext cx="632966" cy="6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65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968142780"/>
          <p:cNvSpPr txBox="1">
            <a:spLocks/>
          </p:cNvSpPr>
          <p:nvPr/>
        </p:nvSpPr>
        <p:spPr>
          <a:xfrm>
            <a:off x="1103567" y="4850387"/>
            <a:ext cx="362845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D876ED-A34D-4DEF-A6E5-EEFD8A774F4D}"/>
              </a:ext>
            </a:extLst>
          </p:cNvPr>
          <p:cNvGrpSpPr/>
          <p:nvPr/>
        </p:nvGrpSpPr>
        <p:grpSpPr>
          <a:xfrm>
            <a:off x="336804" y="1141844"/>
            <a:ext cx="8515350" cy="2850796"/>
            <a:chOff x="533400" y="1293377"/>
            <a:chExt cx="11353800" cy="3801061"/>
          </a:xfrm>
        </p:grpSpPr>
        <p:pic>
          <p:nvPicPr>
            <p:cNvPr id="7" name="Bùi Liễu Powerpoint">
              <a:extLst>
                <a:ext uri="{FF2B5EF4-FFF2-40B4-BE49-F238E27FC236}">
                  <a16:creationId xmlns:a16="http://schemas.microsoft.com/office/drawing/2014/main" id="{FBEF1CCE-541A-478C-A95A-212E4AB4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400" y="1293377"/>
              <a:ext cx="11353800" cy="3801061"/>
            </a:xfrm>
            <a:prstGeom prst="rect">
              <a:avLst/>
            </a:prstGeom>
          </p:spPr>
        </p:pic>
        <p:sp>
          <p:nvSpPr>
            <p:cNvPr id="9" name="Bùi Liễu Powerpoint">
              <a:extLst>
                <a:ext uri="{FF2B5EF4-FFF2-40B4-BE49-F238E27FC236}">
                  <a16:creationId xmlns:a16="http://schemas.microsoft.com/office/drawing/2014/main" id="{EBC9125A-859F-4337-A3C2-4091DB505FB7}"/>
                </a:ext>
              </a:extLst>
            </p:cNvPr>
            <p:cNvSpPr/>
            <p:nvPr/>
          </p:nvSpPr>
          <p:spPr>
            <a:xfrm>
              <a:off x="930643" y="1511081"/>
              <a:ext cx="2163585" cy="526488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Bùi Liễu Powerpoint">
              <a:extLst>
                <a:ext uri="{FF2B5EF4-FFF2-40B4-BE49-F238E27FC236}">
                  <a16:creationId xmlns:a16="http://schemas.microsoft.com/office/drawing/2014/main" id="{916A8B7C-0FDD-4497-8C0B-C8C521A562A1}"/>
                </a:ext>
              </a:extLst>
            </p:cNvPr>
            <p:cNvSpPr/>
            <p:nvPr/>
          </p:nvSpPr>
          <p:spPr>
            <a:xfrm>
              <a:off x="3213524" y="1537269"/>
              <a:ext cx="2752492" cy="639931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Bùi Liễu Powerpoint">
              <a:extLst>
                <a:ext uri="{FF2B5EF4-FFF2-40B4-BE49-F238E27FC236}">
                  <a16:creationId xmlns:a16="http://schemas.microsoft.com/office/drawing/2014/main" id="{435D3A16-01A7-454B-8E34-677524AB44E1}"/>
                </a:ext>
              </a:extLst>
            </p:cNvPr>
            <p:cNvSpPr/>
            <p:nvPr/>
          </p:nvSpPr>
          <p:spPr>
            <a:xfrm>
              <a:off x="6393688" y="1537269"/>
              <a:ext cx="1888459" cy="478039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Bùi Liễu Powerpoint">
              <a:extLst>
                <a:ext uri="{FF2B5EF4-FFF2-40B4-BE49-F238E27FC236}">
                  <a16:creationId xmlns:a16="http://schemas.microsoft.com/office/drawing/2014/main" id="{3CD704D3-5673-4B33-84B3-8146D8106898}"/>
                </a:ext>
              </a:extLst>
            </p:cNvPr>
            <p:cNvSpPr/>
            <p:nvPr/>
          </p:nvSpPr>
          <p:spPr>
            <a:xfrm>
              <a:off x="8518209" y="4132581"/>
              <a:ext cx="3257748" cy="462413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Bùi Liễu"/>
          <p:cNvSpPr txBox="1">
            <a:spLocks/>
          </p:cNvSpPr>
          <p:nvPr/>
        </p:nvSpPr>
        <p:spPr>
          <a:xfrm>
            <a:off x="795269" y="259568"/>
            <a:ext cx="4919731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2" name="0968142780"/>
          <p:cNvSpPr/>
          <p:nvPr/>
        </p:nvSpPr>
        <p:spPr>
          <a:xfrm>
            <a:off x="4732020" y="1324763"/>
            <a:ext cx="1481504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Who’s that?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705458" y="1314513"/>
            <a:ext cx="1544727" cy="357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2315345" y="1393912"/>
            <a:ext cx="2188770" cy="357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new friend.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0968142780">
            <a:extLst>
              <a:ext uri="{FF2B5EF4-FFF2-40B4-BE49-F238E27FC236}">
                <a16:creationId xmlns:a16="http://schemas.microsoft.com/office/drawing/2014/main" id="{1085774F-B8F0-4059-ABCF-18AC86EA28C8}"/>
              </a:ext>
            </a:extLst>
          </p:cNvPr>
          <p:cNvSpPr/>
          <p:nvPr/>
        </p:nvSpPr>
        <p:spPr>
          <a:xfrm>
            <a:off x="6377786" y="3256659"/>
            <a:ext cx="260597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He’s from Singapore.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id="{28F3ED1D-53A0-4B9E-8A67-3084C205A1AC}"/>
              </a:ext>
            </a:extLst>
          </p:cNvPr>
          <p:cNvSpPr/>
          <p:nvPr/>
        </p:nvSpPr>
        <p:spPr>
          <a:xfrm>
            <a:off x="228601" y="3271247"/>
            <a:ext cx="2221992" cy="39192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Powerpoint">
            <a:extLst>
              <a:ext uri="{FF2B5EF4-FFF2-40B4-BE49-F238E27FC236}">
                <a16:creationId xmlns:a16="http://schemas.microsoft.com/office/drawing/2014/main" id="{D218E6C5-80C0-46AB-8822-D3EC051B7D40}"/>
              </a:ext>
            </a:extLst>
          </p:cNvPr>
          <p:cNvSpPr/>
          <p:nvPr/>
        </p:nvSpPr>
        <p:spPr>
          <a:xfrm>
            <a:off x="2478027" y="3326497"/>
            <a:ext cx="2033020" cy="43993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id="{E1411AE2-22BE-48E1-BC3A-45053B8DE51E}"/>
              </a:ext>
            </a:extLst>
          </p:cNvPr>
          <p:cNvSpPr/>
          <p:nvPr/>
        </p:nvSpPr>
        <p:spPr>
          <a:xfrm>
            <a:off x="205197" y="3261120"/>
            <a:ext cx="2272830" cy="47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she from?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id="{04A9A516-43CF-4546-9E5F-E5A276AC81DF}"/>
              </a:ext>
            </a:extLst>
          </p:cNvPr>
          <p:cNvSpPr/>
          <p:nvPr/>
        </p:nvSpPr>
        <p:spPr>
          <a:xfrm>
            <a:off x="2425650" y="3315320"/>
            <a:ext cx="2233626" cy="442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Japan.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id="{6702117C-FCC9-4195-9E70-FB21CBA22998}"/>
              </a:ext>
            </a:extLst>
          </p:cNvPr>
          <p:cNvSpPr/>
          <p:nvPr/>
        </p:nvSpPr>
        <p:spPr>
          <a:xfrm>
            <a:off x="6168337" y="1415381"/>
            <a:ext cx="2353171" cy="42171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0968142780">
            <a:extLst>
              <a:ext uri="{FF2B5EF4-FFF2-40B4-BE49-F238E27FC236}">
                <a16:creationId xmlns:a16="http://schemas.microsoft.com/office/drawing/2014/main" id="{6535EC4B-F1B4-420D-AE8A-030871E0D5B5}"/>
              </a:ext>
            </a:extLst>
          </p:cNvPr>
          <p:cNvSpPr/>
          <p:nvPr/>
        </p:nvSpPr>
        <p:spPr>
          <a:xfrm>
            <a:off x="6250173" y="1458462"/>
            <a:ext cx="2391334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It’s my new friend.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Bùi Liễu Powerpoint">
            <a:extLst>
              <a:ext uri="{FF2B5EF4-FFF2-40B4-BE49-F238E27FC236}">
                <a16:creationId xmlns:a16="http://schemas.microsoft.com/office/drawing/2014/main" id="{27B9BE0C-6F3D-459A-A61B-41EA14266D8B}"/>
              </a:ext>
            </a:extLst>
          </p:cNvPr>
          <p:cNvSpPr/>
          <p:nvPr/>
        </p:nvSpPr>
        <p:spPr>
          <a:xfrm>
            <a:off x="4549401" y="3082136"/>
            <a:ext cx="1761987" cy="627401"/>
          </a:xfrm>
          <a:prstGeom prst="roundRect">
            <a:avLst>
              <a:gd name="adj" fmla="val 14335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0968142780">
            <a:extLst>
              <a:ext uri="{FF2B5EF4-FFF2-40B4-BE49-F238E27FC236}">
                <a16:creationId xmlns:a16="http://schemas.microsoft.com/office/drawing/2014/main" id="{1251C977-6173-4F91-8C0E-7F3A5C2758AE}"/>
              </a:ext>
            </a:extLst>
          </p:cNvPr>
          <p:cNvSpPr/>
          <p:nvPr/>
        </p:nvSpPr>
        <p:spPr>
          <a:xfrm>
            <a:off x="4790883" y="3042024"/>
            <a:ext cx="147340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he from?</a:t>
            </a:r>
          </a:p>
        </p:txBody>
      </p:sp>
      <p:pic>
        <p:nvPicPr>
          <p:cNvPr id="2" name="Bùi Liễu">
            <a:hlinkClick r:id="" action="ppaction://media"/>
            <a:extLst>
              <a:ext uri="{FF2B5EF4-FFF2-40B4-BE49-F238E27FC236}">
                <a16:creationId xmlns:a16="http://schemas.microsoft.com/office/drawing/2014/main" id="{5A3CD01C-3D9D-4685-A809-E80EEA022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364" y="431549"/>
            <a:ext cx="394906" cy="340269"/>
          </a:xfrm>
          <a:prstGeom prst="rect">
            <a:avLst/>
          </a:prstGeom>
        </p:spPr>
      </p:pic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304090" y="1696641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5" name="Bùi Liễu Powerpoint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560469" y="1696641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56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1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25" grpId="0"/>
      <p:bldP spid="21" grpId="0"/>
      <p:bldP spid="27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14550" y="1943101"/>
            <a:ext cx="5372100" cy="2440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72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06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5314950" y="1835938"/>
            <a:ext cx="30480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rgbClr val="FF0000"/>
                </a:solidFill>
              </a:rPr>
              <a:t>Thailand</a:t>
            </a:r>
          </a:p>
        </p:txBody>
      </p:sp>
      <p:pic>
        <p:nvPicPr>
          <p:cNvPr id="5" name="Bùi Liễu 0968142780" descr="Thailand Flag Vector Art, Icons, and Graphics for Free Download">
            <a:extLst>
              <a:ext uri="{FF2B5EF4-FFF2-40B4-BE49-F238E27FC236}">
                <a16:creationId xmlns:a16="http://schemas.microsoft.com/office/drawing/2014/main" id="{7C9DB33F-0FD5-EF10-5E04-C07EBC0F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1371600" y="1458332"/>
            <a:ext cx="3505395" cy="21739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260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3E9EBDE1-E609-A3C4-83D1-76919852A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" r="3428"/>
          <a:stretch/>
        </p:blipFill>
        <p:spPr>
          <a:xfrm>
            <a:off x="1314450" y="1543050"/>
            <a:ext cx="3600450" cy="21739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Ma-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-xi-a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5430731" y="1868296"/>
            <a:ext cx="2895599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rgbClr val="FF0000"/>
                </a:solidFill>
              </a:rPr>
              <a:t>Malaysia</a:t>
            </a:r>
          </a:p>
        </p:txBody>
      </p:sp>
    </p:spTree>
    <p:extLst>
      <p:ext uri="{BB962C8B-B14F-4D97-AF65-F5344CB8AC3E}">
        <p14:creationId xmlns:p14="http://schemas.microsoft.com/office/powerpoint/2010/main" val="286810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747</Words>
  <Application>Microsoft Office PowerPoint</Application>
  <PresentationFormat>On-screen Show (16:9)</PresentationFormat>
  <Paragraphs>234</Paragraphs>
  <Slides>45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Comic Sans MS</vt:lpstr>
      <vt:lpstr>Tahoma</vt:lpstr>
      <vt:lpstr>宋体</vt:lpstr>
      <vt:lpstr>Berlin Sans FB Demi</vt:lpstr>
      <vt:lpstr>Fredoka One</vt:lpstr>
      <vt:lpstr>.VnRevueH</vt:lpstr>
      <vt:lpstr>Algerian</vt:lpstr>
      <vt:lpstr>Berlin Sans FB</vt:lpstr>
      <vt:lpstr>Kirang Haerang</vt:lpstr>
      <vt:lpstr>Calibri Light</vt:lpstr>
      <vt:lpstr>Calibri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163</cp:revision>
  <dcterms:created xsi:type="dcterms:W3CDTF">2006-08-16T00:00:00Z</dcterms:created>
  <dcterms:modified xsi:type="dcterms:W3CDTF">2024-10-03T04:35:14Z</dcterms:modified>
</cp:coreProperties>
</file>