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6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#9Slide05 ViceroyJF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Sofia" panose="02040603050506020204" pitchFamily="18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UTM Bell" panose="02040603050506020204" pitchFamily="18" charset="0"/>
      <p:regular r:id="rId32"/>
    </p:embeddedFont>
    <p:embeddedFont>
      <p:font typeface="UTM Diana" panose="02040603050506020204" pitchFamily="18" charset="0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03A1E-032D-4728-98FF-803902C541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EAD53-D4DC-410C-89AD-B4160B59E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21B1E-D82F-41D4-833B-D1D9EFC2D8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50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21B1E-D82F-41D4-833B-D1D9EFC2D8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9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594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90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138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46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3171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6891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920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622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028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748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0641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067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967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65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413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89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BE8D3E-1235-4D1B-B396-C02A2E10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4CF82D-D2A9-4183-9771-46DF965DB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17AB676-8D6C-4E40-B502-7671C9B5B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FBB78A-98BD-4790-A9D4-8522F3C4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06753FA-8AFD-4973-8DEB-CF1932D6D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F4BEAF-5026-4888-9AEC-0413C6DB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4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125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A6D870-5F0C-4FB3-BAEB-2F21DE4AC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7C6115-D9A1-45B3-BB61-639D52E745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8E45E3-635D-4F66-9B17-7D7693C07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C4F6E1-59C0-4E99-92C2-B9FE8A4B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3AD742-09E8-4487-BE23-3032DCC9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C9B033-E454-4750-B88E-C3B09FBB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4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071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84C4B-32CC-48FF-8C78-85FE633D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DE3FFF-EBF6-4A11-AC7B-29789876D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2901C-D47F-4509-A3E3-29C3F170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83945-CCE5-4648-AE64-22B4AE54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B29BA8-C80F-42C3-AA29-4A542E17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4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800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C0E46E-FFB1-4708-AF90-FA2FCF92F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7F84C1-0390-4D68-91D2-53817C5C8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EA245D-6AAC-48A2-978E-ADD27A1F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3CECAE-C19E-4D89-A83D-1E347856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1583DC-753A-4E09-ADC3-4DCA71AE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4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313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358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88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635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66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4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2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4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44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5A77CF-D36A-42FD-92FF-7B0E38E1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5BA3CE-F2F8-40BC-AE1A-14833849A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9FBF3D-5B03-4191-B4C1-ACA81C86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89E68B-17EA-4399-B28A-64E41EB6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D548E3-CF3E-4E30-B974-27DEF5F3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2AA9E-A83C-4FB3-9E52-6BA7DDD5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150564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60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4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75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8EF1E-3BD8-4934-8039-7F14A4D74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EEE46E-57F4-4F7C-BFF0-D50360F28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89487D-EA32-425C-955F-90D27400D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E4232A-CC4E-46BD-A68E-CE8E72D72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C888A1-504C-4C45-99D9-8E22409C94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345F4F-D6EB-4FA3-945B-86B06721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A1F60E-28DF-46A8-9117-36993E9B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0C9736-8B59-4072-BD81-2027E196F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150564" y="-567002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600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DECA6-AC26-4FC2-A84C-971DBB93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90DFAC-6847-412B-B663-4DDEB5F7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15E20C-7BE4-4E68-B897-175190AE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79E440-F62B-46D3-8282-4261A033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150564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193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869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3063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584D-F00B-484A-9004-746FDD83BD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1BE0-3202-4AB4-BD7D-6A77A9DDBA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360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D2560D5-77B9-43F8-A70D-A23AB3EF1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5DECFE-6A6B-4BDC-9628-4D5FD19472E6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1017"/>
            <a:ext cx="6096000" cy="10869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1D409E-DCA4-48EF-B4AA-0715F4F716E2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771017"/>
            <a:ext cx="6096000" cy="1086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20" r:id="rId8"/>
    <p:sldLayoutId id="2147483719" r:id="rId9"/>
    <p:sldLayoutId id="2147483718" r:id="rId10"/>
    <p:sldLayoutId id="2147483717" r:id="rId11"/>
    <p:sldLayoutId id="2147483716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D933F-DB83-42DE-AA03-D5EF6BC86F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3C2EF-5DB9-4B79-9341-799FBB21E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4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5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image" Target="../media/image52.gif"/><Relationship Id="rId5" Type="http://schemas.openxmlformats.org/officeDocument/2006/relationships/image" Target="../media/image46.png"/><Relationship Id="rId15" Type="http://schemas.openxmlformats.org/officeDocument/2006/relationships/image" Target="../media/image56.gif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0.png"/><Relationship Id="rId18" Type="http://schemas.openxmlformats.org/officeDocument/2006/relationships/image" Target="../media/image51.png"/><Relationship Id="rId26" Type="http://schemas.openxmlformats.org/officeDocument/2006/relationships/image" Target="../media/image68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63.gif"/><Relationship Id="rId7" Type="http://schemas.openxmlformats.org/officeDocument/2006/relationships/audio" Target="../media/audio4.wav"/><Relationship Id="rId12" Type="http://schemas.openxmlformats.org/officeDocument/2006/relationships/image" Target="../media/image59.png"/><Relationship Id="rId17" Type="http://schemas.openxmlformats.org/officeDocument/2006/relationships/image" Target="../media/image60.png"/><Relationship Id="rId25" Type="http://schemas.openxmlformats.org/officeDocument/2006/relationships/image" Target="../media/image67.png"/><Relationship Id="rId2" Type="http://schemas.microsoft.com/office/2007/relationships/media" Target="../media/media3.mp3"/><Relationship Id="rId16" Type="http://schemas.openxmlformats.org/officeDocument/2006/relationships/image" Target="../media/image48.png"/><Relationship Id="rId20" Type="http://schemas.openxmlformats.org/officeDocument/2006/relationships/image" Target="../media/image62.gif"/><Relationship Id="rId29" Type="http://schemas.openxmlformats.org/officeDocument/2006/relationships/image" Target="../media/image7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58.gif"/><Relationship Id="rId24" Type="http://schemas.openxmlformats.org/officeDocument/2006/relationships/image" Target="../media/image66.png"/><Relationship Id="rId5" Type="http://schemas.openxmlformats.org/officeDocument/2006/relationships/audio" Target="../media/audio2.wav"/><Relationship Id="rId15" Type="http://schemas.openxmlformats.org/officeDocument/2006/relationships/image" Target="../media/image47.png"/><Relationship Id="rId23" Type="http://schemas.openxmlformats.org/officeDocument/2006/relationships/image" Target="../media/image65.png"/><Relationship Id="rId28" Type="http://schemas.openxmlformats.org/officeDocument/2006/relationships/image" Target="../media/image69.png"/><Relationship Id="rId10" Type="http://schemas.openxmlformats.org/officeDocument/2006/relationships/image" Target="../media/image45.png"/><Relationship Id="rId19" Type="http://schemas.openxmlformats.org/officeDocument/2006/relationships/image" Target="../media/image61.gif"/><Relationship Id="rId31" Type="http://schemas.openxmlformats.org/officeDocument/2006/relationships/image" Target="../media/image71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6.png"/><Relationship Id="rId22" Type="http://schemas.openxmlformats.org/officeDocument/2006/relationships/image" Target="../media/image64.png"/><Relationship Id="rId27" Type="http://schemas.openxmlformats.org/officeDocument/2006/relationships/image" Target="../media/image49.png"/><Relationship Id="rId30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0.png"/><Relationship Id="rId18" Type="http://schemas.openxmlformats.org/officeDocument/2006/relationships/image" Target="../media/image68.pn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47.png"/><Relationship Id="rId7" Type="http://schemas.openxmlformats.org/officeDocument/2006/relationships/audio" Target="../media/audio4.wav"/><Relationship Id="rId12" Type="http://schemas.openxmlformats.org/officeDocument/2006/relationships/image" Target="../media/image59.png"/><Relationship Id="rId17" Type="http://schemas.openxmlformats.org/officeDocument/2006/relationships/image" Target="../media/image63.gif"/><Relationship Id="rId25" Type="http://schemas.openxmlformats.org/officeDocument/2006/relationships/image" Target="../media/image65.png"/><Relationship Id="rId2" Type="http://schemas.microsoft.com/office/2007/relationships/media" Target="../media/media3.mp3"/><Relationship Id="rId16" Type="http://schemas.openxmlformats.org/officeDocument/2006/relationships/image" Target="../media/image62.gif"/><Relationship Id="rId20" Type="http://schemas.openxmlformats.org/officeDocument/2006/relationships/image" Target="../media/image46.png"/><Relationship Id="rId29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58.gif"/><Relationship Id="rId24" Type="http://schemas.openxmlformats.org/officeDocument/2006/relationships/image" Target="../media/image69.png"/><Relationship Id="rId5" Type="http://schemas.openxmlformats.org/officeDocument/2006/relationships/audio" Target="../media/audio2.wav"/><Relationship Id="rId15" Type="http://schemas.openxmlformats.org/officeDocument/2006/relationships/image" Target="../media/image61.gif"/><Relationship Id="rId23" Type="http://schemas.openxmlformats.org/officeDocument/2006/relationships/image" Target="../media/image60.png"/><Relationship Id="rId28" Type="http://schemas.openxmlformats.org/officeDocument/2006/relationships/image" Target="../media/image64.png"/><Relationship Id="rId10" Type="http://schemas.openxmlformats.org/officeDocument/2006/relationships/image" Target="../media/image45.png"/><Relationship Id="rId19" Type="http://schemas.openxmlformats.org/officeDocument/2006/relationships/image" Target="../media/image72.png"/><Relationship Id="rId31" Type="http://schemas.openxmlformats.org/officeDocument/2006/relationships/image" Target="../media/image75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51.png"/><Relationship Id="rId22" Type="http://schemas.openxmlformats.org/officeDocument/2006/relationships/image" Target="../media/image73.png"/><Relationship Id="rId27" Type="http://schemas.openxmlformats.org/officeDocument/2006/relationships/image" Target="../media/image67.png"/><Relationship Id="rId30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0.png"/><Relationship Id="rId18" Type="http://schemas.openxmlformats.org/officeDocument/2006/relationships/image" Target="../media/image51.pn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63.gif"/><Relationship Id="rId7" Type="http://schemas.openxmlformats.org/officeDocument/2006/relationships/audio" Target="../media/audio4.wav"/><Relationship Id="rId12" Type="http://schemas.openxmlformats.org/officeDocument/2006/relationships/image" Target="../media/image59.png"/><Relationship Id="rId17" Type="http://schemas.openxmlformats.org/officeDocument/2006/relationships/image" Target="../media/image60.png"/><Relationship Id="rId25" Type="http://schemas.openxmlformats.org/officeDocument/2006/relationships/image" Target="../media/image65.png"/><Relationship Id="rId2" Type="http://schemas.microsoft.com/office/2007/relationships/media" Target="../media/media3.mp3"/><Relationship Id="rId16" Type="http://schemas.openxmlformats.org/officeDocument/2006/relationships/image" Target="../media/image48.png"/><Relationship Id="rId20" Type="http://schemas.openxmlformats.org/officeDocument/2006/relationships/image" Target="../media/image62.gif"/><Relationship Id="rId29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58.gif"/><Relationship Id="rId24" Type="http://schemas.openxmlformats.org/officeDocument/2006/relationships/image" Target="../media/image69.png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23" Type="http://schemas.openxmlformats.org/officeDocument/2006/relationships/image" Target="../media/image76.png"/><Relationship Id="rId28" Type="http://schemas.openxmlformats.org/officeDocument/2006/relationships/image" Target="../media/image64.png"/><Relationship Id="rId10" Type="http://schemas.openxmlformats.org/officeDocument/2006/relationships/image" Target="../media/image45.png"/><Relationship Id="rId19" Type="http://schemas.openxmlformats.org/officeDocument/2006/relationships/image" Target="../media/image61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6.png"/><Relationship Id="rId22" Type="http://schemas.openxmlformats.org/officeDocument/2006/relationships/image" Target="../media/image68.png"/><Relationship Id="rId27" Type="http://schemas.openxmlformats.org/officeDocument/2006/relationships/image" Target="../media/image67.png"/><Relationship Id="rId30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0.png"/><Relationship Id="rId18" Type="http://schemas.openxmlformats.org/officeDocument/2006/relationships/image" Target="../media/image51.pn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63.gif"/><Relationship Id="rId7" Type="http://schemas.openxmlformats.org/officeDocument/2006/relationships/audio" Target="../media/audio4.wav"/><Relationship Id="rId12" Type="http://schemas.openxmlformats.org/officeDocument/2006/relationships/image" Target="../media/image59.png"/><Relationship Id="rId17" Type="http://schemas.openxmlformats.org/officeDocument/2006/relationships/image" Target="../media/image60.png"/><Relationship Id="rId25" Type="http://schemas.openxmlformats.org/officeDocument/2006/relationships/image" Target="../media/image65.png"/><Relationship Id="rId2" Type="http://schemas.microsoft.com/office/2007/relationships/media" Target="../media/media3.mp3"/><Relationship Id="rId16" Type="http://schemas.openxmlformats.org/officeDocument/2006/relationships/image" Target="../media/image48.png"/><Relationship Id="rId20" Type="http://schemas.openxmlformats.org/officeDocument/2006/relationships/image" Target="../media/image62.gif"/><Relationship Id="rId29" Type="http://schemas.openxmlformats.org/officeDocument/2006/relationships/image" Target="../media/image8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58.gif"/><Relationship Id="rId24" Type="http://schemas.openxmlformats.org/officeDocument/2006/relationships/image" Target="../media/image69.png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23" Type="http://schemas.openxmlformats.org/officeDocument/2006/relationships/image" Target="../media/image79.png"/><Relationship Id="rId28" Type="http://schemas.openxmlformats.org/officeDocument/2006/relationships/image" Target="../media/image64.png"/><Relationship Id="rId10" Type="http://schemas.openxmlformats.org/officeDocument/2006/relationships/image" Target="../media/image45.png"/><Relationship Id="rId19" Type="http://schemas.openxmlformats.org/officeDocument/2006/relationships/image" Target="../media/image61.gif"/><Relationship Id="rId31" Type="http://schemas.openxmlformats.org/officeDocument/2006/relationships/image" Target="../media/image81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76.png"/><Relationship Id="rId22" Type="http://schemas.openxmlformats.org/officeDocument/2006/relationships/image" Target="../media/image68.png"/><Relationship Id="rId27" Type="http://schemas.openxmlformats.org/officeDocument/2006/relationships/image" Target="../media/image67.png"/><Relationship Id="rId30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143475"/>
            <a:ext cx="12060820" cy="651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23FB1768-8175-4D08-89A9-B0C275893B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34" y="3087490"/>
            <a:ext cx="3595312" cy="237426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776031" y="1887160"/>
            <a:ext cx="10105296" cy="1200330"/>
            <a:chOff x="2006921" y="1306902"/>
            <a:chExt cx="10105296" cy="1200330"/>
          </a:xfrm>
        </p:grpSpPr>
        <p:sp>
          <p:nvSpPr>
            <p:cNvPr id="26" name="文本框 3">
              <a:extLst>
                <a:ext uri="{FF2B5EF4-FFF2-40B4-BE49-F238E27FC236}">
                  <a16:creationId xmlns:a16="http://schemas.microsoft.com/office/drawing/2014/main" id="{44C60336-DA30-4728-B43A-44C73120C231}"/>
                </a:ext>
              </a:extLst>
            </p:cNvPr>
            <p:cNvSpPr txBox="1"/>
            <p:nvPr/>
          </p:nvSpPr>
          <p:spPr>
            <a:xfrm>
              <a:off x="2006921" y="1306903"/>
              <a:ext cx="101052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Cách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xử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lý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khi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có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cháy</a:t>
              </a:r>
              <a:endParaRPr kumimoji="0" lang="zh-CN" altLang="en-US" sz="7200" b="0" i="0" u="none" strike="noStrike" kern="1200" cap="none" spc="0" normalizeH="0" baseline="0" noProof="0" dirty="0">
                <a:ln w="292100">
                  <a:solidFill>
                    <a:prstClr val="white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Sofia" panose="02040603050506020204" pitchFamily="18" charset="0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  <p:sp>
          <p:nvSpPr>
            <p:cNvPr id="27" name="文本框 3">
              <a:extLst>
                <a:ext uri="{FF2B5EF4-FFF2-40B4-BE49-F238E27FC236}">
                  <a16:creationId xmlns:a16="http://schemas.microsoft.com/office/drawing/2014/main" id="{44C60336-DA30-4728-B43A-44C73120C231}"/>
                </a:ext>
              </a:extLst>
            </p:cNvPr>
            <p:cNvSpPr txBox="1"/>
            <p:nvPr/>
          </p:nvSpPr>
          <p:spPr>
            <a:xfrm>
              <a:off x="2006921" y="1306902"/>
              <a:ext cx="101052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Cách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xử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lý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khi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có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cháy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ofia" panose="02040603050506020204" pitchFamily="18" charset="0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2" b="99443" l="9763" r="95778">
                        <a14:foregroundMark x1="43887" y1="14162" x2="57432" y2="20408"/>
                        <a14:foregroundMark x1="57608" y1="13544" x2="54617" y2="16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0193" y="3218499"/>
            <a:ext cx="2448927" cy="3482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3" b="98439" l="9881" r="89794">
                        <a14:foregroundMark x1="40825" y1="11004" x2="54397" y2="16506"/>
                        <a14:foregroundMark x1="47123" y1="12268" x2="52334" y2="11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9976" y="3318589"/>
            <a:ext cx="2407920" cy="33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:a16="http://schemas.microsoft.com/office/drawing/2014/main" id="{58C3A354-2493-434D-B13C-3DEAD7D52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32" y="3554"/>
            <a:ext cx="4972865" cy="49728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54369" y="433105"/>
            <a:ext cx="9829804" cy="4433289"/>
            <a:chOff x="2437693" y="783996"/>
            <a:chExt cx="9829804" cy="4433289"/>
          </a:xfrm>
          <a:solidFill>
            <a:schemeClr val="bg1"/>
          </a:solidFill>
        </p:grpSpPr>
        <p:sp>
          <p:nvSpPr>
            <p:cNvPr id="8" name="圆角矩形标注 7"/>
            <p:cNvSpPr/>
            <p:nvPr/>
          </p:nvSpPr>
          <p:spPr>
            <a:xfrm flipH="1">
              <a:off x="2439619" y="783996"/>
              <a:ext cx="9827878" cy="4433289"/>
            </a:xfrm>
            <a:custGeom>
              <a:avLst/>
              <a:gdLst>
                <a:gd name="connsiteX0" fmla="*/ 0 w 10119359"/>
                <a:gd name="connsiteY0" fmla="*/ 223207 h 1339216"/>
                <a:gd name="connsiteX1" fmla="*/ 223207 w 10119359"/>
                <a:gd name="connsiteY1" fmla="*/ 0 h 1339216"/>
                <a:gd name="connsiteX2" fmla="*/ 1686560 w 10119359"/>
                <a:gd name="connsiteY2" fmla="*/ 0 h 1339216"/>
                <a:gd name="connsiteX3" fmla="*/ 1686560 w 10119359"/>
                <a:gd name="connsiteY3" fmla="*/ 0 h 1339216"/>
                <a:gd name="connsiteX4" fmla="*/ 4216400 w 10119359"/>
                <a:gd name="connsiteY4" fmla="*/ 0 h 1339216"/>
                <a:gd name="connsiteX5" fmla="*/ 9896152 w 10119359"/>
                <a:gd name="connsiteY5" fmla="*/ 0 h 1339216"/>
                <a:gd name="connsiteX6" fmla="*/ 10119359 w 10119359"/>
                <a:gd name="connsiteY6" fmla="*/ 223207 h 1339216"/>
                <a:gd name="connsiteX7" fmla="*/ 10119359 w 10119359"/>
                <a:gd name="connsiteY7" fmla="*/ 781209 h 1339216"/>
                <a:gd name="connsiteX8" fmla="*/ 10119359 w 10119359"/>
                <a:gd name="connsiteY8" fmla="*/ 781209 h 1339216"/>
                <a:gd name="connsiteX9" fmla="*/ 10119359 w 10119359"/>
                <a:gd name="connsiteY9" fmla="*/ 1116013 h 1339216"/>
                <a:gd name="connsiteX10" fmla="*/ 10119359 w 10119359"/>
                <a:gd name="connsiteY10" fmla="*/ 1116009 h 1339216"/>
                <a:gd name="connsiteX11" fmla="*/ 9896152 w 10119359"/>
                <a:gd name="connsiteY11" fmla="*/ 1339216 h 1339216"/>
                <a:gd name="connsiteX12" fmla="*/ 4216400 w 10119359"/>
                <a:gd name="connsiteY12" fmla="*/ 1339216 h 1339216"/>
                <a:gd name="connsiteX13" fmla="*/ 2113226 w 10119359"/>
                <a:gd name="connsiteY13" fmla="*/ 3517196 h 1339216"/>
                <a:gd name="connsiteX14" fmla="*/ 1686560 w 10119359"/>
                <a:gd name="connsiteY14" fmla="*/ 1339216 h 1339216"/>
                <a:gd name="connsiteX15" fmla="*/ 223207 w 10119359"/>
                <a:gd name="connsiteY15" fmla="*/ 1339216 h 1339216"/>
                <a:gd name="connsiteX16" fmla="*/ 0 w 10119359"/>
                <a:gd name="connsiteY16" fmla="*/ 1116009 h 1339216"/>
                <a:gd name="connsiteX17" fmla="*/ 0 w 10119359"/>
                <a:gd name="connsiteY17" fmla="*/ 1116013 h 1339216"/>
                <a:gd name="connsiteX18" fmla="*/ 0 w 10119359"/>
                <a:gd name="connsiteY18" fmla="*/ 781209 h 1339216"/>
                <a:gd name="connsiteX19" fmla="*/ 0 w 10119359"/>
                <a:gd name="connsiteY19" fmla="*/ 781209 h 1339216"/>
                <a:gd name="connsiteX20" fmla="*/ 0 w 10119359"/>
                <a:gd name="connsiteY20" fmla="*/ 223207 h 1339216"/>
                <a:gd name="connsiteX0" fmla="*/ 0 w 10119359"/>
                <a:gd name="connsiteY0" fmla="*/ 223207 h 3517196"/>
                <a:gd name="connsiteX1" fmla="*/ 223207 w 10119359"/>
                <a:gd name="connsiteY1" fmla="*/ 0 h 3517196"/>
                <a:gd name="connsiteX2" fmla="*/ 1686560 w 10119359"/>
                <a:gd name="connsiteY2" fmla="*/ 0 h 3517196"/>
                <a:gd name="connsiteX3" fmla="*/ 1686560 w 10119359"/>
                <a:gd name="connsiteY3" fmla="*/ 0 h 3517196"/>
                <a:gd name="connsiteX4" fmla="*/ 4216400 w 10119359"/>
                <a:gd name="connsiteY4" fmla="*/ 0 h 3517196"/>
                <a:gd name="connsiteX5" fmla="*/ 9896152 w 10119359"/>
                <a:gd name="connsiteY5" fmla="*/ 0 h 3517196"/>
                <a:gd name="connsiteX6" fmla="*/ 10119359 w 10119359"/>
                <a:gd name="connsiteY6" fmla="*/ 223207 h 3517196"/>
                <a:gd name="connsiteX7" fmla="*/ 10119359 w 10119359"/>
                <a:gd name="connsiteY7" fmla="*/ 781209 h 3517196"/>
                <a:gd name="connsiteX8" fmla="*/ 10119359 w 10119359"/>
                <a:gd name="connsiteY8" fmla="*/ 781209 h 3517196"/>
                <a:gd name="connsiteX9" fmla="*/ 10119359 w 10119359"/>
                <a:gd name="connsiteY9" fmla="*/ 1116013 h 3517196"/>
                <a:gd name="connsiteX10" fmla="*/ 10119359 w 10119359"/>
                <a:gd name="connsiteY10" fmla="*/ 1116009 h 3517196"/>
                <a:gd name="connsiteX11" fmla="*/ 9896152 w 10119359"/>
                <a:gd name="connsiteY11" fmla="*/ 1339216 h 3517196"/>
                <a:gd name="connsiteX12" fmla="*/ 4216400 w 10119359"/>
                <a:gd name="connsiteY12" fmla="*/ 1339216 h 3517196"/>
                <a:gd name="connsiteX13" fmla="*/ 2113226 w 10119359"/>
                <a:gd name="connsiteY13" fmla="*/ 3517196 h 3517196"/>
                <a:gd name="connsiteX14" fmla="*/ 3058160 w 10119359"/>
                <a:gd name="connsiteY14" fmla="*/ 1354456 h 3517196"/>
                <a:gd name="connsiteX15" fmla="*/ 223207 w 10119359"/>
                <a:gd name="connsiteY15" fmla="*/ 1339216 h 3517196"/>
                <a:gd name="connsiteX16" fmla="*/ 0 w 10119359"/>
                <a:gd name="connsiteY16" fmla="*/ 1116009 h 3517196"/>
                <a:gd name="connsiteX17" fmla="*/ 0 w 10119359"/>
                <a:gd name="connsiteY17" fmla="*/ 1116013 h 3517196"/>
                <a:gd name="connsiteX18" fmla="*/ 0 w 10119359"/>
                <a:gd name="connsiteY18" fmla="*/ 781209 h 3517196"/>
                <a:gd name="connsiteX19" fmla="*/ 0 w 10119359"/>
                <a:gd name="connsiteY19" fmla="*/ 781209 h 3517196"/>
                <a:gd name="connsiteX20" fmla="*/ 0 w 10119359"/>
                <a:gd name="connsiteY20" fmla="*/ 223207 h 3517196"/>
                <a:gd name="connsiteX0" fmla="*/ 0 w 10119359"/>
                <a:gd name="connsiteY0" fmla="*/ 223207 h 2877116"/>
                <a:gd name="connsiteX1" fmla="*/ 223207 w 10119359"/>
                <a:gd name="connsiteY1" fmla="*/ 0 h 2877116"/>
                <a:gd name="connsiteX2" fmla="*/ 1686560 w 10119359"/>
                <a:gd name="connsiteY2" fmla="*/ 0 h 2877116"/>
                <a:gd name="connsiteX3" fmla="*/ 1686560 w 10119359"/>
                <a:gd name="connsiteY3" fmla="*/ 0 h 2877116"/>
                <a:gd name="connsiteX4" fmla="*/ 4216400 w 10119359"/>
                <a:gd name="connsiteY4" fmla="*/ 0 h 2877116"/>
                <a:gd name="connsiteX5" fmla="*/ 9896152 w 10119359"/>
                <a:gd name="connsiteY5" fmla="*/ 0 h 2877116"/>
                <a:gd name="connsiteX6" fmla="*/ 10119359 w 10119359"/>
                <a:gd name="connsiteY6" fmla="*/ 223207 h 2877116"/>
                <a:gd name="connsiteX7" fmla="*/ 10119359 w 10119359"/>
                <a:gd name="connsiteY7" fmla="*/ 781209 h 2877116"/>
                <a:gd name="connsiteX8" fmla="*/ 10119359 w 10119359"/>
                <a:gd name="connsiteY8" fmla="*/ 781209 h 2877116"/>
                <a:gd name="connsiteX9" fmla="*/ 10119359 w 10119359"/>
                <a:gd name="connsiteY9" fmla="*/ 1116013 h 2877116"/>
                <a:gd name="connsiteX10" fmla="*/ 10119359 w 10119359"/>
                <a:gd name="connsiteY10" fmla="*/ 1116009 h 2877116"/>
                <a:gd name="connsiteX11" fmla="*/ 9896152 w 10119359"/>
                <a:gd name="connsiteY11" fmla="*/ 1339216 h 2877116"/>
                <a:gd name="connsiteX12" fmla="*/ 4216400 w 10119359"/>
                <a:gd name="connsiteY12" fmla="*/ 1339216 h 2877116"/>
                <a:gd name="connsiteX13" fmla="*/ 2524706 w 10119359"/>
                <a:gd name="connsiteY13" fmla="*/ 2877116 h 2877116"/>
                <a:gd name="connsiteX14" fmla="*/ 3058160 w 10119359"/>
                <a:gd name="connsiteY14" fmla="*/ 1354456 h 2877116"/>
                <a:gd name="connsiteX15" fmla="*/ 223207 w 10119359"/>
                <a:gd name="connsiteY15" fmla="*/ 1339216 h 2877116"/>
                <a:gd name="connsiteX16" fmla="*/ 0 w 10119359"/>
                <a:gd name="connsiteY16" fmla="*/ 1116009 h 2877116"/>
                <a:gd name="connsiteX17" fmla="*/ 0 w 10119359"/>
                <a:gd name="connsiteY17" fmla="*/ 1116013 h 2877116"/>
                <a:gd name="connsiteX18" fmla="*/ 0 w 10119359"/>
                <a:gd name="connsiteY18" fmla="*/ 781209 h 2877116"/>
                <a:gd name="connsiteX19" fmla="*/ 0 w 10119359"/>
                <a:gd name="connsiteY19" fmla="*/ 781209 h 2877116"/>
                <a:gd name="connsiteX20" fmla="*/ 0 w 10119359"/>
                <a:gd name="connsiteY20" fmla="*/ 223207 h 2877116"/>
                <a:gd name="connsiteX0" fmla="*/ 0 w 10119359"/>
                <a:gd name="connsiteY0" fmla="*/ 223207 h 2877116"/>
                <a:gd name="connsiteX1" fmla="*/ 223207 w 10119359"/>
                <a:gd name="connsiteY1" fmla="*/ 0 h 2877116"/>
                <a:gd name="connsiteX2" fmla="*/ 1686560 w 10119359"/>
                <a:gd name="connsiteY2" fmla="*/ 0 h 2877116"/>
                <a:gd name="connsiteX3" fmla="*/ 1686560 w 10119359"/>
                <a:gd name="connsiteY3" fmla="*/ 0 h 2877116"/>
                <a:gd name="connsiteX4" fmla="*/ 4216400 w 10119359"/>
                <a:gd name="connsiteY4" fmla="*/ 0 h 2877116"/>
                <a:gd name="connsiteX5" fmla="*/ 9896152 w 10119359"/>
                <a:gd name="connsiteY5" fmla="*/ 0 h 2877116"/>
                <a:gd name="connsiteX6" fmla="*/ 10119359 w 10119359"/>
                <a:gd name="connsiteY6" fmla="*/ 223207 h 2877116"/>
                <a:gd name="connsiteX7" fmla="*/ 10119359 w 10119359"/>
                <a:gd name="connsiteY7" fmla="*/ 781209 h 2877116"/>
                <a:gd name="connsiteX8" fmla="*/ 10119359 w 10119359"/>
                <a:gd name="connsiteY8" fmla="*/ 781209 h 2877116"/>
                <a:gd name="connsiteX9" fmla="*/ 10119359 w 10119359"/>
                <a:gd name="connsiteY9" fmla="*/ 1116013 h 2877116"/>
                <a:gd name="connsiteX10" fmla="*/ 10119359 w 10119359"/>
                <a:gd name="connsiteY10" fmla="*/ 1116009 h 2877116"/>
                <a:gd name="connsiteX11" fmla="*/ 9896152 w 10119359"/>
                <a:gd name="connsiteY11" fmla="*/ 1339216 h 2877116"/>
                <a:gd name="connsiteX12" fmla="*/ 3683000 w 10119359"/>
                <a:gd name="connsiteY12" fmla="*/ 1354456 h 2877116"/>
                <a:gd name="connsiteX13" fmla="*/ 2524706 w 10119359"/>
                <a:gd name="connsiteY13" fmla="*/ 2877116 h 2877116"/>
                <a:gd name="connsiteX14" fmla="*/ 3058160 w 10119359"/>
                <a:gd name="connsiteY14" fmla="*/ 1354456 h 2877116"/>
                <a:gd name="connsiteX15" fmla="*/ 223207 w 10119359"/>
                <a:gd name="connsiteY15" fmla="*/ 1339216 h 2877116"/>
                <a:gd name="connsiteX16" fmla="*/ 0 w 10119359"/>
                <a:gd name="connsiteY16" fmla="*/ 1116009 h 2877116"/>
                <a:gd name="connsiteX17" fmla="*/ 0 w 10119359"/>
                <a:gd name="connsiteY17" fmla="*/ 1116013 h 2877116"/>
                <a:gd name="connsiteX18" fmla="*/ 0 w 10119359"/>
                <a:gd name="connsiteY18" fmla="*/ 781209 h 2877116"/>
                <a:gd name="connsiteX19" fmla="*/ 0 w 10119359"/>
                <a:gd name="connsiteY19" fmla="*/ 781209 h 2877116"/>
                <a:gd name="connsiteX20" fmla="*/ 0 w 10119359"/>
                <a:gd name="connsiteY20" fmla="*/ 223207 h 2877116"/>
                <a:gd name="connsiteX0" fmla="*/ 0 w 10119359"/>
                <a:gd name="connsiteY0" fmla="*/ 223207 h 1880469"/>
                <a:gd name="connsiteX1" fmla="*/ 223207 w 10119359"/>
                <a:gd name="connsiteY1" fmla="*/ 0 h 1880469"/>
                <a:gd name="connsiteX2" fmla="*/ 1686560 w 10119359"/>
                <a:gd name="connsiteY2" fmla="*/ 0 h 1880469"/>
                <a:gd name="connsiteX3" fmla="*/ 1686560 w 10119359"/>
                <a:gd name="connsiteY3" fmla="*/ 0 h 1880469"/>
                <a:gd name="connsiteX4" fmla="*/ 4216400 w 10119359"/>
                <a:gd name="connsiteY4" fmla="*/ 0 h 1880469"/>
                <a:gd name="connsiteX5" fmla="*/ 9896152 w 10119359"/>
                <a:gd name="connsiteY5" fmla="*/ 0 h 1880469"/>
                <a:gd name="connsiteX6" fmla="*/ 10119359 w 10119359"/>
                <a:gd name="connsiteY6" fmla="*/ 223207 h 1880469"/>
                <a:gd name="connsiteX7" fmla="*/ 10119359 w 10119359"/>
                <a:gd name="connsiteY7" fmla="*/ 781209 h 1880469"/>
                <a:gd name="connsiteX8" fmla="*/ 10119359 w 10119359"/>
                <a:gd name="connsiteY8" fmla="*/ 781209 h 1880469"/>
                <a:gd name="connsiteX9" fmla="*/ 10119359 w 10119359"/>
                <a:gd name="connsiteY9" fmla="*/ 1116013 h 1880469"/>
                <a:gd name="connsiteX10" fmla="*/ 10119359 w 10119359"/>
                <a:gd name="connsiteY10" fmla="*/ 1116009 h 1880469"/>
                <a:gd name="connsiteX11" fmla="*/ 9896152 w 10119359"/>
                <a:gd name="connsiteY11" fmla="*/ 1339216 h 1880469"/>
                <a:gd name="connsiteX12" fmla="*/ 3683000 w 10119359"/>
                <a:gd name="connsiteY12" fmla="*/ 1354456 h 1880469"/>
                <a:gd name="connsiteX13" fmla="*/ 412315 w 10119359"/>
                <a:gd name="connsiteY13" fmla="*/ 1880469 h 1880469"/>
                <a:gd name="connsiteX14" fmla="*/ 3058160 w 10119359"/>
                <a:gd name="connsiteY14" fmla="*/ 1354456 h 1880469"/>
                <a:gd name="connsiteX15" fmla="*/ 223207 w 10119359"/>
                <a:gd name="connsiteY15" fmla="*/ 1339216 h 1880469"/>
                <a:gd name="connsiteX16" fmla="*/ 0 w 10119359"/>
                <a:gd name="connsiteY16" fmla="*/ 1116009 h 1880469"/>
                <a:gd name="connsiteX17" fmla="*/ 0 w 10119359"/>
                <a:gd name="connsiteY17" fmla="*/ 1116013 h 1880469"/>
                <a:gd name="connsiteX18" fmla="*/ 0 w 10119359"/>
                <a:gd name="connsiteY18" fmla="*/ 781209 h 1880469"/>
                <a:gd name="connsiteX19" fmla="*/ 0 w 10119359"/>
                <a:gd name="connsiteY19" fmla="*/ 781209 h 1880469"/>
                <a:gd name="connsiteX20" fmla="*/ 0 w 10119359"/>
                <a:gd name="connsiteY20" fmla="*/ 223207 h 1880469"/>
                <a:gd name="connsiteX0" fmla="*/ 0 w 10119359"/>
                <a:gd name="connsiteY0" fmla="*/ 223207 h 1880469"/>
                <a:gd name="connsiteX1" fmla="*/ 223207 w 10119359"/>
                <a:gd name="connsiteY1" fmla="*/ 0 h 1880469"/>
                <a:gd name="connsiteX2" fmla="*/ 1686560 w 10119359"/>
                <a:gd name="connsiteY2" fmla="*/ 0 h 1880469"/>
                <a:gd name="connsiteX3" fmla="*/ 1686560 w 10119359"/>
                <a:gd name="connsiteY3" fmla="*/ 0 h 1880469"/>
                <a:gd name="connsiteX4" fmla="*/ 4216400 w 10119359"/>
                <a:gd name="connsiteY4" fmla="*/ 0 h 1880469"/>
                <a:gd name="connsiteX5" fmla="*/ 9896152 w 10119359"/>
                <a:gd name="connsiteY5" fmla="*/ 0 h 1880469"/>
                <a:gd name="connsiteX6" fmla="*/ 10119359 w 10119359"/>
                <a:gd name="connsiteY6" fmla="*/ 223207 h 1880469"/>
                <a:gd name="connsiteX7" fmla="*/ 10119359 w 10119359"/>
                <a:gd name="connsiteY7" fmla="*/ 781209 h 1880469"/>
                <a:gd name="connsiteX8" fmla="*/ 10119359 w 10119359"/>
                <a:gd name="connsiteY8" fmla="*/ 781209 h 1880469"/>
                <a:gd name="connsiteX9" fmla="*/ 10119359 w 10119359"/>
                <a:gd name="connsiteY9" fmla="*/ 1116013 h 1880469"/>
                <a:gd name="connsiteX10" fmla="*/ 10119359 w 10119359"/>
                <a:gd name="connsiteY10" fmla="*/ 1116009 h 1880469"/>
                <a:gd name="connsiteX11" fmla="*/ 9896152 w 10119359"/>
                <a:gd name="connsiteY11" fmla="*/ 1339216 h 1880469"/>
                <a:gd name="connsiteX12" fmla="*/ 3683000 w 10119359"/>
                <a:gd name="connsiteY12" fmla="*/ 1354456 h 1880469"/>
                <a:gd name="connsiteX13" fmla="*/ 412315 w 10119359"/>
                <a:gd name="connsiteY13" fmla="*/ 1880469 h 1880469"/>
                <a:gd name="connsiteX14" fmla="*/ 1670018 w 10119359"/>
                <a:gd name="connsiteY14" fmla="*/ 1338636 h 1880469"/>
                <a:gd name="connsiteX15" fmla="*/ 223207 w 10119359"/>
                <a:gd name="connsiteY15" fmla="*/ 1339216 h 1880469"/>
                <a:gd name="connsiteX16" fmla="*/ 0 w 10119359"/>
                <a:gd name="connsiteY16" fmla="*/ 1116009 h 1880469"/>
                <a:gd name="connsiteX17" fmla="*/ 0 w 10119359"/>
                <a:gd name="connsiteY17" fmla="*/ 1116013 h 1880469"/>
                <a:gd name="connsiteX18" fmla="*/ 0 w 10119359"/>
                <a:gd name="connsiteY18" fmla="*/ 781209 h 1880469"/>
                <a:gd name="connsiteX19" fmla="*/ 0 w 10119359"/>
                <a:gd name="connsiteY19" fmla="*/ 781209 h 1880469"/>
                <a:gd name="connsiteX20" fmla="*/ 0 w 10119359"/>
                <a:gd name="connsiteY20" fmla="*/ 223207 h 1880469"/>
                <a:gd name="connsiteX0" fmla="*/ 0 w 10119359"/>
                <a:gd name="connsiteY0" fmla="*/ 223207 h 1880469"/>
                <a:gd name="connsiteX1" fmla="*/ 223207 w 10119359"/>
                <a:gd name="connsiteY1" fmla="*/ 0 h 1880469"/>
                <a:gd name="connsiteX2" fmla="*/ 1686560 w 10119359"/>
                <a:gd name="connsiteY2" fmla="*/ 0 h 1880469"/>
                <a:gd name="connsiteX3" fmla="*/ 1686560 w 10119359"/>
                <a:gd name="connsiteY3" fmla="*/ 0 h 1880469"/>
                <a:gd name="connsiteX4" fmla="*/ 4216400 w 10119359"/>
                <a:gd name="connsiteY4" fmla="*/ 0 h 1880469"/>
                <a:gd name="connsiteX5" fmla="*/ 9896152 w 10119359"/>
                <a:gd name="connsiteY5" fmla="*/ 0 h 1880469"/>
                <a:gd name="connsiteX6" fmla="*/ 10119359 w 10119359"/>
                <a:gd name="connsiteY6" fmla="*/ 223207 h 1880469"/>
                <a:gd name="connsiteX7" fmla="*/ 10119359 w 10119359"/>
                <a:gd name="connsiteY7" fmla="*/ 781209 h 1880469"/>
                <a:gd name="connsiteX8" fmla="*/ 10119359 w 10119359"/>
                <a:gd name="connsiteY8" fmla="*/ 781209 h 1880469"/>
                <a:gd name="connsiteX9" fmla="*/ 10119359 w 10119359"/>
                <a:gd name="connsiteY9" fmla="*/ 1116013 h 1880469"/>
                <a:gd name="connsiteX10" fmla="*/ 10119359 w 10119359"/>
                <a:gd name="connsiteY10" fmla="*/ 1116009 h 1880469"/>
                <a:gd name="connsiteX11" fmla="*/ 9896152 w 10119359"/>
                <a:gd name="connsiteY11" fmla="*/ 1339216 h 1880469"/>
                <a:gd name="connsiteX12" fmla="*/ 2938634 w 10119359"/>
                <a:gd name="connsiteY12" fmla="*/ 1362366 h 1880469"/>
                <a:gd name="connsiteX13" fmla="*/ 412315 w 10119359"/>
                <a:gd name="connsiteY13" fmla="*/ 1880469 h 1880469"/>
                <a:gd name="connsiteX14" fmla="*/ 1670018 w 10119359"/>
                <a:gd name="connsiteY14" fmla="*/ 1338636 h 1880469"/>
                <a:gd name="connsiteX15" fmla="*/ 223207 w 10119359"/>
                <a:gd name="connsiteY15" fmla="*/ 1339216 h 1880469"/>
                <a:gd name="connsiteX16" fmla="*/ 0 w 10119359"/>
                <a:gd name="connsiteY16" fmla="*/ 1116009 h 1880469"/>
                <a:gd name="connsiteX17" fmla="*/ 0 w 10119359"/>
                <a:gd name="connsiteY17" fmla="*/ 1116013 h 1880469"/>
                <a:gd name="connsiteX18" fmla="*/ 0 w 10119359"/>
                <a:gd name="connsiteY18" fmla="*/ 781209 h 1880469"/>
                <a:gd name="connsiteX19" fmla="*/ 0 w 10119359"/>
                <a:gd name="connsiteY19" fmla="*/ 781209 h 1880469"/>
                <a:gd name="connsiteX20" fmla="*/ 0 w 10119359"/>
                <a:gd name="connsiteY20" fmla="*/ 223207 h 1880469"/>
                <a:gd name="connsiteX0" fmla="*/ 0 w 10119359"/>
                <a:gd name="connsiteY0" fmla="*/ 223207 h 2329031"/>
                <a:gd name="connsiteX1" fmla="*/ 223207 w 10119359"/>
                <a:gd name="connsiteY1" fmla="*/ 0 h 2329031"/>
                <a:gd name="connsiteX2" fmla="*/ 1686560 w 10119359"/>
                <a:gd name="connsiteY2" fmla="*/ 0 h 2329031"/>
                <a:gd name="connsiteX3" fmla="*/ 1686560 w 10119359"/>
                <a:gd name="connsiteY3" fmla="*/ 0 h 2329031"/>
                <a:gd name="connsiteX4" fmla="*/ 4216400 w 10119359"/>
                <a:gd name="connsiteY4" fmla="*/ 0 h 2329031"/>
                <a:gd name="connsiteX5" fmla="*/ 9896152 w 10119359"/>
                <a:gd name="connsiteY5" fmla="*/ 0 h 2329031"/>
                <a:gd name="connsiteX6" fmla="*/ 10119359 w 10119359"/>
                <a:gd name="connsiteY6" fmla="*/ 223207 h 2329031"/>
                <a:gd name="connsiteX7" fmla="*/ 10119359 w 10119359"/>
                <a:gd name="connsiteY7" fmla="*/ 781209 h 2329031"/>
                <a:gd name="connsiteX8" fmla="*/ 10119359 w 10119359"/>
                <a:gd name="connsiteY8" fmla="*/ 781209 h 2329031"/>
                <a:gd name="connsiteX9" fmla="*/ 10119359 w 10119359"/>
                <a:gd name="connsiteY9" fmla="*/ 1116013 h 2329031"/>
                <a:gd name="connsiteX10" fmla="*/ 10119359 w 10119359"/>
                <a:gd name="connsiteY10" fmla="*/ 1116009 h 2329031"/>
                <a:gd name="connsiteX11" fmla="*/ 9896152 w 10119359"/>
                <a:gd name="connsiteY11" fmla="*/ 1339216 h 2329031"/>
                <a:gd name="connsiteX12" fmla="*/ 2938634 w 10119359"/>
                <a:gd name="connsiteY12" fmla="*/ 1362366 h 2329031"/>
                <a:gd name="connsiteX13" fmla="*/ 472669 w 10119359"/>
                <a:gd name="connsiteY13" fmla="*/ 2329031 h 2329031"/>
                <a:gd name="connsiteX14" fmla="*/ 1670018 w 10119359"/>
                <a:gd name="connsiteY14" fmla="*/ 1338636 h 2329031"/>
                <a:gd name="connsiteX15" fmla="*/ 223207 w 10119359"/>
                <a:gd name="connsiteY15" fmla="*/ 1339216 h 2329031"/>
                <a:gd name="connsiteX16" fmla="*/ 0 w 10119359"/>
                <a:gd name="connsiteY16" fmla="*/ 1116009 h 2329031"/>
                <a:gd name="connsiteX17" fmla="*/ 0 w 10119359"/>
                <a:gd name="connsiteY17" fmla="*/ 1116013 h 2329031"/>
                <a:gd name="connsiteX18" fmla="*/ 0 w 10119359"/>
                <a:gd name="connsiteY18" fmla="*/ 781209 h 2329031"/>
                <a:gd name="connsiteX19" fmla="*/ 0 w 10119359"/>
                <a:gd name="connsiteY19" fmla="*/ 781209 h 2329031"/>
                <a:gd name="connsiteX20" fmla="*/ 0 w 10119359"/>
                <a:gd name="connsiteY20" fmla="*/ 223207 h 2329031"/>
                <a:gd name="connsiteX0" fmla="*/ 2859058 w 12978417"/>
                <a:gd name="connsiteY0" fmla="*/ 223207 h 3153415"/>
                <a:gd name="connsiteX1" fmla="*/ 3082265 w 12978417"/>
                <a:gd name="connsiteY1" fmla="*/ 0 h 3153415"/>
                <a:gd name="connsiteX2" fmla="*/ 4545618 w 12978417"/>
                <a:gd name="connsiteY2" fmla="*/ 0 h 3153415"/>
                <a:gd name="connsiteX3" fmla="*/ 4545618 w 12978417"/>
                <a:gd name="connsiteY3" fmla="*/ 0 h 3153415"/>
                <a:gd name="connsiteX4" fmla="*/ 7075458 w 12978417"/>
                <a:gd name="connsiteY4" fmla="*/ 0 h 3153415"/>
                <a:gd name="connsiteX5" fmla="*/ 12755210 w 12978417"/>
                <a:gd name="connsiteY5" fmla="*/ 0 h 3153415"/>
                <a:gd name="connsiteX6" fmla="*/ 12978417 w 12978417"/>
                <a:gd name="connsiteY6" fmla="*/ 223207 h 3153415"/>
                <a:gd name="connsiteX7" fmla="*/ 12978417 w 12978417"/>
                <a:gd name="connsiteY7" fmla="*/ 781209 h 3153415"/>
                <a:gd name="connsiteX8" fmla="*/ 12978417 w 12978417"/>
                <a:gd name="connsiteY8" fmla="*/ 781209 h 3153415"/>
                <a:gd name="connsiteX9" fmla="*/ 12978417 w 12978417"/>
                <a:gd name="connsiteY9" fmla="*/ 1116013 h 3153415"/>
                <a:gd name="connsiteX10" fmla="*/ 12978417 w 12978417"/>
                <a:gd name="connsiteY10" fmla="*/ 1116009 h 3153415"/>
                <a:gd name="connsiteX11" fmla="*/ 12755210 w 12978417"/>
                <a:gd name="connsiteY11" fmla="*/ 1339216 h 3153415"/>
                <a:gd name="connsiteX12" fmla="*/ 5797692 w 12978417"/>
                <a:gd name="connsiteY12" fmla="*/ 1362366 h 3153415"/>
                <a:gd name="connsiteX13" fmla="*/ 0 w 12978417"/>
                <a:gd name="connsiteY13" fmla="*/ 3153415 h 3153415"/>
                <a:gd name="connsiteX14" fmla="*/ 4529076 w 12978417"/>
                <a:gd name="connsiteY14" fmla="*/ 1338636 h 3153415"/>
                <a:gd name="connsiteX15" fmla="*/ 3082265 w 12978417"/>
                <a:gd name="connsiteY15" fmla="*/ 1339216 h 3153415"/>
                <a:gd name="connsiteX16" fmla="*/ 2859058 w 12978417"/>
                <a:gd name="connsiteY16" fmla="*/ 1116009 h 3153415"/>
                <a:gd name="connsiteX17" fmla="*/ 2859058 w 12978417"/>
                <a:gd name="connsiteY17" fmla="*/ 1116013 h 3153415"/>
                <a:gd name="connsiteX18" fmla="*/ 2859058 w 12978417"/>
                <a:gd name="connsiteY18" fmla="*/ 781209 h 3153415"/>
                <a:gd name="connsiteX19" fmla="*/ 2859058 w 12978417"/>
                <a:gd name="connsiteY19" fmla="*/ 781209 h 3153415"/>
                <a:gd name="connsiteX20" fmla="*/ 2859058 w 12978417"/>
                <a:gd name="connsiteY20" fmla="*/ 223207 h 3153415"/>
                <a:gd name="connsiteX0" fmla="*/ 0 w 10119359"/>
                <a:gd name="connsiteY0" fmla="*/ 223207 h 4330439"/>
                <a:gd name="connsiteX1" fmla="*/ 223207 w 10119359"/>
                <a:gd name="connsiteY1" fmla="*/ 0 h 4330439"/>
                <a:gd name="connsiteX2" fmla="*/ 1686560 w 10119359"/>
                <a:gd name="connsiteY2" fmla="*/ 0 h 4330439"/>
                <a:gd name="connsiteX3" fmla="*/ 1686560 w 10119359"/>
                <a:gd name="connsiteY3" fmla="*/ 0 h 4330439"/>
                <a:gd name="connsiteX4" fmla="*/ 4216400 w 10119359"/>
                <a:gd name="connsiteY4" fmla="*/ 0 h 4330439"/>
                <a:gd name="connsiteX5" fmla="*/ 9896152 w 10119359"/>
                <a:gd name="connsiteY5" fmla="*/ 0 h 4330439"/>
                <a:gd name="connsiteX6" fmla="*/ 10119359 w 10119359"/>
                <a:gd name="connsiteY6" fmla="*/ 223207 h 4330439"/>
                <a:gd name="connsiteX7" fmla="*/ 10119359 w 10119359"/>
                <a:gd name="connsiteY7" fmla="*/ 781209 h 4330439"/>
                <a:gd name="connsiteX8" fmla="*/ 10119359 w 10119359"/>
                <a:gd name="connsiteY8" fmla="*/ 781209 h 4330439"/>
                <a:gd name="connsiteX9" fmla="*/ 10119359 w 10119359"/>
                <a:gd name="connsiteY9" fmla="*/ 1116013 h 4330439"/>
                <a:gd name="connsiteX10" fmla="*/ 10119359 w 10119359"/>
                <a:gd name="connsiteY10" fmla="*/ 1116009 h 4330439"/>
                <a:gd name="connsiteX11" fmla="*/ 9896152 w 10119359"/>
                <a:gd name="connsiteY11" fmla="*/ 1339216 h 4330439"/>
                <a:gd name="connsiteX12" fmla="*/ 2938634 w 10119359"/>
                <a:gd name="connsiteY12" fmla="*/ 1362366 h 4330439"/>
                <a:gd name="connsiteX13" fmla="*/ 1942693 w 10119359"/>
                <a:gd name="connsiteY13" fmla="*/ 4330439 h 4330439"/>
                <a:gd name="connsiteX14" fmla="*/ 1670018 w 10119359"/>
                <a:gd name="connsiteY14" fmla="*/ 1338636 h 4330439"/>
                <a:gd name="connsiteX15" fmla="*/ 223207 w 10119359"/>
                <a:gd name="connsiteY15" fmla="*/ 1339216 h 4330439"/>
                <a:gd name="connsiteX16" fmla="*/ 0 w 10119359"/>
                <a:gd name="connsiteY16" fmla="*/ 1116009 h 4330439"/>
                <a:gd name="connsiteX17" fmla="*/ 0 w 10119359"/>
                <a:gd name="connsiteY17" fmla="*/ 1116013 h 4330439"/>
                <a:gd name="connsiteX18" fmla="*/ 0 w 10119359"/>
                <a:gd name="connsiteY18" fmla="*/ 781209 h 4330439"/>
                <a:gd name="connsiteX19" fmla="*/ 0 w 10119359"/>
                <a:gd name="connsiteY19" fmla="*/ 781209 h 4330439"/>
                <a:gd name="connsiteX20" fmla="*/ 0 w 10119359"/>
                <a:gd name="connsiteY20" fmla="*/ 223207 h 4330439"/>
                <a:gd name="connsiteX0" fmla="*/ 0 w 10119359"/>
                <a:gd name="connsiteY0" fmla="*/ 223207 h 4330439"/>
                <a:gd name="connsiteX1" fmla="*/ 223207 w 10119359"/>
                <a:gd name="connsiteY1" fmla="*/ 0 h 4330439"/>
                <a:gd name="connsiteX2" fmla="*/ 1686560 w 10119359"/>
                <a:gd name="connsiteY2" fmla="*/ 0 h 4330439"/>
                <a:gd name="connsiteX3" fmla="*/ 1686560 w 10119359"/>
                <a:gd name="connsiteY3" fmla="*/ 0 h 4330439"/>
                <a:gd name="connsiteX4" fmla="*/ 4216400 w 10119359"/>
                <a:gd name="connsiteY4" fmla="*/ 0 h 4330439"/>
                <a:gd name="connsiteX5" fmla="*/ 9896152 w 10119359"/>
                <a:gd name="connsiteY5" fmla="*/ 0 h 4330439"/>
                <a:gd name="connsiteX6" fmla="*/ 10119359 w 10119359"/>
                <a:gd name="connsiteY6" fmla="*/ 223207 h 4330439"/>
                <a:gd name="connsiteX7" fmla="*/ 10119359 w 10119359"/>
                <a:gd name="connsiteY7" fmla="*/ 781209 h 4330439"/>
                <a:gd name="connsiteX8" fmla="*/ 10119359 w 10119359"/>
                <a:gd name="connsiteY8" fmla="*/ 781209 h 4330439"/>
                <a:gd name="connsiteX9" fmla="*/ 10119359 w 10119359"/>
                <a:gd name="connsiteY9" fmla="*/ 1116013 h 4330439"/>
                <a:gd name="connsiteX10" fmla="*/ 10119359 w 10119359"/>
                <a:gd name="connsiteY10" fmla="*/ 1116009 h 4330439"/>
                <a:gd name="connsiteX11" fmla="*/ 9896152 w 10119359"/>
                <a:gd name="connsiteY11" fmla="*/ 1339216 h 4330439"/>
                <a:gd name="connsiteX12" fmla="*/ 2938634 w 10119359"/>
                <a:gd name="connsiteY12" fmla="*/ 1362366 h 4330439"/>
                <a:gd name="connsiteX13" fmla="*/ 1942693 w 10119359"/>
                <a:gd name="connsiteY13" fmla="*/ 4330439 h 4330439"/>
                <a:gd name="connsiteX14" fmla="*/ 2030934 w 10119359"/>
                <a:gd name="connsiteY14" fmla="*/ 1338636 h 4330439"/>
                <a:gd name="connsiteX15" fmla="*/ 223207 w 10119359"/>
                <a:gd name="connsiteY15" fmla="*/ 1339216 h 4330439"/>
                <a:gd name="connsiteX16" fmla="*/ 0 w 10119359"/>
                <a:gd name="connsiteY16" fmla="*/ 1116009 h 4330439"/>
                <a:gd name="connsiteX17" fmla="*/ 0 w 10119359"/>
                <a:gd name="connsiteY17" fmla="*/ 1116013 h 4330439"/>
                <a:gd name="connsiteX18" fmla="*/ 0 w 10119359"/>
                <a:gd name="connsiteY18" fmla="*/ 781209 h 4330439"/>
                <a:gd name="connsiteX19" fmla="*/ 0 w 10119359"/>
                <a:gd name="connsiteY19" fmla="*/ 781209 h 4330439"/>
                <a:gd name="connsiteX20" fmla="*/ 0 w 10119359"/>
                <a:gd name="connsiteY20" fmla="*/ 223207 h 4330439"/>
                <a:gd name="connsiteX0" fmla="*/ 0 w 10119359"/>
                <a:gd name="connsiteY0" fmla="*/ 223207 h 3987140"/>
                <a:gd name="connsiteX1" fmla="*/ 223207 w 10119359"/>
                <a:gd name="connsiteY1" fmla="*/ 0 h 3987140"/>
                <a:gd name="connsiteX2" fmla="*/ 1686560 w 10119359"/>
                <a:gd name="connsiteY2" fmla="*/ 0 h 3987140"/>
                <a:gd name="connsiteX3" fmla="*/ 1686560 w 10119359"/>
                <a:gd name="connsiteY3" fmla="*/ 0 h 3987140"/>
                <a:gd name="connsiteX4" fmla="*/ 4216400 w 10119359"/>
                <a:gd name="connsiteY4" fmla="*/ 0 h 3987140"/>
                <a:gd name="connsiteX5" fmla="*/ 9896152 w 10119359"/>
                <a:gd name="connsiteY5" fmla="*/ 0 h 3987140"/>
                <a:gd name="connsiteX6" fmla="*/ 10119359 w 10119359"/>
                <a:gd name="connsiteY6" fmla="*/ 223207 h 3987140"/>
                <a:gd name="connsiteX7" fmla="*/ 10119359 w 10119359"/>
                <a:gd name="connsiteY7" fmla="*/ 781209 h 3987140"/>
                <a:gd name="connsiteX8" fmla="*/ 10119359 w 10119359"/>
                <a:gd name="connsiteY8" fmla="*/ 781209 h 3987140"/>
                <a:gd name="connsiteX9" fmla="*/ 10119359 w 10119359"/>
                <a:gd name="connsiteY9" fmla="*/ 1116013 h 3987140"/>
                <a:gd name="connsiteX10" fmla="*/ 10119359 w 10119359"/>
                <a:gd name="connsiteY10" fmla="*/ 1116009 h 3987140"/>
                <a:gd name="connsiteX11" fmla="*/ 9896152 w 10119359"/>
                <a:gd name="connsiteY11" fmla="*/ 1339216 h 3987140"/>
                <a:gd name="connsiteX12" fmla="*/ 2938634 w 10119359"/>
                <a:gd name="connsiteY12" fmla="*/ 1362366 h 3987140"/>
                <a:gd name="connsiteX13" fmla="*/ 1974077 w 10119359"/>
                <a:gd name="connsiteY13" fmla="*/ 3987140 h 3987140"/>
                <a:gd name="connsiteX14" fmla="*/ 2030934 w 10119359"/>
                <a:gd name="connsiteY14" fmla="*/ 1338636 h 3987140"/>
                <a:gd name="connsiteX15" fmla="*/ 223207 w 10119359"/>
                <a:gd name="connsiteY15" fmla="*/ 1339216 h 3987140"/>
                <a:gd name="connsiteX16" fmla="*/ 0 w 10119359"/>
                <a:gd name="connsiteY16" fmla="*/ 1116009 h 3987140"/>
                <a:gd name="connsiteX17" fmla="*/ 0 w 10119359"/>
                <a:gd name="connsiteY17" fmla="*/ 1116013 h 3987140"/>
                <a:gd name="connsiteX18" fmla="*/ 0 w 10119359"/>
                <a:gd name="connsiteY18" fmla="*/ 781209 h 3987140"/>
                <a:gd name="connsiteX19" fmla="*/ 0 w 10119359"/>
                <a:gd name="connsiteY19" fmla="*/ 781209 h 3987140"/>
                <a:gd name="connsiteX20" fmla="*/ 0 w 10119359"/>
                <a:gd name="connsiteY20" fmla="*/ 223207 h 3987140"/>
                <a:gd name="connsiteX0" fmla="*/ 0 w 10119359"/>
                <a:gd name="connsiteY0" fmla="*/ 223207 h 4755475"/>
                <a:gd name="connsiteX1" fmla="*/ 223207 w 10119359"/>
                <a:gd name="connsiteY1" fmla="*/ 0 h 4755475"/>
                <a:gd name="connsiteX2" fmla="*/ 1686560 w 10119359"/>
                <a:gd name="connsiteY2" fmla="*/ 0 h 4755475"/>
                <a:gd name="connsiteX3" fmla="*/ 1686560 w 10119359"/>
                <a:gd name="connsiteY3" fmla="*/ 0 h 4755475"/>
                <a:gd name="connsiteX4" fmla="*/ 4216400 w 10119359"/>
                <a:gd name="connsiteY4" fmla="*/ 0 h 4755475"/>
                <a:gd name="connsiteX5" fmla="*/ 9896152 w 10119359"/>
                <a:gd name="connsiteY5" fmla="*/ 0 h 4755475"/>
                <a:gd name="connsiteX6" fmla="*/ 10119359 w 10119359"/>
                <a:gd name="connsiteY6" fmla="*/ 223207 h 4755475"/>
                <a:gd name="connsiteX7" fmla="*/ 10119359 w 10119359"/>
                <a:gd name="connsiteY7" fmla="*/ 781209 h 4755475"/>
                <a:gd name="connsiteX8" fmla="*/ 10119359 w 10119359"/>
                <a:gd name="connsiteY8" fmla="*/ 781209 h 4755475"/>
                <a:gd name="connsiteX9" fmla="*/ 10119359 w 10119359"/>
                <a:gd name="connsiteY9" fmla="*/ 1116013 h 4755475"/>
                <a:gd name="connsiteX10" fmla="*/ 10119359 w 10119359"/>
                <a:gd name="connsiteY10" fmla="*/ 1116009 h 4755475"/>
                <a:gd name="connsiteX11" fmla="*/ 9896152 w 10119359"/>
                <a:gd name="connsiteY11" fmla="*/ 1339216 h 4755475"/>
                <a:gd name="connsiteX12" fmla="*/ 2938634 w 10119359"/>
                <a:gd name="connsiteY12" fmla="*/ 1362366 h 4755475"/>
                <a:gd name="connsiteX13" fmla="*/ 1550393 w 10119359"/>
                <a:gd name="connsiteY13" fmla="*/ 4755475 h 4755475"/>
                <a:gd name="connsiteX14" fmla="*/ 2030934 w 10119359"/>
                <a:gd name="connsiteY14" fmla="*/ 1338636 h 4755475"/>
                <a:gd name="connsiteX15" fmla="*/ 223207 w 10119359"/>
                <a:gd name="connsiteY15" fmla="*/ 1339216 h 4755475"/>
                <a:gd name="connsiteX16" fmla="*/ 0 w 10119359"/>
                <a:gd name="connsiteY16" fmla="*/ 1116009 h 4755475"/>
                <a:gd name="connsiteX17" fmla="*/ 0 w 10119359"/>
                <a:gd name="connsiteY17" fmla="*/ 1116013 h 4755475"/>
                <a:gd name="connsiteX18" fmla="*/ 0 w 10119359"/>
                <a:gd name="connsiteY18" fmla="*/ 781209 h 4755475"/>
                <a:gd name="connsiteX19" fmla="*/ 0 w 10119359"/>
                <a:gd name="connsiteY19" fmla="*/ 781209 h 4755475"/>
                <a:gd name="connsiteX20" fmla="*/ 0 w 10119359"/>
                <a:gd name="connsiteY20" fmla="*/ 223207 h 475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119359" h="4755475">
                  <a:moveTo>
                    <a:pt x="0" y="223207"/>
                  </a:moveTo>
                  <a:cubicBezTo>
                    <a:pt x="0" y="99933"/>
                    <a:pt x="99933" y="0"/>
                    <a:pt x="223207" y="0"/>
                  </a:cubicBezTo>
                  <a:lnTo>
                    <a:pt x="1686560" y="0"/>
                  </a:lnTo>
                  <a:lnTo>
                    <a:pt x="1686560" y="0"/>
                  </a:lnTo>
                  <a:lnTo>
                    <a:pt x="4216400" y="0"/>
                  </a:lnTo>
                  <a:lnTo>
                    <a:pt x="9896152" y="0"/>
                  </a:lnTo>
                  <a:cubicBezTo>
                    <a:pt x="10019426" y="0"/>
                    <a:pt x="10119359" y="99933"/>
                    <a:pt x="10119359" y="223207"/>
                  </a:cubicBezTo>
                  <a:lnTo>
                    <a:pt x="10119359" y="781209"/>
                  </a:lnTo>
                  <a:lnTo>
                    <a:pt x="10119359" y="781209"/>
                  </a:lnTo>
                  <a:lnTo>
                    <a:pt x="10119359" y="1116013"/>
                  </a:lnTo>
                  <a:lnTo>
                    <a:pt x="10119359" y="1116009"/>
                  </a:lnTo>
                  <a:cubicBezTo>
                    <a:pt x="10119359" y="1239283"/>
                    <a:pt x="10019426" y="1339216"/>
                    <a:pt x="9896152" y="1339216"/>
                  </a:cubicBezTo>
                  <a:lnTo>
                    <a:pt x="2938634" y="1362366"/>
                  </a:lnTo>
                  <a:lnTo>
                    <a:pt x="1550393" y="4755475"/>
                  </a:lnTo>
                  <a:lnTo>
                    <a:pt x="2030934" y="1338636"/>
                  </a:lnTo>
                  <a:lnTo>
                    <a:pt x="223207" y="1339216"/>
                  </a:lnTo>
                  <a:cubicBezTo>
                    <a:pt x="99933" y="1339216"/>
                    <a:pt x="0" y="1239283"/>
                    <a:pt x="0" y="1116009"/>
                  </a:cubicBezTo>
                  <a:lnTo>
                    <a:pt x="0" y="1116013"/>
                  </a:lnTo>
                  <a:lnTo>
                    <a:pt x="0" y="781209"/>
                  </a:lnTo>
                  <a:lnTo>
                    <a:pt x="0" y="781209"/>
                  </a:lnTo>
                  <a:lnTo>
                    <a:pt x="0" y="223207"/>
                  </a:lnTo>
                  <a:close/>
                </a:path>
              </a:pathLst>
            </a:cu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437693" y="1053805"/>
              <a:ext cx="98298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Quan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sát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tranh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 6, 7, 8, 9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trang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 13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và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cho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biết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9C2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70号-灵悦黑体" panose="00000500000000000000" pitchFamily="2" charset="-122"/>
                </a:rPr>
                <a:t>: 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9C2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ED8AC79F-4C18-49F1-B775-8C556491E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455134"/>
            <a:ext cx="3124200" cy="25586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A71B37-1DDB-4FD1-902A-A6F0C1B6C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5" y="146660"/>
            <a:ext cx="2071681" cy="207168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3545" y="1896999"/>
            <a:ext cx="7384535" cy="994681"/>
          </a:xfrm>
          <a:prstGeom prst="wedgeEllipseCallout">
            <a:avLst>
              <a:gd name="adj1" fmla="val -28991"/>
              <a:gd name="adj2" fmla="val 115181"/>
            </a:avLst>
          </a:prstGeom>
          <a:solidFill>
            <a:srgbClr val="0070C0"/>
          </a:solidFill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 người trong hình làm gì?</a:t>
            </a:r>
          </a:p>
        </p:txBody>
      </p:sp>
      <p:sp>
        <p:nvSpPr>
          <p:cNvPr id="17" name="Oval Callout 16"/>
          <p:cNvSpPr/>
          <p:nvPr/>
        </p:nvSpPr>
        <p:spPr>
          <a:xfrm flipH="1">
            <a:off x="3873949" y="2994213"/>
            <a:ext cx="5397927" cy="1769647"/>
          </a:xfrm>
          <a:prstGeom prst="wedgeEllipseCallout">
            <a:avLst>
              <a:gd name="adj1" fmla="val 50206"/>
              <a:gd name="adj2" fmla="val 65945"/>
            </a:avLst>
          </a:prstGeom>
          <a:solidFill>
            <a:srgbClr val="FF0066"/>
          </a:solidFill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850" y1="18950" x2="54650" y2="24500"/>
                        <a14:foregroundMark x1="50750" y1="15950" x2="53900" y2="210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716" y="3109279"/>
            <a:ext cx="3745792" cy="38427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25" b="90000" l="10000" r="90000">
                        <a14:foregroundMark x1="51950" y1="16700" x2="49400" y2="22100"/>
                        <a14:foregroundMark x1="48150" y1="18750" x2="49475" y2="19525"/>
                        <a14:foregroundMark x1="47100" y1="15575" x2="50275" y2="18750"/>
                        <a14:backgroundMark x1="50275" y1="83150" x2="50000" y2="87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1708" y="3171031"/>
            <a:ext cx="3890603" cy="38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4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phòng cháy khi ở nh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4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5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6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849" y="3983054"/>
            <a:ext cx="1962108" cy="1901899"/>
          </a:xfrm>
          <a:prstGeom prst="rect">
            <a:avLst/>
          </a:prstGeom>
        </p:spPr>
      </p:pic>
      <p:pic>
        <p:nvPicPr>
          <p:cNvPr id="9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84286" y="5747508"/>
            <a:ext cx="1168717" cy="1168717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286" y="1267109"/>
            <a:ext cx="312586" cy="2535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4" y="592197"/>
            <a:ext cx="6291617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4738106" y="2172998"/>
            <a:ext cx="2156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8336720" y="2159644"/>
            <a:ext cx="2584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8280662" y="3241963"/>
            <a:ext cx="203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4767341" y="3246145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tĩnh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63" y="-2574673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3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96113" y="2196590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89207" y="3337358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21522" y="2174878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21522" y="3300779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0864176">
            <a:off x="3990265" y="3281222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107" b="98577" l="7285" r="98108">
                        <a14:foregroundMark x1="19773" y1="74545" x2="52696" y2="74545"/>
                        <a14:foregroundMark x1="55913" y1="62213" x2="56102" y2="87115"/>
                        <a14:foregroundMark x1="20719" y1="84032" x2="23841" y2="89723"/>
                        <a14:foregroundMark x1="73605" y1="81818" x2="80227" y2="81581"/>
                        <a14:foregroundMark x1="65468" y1="79526" x2="70861" y2="78340"/>
                        <a14:foregroundMark x1="64049" y1="69486" x2="71334" y2="65455"/>
                        <a14:foregroundMark x1="62914" y1="59368" x2="65184" y2="55968"/>
                        <a14:foregroundMark x1="64333" y1="87273" x2="68590" y2="88775"/>
                        <a14:foregroundMark x1="48628" y1="92411" x2="48628" y2="92411"/>
                        <a14:foregroundMark x1="49763" y1="95415" x2="49763" y2="95415"/>
                        <a14:foregroundMark x1="48628" y1="56364" x2="48628" y2="56364"/>
                        <a14:foregroundMark x1="50047" y1="52964" x2="50047" y2="52964"/>
                      </a14:backgroundRemoval>
                    </a14:imgEffect>
                  </a14:imgLayer>
                </a14:imgProps>
              </a:ext>
            </a:extLst>
          </a:blip>
          <a:srcRect t="46520"/>
          <a:stretch/>
        </p:blipFill>
        <p:spPr>
          <a:xfrm rot="195439">
            <a:off x="1824546" y="2752136"/>
            <a:ext cx="2122851" cy="1358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16" y="524187"/>
            <a:ext cx="744995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7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repeatCount="indefinite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25E-6 -2.96296E-6 L -0.00339 -0.02222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11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07" y="2360654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1563858"/>
            <a:ext cx="1585590" cy="2635785"/>
            <a:chOff x="1740753" y="1348287"/>
            <a:chExt cx="1833577" cy="304802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981163" y="1348287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655808">
            <a:off x="6830412" y="3240048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4283531" y="1802201"/>
            <a:ext cx="2534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4343243" y="3023768"/>
            <a:ext cx="280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844954" y="1837355"/>
            <a:ext cx="343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844955" y="3094076"/>
            <a:ext cx="373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42544" y="3353724"/>
            <a:ext cx="536494" cy="4999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54192" y="2191943"/>
            <a:ext cx="536494" cy="4999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54192" y="3327315"/>
            <a:ext cx="536494" cy="4999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47037" y="2190959"/>
            <a:ext cx="536494" cy="49991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688" b="89984" l="2514" r="96465">
                        <a14:foregroundMark x1="84996" y1="37110" x2="93009" y2="35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31052">
            <a:off x="1967401" y="2965637"/>
            <a:ext cx="2060058" cy="1045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50" y="385372"/>
            <a:ext cx="7468247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64" presetClass="path" presetSubtype="0" repeatCount="indefinite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33333E-6 -4.81481E-6 L -3.33333E-6 -0.01643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1.11111E-6 L 4.16667E-7 -0.01945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43038" y="3197910"/>
            <a:ext cx="908383" cy="90838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05054" y="3202511"/>
            <a:ext cx="536494" cy="4999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37286" y="2150005"/>
            <a:ext cx="536494" cy="4999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37286" y="3307678"/>
            <a:ext cx="536494" cy="4999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63464" y="2172861"/>
            <a:ext cx="536494" cy="49991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4289207" y="2094729"/>
            <a:ext cx="34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4412742" y="2858851"/>
            <a:ext cx="3036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8540031" y="2037489"/>
            <a:ext cx="3042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8714739" y="2836027"/>
            <a:ext cx="3155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26748" y="2973188"/>
            <a:ext cx="1786283" cy="11705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31" y="454745"/>
            <a:ext cx="7766977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0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64" presetClass="path" presetSubtype="0" repeatCount="indefinite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75E-6 0 L 0.00065 -0.01759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8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3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88795" y="2123381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56217" y="3282599"/>
            <a:ext cx="536494" cy="4999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55505" y="2187436"/>
            <a:ext cx="536494" cy="4999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55505" y="3317103"/>
            <a:ext cx="536494" cy="4999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39056" y="2187436"/>
            <a:ext cx="536494" cy="49991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4753670" y="2123381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4770415" y="3258753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8251800" y="2139347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8251800" y="3266196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115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24" b="92453" l="9769" r="98100">
                        <a14:foregroundMark x1="40434" y1="45283" x2="71370" y2="59361"/>
                        <a14:foregroundMark x1="56174" y1="44993" x2="69064" y2="44702"/>
                        <a14:foregroundMark x1="69607" y1="51379" x2="69607" y2="52685"/>
                        <a14:foregroundMark x1="37720" y1="51524" x2="44505" y2="51234"/>
                        <a14:foregroundMark x1="37178" y1="59361" x2="59159" y2="60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445" y="2978388"/>
            <a:ext cx="1185552" cy="11083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31" y="878773"/>
            <a:ext cx="7498730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repeatCount="indefinite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3.7037E-6 L -2.5E-6 -0.01828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944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6">
            <a:extLst>
              <a:ext uri="{FF2B5EF4-FFF2-40B4-BE49-F238E27FC236}">
                <a16:creationId xmlns:a16="http://schemas.microsoft.com/office/drawing/2014/main" id="{02A236C8-42A2-4A75-A287-0DA62A6F3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57" y="579120"/>
            <a:ext cx="6056086" cy="52173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66588" y="2633810"/>
            <a:ext cx="5458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dist="152400" dir="8280000" sx="110000" sy="110000" algn="ctr" rotWithShape="0">
                    <a:prstClr val="white"/>
                  </a:outerShdw>
                </a:effectLst>
                <a:uLnTx/>
                <a:uFillTx/>
                <a:latin typeface="UTM Bell" panose="02040603050506020204" pitchFamily="18" charset="0"/>
                <a:ea typeface="+mn-ea"/>
                <a:cs typeface="+mn-cs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7002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68E7C5A-5CE7-4178-8150-C3B31FB59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371" y="4535170"/>
            <a:ext cx="3517428" cy="232283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A41DF5E0-025E-4BBD-BF9B-6B91F813B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932" flipH="1">
            <a:off x="-90526" y="3795799"/>
            <a:ext cx="3824813" cy="33714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27271" y="1731201"/>
            <a:ext cx="8922380" cy="2021666"/>
            <a:chOff x="2456909" y="1663455"/>
            <a:chExt cx="8922380" cy="2021666"/>
          </a:xfrm>
        </p:grpSpPr>
        <p:sp>
          <p:nvSpPr>
            <p:cNvPr id="4" name="矩形 3"/>
            <p:cNvSpPr/>
            <p:nvPr/>
          </p:nvSpPr>
          <p:spPr>
            <a:xfrm>
              <a:off x="3068023" y="1704475"/>
              <a:ext cx="828235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được một số nguyên nhân dẫn đến cháy nhà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 nêu được những thiệt hại có thể xảy ra (về người, về tài sản,...) do hỏa hoạn.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圆角矩形标注 6"/>
            <p:cNvSpPr/>
            <p:nvPr/>
          </p:nvSpPr>
          <p:spPr>
            <a:xfrm>
              <a:off x="2456909" y="1663455"/>
              <a:ext cx="8922380" cy="2021666"/>
            </a:xfrm>
            <a:custGeom>
              <a:avLst/>
              <a:gdLst>
                <a:gd name="connsiteX0" fmla="*/ 0 w 9143881"/>
                <a:gd name="connsiteY0" fmla="*/ 241715 h 1450262"/>
                <a:gd name="connsiteX1" fmla="*/ 241715 w 9143881"/>
                <a:gd name="connsiteY1" fmla="*/ 0 h 1450262"/>
                <a:gd name="connsiteX2" fmla="*/ 1523980 w 9143881"/>
                <a:gd name="connsiteY2" fmla="*/ 0 h 1450262"/>
                <a:gd name="connsiteX3" fmla="*/ 1523980 w 9143881"/>
                <a:gd name="connsiteY3" fmla="*/ 0 h 1450262"/>
                <a:gd name="connsiteX4" fmla="*/ 3809950 w 9143881"/>
                <a:gd name="connsiteY4" fmla="*/ 0 h 1450262"/>
                <a:gd name="connsiteX5" fmla="*/ 8902166 w 9143881"/>
                <a:gd name="connsiteY5" fmla="*/ 0 h 1450262"/>
                <a:gd name="connsiteX6" fmla="*/ 9143881 w 9143881"/>
                <a:gd name="connsiteY6" fmla="*/ 241715 h 1450262"/>
                <a:gd name="connsiteX7" fmla="*/ 9143881 w 9143881"/>
                <a:gd name="connsiteY7" fmla="*/ 845986 h 1450262"/>
                <a:gd name="connsiteX8" fmla="*/ 9143881 w 9143881"/>
                <a:gd name="connsiteY8" fmla="*/ 845986 h 1450262"/>
                <a:gd name="connsiteX9" fmla="*/ 9143881 w 9143881"/>
                <a:gd name="connsiteY9" fmla="*/ 1208552 h 1450262"/>
                <a:gd name="connsiteX10" fmla="*/ 9143881 w 9143881"/>
                <a:gd name="connsiteY10" fmla="*/ 1208547 h 1450262"/>
                <a:gd name="connsiteX11" fmla="*/ 8902166 w 9143881"/>
                <a:gd name="connsiteY11" fmla="*/ 1450262 h 1450262"/>
                <a:gd name="connsiteX12" fmla="*/ 3809950 w 9143881"/>
                <a:gd name="connsiteY12" fmla="*/ 1450262 h 1450262"/>
                <a:gd name="connsiteX13" fmla="*/ 1523980 w 9143881"/>
                <a:gd name="connsiteY13" fmla="*/ 1450262 h 1450262"/>
                <a:gd name="connsiteX14" fmla="*/ 1523980 w 9143881"/>
                <a:gd name="connsiteY14" fmla="*/ 1450262 h 1450262"/>
                <a:gd name="connsiteX15" fmla="*/ 241715 w 9143881"/>
                <a:gd name="connsiteY15" fmla="*/ 1450262 h 1450262"/>
                <a:gd name="connsiteX16" fmla="*/ 0 w 9143881"/>
                <a:gd name="connsiteY16" fmla="*/ 1208547 h 1450262"/>
                <a:gd name="connsiteX17" fmla="*/ 0 w 9143881"/>
                <a:gd name="connsiteY17" fmla="*/ 1208552 h 1450262"/>
                <a:gd name="connsiteX18" fmla="*/ -840506 w 9143881"/>
                <a:gd name="connsiteY18" fmla="*/ 1489231 h 1450262"/>
                <a:gd name="connsiteX19" fmla="*/ 0 w 9143881"/>
                <a:gd name="connsiteY19" fmla="*/ 845986 h 1450262"/>
                <a:gd name="connsiteX20" fmla="*/ 0 w 9143881"/>
                <a:gd name="connsiteY20" fmla="*/ 241715 h 1450262"/>
                <a:gd name="connsiteX0" fmla="*/ 597437 w 9741318"/>
                <a:gd name="connsiteY0" fmla="*/ 241715 h 2021666"/>
                <a:gd name="connsiteX1" fmla="*/ 839152 w 9741318"/>
                <a:gd name="connsiteY1" fmla="*/ 0 h 2021666"/>
                <a:gd name="connsiteX2" fmla="*/ 2121417 w 9741318"/>
                <a:gd name="connsiteY2" fmla="*/ 0 h 2021666"/>
                <a:gd name="connsiteX3" fmla="*/ 2121417 w 9741318"/>
                <a:gd name="connsiteY3" fmla="*/ 0 h 2021666"/>
                <a:gd name="connsiteX4" fmla="*/ 4407387 w 9741318"/>
                <a:gd name="connsiteY4" fmla="*/ 0 h 2021666"/>
                <a:gd name="connsiteX5" fmla="*/ 9499603 w 9741318"/>
                <a:gd name="connsiteY5" fmla="*/ 0 h 2021666"/>
                <a:gd name="connsiteX6" fmla="*/ 9741318 w 9741318"/>
                <a:gd name="connsiteY6" fmla="*/ 241715 h 2021666"/>
                <a:gd name="connsiteX7" fmla="*/ 9741318 w 9741318"/>
                <a:gd name="connsiteY7" fmla="*/ 845986 h 2021666"/>
                <a:gd name="connsiteX8" fmla="*/ 9741318 w 9741318"/>
                <a:gd name="connsiteY8" fmla="*/ 845986 h 2021666"/>
                <a:gd name="connsiteX9" fmla="*/ 9741318 w 9741318"/>
                <a:gd name="connsiteY9" fmla="*/ 1208552 h 2021666"/>
                <a:gd name="connsiteX10" fmla="*/ 9741318 w 9741318"/>
                <a:gd name="connsiteY10" fmla="*/ 1208547 h 2021666"/>
                <a:gd name="connsiteX11" fmla="*/ 9499603 w 9741318"/>
                <a:gd name="connsiteY11" fmla="*/ 1450262 h 2021666"/>
                <a:gd name="connsiteX12" fmla="*/ 4407387 w 9741318"/>
                <a:gd name="connsiteY12" fmla="*/ 1450262 h 2021666"/>
                <a:gd name="connsiteX13" fmla="*/ 2121417 w 9741318"/>
                <a:gd name="connsiteY13" fmla="*/ 1450262 h 2021666"/>
                <a:gd name="connsiteX14" fmla="*/ 2121417 w 9741318"/>
                <a:gd name="connsiteY14" fmla="*/ 1450262 h 2021666"/>
                <a:gd name="connsiteX15" fmla="*/ 839152 w 9741318"/>
                <a:gd name="connsiteY15" fmla="*/ 1450262 h 2021666"/>
                <a:gd name="connsiteX16" fmla="*/ 597437 w 9741318"/>
                <a:gd name="connsiteY16" fmla="*/ 1208547 h 2021666"/>
                <a:gd name="connsiteX17" fmla="*/ 597437 w 9741318"/>
                <a:gd name="connsiteY17" fmla="*/ 1208552 h 2021666"/>
                <a:gd name="connsiteX18" fmla="*/ 0 w 9741318"/>
                <a:gd name="connsiteY18" fmla="*/ 2021666 h 2021666"/>
                <a:gd name="connsiteX19" fmla="*/ 597437 w 9741318"/>
                <a:gd name="connsiteY19" fmla="*/ 845986 h 2021666"/>
                <a:gd name="connsiteX20" fmla="*/ 597437 w 9741318"/>
                <a:gd name="connsiteY20" fmla="*/ 241715 h 202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41318" h="2021666">
                  <a:moveTo>
                    <a:pt x="597437" y="241715"/>
                  </a:moveTo>
                  <a:cubicBezTo>
                    <a:pt x="597437" y="108219"/>
                    <a:pt x="705656" y="0"/>
                    <a:pt x="839152" y="0"/>
                  </a:cubicBezTo>
                  <a:lnTo>
                    <a:pt x="2121417" y="0"/>
                  </a:lnTo>
                  <a:lnTo>
                    <a:pt x="2121417" y="0"/>
                  </a:lnTo>
                  <a:lnTo>
                    <a:pt x="4407387" y="0"/>
                  </a:lnTo>
                  <a:lnTo>
                    <a:pt x="9499603" y="0"/>
                  </a:lnTo>
                  <a:cubicBezTo>
                    <a:pt x="9633099" y="0"/>
                    <a:pt x="9741318" y="108219"/>
                    <a:pt x="9741318" y="241715"/>
                  </a:cubicBezTo>
                  <a:lnTo>
                    <a:pt x="9741318" y="845986"/>
                  </a:lnTo>
                  <a:lnTo>
                    <a:pt x="9741318" y="845986"/>
                  </a:lnTo>
                  <a:lnTo>
                    <a:pt x="9741318" y="1208552"/>
                  </a:lnTo>
                  <a:lnTo>
                    <a:pt x="9741318" y="1208547"/>
                  </a:lnTo>
                  <a:cubicBezTo>
                    <a:pt x="9741318" y="1342043"/>
                    <a:pt x="9633099" y="1450262"/>
                    <a:pt x="9499603" y="1450262"/>
                  </a:cubicBezTo>
                  <a:lnTo>
                    <a:pt x="4407387" y="1450262"/>
                  </a:lnTo>
                  <a:lnTo>
                    <a:pt x="2121417" y="1450262"/>
                  </a:lnTo>
                  <a:lnTo>
                    <a:pt x="2121417" y="1450262"/>
                  </a:lnTo>
                  <a:lnTo>
                    <a:pt x="839152" y="1450262"/>
                  </a:lnTo>
                  <a:cubicBezTo>
                    <a:pt x="705656" y="1450262"/>
                    <a:pt x="597437" y="1342043"/>
                    <a:pt x="597437" y="1208547"/>
                  </a:cubicBezTo>
                  <a:lnTo>
                    <a:pt x="597437" y="1208552"/>
                  </a:lnTo>
                  <a:lnTo>
                    <a:pt x="0" y="2021666"/>
                  </a:lnTo>
                  <a:lnTo>
                    <a:pt x="597437" y="845986"/>
                  </a:lnTo>
                  <a:lnTo>
                    <a:pt x="597437" y="241715"/>
                  </a:lnTo>
                  <a:close/>
                </a:path>
              </a:pathLst>
            </a:custGeom>
            <a:noFill/>
            <a:ln w="285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9E35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67436" y="3372019"/>
            <a:ext cx="7853301" cy="979349"/>
            <a:chOff x="3176090" y="3406821"/>
            <a:chExt cx="7853301" cy="979349"/>
          </a:xfrm>
        </p:grpSpPr>
        <p:sp>
          <p:nvSpPr>
            <p:cNvPr id="11" name="矩形 10"/>
            <p:cNvSpPr/>
            <p:nvPr/>
          </p:nvSpPr>
          <p:spPr>
            <a:xfrm>
              <a:off x="3283637" y="3406821"/>
              <a:ext cx="774575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 hiện được một số vật dễ cháy và giải thích được vì sao không được đặt chúng ở gần lửa.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圆角矩形标注 6"/>
            <p:cNvSpPr/>
            <p:nvPr/>
          </p:nvSpPr>
          <p:spPr>
            <a:xfrm>
              <a:off x="3176090" y="3411881"/>
              <a:ext cx="7420008" cy="974289"/>
            </a:xfrm>
            <a:prstGeom prst="wedgeRoundRectCallout">
              <a:avLst>
                <a:gd name="adj1" fmla="val -57313"/>
                <a:gd name="adj2" fmla="val 56403"/>
                <a:gd name="adj3" fmla="val 16667"/>
              </a:avLst>
            </a:prstGeom>
            <a:noFill/>
            <a:ln w="285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9E35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37685" y="4527437"/>
            <a:ext cx="7214479" cy="954107"/>
            <a:chOff x="3739108" y="4225417"/>
            <a:chExt cx="6492875" cy="954107"/>
          </a:xfrm>
        </p:grpSpPr>
        <p:sp>
          <p:nvSpPr>
            <p:cNvPr id="18" name="矩形 17"/>
            <p:cNvSpPr/>
            <p:nvPr/>
          </p:nvSpPr>
          <p:spPr>
            <a:xfrm>
              <a:off x="3901900" y="4225417"/>
              <a:ext cx="633008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 ý thức phòng tránh hỏa hoạn và tôn trọng những quy định về phòng cháy.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30" name="圆角矩形标注 6"/>
            <p:cNvSpPr/>
            <p:nvPr/>
          </p:nvSpPr>
          <p:spPr>
            <a:xfrm>
              <a:off x="3739108" y="4287107"/>
              <a:ext cx="6492875" cy="892417"/>
            </a:xfrm>
            <a:prstGeom prst="wedgeRoundRectCallout">
              <a:avLst>
                <a:gd name="adj1" fmla="val -56533"/>
                <a:gd name="adj2" fmla="val 20763"/>
                <a:gd name="adj3" fmla="val 16667"/>
              </a:avLst>
            </a:prstGeom>
            <a:noFill/>
            <a:ln w="285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9E35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11" y="49888"/>
            <a:ext cx="815105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676" y="0"/>
            <a:ext cx="13636915" cy="72110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39292" y="1582255"/>
            <a:ext cx="40377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83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2395" cy="6724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8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"/>
            <a:ext cx="12167638" cy="687776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427168" y="-3221702"/>
            <a:ext cx="5134486" cy="3001391"/>
            <a:chOff x="415174" y="452238"/>
            <a:chExt cx="5134486" cy="30013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660" y="452238"/>
              <a:ext cx="4572000" cy="2826161"/>
            </a:xfrm>
            <a:prstGeom prst="rect">
              <a:avLst/>
            </a:prstGeom>
            <a:ln w="57150" cap="rnd">
              <a:solidFill>
                <a:schemeClr val="accent1">
                  <a:lumMod val="75000"/>
                </a:schemeClr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CAB2834-CF99-4375-9EE1-8FAB4867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74" y="2377901"/>
              <a:ext cx="932183" cy="102330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2760995" y="2759148"/>
              <a:ext cx="694481" cy="69448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718491" y="-3192154"/>
            <a:ext cx="5142264" cy="3149972"/>
            <a:chOff x="6828731" y="210260"/>
            <a:chExt cx="5142264" cy="31499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995" y="210260"/>
              <a:ext cx="4572000" cy="2881752"/>
            </a:xfrm>
            <a:prstGeom prst="rect">
              <a:avLst/>
            </a:prstGeom>
            <a:ln w="57150" cap="rnd">
              <a:solidFill>
                <a:schemeClr val="accent1">
                  <a:lumMod val="75000"/>
                </a:schemeClr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7E858C6-4C23-4B56-8588-4D51C4581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731" y="2336923"/>
              <a:ext cx="932183" cy="1023309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9236336" y="2655810"/>
              <a:ext cx="694481" cy="69448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461660" y="7153179"/>
            <a:ext cx="5134211" cy="3020362"/>
            <a:chOff x="952706" y="3732761"/>
            <a:chExt cx="5134211" cy="30203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917" y="3732761"/>
              <a:ext cx="4572000" cy="2849850"/>
            </a:xfrm>
            <a:prstGeom prst="rect">
              <a:avLst/>
            </a:prstGeom>
            <a:ln w="57150" cap="rnd">
              <a:solidFill>
                <a:schemeClr val="accent1">
                  <a:lumMod val="75000"/>
                </a:schemeClr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8951517-7FF7-413B-AD37-153679B2C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706" y="5729814"/>
              <a:ext cx="932183" cy="1023309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3145613" y="6058642"/>
              <a:ext cx="694481" cy="69448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89663" y="7051386"/>
            <a:ext cx="5129057" cy="3122155"/>
            <a:chOff x="6925783" y="3694628"/>
            <a:chExt cx="5129057" cy="31221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/>
            <a:stretch/>
          </p:blipFill>
          <p:spPr>
            <a:xfrm>
              <a:off x="7482840" y="3694628"/>
              <a:ext cx="4572000" cy="2872134"/>
            </a:xfrm>
            <a:prstGeom prst="rect">
              <a:avLst/>
            </a:prstGeom>
            <a:ln w="57150" cap="rnd">
              <a:solidFill>
                <a:schemeClr val="accent1">
                  <a:lumMod val="75000"/>
                </a:schemeClr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1E128812-FDBE-4ACC-A909-47B66D1B1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783" y="5651864"/>
              <a:ext cx="932183" cy="1023309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9315915" y="6122302"/>
              <a:ext cx="694481" cy="69448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sp>
        <p:nvSpPr>
          <p:cNvPr id="37" name="矩形: 圆角 3"/>
          <p:cNvSpPr/>
          <p:nvPr/>
        </p:nvSpPr>
        <p:spPr>
          <a:xfrm>
            <a:off x="324198" y="506874"/>
            <a:ext cx="11582400" cy="5954886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1702416" y="2474369"/>
            <a:ext cx="6198859" cy="1418065"/>
          </a:xfrm>
          <a:prstGeom prst="wedgeEllipseCallout">
            <a:avLst>
              <a:gd name="adj1" fmla="val -31930"/>
              <a:gd name="adj2" fmla="val 67800"/>
            </a:avLst>
          </a:prstGeom>
          <a:solidFill>
            <a:srgbClr val="0070C0"/>
          </a:solidFill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25" b="90000" l="10000" r="90000">
                        <a14:foregroundMark x1="51950" y1="16700" x2="49400" y2="22100"/>
                        <a14:foregroundMark x1="48150" y1="18750" x2="49475" y2="19525"/>
                        <a14:foregroundMark x1="47100" y1="15575" x2="50275" y2="18750"/>
                        <a14:backgroundMark x1="50275" y1="83150" x2="50000" y2="87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8409" y="3123682"/>
            <a:ext cx="3890603" cy="384279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6850" y1="18950" x2="54650" y2="24500"/>
                        <a14:foregroundMark x1="50750" y1="15950" x2="53900" y2="210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1846" y="3186662"/>
            <a:ext cx="3745792" cy="3842794"/>
          </a:xfrm>
          <a:prstGeom prst="rect">
            <a:avLst/>
          </a:prstGeom>
        </p:spPr>
      </p:pic>
      <p:sp>
        <p:nvSpPr>
          <p:cNvPr id="35" name="Oval Callout 34"/>
          <p:cNvSpPr/>
          <p:nvPr/>
        </p:nvSpPr>
        <p:spPr>
          <a:xfrm flipH="1">
            <a:off x="5348472" y="750147"/>
            <a:ext cx="5879224" cy="1769647"/>
          </a:xfrm>
          <a:prstGeom prst="wedgeEllipseCallout">
            <a:avLst>
              <a:gd name="adj1" fmla="val -29698"/>
              <a:gd name="adj2" fmla="val 102976"/>
            </a:avLst>
          </a:prstGeom>
          <a:solidFill>
            <a:srgbClr val="FF0066"/>
          </a:solidFill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97875" y="1742850"/>
            <a:ext cx="5986456" cy="5223626"/>
            <a:chOff x="-5792824" y="2303615"/>
            <a:chExt cx="5986456" cy="522362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244188" y="3684447"/>
              <a:ext cx="2437820" cy="3842794"/>
            </a:xfrm>
            <a:prstGeom prst="rect">
              <a:avLst/>
            </a:prstGeom>
          </p:spPr>
        </p:pic>
        <p:sp>
          <p:nvSpPr>
            <p:cNvPr id="39" name="Oval Callout 38"/>
            <p:cNvSpPr/>
            <p:nvPr/>
          </p:nvSpPr>
          <p:spPr>
            <a:xfrm flipH="1">
              <a:off x="-5792824" y="2303615"/>
              <a:ext cx="5329312" cy="1769647"/>
            </a:xfrm>
            <a:prstGeom prst="wedgeEllipseCallout">
              <a:avLst>
                <a:gd name="adj1" fmla="val -25122"/>
                <a:gd name="adj2" fmla="val 62500"/>
              </a:avLst>
            </a:prstGeom>
            <a:solidFill>
              <a:srgbClr val="0070C0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04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1914 3.33333E-6 C 0.0276 3.33333E-6 0.03828 0.14282 0.03828 0.25787 L 0.03828 0.51574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578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4537 C 2.29167E-6 0.35463 -0.05456 0.49074 -0.09831 0.49074 L -0.19597 0.49074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2453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1389 L -2.5E-6 -0.2463 C -2.5E-6 -0.36297 0.03633 -0.50625 0.06615 -0.50625 L 0.13255 -0.50625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-2601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2552 -2.59259E-6 C -0.03698 -2.59259E-6 -0.05104 -0.1375 -0.05104 -0.24861 L -0.05104 -0.49699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7" grpId="0" animBg="1"/>
      <p:bldP spid="17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850" y1="18950" x2="54650" y2="24500"/>
                        <a14:foregroundMark x1="50750" y1="15950" x2="53900" y2="210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385" y="3195732"/>
            <a:ext cx="3745792" cy="3842794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flipH="1">
            <a:off x="2426920" y="213360"/>
            <a:ext cx="8088924" cy="1769647"/>
          </a:xfrm>
          <a:prstGeom prst="wedgeEllipseCallout">
            <a:avLst>
              <a:gd name="adj1" fmla="val -47422"/>
              <a:gd name="adj2" fmla="val 53690"/>
            </a:avLst>
          </a:prstGeom>
          <a:solidFill>
            <a:schemeClr val="accent6">
              <a:lumMod val="75000"/>
            </a:schemeClr>
          </a:solidFill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66" b="95182" l="9955" r="89744">
                        <a14:backgroundMark x1="41629" y1="89489" x2="51885" y2="897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71621" y="537576"/>
            <a:ext cx="5888446" cy="6718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593" b="69074" l="63177" r="75365">
                        <a14:backgroundMark x1="66823" y1="52870" x2="67344" y2="54444"/>
                        <a14:backgroundMark x1="69740" y1="56019" x2="74740" y2="5666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3000" t="42445" r="24417" b="30592"/>
          <a:stretch/>
        </p:blipFill>
        <p:spPr>
          <a:xfrm rot="21054327">
            <a:off x="3159482" y="537576"/>
            <a:ext cx="2445152" cy="2947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64672">
            <a:off x="6376969" y="1380686"/>
            <a:ext cx="2813543" cy="2259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25" b="90000" l="10000" r="90000">
                        <a14:foregroundMark x1="51950" y1="16700" x2="49400" y2="22100"/>
                        <a14:foregroundMark x1="48150" y1="18750" x2="49475" y2="19525"/>
                        <a14:foregroundMark x1="47100" y1="15575" x2="50275" y2="18750"/>
                        <a14:backgroundMark x1="50275" y1="83150" x2="50000" y2="87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7802" y="3195732"/>
            <a:ext cx="3890603" cy="3842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6362" y="3637188"/>
            <a:ext cx="2586292" cy="2650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08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E984945-33DF-44C9-A010-F64D3C304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44" y="-6246"/>
            <a:ext cx="4972865" cy="49728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8A8486-9777-4F53-A097-22B2F4F16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4514698"/>
            <a:ext cx="3595312" cy="23742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45090" y="1441771"/>
            <a:ext cx="10105296" cy="2308324"/>
            <a:chOff x="2006921" y="1306903"/>
            <a:chExt cx="10105296" cy="2308324"/>
          </a:xfrm>
        </p:grpSpPr>
        <p:sp>
          <p:nvSpPr>
            <p:cNvPr id="17" name="文本框 3">
              <a:extLst>
                <a:ext uri="{FF2B5EF4-FFF2-40B4-BE49-F238E27FC236}">
                  <a16:creationId xmlns:a16="http://schemas.microsoft.com/office/drawing/2014/main" id="{44C60336-DA30-4728-B43A-44C73120C231}"/>
                </a:ext>
              </a:extLst>
            </p:cNvPr>
            <p:cNvSpPr txBox="1"/>
            <p:nvPr/>
          </p:nvSpPr>
          <p:spPr>
            <a:xfrm>
              <a:off x="2006921" y="1306903"/>
              <a:ext cx="1010529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Những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thiệt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hại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về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người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và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tài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sản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do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hỏa</a:t>
              </a:r>
              <a:r>
                <a:rPr kumimoji="0" lang="en-US" altLang="zh-CN" sz="7200" b="0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hoạn</a:t>
              </a:r>
              <a:endParaRPr kumimoji="0" lang="zh-CN" altLang="en-US" sz="7200" b="0" i="0" u="none" strike="noStrike" kern="1200" cap="none" spc="0" normalizeH="0" baseline="0" noProof="0" dirty="0">
                <a:ln w="292100">
                  <a:solidFill>
                    <a:prstClr val="white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Sofia" panose="02040603050506020204" pitchFamily="18" charset="0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  <p:sp>
          <p:nvSpPr>
            <p:cNvPr id="18" name="文本框 3">
              <a:extLst>
                <a:ext uri="{FF2B5EF4-FFF2-40B4-BE49-F238E27FC236}">
                  <a16:creationId xmlns:a16="http://schemas.microsoft.com/office/drawing/2014/main" id="{44C60336-DA30-4728-B43A-44C73120C231}"/>
                </a:ext>
              </a:extLst>
            </p:cNvPr>
            <p:cNvSpPr txBox="1"/>
            <p:nvPr/>
          </p:nvSpPr>
          <p:spPr>
            <a:xfrm>
              <a:off x="2006921" y="1306903"/>
              <a:ext cx="1010529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Những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thiệt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hại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về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người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và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tài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sản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do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hỏa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ofia" panose="02040603050506020204" pitchFamily="18" charset="0"/>
                  <a:ea typeface="字魂70号-灵悦黑体" panose="00000500000000000000" pitchFamily="2" charset="-122"/>
                  <a:cs typeface="+mn-cs"/>
                  <a:sym typeface="字魂70号-灵悦黑体" panose="00000500000000000000" pitchFamily="2" charset="-122"/>
                </a:rPr>
                <a:t>hoạn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ofia" panose="02040603050506020204" pitchFamily="18" charset="0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945"/>
          <a:stretch/>
        </p:blipFill>
        <p:spPr>
          <a:xfrm>
            <a:off x="-3844" y="-22668"/>
            <a:ext cx="12168554" cy="68806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31800" l="29" r="34286">
                        <a14:foregroundMark x1="11200" y1="6067" x2="14686" y2="5889"/>
                        <a14:foregroundMark x1="28200" y1="23689" x2="30800" y2="23689"/>
                      </a14:backgroundRemoval>
                    </a14:imgEffect>
                  </a14:imgLayer>
                </a14:imgProps>
              </a:ext>
            </a:extLst>
          </a:blip>
          <a:srcRect l="-1" t="2136" r="64861" b="67730"/>
          <a:stretch/>
        </p:blipFill>
        <p:spPr>
          <a:xfrm>
            <a:off x="-82881" y="3004753"/>
            <a:ext cx="3571753" cy="3938271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445090" y="1664678"/>
            <a:ext cx="7323772" cy="2049108"/>
          </a:xfrm>
          <a:prstGeom prst="wedgeEllipseCallout">
            <a:avLst>
              <a:gd name="adj1" fmla="val -31930"/>
              <a:gd name="adj2" fmla="val 67800"/>
            </a:avLst>
          </a:prstGeom>
          <a:solidFill>
            <a:srgbClr val="0070C0"/>
          </a:solidFill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1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658127" cy="73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09019" y="6056049"/>
            <a:ext cx="6965661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;;,...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  <a:lumOff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629481" y="3205415"/>
            <a:ext cx="5605487" cy="813669"/>
            <a:chOff x="1168400" y="4443984"/>
            <a:chExt cx="2126205" cy="494868"/>
          </a:xfrm>
        </p:grpSpPr>
        <p:sp>
          <p:nvSpPr>
            <p:cNvPr id="11" name="矩形: 圆角 10"/>
            <p:cNvSpPr/>
            <p:nvPr/>
          </p:nvSpPr>
          <p:spPr>
            <a:xfrm>
              <a:off x="1168400" y="4443984"/>
              <a:ext cx="2126205" cy="49486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168433" y="4491609"/>
              <a:ext cx="2125980" cy="393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70号-灵悦黑体" panose="00000500000000000000" pitchFamily="2" charset="-122"/>
                </a:rPr>
                <a:t>Cách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70号-灵悦黑体" panose="00000500000000000000" pitchFamily="2" charset="-122"/>
                </a:rPr>
                <a:t>phòng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70号-灵悦黑体" panose="00000500000000000000" pitchFamily="2" charset="-122"/>
                </a:rPr>
                <a:t>tránh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70号-灵悦黑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70号-灵悦黑体" panose="00000500000000000000" pitchFamily="2" charset="-122"/>
                </a:rPr>
                <a:t>cháy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70号-灵悦黑体" panose="00000500000000000000" pitchFamily="2" charset="-122"/>
                </a:rPr>
                <a:t>: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39296" y="2104930"/>
            <a:ext cx="6863650" cy="737738"/>
            <a:chOff x="1167765" y="4200177"/>
            <a:chExt cx="2786393" cy="738041"/>
          </a:xfrm>
        </p:grpSpPr>
        <p:sp>
          <p:nvSpPr>
            <p:cNvPr id="16" name="矩形: 圆角 15"/>
            <p:cNvSpPr/>
            <p:nvPr/>
          </p:nvSpPr>
          <p:spPr>
            <a:xfrm>
              <a:off x="1167765" y="4200177"/>
              <a:ext cx="2673620" cy="73804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167765" y="4245899"/>
              <a:ext cx="2786393" cy="585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để vật dễ cháy nơi đun nấu;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667042" y="0"/>
            <a:ext cx="7291452" cy="6858000"/>
            <a:chOff x="-667042" y="0"/>
            <a:chExt cx="7291452" cy="68580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9649D8D-2950-4320-A989-005DB549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63" t="13756" r="6734" b="71218"/>
            <a:stretch/>
          </p:blipFill>
          <p:spPr>
            <a:xfrm>
              <a:off x="5622925" y="0"/>
              <a:ext cx="1001485" cy="114589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B40A5F-9433-4CB3-9925-BC23FD3FD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7042" y="0"/>
              <a:ext cx="6858000" cy="6858000"/>
            </a:xfrm>
            <a:prstGeom prst="rect">
              <a:avLst/>
            </a:prstGeom>
          </p:spPr>
        </p:pic>
      </p:grpSp>
      <p:grpSp>
        <p:nvGrpSpPr>
          <p:cNvPr id="22" name="组合 13"/>
          <p:cNvGrpSpPr/>
          <p:nvPr/>
        </p:nvGrpSpPr>
        <p:grpSpPr>
          <a:xfrm>
            <a:off x="5139296" y="3174803"/>
            <a:ext cx="6585860" cy="1197485"/>
            <a:chOff x="1167765" y="4197088"/>
            <a:chExt cx="2673620" cy="1138848"/>
          </a:xfrm>
        </p:grpSpPr>
        <p:sp>
          <p:nvSpPr>
            <p:cNvPr id="23" name="矩形: 圆角 15"/>
            <p:cNvSpPr/>
            <p:nvPr/>
          </p:nvSpPr>
          <p:spPr>
            <a:xfrm>
              <a:off x="1167765" y="4197088"/>
              <a:ext cx="2673620" cy="113884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24" name="矩形 16"/>
            <p:cNvSpPr/>
            <p:nvPr/>
          </p:nvSpPr>
          <p:spPr>
            <a:xfrm>
              <a:off x="1262930" y="4311466"/>
              <a:ext cx="2399791" cy="1024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 thống điện phải lắp Aptomat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 ngắt toàn nhà;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E0BC501A-B5A0-4F27-BF63-CE28F6993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11" y="4782002"/>
            <a:ext cx="2408223" cy="2408223"/>
          </a:xfrm>
          <a:prstGeom prst="rect">
            <a:avLst/>
          </a:prstGeom>
        </p:spPr>
      </p:pic>
      <p:grpSp>
        <p:nvGrpSpPr>
          <p:cNvPr id="25" name="组合 13"/>
          <p:cNvGrpSpPr/>
          <p:nvPr/>
        </p:nvGrpSpPr>
        <p:grpSpPr>
          <a:xfrm>
            <a:off x="5139296" y="4714140"/>
            <a:ext cx="6863648" cy="737738"/>
            <a:chOff x="1167765" y="4200177"/>
            <a:chExt cx="2786392" cy="738041"/>
          </a:xfrm>
        </p:grpSpPr>
        <p:sp>
          <p:nvSpPr>
            <p:cNvPr id="26" name="矩形: 圆角 15"/>
            <p:cNvSpPr/>
            <p:nvPr/>
          </p:nvSpPr>
          <p:spPr>
            <a:xfrm>
              <a:off x="1167765" y="4200177"/>
              <a:ext cx="2673620" cy="73804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27" name="矩形 16"/>
            <p:cNvSpPr/>
            <p:nvPr/>
          </p:nvSpPr>
          <p:spPr>
            <a:xfrm>
              <a:off x="1364100" y="4245899"/>
              <a:ext cx="2590057" cy="585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Đun bếp phải trông coi;....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" b="97084" l="9902" r="98186">
                        <a14:backgroundMark x1="45619" y1="94585" x2="48108" y2="943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5928" y="1963422"/>
            <a:ext cx="3730752" cy="4817732"/>
          </a:xfrm>
          <a:prstGeom prst="rect">
            <a:avLst/>
          </a:prstGeom>
        </p:spPr>
      </p:pic>
      <p:pic>
        <p:nvPicPr>
          <p:cNvPr id="2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0916617" y="5562226"/>
            <a:ext cx="1086327" cy="9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00157 -0.3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407063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​​">
  <a:themeElements>
    <a:clrScheme name="自定义 27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9C28"/>
      </a:accent1>
      <a:accent2>
        <a:srgbClr val="319C28"/>
      </a:accent2>
      <a:accent3>
        <a:srgbClr val="319C2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319</Words>
  <Application>Microsoft Office PowerPoint</Application>
  <PresentationFormat>Widescreen</PresentationFormat>
  <Paragraphs>50</Paragraphs>
  <Slides>18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字魂70号-灵悦黑体</vt:lpstr>
      <vt:lpstr>#9Slide05 ViceroyJF</vt:lpstr>
      <vt:lpstr>Arial</vt:lpstr>
      <vt:lpstr>Tahoma</vt:lpstr>
      <vt:lpstr>UTM Diana</vt:lpstr>
      <vt:lpstr>Calibri</vt:lpstr>
      <vt:lpstr>SVN-Sofia</vt:lpstr>
      <vt:lpstr>UTM Bell</vt:lpstr>
      <vt:lpstr>等线</vt:lpstr>
      <vt:lpstr>#9Slide07 HoneyCream</vt:lpstr>
      <vt:lpstr>Calibri Light</vt:lpstr>
      <vt:lpstr>Cambria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Vo Mai</cp:lastModifiedBy>
  <cp:revision>4</cp:revision>
  <dcterms:created xsi:type="dcterms:W3CDTF">2022-07-19T09:18:06Z</dcterms:created>
  <dcterms:modified xsi:type="dcterms:W3CDTF">2024-09-30T02:10:49Z</dcterms:modified>
</cp:coreProperties>
</file>