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11" r:id="rId1"/>
    <p:sldMasterId id="2147483724" r:id="rId2"/>
    <p:sldMasterId id="2147483736" r:id="rId3"/>
    <p:sldMasterId id="2147483785" r:id="rId4"/>
    <p:sldMasterId id="2147483791" r:id="rId5"/>
  </p:sldMasterIdLst>
  <p:notesMasterIdLst>
    <p:notesMasterId r:id="rId25"/>
  </p:notesMasterIdLst>
  <p:sldIdLst>
    <p:sldId id="259" r:id="rId6"/>
    <p:sldId id="286" r:id="rId7"/>
    <p:sldId id="440" r:id="rId8"/>
    <p:sldId id="256" r:id="rId9"/>
    <p:sldId id="330" r:id="rId10"/>
    <p:sldId id="540" r:id="rId11"/>
    <p:sldId id="548" r:id="rId12"/>
    <p:sldId id="547" r:id="rId13"/>
    <p:sldId id="543" r:id="rId14"/>
    <p:sldId id="544" r:id="rId15"/>
    <p:sldId id="329" r:id="rId16"/>
    <p:sldId id="549" r:id="rId17"/>
    <p:sldId id="559" r:id="rId18"/>
    <p:sldId id="560" r:id="rId19"/>
    <p:sldId id="550" r:id="rId20"/>
    <p:sldId id="551" r:id="rId21"/>
    <p:sldId id="552" r:id="rId22"/>
    <p:sldId id="553" r:id="rId23"/>
    <p:sldId id="561" r:id="rId24"/>
  </p:sldIdLst>
  <p:sldSz cx="18288000" cy="10287000"/>
  <p:notesSz cx="6858000" cy="9144000"/>
  <p:embeddedFontLst>
    <p:embeddedFont>
      <p:font typeface="等线" panose="02010600030101010101" pitchFamily="2" charset="-122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FCC8"/>
    <a:srgbClr val="F6FB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2" d="100"/>
          <a:sy n="72" d="100"/>
        </p:scale>
        <p:origin x="65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1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7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3.fntdata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6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AE39EF-C0E5-4896-B9D3-7E7938E461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78014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AE39EF-C0E5-4896-B9D3-7E7938E461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2634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954C5-FDAF-4C0B-8577-26697BD19A0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37442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39046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19857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954C5-FDAF-4C0B-8577-26697BD19A0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1609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9.png"/><Relationship Id="rId10" Type="http://schemas.openxmlformats.org/officeDocument/2006/relationships/image" Target="../media/image15.png"/><Relationship Id="rId4" Type="http://schemas.openxmlformats.org/officeDocument/2006/relationships/image" Target="../media/image8.png"/><Relationship Id="rId9" Type="http://schemas.openxmlformats.org/officeDocument/2006/relationships/image" Target="../media/image14.png"/><Relationship Id="rId14" Type="http://schemas.openxmlformats.org/officeDocument/2006/relationships/image" Target="../media/image10.png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4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microsoft.com/office/2007/relationships/hdphoto" Target="../media/hdphoto1.wdp"/><Relationship Id="rId2" Type="http://schemas.openxmlformats.org/officeDocument/2006/relationships/image" Target="../media/image19.png"/><Relationship Id="rId16" Type="http://schemas.openxmlformats.org/officeDocument/2006/relationships/image" Target="../media/image33.png"/><Relationship Id="rId20" Type="http://schemas.openxmlformats.org/officeDocument/2006/relationships/image" Target="../media/image3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19" Type="http://schemas.microsoft.com/office/2007/relationships/hdphoto" Target="../media/hdphoto2.wdp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7.png"/><Relationship Id="rId11" Type="http://schemas.openxmlformats.org/officeDocument/2006/relationships/image" Target="../media/image21.png"/><Relationship Id="rId5" Type="http://schemas.openxmlformats.org/officeDocument/2006/relationships/image" Target="../media/image26.pn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2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443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9978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1605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411958"/>
            <a:ext cx="16459200" cy="877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8085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67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2700"/>
            </a:lvl1pPr>
            <a:lvl2pPr marL="514350" indent="0" algn="ctr">
              <a:buNone/>
              <a:defRPr sz="2250"/>
            </a:lvl2pPr>
            <a:lvl3pPr marL="1028700" indent="0" algn="ctr">
              <a:buNone/>
              <a:defRPr sz="2025"/>
            </a:lvl3pPr>
            <a:lvl4pPr marL="1543050" indent="0" algn="ctr">
              <a:buNone/>
              <a:defRPr sz="1800"/>
            </a:lvl4pPr>
            <a:lvl5pPr marL="2057400" indent="0" algn="ctr">
              <a:buNone/>
              <a:defRPr sz="1800"/>
            </a:lvl5pPr>
            <a:lvl6pPr marL="2571750" indent="0" algn="ctr">
              <a:buNone/>
              <a:defRPr sz="1800"/>
            </a:lvl6pPr>
            <a:lvl7pPr marL="3086100" indent="0" algn="ctr">
              <a:buNone/>
              <a:defRPr sz="1800"/>
            </a:lvl7pPr>
            <a:lvl8pPr marL="3600450" indent="0" algn="ctr">
              <a:buNone/>
              <a:defRPr sz="1800"/>
            </a:lvl8pPr>
            <a:lvl9pPr marL="41148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283475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644933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7" y="2564608"/>
            <a:ext cx="15773400" cy="4279106"/>
          </a:xfrm>
        </p:spPr>
        <p:txBody>
          <a:bodyPr anchor="b"/>
          <a:lstStyle>
            <a:lvl1pPr>
              <a:defRPr sz="67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7" y="6884195"/>
            <a:ext cx="15773400" cy="2250281"/>
          </a:xfrm>
        </p:spPr>
        <p:txBody>
          <a:bodyPr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514350" indent="0">
              <a:buNone/>
              <a:defRPr sz="2250">
                <a:solidFill>
                  <a:schemeClr val="tx1">
                    <a:tint val="75000"/>
                  </a:schemeClr>
                </a:solidFill>
              </a:defRPr>
            </a:lvl2pPr>
            <a:lvl3pPr marL="1028700" indent="0">
              <a:buNone/>
              <a:defRPr sz="2025">
                <a:solidFill>
                  <a:schemeClr val="tx1">
                    <a:tint val="75000"/>
                  </a:schemeClr>
                </a:solidFill>
              </a:defRPr>
            </a:lvl3pPr>
            <a:lvl4pPr marL="15430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057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5717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0861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36004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1148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445803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8065008" cy="67889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308592" y="2400301"/>
            <a:ext cx="8065008" cy="67889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346755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250" b="1"/>
            </a:lvl2pPr>
            <a:lvl3pPr marL="1028700" indent="0">
              <a:buNone/>
              <a:defRPr sz="2025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250" b="1"/>
            </a:lvl2pPr>
            <a:lvl3pPr marL="1028700" indent="0">
              <a:buNone/>
              <a:defRPr sz="2025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111890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402634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666335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5418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3600"/>
            </a:lvl1pPr>
            <a:lvl2pPr>
              <a:defRPr sz="3150"/>
            </a:lvl2pPr>
            <a:lvl3pPr>
              <a:defRPr sz="2700"/>
            </a:lvl3pPr>
            <a:lvl4pPr>
              <a:defRPr sz="2250"/>
            </a:lvl4pPr>
            <a:lvl5pPr>
              <a:defRPr sz="2250"/>
            </a:lvl5pPr>
            <a:lvl6pPr>
              <a:defRPr sz="2250"/>
            </a:lvl6pPr>
            <a:lvl7pPr>
              <a:defRPr sz="2250"/>
            </a:lvl7pPr>
            <a:lvl8pPr>
              <a:defRPr sz="2250"/>
            </a:lvl8pPr>
            <a:lvl9pPr>
              <a:defRPr sz="22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1800"/>
            </a:lvl1pPr>
            <a:lvl2pPr marL="514350" indent="0">
              <a:buNone/>
              <a:defRPr sz="1575"/>
            </a:lvl2pPr>
            <a:lvl3pPr marL="1028700" indent="0">
              <a:buNone/>
              <a:defRPr sz="1350"/>
            </a:lvl3pPr>
            <a:lvl4pPr marL="1543050" indent="0">
              <a:buNone/>
              <a:defRPr sz="1125"/>
            </a:lvl4pPr>
            <a:lvl5pPr marL="2057400" indent="0">
              <a:buNone/>
              <a:defRPr sz="1125"/>
            </a:lvl5pPr>
            <a:lvl6pPr marL="2571750" indent="0">
              <a:buNone/>
              <a:defRPr sz="1125"/>
            </a:lvl6pPr>
            <a:lvl7pPr marL="3086100" indent="0">
              <a:buNone/>
              <a:defRPr sz="1125"/>
            </a:lvl7pPr>
            <a:lvl8pPr marL="3600450" indent="0">
              <a:buNone/>
              <a:defRPr sz="1125"/>
            </a:lvl8pPr>
            <a:lvl9pPr marL="4114800" indent="0">
              <a:buNone/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044932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3600"/>
            </a:lvl1pPr>
            <a:lvl2pPr marL="514350" indent="0">
              <a:buNone/>
              <a:defRPr sz="3150"/>
            </a:lvl2pPr>
            <a:lvl3pPr marL="1028700" indent="0">
              <a:buNone/>
              <a:defRPr sz="2700"/>
            </a:lvl3pPr>
            <a:lvl4pPr marL="1543050" indent="0">
              <a:buNone/>
              <a:defRPr sz="2250"/>
            </a:lvl4pPr>
            <a:lvl5pPr marL="2057400" indent="0">
              <a:buNone/>
              <a:defRPr sz="2250"/>
            </a:lvl5pPr>
            <a:lvl6pPr marL="2571750" indent="0">
              <a:buNone/>
              <a:defRPr sz="2250"/>
            </a:lvl6pPr>
            <a:lvl7pPr marL="3086100" indent="0">
              <a:buNone/>
              <a:defRPr sz="2250"/>
            </a:lvl7pPr>
            <a:lvl8pPr marL="3600450" indent="0">
              <a:buNone/>
              <a:defRPr sz="2250"/>
            </a:lvl8pPr>
            <a:lvl9pPr marL="4114800" indent="0">
              <a:buNone/>
              <a:defRPr sz="225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1800"/>
            </a:lvl1pPr>
            <a:lvl2pPr marL="514350" indent="0">
              <a:buNone/>
              <a:defRPr sz="1575"/>
            </a:lvl2pPr>
            <a:lvl3pPr marL="1028700" indent="0">
              <a:buNone/>
              <a:defRPr sz="1350"/>
            </a:lvl3pPr>
            <a:lvl4pPr marL="1543050" indent="0">
              <a:buNone/>
              <a:defRPr sz="1125"/>
            </a:lvl4pPr>
            <a:lvl5pPr marL="2057400" indent="0">
              <a:buNone/>
              <a:defRPr sz="1125"/>
            </a:lvl5pPr>
            <a:lvl6pPr marL="2571750" indent="0">
              <a:buNone/>
              <a:defRPr sz="1125"/>
            </a:lvl6pPr>
            <a:lvl7pPr marL="3086100" indent="0">
              <a:buNone/>
              <a:defRPr sz="1125"/>
            </a:lvl7pPr>
            <a:lvl8pPr marL="3600450" indent="0">
              <a:buNone/>
              <a:defRPr sz="1125"/>
            </a:lvl8pPr>
            <a:lvl9pPr marL="4114800" indent="0">
              <a:buNone/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38651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980908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1" y="411958"/>
            <a:ext cx="1210586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789154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8919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5965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0232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5866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113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622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7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7" y="6884195"/>
            <a:ext cx="15773400" cy="2250281"/>
          </a:xfrm>
        </p:spPr>
        <p:txBody>
          <a:bodyPr/>
          <a:lstStyle>
            <a:lvl1pPr marL="0" indent="0">
              <a:buNone/>
              <a:defRPr sz="3600"/>
            </a:lvl1pPr>
            <a:lvl2pPr marL="685800" indent="0">
              <a:buNone/>
              <a:defRPr sz="3000"/>
            </a:lvl2pPr>
            <a:lvl3pPr marL="1371600" indent="0">
              <a:buNone/>
              <a:defRPr sz="27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2211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6195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2593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7959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8283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0576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g"/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/>
          </a:p>
        </p:txBody>
      </p:sp>
      <p:pic>
        <p:nvPicPr>
          <p:cNvPr id="7" name="glow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" t="1289" r="699" b="1537"/>
          <a:stretch/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un cloud" descr="F:\1-原创素材\1_mm1102\PPT\PPT_014\materaials\home_bg_sc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00000">
            <a:off x="-5621961" y="-1522122"/>
            <a:ext cx="29531934" cy="2842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earth" descr="F:\1-原创素材\1_mm1102\PPT\PPT_014\materaials\home_bg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14629" y="-1506359"/>
            <a:ext cx="29517270" cy="28391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rain" descr="F:\1-原创素材\1_mm1102\PPT\PPT_014\materaials\home_bg_train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00000">
            <a:off x="171303" y="3716617"/>
            <a:ext cx="17945406" cy="17945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724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5600000">
                                      <p:cBhvr>
                                        <p:cTn id="11" dur="1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6" dur="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5687" y="390973"/>
            <a:ext cx="4309334" cy="5930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844242" y="286541"/>
            <a:ext cx="7475564" cy="9720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216" y="1529519"/>
            <a:ext cx="13767112" cy="71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00924"/>
            <a:ext cx="18288000" cy="2886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5539" y="4551739"/>
            <a:ext cx="1351110" cy="1137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892702" y="7447756"/>
            <a:ext cx="16502596" cy="2880320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 userDrawn="1"/>
        </p:nvSpPr>
        <p:spPr>
          <a:xfrm>
            <a:off x="-5833664" y="11768237"/>
            <a:ext cx="18639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Contents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77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5687" y="390973"/>
            <a:ext cx="4309334" cy="5930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844242" y="286541"/>
            <a:ext cx="7475564" cy="9720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216" y="1529519"/>
            <a:ext cx="13767112" cy="71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00924"/>
            <a:ext cx="18288000" cy="2886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892702" y="7447756"/>
            <a:ext cx="16502596" cy="2880320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 userDrawn="1"/>
        </p:nvSpPr>
        <p:spPr>
          <a:xfrm>
            <a:off x="-5833664" y="11768237"/>
            <a:ext cx="23912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 err="1">
                <a:solidFill>
                  <a:schemeClr val="bg1"/>
                </a:solidFill>
              </a:rPr>
              <a:t>Contents_N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grpSp>
        <p:nvGrpSpPr>
          <p:cNvPr id="4" name="kite_group"/>
          <p:cNvGrpSpPr/>
          <p:nvPr userDrawn="1"/>
        </p:nvGrpSpPr>
        <p:grpSpPr>
          <a:xfrm>
            <a:off x="-361056" y="-2370155"/>
            <a:ext cx="8712556" cy="4330954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/>
            </a:p>
          </p:txBody>
        </p:sp>
      </p:grpSp>
    </p:spTree>
    <p:extLst>
      <p:ext uri="{BB962C8B-B14F-4D97-AF65-F5344CB8AC3E}">
        <p14:creationId xmlns:p14="http://schemas.microsoft.com/office/powerpoint/2010/main" val="317026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/>
          <p:nvPr userDrawn="1"/>
        </p:nvGrpSpPr>
        <p:grpSpPr>
          <a:xfrm>
            <a:off x="0" y="51315"/>
            <a:ext cx="971384" cy="10122738"/>
            <a:chOff x="0" y="25657"/>
            <a:chExt cx="485692" cy="5061369"/>
          </a:xfrm>
        </p:grpSpPr>
        <p:pic>
          <p:nvPicPr>
            <p:cNvPr id="3" name="Picture 2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657"/>
              <a:ext cx="485692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03703"/>
              <a:ext cx="350460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B2_green" descr="F:\1-原创素材\1_mm1102\PPT\PPT_014\materaials\page_10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224515" y="9012317"/>
            <a:ext cx="8287242" cy="1274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1_green" descr="F:\1-原创素材\1_mm1102\PPT\PPT_014\materaials\page_3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32" y="59329"/>
            <a:ext cx="6704456" cy="1145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3_red" descr="F:\1-原创素材\1_mm1102\PPT\PPT_014\materaials\page_11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3563" y="188410"/>
            <a:ext cx="8308194" cy="1016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4_orange" descr="F:\1-原创素材\1_mm1102\PPT\PPT_014\materaials\page_5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7115" y="1"/>
            <a:ext cx="3717926" cy="1339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R_blue"/>
          <p:cNvGrpSpPr/>
          <p:nvPr userDrawn="1"/>
        </p:nvGrpSpPr>
        <p:grpSpPr>
          <a:xfrm rot="10800000">
            <a:off x="17387642" y="634584"/>
            <a:ext cx="834248" cy="9608480"/>
            <a:chOff x="8693821" y="317292"/>
            <a:chExt cx="417124" cy="4804240"/>
          </a:xfrm>
        </p:grpSpPr>
        <p:grpSp>
          <p:nvGrpSpPr>
            <p:cNvPr id="10" name="组合 9"/>
            <p:cNvGrpSpPr/>
            <p:nvPr/>
          </p:nvGrpSpPr>
          <p:grpSpPr>
            <a:xfrm>
              <a:off x="8693821" y="573308"/>
              <a:ext cx="417124" cy="4548224"/>
              <a:chOff x="8693821" y="573308"/>
              <a:chExt cx="417124" cy="4548224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14773" y="2572170"/>
                <a:ext cx="396172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93821" y="573308"/>
                <a:ext cx="417124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8104" y="317292"/>
              <a:ext cx="342841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T2_orange" descr="F:\1-原创素材\1_mm1102\PPT\PPT_014\materaials\page_6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894" y="395959"/>
            <a:ext cx="4479796" cy="1145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1_red" descr="F:\1-原创素材\1_mm1102\PPT\PPT_014\materaials\page_4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00597" y="9125265"/>
            <a:ext cx="10801414" cy="1161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1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4008">
            <a:off x="9211859" y="9072045"/>
            <a:ext cx="1286878" cy="2204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L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16564">
            <a:off x="163112" y="8084473"/>
            <a:ext cx="1075616" cy="2081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4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15385714" y="-1262056"/>
            <a:ext cx="1334408" cy="264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2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08201" flipH="1" flipV="1">
            <a:off x="15624935" y="8827702"/>
            <a:ext cx="1276506" cy="269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2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6492934" y="-955522"/>
            <a:ext cx="1334408" cy="264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1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1844" flipH="1">
            <a:off x="971706" y="-90924"/>
            <a:ext cx="1334956" cy="2544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R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7747">
            <a:off x="16979338" y="715261"/>
            <a:ext cx="1075616" cy="2081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3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8548" flipH="1">
            <a:off x="9700933" y="-126554"/>
            <a:ext cx="1217514" cy="2577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126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62427E-7 L 0.3474 0.00864 " pathEditMode="relative" rAng="0" ptsTypes="AA">
                                      <p:cBhvr>
                                        <p:cTn id="9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43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1.11111E-6 L -0.42049 0.00555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4" y="2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2.5E-6 2.80507E-6 L 0.01476 0.91813 " pathEditMode="relative" rAng="0" ptsTypes="AA">
                                      <p:cBhvr>
                                        <p:cTn id="3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4590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44444E-6 8.71177E-7 L 0.00261 -0.96633 " pathEditMode="relative" rAng="0" ptsTypes="AA">
                                      <p:cBhvr>
                                        <p:cTn id="45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4831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4.72222E-6 -2.96296E-6 L 0.42447 0.00895 " pathEditMode="relative" rAng="0" ptsTypes="AA">
                                      <p:cBhvr>
                                        <p:cTn id="56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5" y="43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1.11111E-6 1.11111E-6 L -0.57899 -0.01667 " pathEditMode="relative" rAng="0" ptsTypes="AA">
                                      <p:cBhvr>
                                        <p:cTn id="67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58" y="-83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-3.05556E-6 -1.93091E-6 L 0.17934 0.00247 " pathEditMode="relative" rAng="0" ptsTypes="AA">
                                      <p:cBhvr>
                                        <p:cTn id="7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2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2.22222E-6 -5.79889E-7 L 0.14774 0.00401 " pathEditMode="relative" rAng="0" ptsTypes="AA">
                                      <p:cBhvr>
                                        <p:cTn id="89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8" y="18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51315"/>
            <a:ext cx="515078" cy="10122738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7929108" y="634585"/>
            <a:ext cx="396172" cy="9608478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551532" y="1"/>
            <a:ext cx="17953508" cy="570850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300594" y="9836596"/>
            <a:ext cx="17211160" cy="450404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3100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8077200" cy="67889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1"/>
            <a:ext cx="8077200" cy="67889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461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3831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3559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5443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1020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6318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3204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1703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272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64170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243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6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0476" y="2521745"/>
            <a:ext cx="7737474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0476" y="3757613"/>
            <a:ext cx="7737474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1" y="2521745"/>
            <a:ext cx="7775576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1" y="3757613"/>
            <a:ext cx="7775576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6710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292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114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329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6" y="685800"/>
            <a:ext cx="5899151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5576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60476" y="3086100"/>
            <a:ext cx="5899151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7917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6" y="685800"/>
            <a:ext cx="5899151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5576" y="1481138"/>
            <a:ext cx="9258300" cy="7310438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pPr marL="0" marR="0" lvl="0" indent="0" algn="l" defTabSz="13716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60476" y="3086100"/>
            <a:ext cx="5899151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150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914400" y="2400301"/>
            <a:ext cx="16459200" cy="678894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9367838"/>
            <a:ext cx="42672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2100">
                <a:latin typeface="Arial" panose="020B0604020202020204" pitchFamily="34" charset="0"/>
              </a:defRPr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48400" y="9367838"/>
            <a:ext cx="57912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2100">
                <a:latin typeface="Arial" panose="020B0604020202020204" pitchFamily="34" charset="0"/>
              </a:defRPr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3106400" y="9367838"/>
            <a:ext cx="42672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21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7587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6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5pPr>
      <a:lvl6pPr marL="6858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6pPr>
      <a:lvl7pPr marL="13716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7pPr>
      <a:lvl8pPr marL="20574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8pPr>
      <a:lvl9pPr marL="27432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514350" indent="-514350" algn="l" rtl="0" eaLnBrk="0" fontAlgn="base" hangingPunct="0">
        <a:spcBef>
          <a:spcPct val="20000"/>
        </a:spcBef>
        <a:spcAft>
          <a:spcPct val="0"/>
        </a:spcAft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rtl="0" eaLnBrk="0" fontAlgn="base" hangingPunct="0">
        <a:spcBef>
          <a:spcPct val="20000"/>
        </a:spcBef>
        <a:spcAft>
          <a:spcPct val="0"/>
        </a:spcAft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rtl="0" eaLnBrk="0" fontAlgn="base" hangingPunct="0">
        <a:spcBef>
          <a:spcPct val="20000"/>
        </a:spcBef>
        <a:spcAft>
          <a:spcPct val="0"/>
        </a:spcAft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rtl="0" eaLnBrk="0" fontAlgn="base" hangingPunct="0">
        <a:spcBef>
          <a:spcPct val="20000"/>
        </a:spcBef>
        <a:spcAft>
          <a:spcPct val="0"/>
        </a:spcAft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914400" y="2400301"/>
            <a:ext cx="16459200" cy="678894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914400" y="9367838"/>
            <a:ext cx="4267200" cy="71437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2100"/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6248400" y="9367838"/>
            <a:ext cx="5791200" cy="71437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2100"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13106400" y="9367838"/>
            <a:ext cx="4267200" cy="71437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2100"/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693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hf sldNum="0" hdr="0" ftr="0" dt="0"/>
  <p:txStyles>
    <p:titleStyle>
      <a:lvl1pPr marL="0" lvl="0" indent="0" algn="ctr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66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514350" lvl="0" indent="-514350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4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1114425" lvl="1" indent="-428625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4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714500" lvl="2" indent="-342900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2400300" lvl="3" indent="-342900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3086100" lvl="4" indent="-342900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3771900" lvl="5" indent="-342900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4457700" lvl="6" indent="-342900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5143500" lvl="7" indent="-342900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5829300" lvl="8" indent="-342900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27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lvl="1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371600" lvl="2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057400" lvl="3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200" lvl="4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429000" lvl="5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4114800" lvl="6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4800600" lvl="7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5486400" lvl="8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293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1232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</p:sldLayoutIdLst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xStyles>
    <p:titleStyle>
      <a:lvl1pPr algn="ctr" defTabSz="1828800" rtl="0" eaLnBrk="1" latinLnBrk="0" hangingPunct="1"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800" indent="-685800" algn="l" defTabSz="1828800" rtl="0" eaLnBrk="1" latinLnBrk="0" hangingPunct="1">
        <a:spcBef>
          <a:spcPct val="20000"/>
        </a:spcBef>
        <a:buFont typeface="Arial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1pPr>
      <a:lvl2pPr marL="1485900" indent="-571500" algn="l" defTabSz="1828800" rtl="0" eaLnBrk="1" latinLnBrk="0" hangingPunct="1">
        <a:spcBef>
          <a:spcPct val="20000"/>
        </a:spcBef>
        <a:buFont typeface="Arial" pitchFamily="34" charset="0"/>
        <a:buChar char="–"/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spcBef>
          <a:spcPct val="20000"/>
        </a:spcBef>
        <a:buFont typeface="Arial" pitchFamily="34" charset="0"/>
        <a:buChar char="»"/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289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58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1.png"/><Relationship Id="rId11" Type="http://schemas.openxmlformats.org/officeDocument/2006/relationships/image" Target="../media/image63.png"/><Relationship Id="rId5" Type="http://schemas.openxmlformats.org/officeDocument/2006/relationships/image" Target="../media/image60.png"/><Relationship Id="rId10" Type="http://schemas.openxmlformats.org/officeDocument/2006/relationships/image" Target="../media/image62.sv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4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49.png"/><Relationship Id="rId7" Type="http://schemas.openxmlformats.org/officeDocument/2006/relationships/image" Target="../media/image6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5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69.png"/><Relationship Id="rId12" Type="http://schemas.microsoft.com/office/2007/relationships/hdphoto" Target="../media/hdphoto4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8.png"/><Relationship Id="rId11" Type="http://schemas.openxmlformats.org/officeDocument/2006/relationships/image" Target="../media/image74.png"/><Relationship Id="rId5" Type="http://schemas.openxmlformats.org/officeDocument/2006/relationships/image" Target="../media/image49.png"/><Relationship Id="rId15" Type="http://schemas.openxmlformats.org/officeDocument/2006/relationships/image" Target="../media/image63.png"/><Relationship Id="rId10" Type="http://schemas.openxmlformats.org/officeDocument/2006/relationships/image" Target="../media/image73.jpg"/><Relationship Id="rId4" Type="http://schemas.openxmlformats.org/officeDocument/2006/relationships/image" Target="../media/image48.png"/><Relationship Id="rId9" Type="http://schemas.openxmlformats.org/officeDocument/2006/relationships/image" Target="../media/image72.png"/><Relationship Id="rId1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58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1.png"/><Relationship Id="rId11" Type="http://schemas.openxmlformats.org/officeDocument/2006/relationships/image" Target="../media/image63.png"/><Relationship Id="rId5" Type="http://schemas.openxmlformats.org/officeDocument/2006/relationships/image" Target="../media/image60.png"/><Relationship Id="rId10" Type="http://schemas.openxmlformats.org/officeDocument/2006/relationships/image" Target="../media/image62.sv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47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0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7.svg"/><Relationship Id="rId11" Type="http://schemas.openxmlformats.org/officeDocument/2006/relationships/image" Target="../media/image43.png"/><Relationship Id="rId5" Type="http://schemas.openxmlformats.org/officeDocument/2006/relationships/image" Target="../media/image46.png"/><Relationship Id="rId10" Type="http://schemas.openxmlformats.org/officeDocument/2006/relationships/image" Target="../media/image54.png"/><Relationship Id="rId4" Type="http://schemas.openxmlformats.org/officeDocument/2006/relationships/image" Target="../media/image42.png"/><Relationship Id="rId9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49.png"/><Relationship Id="rId7" Type="http://schemas.openxmlformats.org/officeDocument/2006/relationships/image" Target="../media/image6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49.png"/><Relationship Id="rId7" Type="http://schemas.openxmlformats.org/officeDocument/2006/relationships/image" Target="../media/image6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7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49.png"/><Relationship Id="rId7" Type="http://schemas.openxmlformats.org/officeDocument/2006/relationships/image" Target="../media/image6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8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microsoft.com/office/2007/relationships/media" Target="../media/media5.mp3"/><Relationship Id="rId7" Type="http://schemas.openxmlformats.org/officeDocument/2006/relationships/image" Target="../media/image66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49.png"/><Relationship Id="rId11" Type="http://schemas.openxmlformats.org/officeDocument/2006/relationships/image" Target="../media/image63.png"/><Relationship Id="rId5" Type="http://schemas.openxmlformats.org/officeDocument/2006/relationships/image" Target="../media/image48.png"/><Relationship Id="rId10" Type="http://schemas.openxmlformats.org/officeDocument/2006/relationships/image" Target="../media/image69.png"/><Relationship Id="rId4" Type="http://schemas.openxmlformats.org/officeDocument/2006/relationships/slideLayout" Target="../slideLayouts/slideLayout46.xml"/><Relationship Id="rId9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1.png"/><Relationship Id="rId5" Type="http://schemas.openxmlformats.org/officeDocument/2006/relationships/image" Target="../media/image40.jpg"/><Relationship Id="rId4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0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7.svg"/><Relationship Id="rId11" Type="http://schemas.openxmlformats.org/officeDocument/2006/relationships/image" Target="../media/image43.png"/><Relationship Id="rId5" Type="http://schemas.openxmlformats.org/officeDocument/2006/relationships/image" Target="../media/image46.png"/><Relationship Id="rId10" Type="http://schemas.openxmlformats.org/officeDocument/2006/relationships/image" Target="../media/image54.png"/><Relationship Id="rId4" Type="http://schemas.openxmlformats.org/officeDocument/2006/relationships/image" Target="../media/image42.png"/><Relationship Id="rId9" Type="http://schemas.openxmlformats.org/officeDocument/2006/relationships/image" Target="../media/image5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6.png"/><Relationship Id="rId3" Type="http://schemas.openxmlformats.org/officeDocument/2006/relationships/tags" Target="../tags/tag4.xml"/><Relationship Id="rId7" Type="http://schemas.openxmlformats.org/officeDocument/2006/relationships/image" Target="../media/image42.png"/><Relationship Id="rId12" Type="http://schemas.openxmlformats.org/officeDocument/2006/relationships/image" Target="../media/image57.png"/><Relationship Id="rId2" Type="http://schemas.openxmlformats.org/officeDocument/2006/relationships/tags" Target="../tags/tag3.xml"/><Relationship Id="rId16" Type="http://schemas.openxmlformats.org/officeDocument/2006/relationships/image" Target="../media/image59.GIF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30.xml"/><Relationship Id="rId11" Type="http://schemas.openxmlformats.org/officeDocument/2006/relationships/image" Target="../media/image56.png"/><Relationship Id="rId5" Type="http://schemas.openxmlformats.org/officeDocument/2006/relationships/tags" Target="../tags/tag6.xml"/><Relationship Id="rId15" Type="http://schemas.openxmlformats.org/officeDocument/2006/relationships/image" Target="../media/image58.gif"/><Relationship Id="rId10" Type="http://schemas.openxmlformats.org/officeDocument/2006/relationships/image" Target="../media/image45.png"/><Relationship Id="rId4" Type="http://schemas.openxmlformats.org/officeDocument/2006/relationships/tags" Target="../tags/tag5.xml"/><Relationship Id="rId9" Type="http://schemas.openxmlformats.org/officeDocument/2006/relationships/image" Target="../media/image44.png"/><Relationship Id="rId14" Type="http://schemas.openxmlformats.org/officeDocument/2006/relationships/image" Target="../media/image4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58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1.png"/><Relationship Id="rId11" Type="http://schemas.openxmlformats.org/officeDocument/2006/relationships/image" Target="../media/image63.png"/><Relationship Id="rId5" Type="http://schemas.openxmlformats.org/officeDocument/2006/relationships/image" Target="../media/image60.png"/><Relationship Id="rId10" Type="http://schemas.openxmlformats.org/officeDocument/2006/relationships/image" Target="../media/image62.sv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58.gif"/><Relationship Id="rId7" Type="http://schemas.openxmlformats.org/officeDocument/2006/relationships/image" Target="../media/image47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6.png"/><Relationship Id="rId5" Type="http://schemas.openxmlformats.org/officeDocument/2006/relationships/image" Target="../media/image44.png"/><Relationship Id="rId4" Type="http://schemas.openxmlformats.org/officeDocument/2006/relationships/image" Target="../media/image42.png"/><Relationship Id="rId9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F:\1-原创素材\1_mm1102\PPT\PPT_014\materaials\flower_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848100"/>
            <a:ext cx="706792" cy="70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F:\1-原创素材\1_mm1102\PPT\PPT_014\materaials\flower_2.png">
            <a:extLst>
              <a:ext uri="{FF2B5EF4-FFF2-40B4-BE49-F238E27FC236}">
                <a16:creationId xmlns:a16="http://schemas.microsoft.com/office/drawing/2014/main" id="{8E8C99B1-D53F-4224-9530-00E3DA8BC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866900"/>
            <a:ext cx="706792" cy="70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F:\1-原创素材\1_mm1102\PPT\PPT_014\materaials\flower_2.png">
            <a:extLst>
              <a:ext uri="{FF2B5EF4-FFF2-40B4-BE49-F238E27FC236}">
                <a16:creationId xmlns:a16="http://schemas.microsoft.com/office/drawing/2014/main" id="{5911889B-65A1-4029-BEC4-E444F8A78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0" y="2857500"/>
            <a:ext cx="706792" cy="70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F:\1-原创素材\1_mm1102\PPT\PPT_014\materaials\flower_2.png">
            <a:extLst>
              <a:ext uri="{FF2B5EF4-FFF2-40B4-BE49-F238E27FC236}">
                <a16:creationId xmlns:a16="http://schemas.microsoft.com/office/drawing/2014/main" id="{BF0EA9AD-1DF2-486B-988D-E39347851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0400" y="4914900"/>
            <a:ext cx="706792" cy="70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26">
            <a:extLst>
              <a:ext uri="{FF2B5EF4-FFF2-40B4-BE49-F238E27FC236}">
                <a16:creationId xmlns:a16="http://schemas.microsoft.com/office/drawing/2014/main" id="{EBC95741-E362-4DD0-9615-461088164BE5}"/>
              </a:ext>
            </a:extLst>
          </p:cNvPr>
          <p:cNvSpPr/>
          <p:nvPr/>
        </p:nvSpPr>
        <p:spPr>
          <a:xfrm>
            <a:off x="2438400" y="3956847"/>
            <a:ext cx="13411200" cy="131144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ln w="12700" cmpd="sng">
                  <a:solidFill>
                    <a:srgbClr val="00B050"/>
                  </a:solidFill>
                  <a:prstDash val="solid"/>
                </a:ln>
                <a:solidFill>
                  <a:srgbClr val="7030A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 NHẠC </a:t>
            </a:r>
            <a:r>
              <a:rPr lang="en-US" sz="6000" b="1">
                <a:ln w="12700" cmpd="sng">
                  <a:solidFill>
                    <a:srgbClr val="00B050"/>
                  </a:solidFill>
                  <a:prstDash val="solid"/>
                </a:ln>
                <a:solidFill>
                  <a:srgbClr val="7030A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5 - KNTT</a:t>
            </a:r>
            <a:endParaRPr lang="en-US" sz="6000" b="1" cap="none" spc="0" dirty="0">
              <a:ln w="12700" cmpd="sng">
                <a:solidFill>
                  <a:srgbClr val="00B050"/>
                </a:solidFill>
                <a:prstDash val="solid"/>
              </a:ln>
              <a:solidFill>
                <a:srgbClr val="7030A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647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5C20F55-A04D-4006-83EF-3654C1AF07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1" y="703384"/>
            <a:ext cx="16535400" cy="9031832"/>
          </a:xfrm>
          <a:prstGeom prst="rect">
            <a:avLst/>
          </a:prstGeom>
        </p:spPr>
      </p:pic>
      <p:pic>
        <p:nvPicPr>
          <p:cNvPr id="6" name="Picture 2" descr="C:\Users\Administrator\Desktop\z2608780933417_9309bf733e8123334d60cb64ab350f25.png">
            <a:extLst>
              <a:ext uri="{FF2B5EF4-FFF2-40B4-BE49-F238E27FC236}">
                <a16:creationId xmlns:a16="http://schemas.microsoft.com/office/drawing/2014/main" id="{6B67617D-F30E-4F61-9C0C-652FB2FD8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9747" y="-39565"/>
            <a:ext cx="3403182" cy="384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1613DE99-1514-4397-8BB4-E696AD60CCA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0"/>
            <a:ext cx="1961346" cy="1411126"/>
          </a:xfrm>
          <a:prstGeom prst="rect">
            <a:avLst/>
          </a:prstGeom>
        </p:spPr>
      </p:pic>
      <p:sp>
        <p:nvSpPr>
          <p:cNvPr id="8" name="Freeform 2">
            <a:extLst>
              <a:ext uri="{FF2B5EF4-FFF2-40B4-BE49-F238E27FC236}">
                <a16:creationId xmlns:a16="http://schemas.microsoft.com/office/drawing/2014/main" id="{1B016AEA-056C-4031-9E97-DE5AD09C4BF6}"/>
              </a:ext>
            </a:extLst>
          </p:cNvPr>
          <p:cNvSpPr/>
          <p:nvPr/>
        </p:nvSpPr>
        <p:spPr>
          <a:xfrm>
            <a:off x="8915400" y="10126753"/>
            <a:ext cx="9914112" cy="324474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55ADB33B-E121-4BBA-9FC3-9E445F25718F}"/>
              </a:ext>
            </a:extLst>
          </p:cNvPr>
          <p:cNvSpPr/>
          <p:nvPr/>
        </p:nvSpPr>
        <p:spPr>
          <a:xfrm>
            <a:off x="-231208" y="10142375"/>
            <a:ext cx="9527608" cy="324474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3E1A58-9457-46F8-AA3C-ED41C182BFA4}"/>
              </a:ext>
            </a:extLst>
          </p:cNvPr>
          <p:cNvSpPr txBox="1"/>
          <p:nvPr/>
        </p:nvSpPr>
        <p:spPr>
          <a:xfrm>
            <a:off x="3428999" y="1441101"/>
            <a:ext cx="136447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Líu    lo      nghe    trời       sáng    chim   ca       vang           líu     lo,           líu  lo.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D1CE08-454E-4CF5-A45D-626B06AFB776}"/>
              </a:ext>
            </a:extLst>
          </p:cNvPr>
          <p:cNvSpPr txBox="1"/>
          <p:nvPr/>
        </p:nvSpPr>
        <p:spPr>
          <a:xfrm>
            <a:off x="2014330" y="2638986"/>
            <a:ext cx="14706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Líu        lo         chim   trên         cành      rộn           ràng      theo  bước  chân         em.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22887E-19FE-4228-A3CA-768F8DD4E5A9}"/>
              </a:ext>
            </a:extLst>
          </p:cNvPr>
          <p:cNvSpPr txBox="1"/>
          <p:nvPr/>
        </p:nvSpPr>
        <p:spPr>
          <a:xfrm>
            <a:off x="1934842" y="3739455"/>
            <a:ext cx="150677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Líu     lo        theo         từng     bước chân   thơ   ngây               bước đi,       líu         lo.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62A0EC-106A-48EF-BCC8-AD11ED12095D}"/>
              </a:ext>
            </a:extLst>
          </p:cNvPr>
          <p:cNvSpPr txBox="1"/>
          <p:nvPr/>
        </p:nvSpPr>
        <p:spPr>
          <a:xfrm>
            <a:off x="2427706" y="4967315"/>
            <a:ext cx="145748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líu           lo         chim    trên           cành      cùng         ngày    mai        hát               ca.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38BA574-1EB9-41BA-97F2-95CBDCFE006B}"/>
              </a:ext>
            </a:extLst>
          </p:cNvPr>
          <p:cNvSpPr txBox="1"/>
          <p:nvPr/>
        </p:nvSpPr>
        <p:spPr>
          <a:xfrm>
            <a:off x="2397889" y="6124551"/>
            <a:ext cx="150677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Khi  đi   tung      tăng    với      bạn   bè.            khi  đi   trên      phố   với       người thân.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B91B624-B3E3-47B3-92B4-1D6D2BE1875A}"/>
              </a:ext>
            </a:extLst>
          </p:cNvPr>
          <p:cNvSpPr txBox="1"/>
          <p:nvPr/>
        </p:nvSpPr>
        <p:spPr>
          <a:xfrm>
            <a:off x="2510508" y="7225963"/>
            <a:ext cx="145897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Ríu          rít ríu           rít    với     bạn  bè              như      là         bầy      sơn        ca.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C668915-D891-4B6C-A633-26EBCD45ACDB}"/>
              </a:ext>
            </a:extLst>
          </p:cNvPr>
          <p:cNvSpPr txBox="1"/>
          <p:nvPr/>
        </p:nvSpPr>
        <p:spPr>
          <a:xfrm>
            <a:off x="2014330" y="8386653"/>
            <a:ext cx="16535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Nhớ   mãi    nhớ      mãi    những con đường.        yêu  sao  yêu       quá những hàng cây.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76C337B-2AAC-4370-B7E6-E0F17C07023B}"/>
              </a:ext>
            </a:extLst>
          </p:cNvPr>
          <p:cNvSpPr txBox="1"/>
          <p:nvPr/>
        </p:nvSpPr>
        <p:spPr>
          <a:xfrm>
            <a:off x="2391262" y="9583616"/>
            <a:ext cx="143296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Tíu tít tíu   tít     với        bạn  bè              như     là       bầy     sơn         ca.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D1D798B-ECC0-4DB8-BA16-5BE53F4B4768}"/>
              </a:ext>
            </a:extLst>
          </p:cNvPr>
          <p:cNvSpPr txBox="1"/>
          <p:nvPr/>
        </p:nvSpPr>
        <p:spPr>
          <a:xfrm>
            <a:off x="6887817" y="-61750"/>
            <a:ext cx="983311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Chim sơn ca</a:t>
            </a:r>
            <a:endParaRPr kumimoji="0" lang="vi-VN" sz="44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F8A750E-FE5C-4CDE-8A30-716BAF86AD8C}"/>
              </a:ext>
            </a:extLst>
          </p:cNvPr>
          <p:cNvSpPr txBox="1"/>
          <p:nvPr/>
        </p:nvSpPr>
        <p:spPr>
          <a:xfrm>
            <a:off x="2384636" y="365438"/>
            <a:ext cx="22748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Vừa phải</a:t>
            </a:r>
            <a:endParaRPr kumimoji="0" lang="vi-VN" sz="24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B3E55EC-521F-4B26-BF1C-6B088CA4ECCC}"/>
              </a:ext>
            </a:extLst>
          </p:cNvPr>
          <p:cNvSpPr txBox="1"/>
          <p:nvPr/>
        </p:nvSpPr>
        <p:spPr>
          <a:xfrm>
            <a:off x="13248438" y="364785"/>
            <a:ext cx="37226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Nhạc và lời: Y Vân</a:t>
            </a:r>
            <a:endParaRPr kumimoji="0" lang="vi-VN" sz="24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2" name="Chim sơn ca karaoke lớp 5. Kết nối tri thức">
            <a:hlinkClick r:id="" action="ppaction://media"/>
            <a:extLst>
              <a:ext uri="{FF2B5EF4-FFF2-40B4-BE49-F238E27FC236}">
                <a16:creationId xmlns:a16="http://schemas.microsoft.com/office/drawing/2014/main" id="{17F0BAA9-017E-4F7D-B6C0-26864301EA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7334" y="15796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54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9482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F:\未标题-1.png">
            <a:extLst>
              <a:ext uri="{FF2B5EF4-FFF2-40B4-BE49-F238E27FC236}">
                <a16:creationId xmlns:a16="http://schemas.microsoft.com/office/drawing/2014/main" id="{AF5FC6B5-64C6-4F1B-B154-5648CA6824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0" y="8495523"/>
            <a:ext cx="18241905" cy="179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F:\未标题-1.png">
            <a:extLst>
              <a:ext uri="{FF2B5EF4-FFF2-40B4-BE49-F238E27FC236}">
                <a16:creationId xmlns:a16="http://schemas.microsoft.com/office/drawing/2014/main" id="{8EA2DE90-A7EB-46B2-A93B-D73EC82D44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46095" y="9268656"/>
            <a:ext cx="18241905" cy="1158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组合 17">
            <a:extLst>
              <a:ext uri="{FF2B5EF4-FFF2-40B4-BE49-F238E27FC236}">
                <a16:creationId xmlns:a16="http://schemas.microsoft.com/office/drawing/2014/main" id="{3F17052B-7829-4BC1-ABCE-8D5561043109}"/>
              </a:ext>
            </a:extLst>
          </p:cNvPr>
          <p:cNvGrpSpPr/>
          <p:nvPr/>
        </p:nvGrpSpPr>
        <p:grpSpPr>
          <a:xfrm flipH="1">
            <a:off x="-270629" y="0"/>
            <a:ext cx="3146250" cy="2993949"/>
            <a:chOff x="8499930" y="560207"/>
            <a:chExt cx="2228610" cy="2283998"/>
          </a:xfrm>
        </p:grpSpPr>
        <p:pic>
          <p:nvPicPr>
            <p:cNvPr id="5" name="Picture 8" descr="F:\未标题-1.png">
              <a:extLst>
                <a:ext uri="{FF2B5EF4-FFF2-40B4-BE49-F238E27FC236}">
                  <a16:creationId xmlns:a16="http://schemas.microsoft.com/office/drawing/2014/main" id="{24E274B7-F37F-4A13-98F2-5B21C682E48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902" t="16714" r="7888" b="17892"/>
            <a:stretch/>
          </p:blipFill>
          <p:spPr bwMode="auto">
            <a:xfrm>
              <a:off x="9096893" y="1251784"/>
              <a:ext cx="1200326" cy="1592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F:\未标题-1.png">
              <a:extLst>
                <a:ext uri="{FF2B5EF4-FFF2-40B4-BE49-F238E27FC236}">
                  <a16:creationId xmlns:a16="http://schemas.microsoft.com/office/drawing/2014/main" id="{D50BF9B3-95AD-4DF4-B190-40BDF0DBDFD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92" t="2828" b="69151"/>
            <a:stretch/>
          </p:blipFill>
          <p:spPr bwMode="auto">
            <a:xfrm rot="314069">
              <a:off x="8499930" y="560207"/>
              <a:ext cx="2228610" cy="1696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图片 10">
            <a:extLst>
              <a:ext uri="{FF2B5EF4-FFF2-40B4-BE49-F238E27FC236}">
                <a16:creationId xmlns:a16="http://schemas.microsoft.com/office/drawing/2014/main" id="{149F25C5-82B0-412B-8283-3A6798C2CB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71" y="8324761"/>
            <a:ext cx="4009404" cy="1066502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760B0C58-F7B2-4BD5-B970-070462CBC3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0" r="86092"/>
          <a:stretch/>
        </p:blipFill>
        <p:spPr>
          <a:xfrm rot="925571">
            <a:off x="16403698" y="-931644"/>
            <a:ext cx="1871720" cy="4283424"/>
          </a:xfrm>
          <a:prstGeom prst="rect">
            <a:avLst/>
          </a:prstGeom>
        </p:spPr>
      </p:pic>
      <p:pic>
        <p:nvPicPr>
          <p:cNvPr id="9" name="Picture 2" descr="F:\1-原创素材\1_mm1102\PPT\PPT_014\materaials\pageimg_g2.png">
            <a:extLst>
              <a:ext uri="{FF2B5EF4-FFF2-40B4-BE49-F238E27FC236}">
                <a16:creationId xmlns:a16="http://schemas.microsoft.com/office/drawing/2014/main" id="{850A196B-28AF-4DBA-941E-16EA6C452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757" y="114301"/>
            <a:ext cx="16479773" cy="9734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BBD2C33-3CF0-4BD1-AD8C-EC1D28F1ED91}"/>
              </a:ext>
            </a:extLst>
          </p:cNvPr>
          <p:cNvSpPr txBox="1"/>
          <p:nvPr/>
        </p:nvSpPr>
        <p:spPr>
          <a:xfrm>
            <a:off x="4323214" y="2771027"/>
            <a:ext cx="1117690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 kết hợp động tác cơ thể</a:t>
            </a:r>
            <a:endParaRPr kumimoji="0" lang="vi-VN" sz="60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57704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F:\未标题-1.png">
            <a:extLst>
              <a:ext uri="{FF2B5EF4-FFF2-40B4-BE49-F238E27FC236}">
                <a16:creationId xmlns:a16="http://schemas.microsoft.com/office/drawing/2014/main" id="{AF5FC6B5-64C6-4F1B-B154-5648CA6824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0" y="8495523"/>
            <a:ext cx="18241905" cy="179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F:\未标题-1.png">
            <a:extLst>
              <a:ext uri="{FF2B5EF4-FFF2-40B4-BE49-F238E27FC236}">
                <a16:creationId xmlns:a16="http://schemas.microsoft.com/office/drawing/2014/main" id="{8EA2DE90-A7EB-46B2-A93B-D73EC82D44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46095" y="9268656"/>
            <a:ext cx="18241905" cy="1158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149F25C5-82B0-412B-8283-3A6798C2CB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3162" y="-61930"/>
            <a:ext cx="4009404" cy="1066502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760B0C58-F7B2-4BD5-B970-070462CBC3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0" r="86092"/>
          <a:stretch/>
        </p:blipFill>
        <p:spPr>
          <a:xfrm rot="925571">
            <a:off x="16403698" y="-931644"/>
            <a:ext cx="1871720" cy="428342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3A45424-514D-429E-AB5E-AAAB055AEADA}"/>
              </a:ext>
            </a:extLst>
          </p:cNvPr>
          <p:cNvSpPr txBox="1"/>
          <p:nvPr/>
        </p:nvSpPr>
        <p:spPr>
          <a:xfrm>
            <a:off x="3428999" y="1441101"/>
            <a:ext cx="136447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Líu    lo      nghe    trời       sáng    chim   ca       vang           líu     lo,          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528FAE3-EDCC-4FC8-8DD6-F97FC6D36145}"/>
              </a:ext>
            </a:extLst>
          </p:cNvPr>
          <p:cNvSpPr txBox="1"/>
          <p:nvPr/>
        </p:nvSpPr>
        <p:spPr>
          <a:xfrm>
            <a:off x="1910574" y="3338048"/>
            <a:ext cx="161083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líu  lo   líu       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lo         chim   trên         cành      rộn           ràng      theo  bước  chân         em.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5F6C95-D5C3-4220-B96D-535921F2F2A4}"/>
              </a:ext>
            </a:extLst>
          </p:cNvPr>
          <p:cNvSpPr txBox="1"/>
          <p:nvPr/>
        </p:nvSpPr>
        <p:spPr>
          <a:xfrm>
            <a:off x="2285703" y="5232272"/>
            <a:ext cx="150677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Khi  đi   tung      tăng    với      bạn   bè.            khi  đi   trên      phố   với       người   thân.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E51193-826E-4D1F-ABD5-C3AA9F5F81E2}"/>
              </a:ext>
            </a:extLst>
          </p:cNvPr>
          <p:cNvSpPr txBox="1"/>
          <p:nvPr/>
        </p:nvSpPr>
        <p:spPr>
          <a:xfrm>
            <a:off x="2510508" y="7225963"/>
            <a:ext cx="145897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Ríu          rít     ríu           rít    với     bạn  bè              như      là         bầy      sơn        ca.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6CCE3AB-9F39-4AC8-92D3-2AA65808C0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75815" y="1949058"/>
            <a:ext cx="804094" cy="104659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4090AB8-7CC2-216E-3496-F39846955284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796" y="2351826"/>
            <a:ext cx="607060" cy="60198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67FE6A1-2D2C-4E12-BB67-77A5456C0F0F}"/>
              </a:ext>
            </a:extLst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46355" y="2216235"/>
            <a:ext cx="983615" cy="9207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0CCE4BB-5CA0-4C8D-A54E-59269D385EAD}"/>
              </a:ext>
            </a:extLst>
          </p:cNvPr>
          <p:cNvPicPr/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3514" y1="74576" x2="79054" y2="24576"/>
                        <a14:foregroundMark x1="79054" y1="24576" x2="62162" y2="32203"/>
                        <a14:foregroundMark x1="37838" y1="63559" x2="43919" y2="516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08250" y="2166188"/>
            <a:ext cx="983615" cy="9207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FB8FDF8-6A35-47C0-A00F-720B19D5B2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90677" y="2070614"/>
            <a:ext cx="804094" cy="104659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96D3797-76E7-46A8-B1C3-193280B2B32C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5304" y="2438575"/>
            <a:ext cx="607060" cy="60198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9479EBA-6009-4303-94D1-E90E68333F91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4138001"/>
            <a:ext cx="607060" cy="60198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1715B7E-9C1E-4DC3-A794-803A7EA2F439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4173933"/>
            <a:ext cx="607060" cy="60198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E8A595B-A4AC-41C5-BE35-E39A7BFC61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27923" y="3951624"/>
            <a:ext cx="804094" cy="104659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11AC8F9-7A74-4694-BA46-23A2AC57239A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6383" y="3956755"/>
            <a:ext cx="607060" cy="60198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05348C9-527D-447B-9A52-AAC8F3876606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9383" y="3992687"/>
            <a:ext cx="607060" cy="60198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EDC9A4A-64E3-4D24-B567-7BFA79F078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03106" y="3770378"/>
            <a:ext cx="804094" cy="1046598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054D19DC-0C30-42DD-86D4-F51566F985DC}"/>
              </a:ext>
            </a:extLst>
          </p:cNvPr>
          <p:cNvSpPr txBox="1"/>
          <p:nvPr/>
        </p:nvSpPr>
        <p:spPr>
          <a:xfrm>
            <a:off x="404320" y="1385177"/>
            <a:ext cx="18744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 1:</a:t>
            </a:r>
            <a:endParaRPr kumimoji="0" lang="vi-VN" sz="36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BDEDAD5-8B11-49F3-8A50-5BBFCEAE676C}"/>
              </a:ext>
            </a:extLst>
          </p:cNvPr>
          <p:cNvSpPr txBox="1"/>
          <p:nvPr/>
        </p:nvSpPr>
        <p:spPr>
          <a:xfrm>
            <a:off x="576346" y="4598667"/>
            <a:ext cx="18744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 2:</a:t>
            </a:r>
            <a:endParaRPr kumimoji="0" lang="vi-VN" sz="36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DD2544FF-3FD8-4749-B873-1D04E1451777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469" y="6008348"/>
            <a:ext cx="607060" cy="60198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A08A469-62B1-40D4-B33A-1DD10C5CF7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05400" y="5841636"/>
            <a:ext cx="804094" cy="104659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523439D-153B-4966-A49B-DD510C6D7B12}"/>
              </a:ext>
            </a:extLst>
          </p:cNvPr>
          <p:cNvPicPr/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520478" y="6080339"/>
            <a:ext cx="484422" cy="550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7349961-942B-40D2-B746-67E0599F6DAE}"/>
              </a:ext>
            </a:extLst>
          </p:cNvPr>
          <p:cNvPicPr/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427923" y="6066401"/>
            <a:ext cx="484422" cy="550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FAFFCA3-47B1-4E6D-9C70-F2DA80B7FE2E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1605" y="6062456"/>
            <a:ext cx="607060" cy="60198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B34D261-09A8-4C44-B03A-5FCC5EE2B2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13144" y="5871548"/>
            <a:ext cx="804094" cy="104659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21E1813-11A1-4211-BCC7-027DF6FF9182}"/>
              </a:ext>
            </a:extLst>
          </p:cNvPr>
          <p:cNvPicPr/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5055247" y="6008348"/>
            <a:ext cx="484422" cy="550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B4AD8F6-6F8A-4E40-924D-FCFCDA4791E8}"/>
              </a:ext>
            </a:extLst>
          </p:cNvPr>
          <p:cNvPicPr/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6258601" y="5951760"/>
            <a:ext cx="484422" cy="550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1038FD9-810F-47DF-B258-29652B826F2C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618" y="7892987"/>
            <a:ext cx="607060" cy="60198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E7D9727F-A516-45FB-85E4-D73A9BA6E1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98260" y="7613378"/>
            <a:ext cx="804094" cy="1046598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6E04209-F71F-48DE-8DBE-986BA20E75AE}"/>
              </a:ext>
            </a:extLst>
          </p:cNvPr>
          <p:cNvPicPr/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324572" y="7952142"/>
            <a:ext cx="484422" cy="550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C7E1FEE4-E45A-47E8-A87C-FCEB6835A8B8}"/>
              </a:ext>
            </a:extLst>
          </p:cNvPr>
          <p:cNvPicPr/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9232017" y="7938204"/>
            <a:ext cx="484422" cy="550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70F2095-63B0-4C35-91DA-B4EB3D17A5C7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1722" y="7865298"/>
            <a:ext cx="607060" cy="60198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03B5403-1EA3-46A9-B4A0-5D565D29C3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901059" y="7764561"/>
            <a:ext cx="804094" cy="1046598"/>
          </a:xfrm>
          <a:prstGeom prst="rect">
            <a:avLst/>
          </a:prstGeom>
        </p:spPr>
      </p:pic>
      <p:sp>
        <p:nvSpPr>
          <p:cNvPr id="50" name="Freeform 3">
            <a:extLst>
              <a:ext uri="{FF2B5EF4-FFF2-40B4-BE49-F238E27FC236}">
                <a16:creationId xmlns:a16="http://schemas.microsoft.com/office/drawing/2014/main" id="{80100BE3-C3AB-4E15-8DA7-04740F5A2C29}"/>
              </a:ext>
            </a:extLst>
          </p:cNvPr>
          <p:cNvSpPr/>
          <p:nvPr/>
        </p:nvSpPr>
        <p:spPr>
          <a:xfrm>
            <a:off x="-211855" y="7353300"/>
            <a:ext cx="1964455" cy="3182254"/>
          </a:xfrm>
          <a:custGeom>
            <a:avLst/>
            <a:gdLst/>
            <a:ahLst/>
            <a:cxnLst/>
            <a:rect l="l" t="t" r="r" b="b"/>
            <a:pathLst>
              <a:path w="5648299" h="4666907">
                <a:moveTo>
                  <a:pt x="0" y="0"/>
                </a:moveTo>
                <a:lnTo>
                  <a:pt x="5648299" y="0"/>
                </a:lnTo>
                <a:lnTo>
                  <a:pt x="5648299" y="4666907"/>
                </a:lnTo>
                <a:lnTo>
                  <a:pt x="0" y="466690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4" name="Chim sơn ca karaoke lớp 5. Kết nối tri thức">
            <a:hlinkClick r:id="" action="ppaction://media"/>
            <a:extLst>
              <a:ext uri="{FF2B5EF4-FFF2-40B4-BE49-F238E27FC236}">
                <a16:creationId xmlns:a16="http://schemas.microsoft.com/office/drawing/2014/main" id="{564CE99B-41FF-4F02-ADF5-433C81C094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37334" y="15796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0552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482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5C20F55-A04D-4006-83EF-3654C1AF07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1" y="703384"/>
            <a:ext cx="16535400" cy="9031832"/>
          </a:xfrm>
          <a:prstGeom prst="rect">
            <a:avLst/>
          </a:prstGeom>
        </p:spPr>
      </p:pic>
      <p:pic>
        <p:nvPicPr>
          <p:cNvPr id="6" name="Picture 2" descr="C:\Users\Administrator\Desktop\z2608780933417_9309bf733e8123334d60cb64ab350f25.png">
            <a:extLst>
              <a:ext uri="{FF2B5EF4-FFF2-40B4-BE49-F238E27FC236}">
                <a16:creationId xmlns:a16="http://schemas.microsoft.com/office/drawing/2014/main" id="{6B67617D-F30E-4F61-9C0C-652FB2FD8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9747" y="-39565"/>
            <a:ext cx="3403182" cy="384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1613DE99-1514-4397-8BB4-E696AD60CCA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0"/>
            <a:ext cx="1961346" cy="1411126"/>
          </a:xfrm>
          <a:prstGeom prst="rect">
            <a:avLst/>
          </a:prstGeom>
        </p:spPr>
      </p:pic>
      <p:sp>
        <p:nvSpPr>
          <p:cNvPr id="8" name="Freeform 2">
            <a:extLst>
              <a:ext uri="{FF2B5EF4-FFF2-40B4-BE49-F238E27FC236}">
                <a16:creationId xmlns:a16="http://schemas.microsoft.com/office/drawing/2014/main" id="{1B016AEA-056C-4031-9E97-DE5AD09C4BF6}"/>
              </a:ext>
            </a:extLst>
          </p:cNvPr>
          <p:cNvSpPr/>
          <p:nvPr/>
        </p:nvSpPr>
        <p:spPr>
          <a:xfrm>
            <a:off x="8915400" y="10126753"/>
            <a:ext cx="9914112" cy="324474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55ADB33B-E121-4BBA-9FC3-9E445F25718F}"/>
              </a:ext>
            </a:extLst>
          </p:cNvPr>
          <p:cNvSpPr/>
          <p:nvPr/>
        </p:nvSpPr>
        <p:spPr>
          <a:xfrm>
            <a:off x="-231208" y="10142375"/>
            <a:ext cx="9527608" cy="324474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3E1A58-9457-46F8-AA3C-ED41C182BFA4}"/>
              </a:ext>
            </a:extLst>
          </p:cNvPr>
          <p:cNvSpPr txBox="1"/>
          <p:nvPr/>
        </p:nvSpPr>
        <p:spPr>
          <a:xfrm>
            <a:off x="3428999" y="1441101"/>
            <a:ext cx="136447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Líu    lo      nghe    trời       sáng    chim   ca       vang           líu     lo,           líu  lo.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D1CE08-454E-4CF5-A45D-626B06AFB776}"/>
              </a:ext>
            </a:extLst>
          </p:cNvPr>
          <p:cNvSpPr txBox="1"/>
          <p:nvPr/>
        </p:nvSpPr>
        <p:spPr>
          <a:xfrm>
            <a:off x="2014330" y="2638986"/>
            <a:ext cx="14706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Líu        lo         chim   trên         cành      rộn           ràng      theo  bước  chân         em.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22887E-19FE-4228-A3CA-768F8DD4E5A9}"/>
              </a:ext>
            </a:extLst>
          </p:cNvPr>
          <p:cNvSpPr txBox="1"/>
          <p:nvPr/>
        </p:nvSpPr>
        <p:spPr>
          <a:xfrm>
            <a:off x="1934842" y="3739455"/>
            <a:ext cx="150677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Líu     lo        theo         từng     bước chân   thơ   ngây               bước đi,       líu         lo.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62A0EC-106A-48EF-BCC8-AD11ED12095D}"/>
              </a:ext>
            </a:extLst>
          </p:cNvPr>
          <p:cNvSpPr txBox="1"/>
          <p:nvPr/>
        </p:nvSpPr>
        <p:spPr>
          <a:xfrm>
            <a:off x="2427706" y="4967315"/>
            <a:ext cx="145748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líu           lo         chim    trên           cành      cùng         ngày    mai        hát               ca.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38BA574-1EB9-41BA-97F2-95CBDCFE006B}"/>
              </a:ext>
            </a:extLst>
          </p:cNvPr>
          <p:cNvSpPr txBox="1"/>
          <p:nvPr/>
        </p:nvSpPr>
        <p:spPr>
          <a:xfrm>
            <a:off x="2397889" y="6124551"/>
            <a:ext cx="150677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Khi  đi   tung      tăng    với      bạn   bè.            khi  đi   trên      phố   với       người thân.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B91B624-B3E3-47B3-92B4-1D6D2BE1875A}"/>
              </a:ext>
            </a:extLst>
          </p:cNvPr>
          <p:cNvSpPr txBox="1"/>
          <p:nvPr/>
        </p:nvSpPr>
        <p:spPr>
          <a:xfrm>
            <a:off x="2510508" y="7225963"/>
            <a:ext cx="145897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Ríu          rít ríu           rít    với     bạn  bè              như      là         bầy      sơn        ca.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C668915-D891-4B6C-A633-26EBCD45ACDB}"/>
              </a:ext>
            </a:extLst>
          </p:cNvPr>
          <p:cNvSpPr txBox="1"/>
          <p:nvPr/>
        </p:nvSpPr>
        <p:spPr>
          <a:xfrm>
            <a:off x="2014330" y="8386653"/>
            <a:ext cx="16535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Nhớ   mãi    nhớ      mãi    những con đường.        yêu  sao  yêu       quá những hàng cây.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76C337B-2AAC-4370-B7E6-E0F17C07023B}"/>
              </a:ext>
            </a:extLst>
          </p:cNvPr>
          <p:cNvSpPr txBox="1"/>
          <p:nvPr/>
        </p:nvSpPr>
        <p:spPr>
          <a:xfrm>
            <a:off x="2391262" y="9583616"/>
            <a:ext cx="143296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Tíu tít tíu   tít     với        bạn  bè              như     là       bầy     sơn         ca.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D1D798B-ECC0-4DB8-BA16-5BE53F4B4768}"/>
              </a:ext>
            </a:extLst>
          </p:cNvPr>
          <p:cNvSpPr txBox="1"/>
          <p:nvPr/>
        </p:nvSpPr>
        <p:spPr>
          <a:xfrm>
            <a:off x="6887817" y="-61750"/>
            <a:ext cx="983311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Chim sơn ca</a:t>
            </a:r>
            <a:endParaRPr kumimoji="0" lang="vi-VN" sz="44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F8A750E-FE5C-4CDE-8A30-716BAF86AD8C}"/>
              </a:ext>
            </a:extLst>
          </p:cNvPr>
          <p:cNvSpPr txBox="1"/>
          <p:nvPr/>
        </p:nvSpPr>
        <p:spPr>
          <a:xfrm>
            <a:off x="2384636" y="365438"/>
            <a:ext cx="22748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Vừa phải</a:t>
            </a:r>
            <a:endParaRPr kumimoji="0" lang="vi-VN" sz="24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B3E55EC-521F-4B26-BF1C-6B088CA4ECCC}"/>
              </a:ext>
            </a:extLst>
          </p:cNvPr>
          <p:cNvSpPr txBox="1"/>
          <p:nvPr/>
        </p:nvSpPr>
        <p:spPr>
          <a:xfrm>
            <a:off x="13248438" y="364785"/>
            <a:ext cx="37226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Nhạc và lời: Y Vân</a:t>
            </a:r>
            <a:endParaRPr kumimoji="0" lang="vi-VN" sz="24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2" name="Chim sơn ca karaoke lớp 5. Kết nối tri thức">
            <a:hlinkClick r:id="" action="ppaction://media"/>
            <a:extLst>
              <a:ext uri="{FF2B5EF4-FFF2-40B4-BE49-F238E27FC236}">
                <a16:creationId xmlns:a16="http://schemas.microsoft.com/office/drawing/2014/main" id="{B6E7790F-0C3E-4F9F-8A56-9DC84CF00E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7334" y="15796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713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9482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8">
            <a:extLst>
              <a:ext uri="{FF2B5EF4-FFF2-40B4-BE49-F238E27FC236}">
                <a16:creationId xmlns:a16="http://schemas.microsoft.com/office/drawing/2014/main" id="{E3794CB6-197D-4C32-8414-A7F6F7001A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7" t="54200" r="56302" b="10801"/>
          <a:stretch/>
        </p:blipFill>
        <p:spPr>
          <a:xfrm flipH="1">
            <a:off x="14986248" y="7353300"/>
            <a:ext cx="3301752" cy="242125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85C6FF6-DFF8-4F92-B953-20FF70913D0B}"/>
              </a:ext>
            </a:extLst>
          </p:cNvPr>
          <p:cNvSpPr/>
          <p:nvPr/>
        </p:nvSpPr>
        <p:spPr>
          <a:xfrm>
            <a:off x="4228670" y="2234458"/>
            <a:ext cx="29546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dung 2:   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9FA199-0D15-4705-9442-5F412E630E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6061" y="-944292"/>
            <a:ext cx="1961345" cy="12175583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id="{615F734A-04E0-4E5E-AF27-155D045442C2}"/>
              </a:ext>
            </a:extLst>
          </p:cNvPr>
          <p:cNvSpPr/>
          <p:nvPr/>
        </p:nvSpPr>
        <p:spPr>
          <a:xfrm>
            <a:off x="-123642" y="9476858"/>
            <a:ext cx="9420042" cy="794388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CF636CD9-8E97-4229-93DF-1757998B6E54}"/>
              </a:ext>
            </a:extLst>
          </p:cNvPr>
          <p:cNvSpPr/>
          <p:nvPr/>
        </p:nvSpPr>
        <p:spPr>
          <a:xfrm>
            <a:off x="9144000" y="9476858"/>
            <a:ext cx="9267644" cy="794388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图片 2">
            <a:extLst>
              <a:ext uri="{FF2B5EF4-FFF2-40B4-BE49-F238E27FC236}">
                <a16:creationId xmlns:a16="http://schemas.microsoft.com/office/drawing/2014/main" id="{759F2F7F-451D-405E-AB48-1B3460FDCC9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42" t="12201" r="17704" b="72400"/>
          <a:stretch/>
        </p:blipFill>
        <p:spPr>
          <a:xfrm>
            <a:off x="14904665" y="246138"/>
            <a:ext cx="3203824" cy="1762102"/>
          </a:xfrm>
          <a:prstGeom prst="rect">
            <a:avLst/>
          </a:prstGeom>
        </p:spPr>
      </p:pic>
      <p:pic>
        <p:nvPicPr>
          <p:cNvPr id="14" name="图片 3">
            <a:extLst>
              <a:ext uri="{FF2B5EF4-FFF2-40B4-BE49-F238E27FC236}">
                <a16:creationId xmlns:a16="http://schemas.microsoft.com/office/drawing/2014/main" id="{86BC416E-B370-4940-86F8-88B3E4510B5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16" t="54200" r="24793" b="22001"/>
          <a:stretch/>
        </p:blipFill>
        <p:spPr>
          <a:xfrm>
            <a:off x="13228196" y="8864790"/>
            <a:ext cx="1224137" cy="1224136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776B5ABA-70A2-4615-A601-B107EDD68F7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5" t="30400" r="79933" b="41600"/>
          <a:stretch/>
        </p:blipFill>
        <p:spPr>
          <a:xfrm>
            <a:off x="179511" y="699542"/>
            <a:ext cx="1224137" cy="1440160"/>
          </a:xfrm>
          <a:prstGeom prst="rect">
            <a:avLst/>
          </a:prstGeom>
        </p:spPr>
      </p:pic>
      <p:pic>
        <p:nvPicPr>
          <p:cNvPr id="16" name="图片 7">
            <a:extLst>
              <a:ext uri="{FF2B5EF4-FFF2-40B4-BE49-F238E27FC236}">
                <a16:creationId xmlns:a16="http://schemas.microsoft.com/office/drawing/2014/main" id="{02DDA95E-30D5-4C20-9581-5C15AF93BBD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51" t="48600" r="1161" b="12201"/>
          <a:stretch/>
        </p:blipFill>
        <p:spPr>
          <a:xfrm>
            <a:off x="452861" y="6834735"/>
            <a:ext cx="6525054" cy="3150027"/>
          </a:xfrm>
          <a:prstGeom prst="rect">
            <a:avLst/>
          </a:prstGeom>
        </p:spPr>
      </p:pic>
      <p:pic>
        <p:nvPicPr>
          <p:cNvPr id="18" name="图片 3">
            <a:extLst>
              <a:ext uri="{FF2B5EF4-FFF2-40B4-BE49-F238E27FC236}">
                <a16:creationId xmlns:a16="http://schemas.microsoft.com/office/drawing/2014/main" id="{A5EB821D-87BA-4C8B-9438-C72DE244CBD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16" t="54200" r="24793" b="22001"/>
          <a:stretch/>
        </p:blipFill>
        <p:spPr>
          <a:xfrm>
            <a:off x="7306585" y="8864790"/>
            <a:ext cx="1224137" cy="1224136"/>
          </a:xfrm>
          <a:prstGeom prst="rect">
            <a:avLst/>
          </a:prstGeom>
        </p:spPr>
      </p:pic>
      <p:pic>
        <p:nvPicPr>
          <p:cNvPr id="19" name="图片 3">
            <a:extLst>
              <a:ext uri="{FF2B5EF4-FFF2-40B4-BE49-F238E27FC236}">
                <a16:creationId xmlns:a16="http://schemas.microsoft.com/office/drawing/2014/main" id="{A299D220-7E58-4FEE-966C-35EF5C696DF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16" t="54200" r="24793" b="22001"/>
          <a:stretch/>
        </p:blipFill>
        <p:spPr>
          <a:xfrm>
            <a:off x="1384974" y="8864790"/>
            <a:ext cx="1224137" cy="122413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953237B-FE31-49AE-A7E7-FB3B2423F9B0}"/>
              </a:ext>
            </a:extLst>
          </p:cNvPr>
          <p:cNvSpPr txBox="1"/>
          <p:nvPr/>
        </p:nvSpPr>
        <p:spPr>
          <a:xfrm>
            <a:off x="3962400" y="3570840"/>
            <a:ext cx="123477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Thường thức âm nhạc: Một số hình thức biểu diễn nhạc cụ </a:t>
            </a:r>
            <a:endParaRPr kumimoji="0" lang="vi-VN" sz="36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      </a:t>
            </a:r>
            <a:endParaRPr kumimoji="0" lang="vi-VN" sz="3600" b="1" i="1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Freeform 2">
            <a:extLst>
              <a:ext uri="{FF2B5EF4-FFF2-40B4-BE49-F238E27FC236}">
                <a16:creationId xmlns:a16="http://schemas.microsoft.com/office/drawing/2014/main" id="{9F610967-B493-45ED-805B-810CAABCC475}"/>
              </a:ext>
            </a:extLst>
          </p:cNvPr>
          <p:cNvSpPr/>
          <p:nvPr/>
        </p:nvSpPr>
        <p:spPr>
          <a:xfrm rot="20069590">
            <a:off x="1268245" y="2214706"/>
            <a:ext cx="1907907" cy="1825158"/>
          </a:xfrm>
          <a:custGeom>
            <a:avLst/>
            <a:gdLst/>
            <a:ahLst/>
            <a:cxnLst/>
            <a:rect l="l" t="t" r="r" b="b"/>
            <a:pathLst>
              <a:path w="5462397" h="8229600">
                <a:moveTo>
                  <a:pt x="0" y="0"/>
                </a:moveTo>
                <a:lnTo>
                  <a:pt x="5462397" y="0"/>
                </a:lnTo>
                <a:lnTo>
                  <a:pt x="54623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902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F:\未标题-1.png">
            <a:extLst>
              <a:ext uri="{FF2B5EF4-FFF2-40B4-BE49-F238E27FC236}">
                <a16:creationId xmlns:a16="http://schemas.microsoft.com/office/drawing/2014/main" id="{AF5FC6B5-64C6-4F1B-B154-5648CA6824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0" y="8495523"/>
            <a:ext cx="18241905" cy="179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F:\未标题-1.png">
            <a:extLst>
              <a:ext uri="{FF2B5EF4-FFF2-40B4-BE49-F238E27FC236}">
                <a16:creationId xmlns:a16="http://schemas.microsoft.com/office/drawing/2014/main" id="{8EA2DE90-A7EB-46B2-A93B-D73EC82D44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46095" y="9268656"/>
            <a:ext cx="18241905" cy="1158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组合 17">
            <a:extLst>
              <a:ext uri="{FF2B5EF4-FFF2-40B4-BE49-F238E27FC236}">
                <a16:creationId xmlns:a16="http://schemas.microsoft.com/office/drawing/2014/main" id="{3F17052B-7829-4BC1-ABCE-8D5561043109}"/>
              </a:ext>
            </a:extLst>
          </p:cNvPr>
          <p:cNvGrpSpPr/>
          <p:nvPr/>
        </p:nvGrpSpPr>
        <p:grpSpPr>
          <a:xfrm flipH="1">
            <a:off x="-270629" y="0"/>
            <a:ext cx="3146250" cy="2993949"/>
            <a:chOff x="8499930" y="560207"/>
            <a:chExt cx="2228610" cy="2283998"/>
          </a:xfrm>
        </p:grpSpPr>
        <p:pic>
          <p:nvPicPr>
            <p:cNvPr id="5" name="Picture 8" descr="F:\未标题-1.png">
              <a:extLst>
                <a:ext uri="{FF2B5EF4-FFF2-40B4-BE49-F238E27FC236}">
                  <a16:creationId xmlns:a16="http://schemas.microsoft.com/office/drawing/2014/main" id="{24E274B7-F37F-4A13-98F2-5B21C682E48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902" t="16714" r="7888" b="17892"/>
            <a:stretch/>
          </p:blipFill>
          <p:spPr bwMode="auto">
            <a:xfrm>
              <a:off x="9096893" y="1251784"/>
              <a:ext cx="1200326" cy="1592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F:\未标题-1.png">
              <a:extLst>
                <a:ext uri="{FF2B5EF4-FFF2-40B4-BE49-F238E27FC236}">
                  <a16:creationId xmlns:a16="http://schemas.microsoft.com/office/drawing/2014/main" id="{D50BF9B3-95AD-4DF4-B190-40BDF0DBDFD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92" t="2828" b="69151"/>
            <a:stretch/>
          </p:blipFill>
          <p:spPr bwMode="auto">
            <a:xfrm rot="314069">
              <a:off x="8499930" y="560207"/>
              <a:ext cx="2228610" cy="1696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图片 10">
            <a:extLst>
              <a:ext uri="{FF2B5EF4-FFF2-40B4-BE49-F238E27FC236}">
                <a16:creationId xmlns:a16="http://schemas.microsoft.com/office/drawing/2014/main" id="{149F25C5-82B0-412B-8283-3A6798C2CB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71" y="8324761"/>
            <a:ext cx="4009404" cy="1066502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760B0C58-F7B2-4BD5-B970-070462CBC3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0" r="86092"/>
          <a:stretch/>
        </p:blipFill>
        <p:spPr>
          <a:xfrm rot="925571">
            <a:off x="16403698" y="-931644"/>
            <a:ext cx="1871720" cy="42834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E2ED75D-4B70-4D16-9A0F-9F40BEB41E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28351" y="2556670"/>
            <a:ext cx="6725549" cy="400016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9537105-6489-447A-AAB1-A674EDA7779D}"/>
              </a:ext>
            </a:extLst>
          </p:cNvPr>
          <p:cNvSpPr txBox="1"/>
          <p:nvPr/>
        </p:nvSpPr>
        <p:spPr>
          <a:xfrm>
            <a:off x="2924792" y="948458"/>
            <a:ext cx="13030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>
                <a:solidFill>
                  <a:srgbClr val="FF0000"/>
                </a:solidFill>
                <a:latin typeface="+mj-lt"/>
              </a:rPr>
              <a:t>1. Tìm hiểu về các hình thức biểu diễn.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8D3EE7-5D0A-48D1-9098-E2E94ECA3A24}"/>
              </a:ext>
            </a:extLst>
          </p:cNvPr>
          <p:cNvSpPr txBox="1"/>
          <p:nvPr/>
        </p:nvSpPr>
        <p:spPr>
          <a:xfrm>
            <a:off x="5638800" y="7081443"/>
            <a:ext cx="13030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>
                <a:latin typeface="+mj-lt"/>
              </a:rPr>
              <a:t>Độc tấu là một người biểu diễn một nhạc cụ</a:t>
            </a:r>
          </a:p>
        </p:txBody>
      </p:sp>
    </p:spTree>
    <p:extLst>
      <p:ext uri="{BB962C8B-B14F-4D97-AF65-F5344CB8AC3E}">
        <p14:creationId xmlns:p14="http://schemas.microsoft.com/office/powerpoint/2010/main" val="42448095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F:\未标题-1.png">
            <a:extLst>
              <a:ext uri="{FF2B5EF4-FFF2-40B4-BE49-F238E27FC236}">
                <a16:creationId xmlns:a16="http://schemas.microsoft.com/office/drawing/2014/main" id="{AF5FC6B5-64C6-4F1B-B154-5648CA6824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0" y="8495523"/>
            <a:ext cx="18241905" cy="179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F:\未标题-1.png">
            <a:extLst>
              <a:ext uri="{FF2B5EF4-FFF2-40B4-BE49-F238E27FC236}">
                <a16:creationId xmlns:a16="http://schemas.microsoft.com/office/drawing/2014/main" id="{8EA2DE90-A7EB-46B2-A93B-D73EC82D44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46095" y="9268656"/>
            <a:ext cx="18241905" cy="1158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组合 17">
            <a:extLst>
              <a:ext uri="{FF2B5EF4-FFF2-40B4-BE49-F238E27FC236}">
                <a16:creationId xmlns:a16="http://schemas.microsoft.com/office/drawing/2014/main" id="{3F17052B-7829-4BC1-ABCE-8D5561043109}"/>
              </a:ext>
            </a:extLst>
          </p:cNvPr>
          <p:cNvGrpSpPr/>
          <p:nvPr/>
        </p:nvGrpSpPr>
        <p:grpSpPr>
          <a:xfrm flipH="1">
            <a:off x="-270629" y="0"/>
            <a:ext cx="3146250" cy="2993949"/>
            <a:chOff x="8499930" y="560207"/>
            <a:chExt cx="2228610" cy="2283998"/>
          </a:xfrm>
        </p:grpSpPr>
        <p:pic>
          <p:nvPicPr>
            <p:cNvPr id="5" name="Picture 8" descr="F:\未标题-1.png">
              <a:extLst>
                <a:ext uri="{FF2B5EF4-FFF2-40B4-BE49-F238E27FC236}">
                  <a16:creationId xmlns:a16="http://schemas.microsoft.com/office/drawing/2014/main" id="{24E274B7-F37F-4A13-98F2-5B21C682E48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902" t="16714" r="7888" b="17892"/>
            <a:stretch/>
          </p:blipFill>
          <p:spPr bwMode="auto">
            <a:xfrm>
              <a:off x="9096893" y="1251784"/>
              <a:ext cx="1200326" cy="1592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F:\未标题-1.png">
              <a:extLst>
                <a:ext uri="{FF2B5EF4-FFF2-40B4-BE49-F238E27FC236}">
                  <a16:creationId xmlns:a16="http://schemas.microsoft.com/office/drawing/2014/main" id="{D50BF9B3-95AD-4DF4-B190-40BDF0DBDFD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92" t="2828" b="69151"/>
            <a:stretch/>
          </p:blipFill>
          <p:spPr bwMode="auto">
            <a:xfrm rot="314069">
              <a:off x="8499930" y="560207"/>
              <a:ext cx="2228610" cy="1696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图片 10">
            <a:extLst>
              <a:ext uri="{FF2B5EF4-FFF2-40B4-BE49-F238E27FC236}">
                <a16:creationId xmlns:a16="http://schemas.microsoft.com/office/drawing/2014/main" id="{149F25C5-82B0-412B-8283-3A6798C2CB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71" y="8324761"/>
            <a:ext cx="4009404" cy="1066502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760B0C58-F7B2-4BD5-B970-070462CBC3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0" r="86092"/>
          <a:stretch/>
        </p:blipFill>
        <p:spPr>
          <a:xfrm rot="925571">
            <a:off x="16403698" y="-931644"/>
            <a:ext cx="1871720" cy="42834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27FABA-2FD5-4ED3-BFAC-884C6F23FE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09800" y="2993949"/>
            <a:ext cx="6177064" cy="36628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7643601-54FD-4886-8402-DC4EEAD530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24999" y="3069030"/>
            <a:ext cx="6922125" cy="358780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E76A50B-F33C-4683-893E-2FA7E3C7F422}"/>
              </a:ext>
            </a:extLst>
          </p:cNvPr>
          <p:cNvSpPr txBox="1"/>
          <p:nvPr/>
        </p:nvSpPr>
        <p:spPr>
          <a:xfrm>
            <a:off x="3886200" y="980937"/>
            <a:ext cx="95942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>
                <a:solidFill>
                  <a:srgbClr val="0070C0"/>
                </a:solidFill>
                <a:latin typeface="+mj-lt"/>
              </a:rPr>
              <a:t>- Hòa tấu là từ hai đến nhiều người cùng biểu diễn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DD7690-0F32-4EEE-AC5B-60755505CD72}"/>
              </a:ext>
            </a:extLst>
          </p:cNvPr>
          <p:cNvSpPr txBox="1"/>
          <p:nvPr/>
        </p:nvSpPr>
        <p:spPr>
          <a:xfrm>
            <a:off x="2209800" y="7055798"/>
            <a:ext cx="95942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>
                <a:latin typeface="+mj-lt"/>
              </a:rPr>
              <a:t>Song tấu: Hai người biểu diễn hai nhạc cụ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A28879D-F3DB-4599-82D8-F6E3C4EB09D2}"/>
              </a:ext>
            </a:extLst>
          </p:cNvPr>
          <p:cNvSpPr txBox="1"/>
          <p:nvPr/>
        </p:nvSpPr>
        <p:spPr>
          <a:xfrm>
            <a:off x="10363200" y="6976015"/>
            <a:ext cx="95942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>
                <a:latin typeface="+mj-lt"/>
              </a:rPr>
              <a:t>Tam tấu: Ba người biểu diễn ba nhạc cụ. </a:t>
            </a:r>
          </a:p>
        </p:txBody>
      </p:sp>
    </p:spTree>
    <p:extLst>
      <p:ext uri="{BB962C8B-B14F-4D97-AF65-F5344CB8AC3E}">
        <p14:creationId xmlns:p14="http://schemas.microsoft.com/office/powerpoint/2010/main" val="26384129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F:\未标题-1.png">
            <a:extLst>
              <a:ext uri="{FF2B5EF4-FFF2-40B4-BE49-F238E27FC236}">
                <a16:creationId xmlns:a16="http://schemas.microsoft.com/office/drawing/2014/main" id="{AF5FC6B5-64C6-4F1B-B154-5648CA6824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0" y="8495523"/>
            <a:ext cx="18241905" cy="179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F:\未标题-1.png">
            <a:extLst>
              <a:ext uri="{FF2B5EF4-FFF2-40B4-BE49-F238E27FC236}">
                <a16:creationId xmlns:a16="http://schemas.microsoft.com/office/drawing/2014/main" id="{8EA2DE90-A7EB-46B2-A93B-D73EC82D44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46095" y="9268656"/>
            <a:ext cx="18241905" cy="1158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组合 17">
            <a:extLst>
              <a:ext uri="{FF2B5EF4-FFF2-40B4-BE49-F238E27FC236}">
                <a16:creationId xmlns:a16="http://schemas.microsoft.com/office/drawing/2014/main" id="{3F17052B-7829-4BC1-ABCE-8D5561043109}"/>
              </a:ext>
            </a:extLst>
          </p:cNvPr>
          <p:cNvGrpSpPr/>
          <p:nvPr/>
        </p:nvGrpSpPr>
        <p:grpSpPr>
          <a:xfrm flipH="1">
            <a:off x="-270629" y="0"/>
            <a:ext cx="3146250" cy="2993949"/>
            <a:chOff x="8499930" y="560207"/>
            <a:chExt cx="2228610" cy="2283998"/>
          </a:xfrm>
        </p:grpSpPr>
        <p:pic>
          <p:nvPicPr>
            <p:cNvPr id="5" name="Picture 8" descr="F:\未标题-1.png">
              <a:extLst>
                <a:ext uri="{FF2B5EF4-FFF2-40B4-BE49-F238E27FC236}">
                  <a16:creationId xmlns:a16="http://schemas.microsoft.com/office/drawing/2014/main" id="{24E274B7-F37F-4A13-98F2-5B21C682E48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902" t="16714" r="7888" b="17892"/>
            <a:stretch/>
          </p:blipFill>
          <p:spPr bwMode="auto">
            <a:xfrm>
              <a:off x="9096893" y="1251784"/>
              <a:ext cx="1200326" cy="1592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F:\未标题-1.png">
              <a:extLst>
                <a:ext uri="{FF2B5EF4-FFF2-40B4-BE49-F238E27FC236}">
                  <a16:creationId xmlns:a16="http://schemas.microsoft.com/office/drawing/2014/main" id="{D50BF9B3-95AD-4DF4-B190-40BDF0DBDFD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92" t="2828" b="69151"/>
            <a:stretch/>
          </p:blipFill>
          <p:spPr bwMode="auto">
            <a:xfrm rot="314069">
              <a:off x="8499930" y="560207"/>
              <a:ext cx="2228610" cy="1696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图片 10">
            <a:extLst>
              <a:ext uri="{FF2B5EF4-FFF2-40B4-BE49-F238E27FC236}">
                <a16:creationId xmlns:a16="http://schemas.microsoft.com/office/drawing/2014/main" id="{149F25C5-82B0-412B-8283-3A6798C2CB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71" y="8324761"/>
            <a:ext cx="4009404" cy="1066502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760B0C58-F7B2-4BD5-B970-070462CBC3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0" r="86092"/>
          <a:stretch/>
        </p:blipFill>
        <p:spPr>
          <a:xfrm rot="925571">
            <a:off x="16403698" y="-931644"/>
            <a:ext cx="1871720" cy="42834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96ADF2-F0B3-4695-A26D-40325A30D5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91313" y="2551694"/>
            <a:ext cx="5915789" cy="40390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F883EE-5B23-4A5B-B025-84566AE24A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10600" y="2551695"/>
            <a:ext cx="8153400" cy="403905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9AED18D-BFF9-43F6-A91E-BBA812AB4D1B}"/>
              </a:ext>
            </a:extLst>
          </p:cNvPr>
          <p:cNvSpPr txBox="1"/>
          <p:nvPr/>
        </p:nvSpPr>
        <p:spPr>
          <a:xfrm>
            <a:off x="1905000" y="6920926"/>
            <a:ext cx="95942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>
                <a:latin typeface="+mj-lt"/>
              </a:rPr>
              <a:t>Tứ tấu: Bốn người biểu diễn bốn nhạc cụ.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BC7D68-274A-4864-939A-0947D51C2DD8}"/>
              </a:ext>
            </a:extLst>
          </p:cNvPr>
          <p:cNvSpPr txBox="1"/>
          <p:nvPr/>
        </p:nvSpPr>
        <p:spPr>
          <a:xfrm>
            <a:off x="9100170" y="6988871"/>
            <a:ext cx="95942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>
                <a:latin typeface="+mj-lt"/>
              </a:rPr>
              <a:t>Hòa Tấu dàn nhạc nhiều người biểu diễn nhiều nhạc cụ. </a:t>
            </a:r>
          </a:p>
        </p:txBody>
      </p:sp>
    </p:spTree>
    <p:extLst>
      <p:ext uri="{BB962C8B-B14F-4D97-AF65-F5344CB8AC3E}">
        <p14:creationId xmlns:p14="http://schemas.microsoft.com/office/powerpoint/2010/main" val="11249519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F:\未标题-1.png">
            <a:extLst>
              <a:ext uri="{FF2B5EF4-FFF2-40B4-BE49-F238E27FC236}">
                <a16:creationId xmlns:a16="http://schemas.microsoft.com/office/drawing/2014/main" id="{AF5FC6B5-64C6-4F1B-B154-5648CA6824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0" y="8495523"/>
            <a:ext cx="18241905" cy="179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F:\未标题-1.png">
            <a:extLst>
              <a:ext uri="{FF2B5EF4-FFF2-40B4-BE49-F238E27FC236}">
                <a16:creationId xmlns:a16="http://schemas.microsoft.com/office/drawing/2014/main" id="{8EA2DE90-A7EB-46B2-A93B-D73EC82D44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46095" y="9268656"/>
            <a:ext cx="18241905" cy="1158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组合 17">
            <a:extLst>
              <a:ext uri="{FF2B5EF4-FFF2-40B4-BE49-F238E27FC236}">
                <a16:creationId xmlns:a16="http://schemas.microsoft.com/office/drawing/2014/main" id="{3F17052B-7829-4BC1-ABCE-8D5561043109}"/>
              </a:ext>
            </a:extLst>
          </p:cNvPr>
          <p:cNvGrpSpPr/>
          <p:nvPr/>
        </p:nvGrpSpPr>
        <p:grpSpPr>
          <a:xfrm flipH="1">
            <a:off x="-270629" y="0"/>
            <a:ext cx="3146250" cy="2993949"/>
            <a:chOff x="8499930" y="560207"/>
            <a:chExt cx="2228610" cy="2283998"/>
          </a:xfrm>
        </p:grpSpPr>
        <p:pic>
          <p:nvPicPr>
            <p:cNvPr id="5" name="Picture 8" descr="F:\未标题-1.png">
              <a:extLst>
                <a:ext uri="{FF2B5EF4-FFF2-40B4-BE49-F238E27FC236}">
                  <a16:creationId xmlns:a16="http://schemas.microsoft.com/office/drawing/2014/main" id="{24E274B7-F37F-4A13-98F2-5B21C682E48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902" t="16714" r="7888" b="17892"/>
            <a:stretch/>
          </p:blipFill>
          <p:spPr bwMode="auto">
            <a:xfrm>
              <a:off x="9096893" y="1251784"/>
              <a:ext cx="1200326" cy="1592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F:\未标题-1.png">
              <a:extLst>
                <a:ext uri="{FF2B5EF4-FFF2-40B4-BE49-F238E27FC236}">
                  <a16:creationId xmlns:a16="http://schemas.microsoft.com/office/drawing/2014/main" id="{D50BF9B3-95AD-4DF4-B190-40BDF0DBDFD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92" t="2828" b="69151"/>
            <a:stretch/>
          </p:blipFill>
          <p:spPr bwMode="auto">
            <a:xfrm rot="314069">
              <a:off x="8499930" y="560207"/>
              <a:ext cx="2228610" cy="1696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图片 10">
            <a:extLst>
              <a:ext uri="{FF2B5EF4-FFF2-40B4-BE49-F238E27FC236}">
                <a16:creationId xmlns:a16="http://schemas.microsoft.com/office/drawing/2014/main" id="{149F25C5-82B0-412B-8283-3A6798C2CB1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71" y="8324761"/>
            <a:ext cx="4009404" cy="1066502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760B0C58-F7B2-4BD5-B970-070462CBC34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0" r="86092"/>
          <a:stretch/>
        </p:blipFill>
        <p:spPr>
          <a:xfrm rot="925571">
            <a:off x="16403698" y="-931644"/>
            <a:ext cx="1871720" cy="42834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D5D2796-98D4-4C05-B535-F25B583148AF}"/>
              </a:ext>
            </a:extLst>
          </p:cNvPr>
          <p:cNvSpPr txBox="1"/>
          <p:nvPr/>
        </p:nvSpPr>
        <p:spPr>
          <a:xfrm>
            <a:off x="2478824" y="923407"/>
            <a:ext cx="138805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  <a:latin typeface="+mj-lt"/>
              </a:rPr>
              <a:t>2. Nghe và nhận biết hình thức biểu diễn nhạc cụ qua trích đoạn các tác phẩm: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CAC60C-07D0-41D0-BF85-7AB94890F86E}"/>
              </a:ext>
            </a:extLst>
          </p:cNvPr>
          <p:cNvSpPr txBox="1"/>
          <p:nvPr/>
        </p:nvSpPr>
        <p:spPr>
          <a:xfrm>
            <a:off x="2286000" y="3527023"/>
            <a:ext cx="95942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>
                <a:latin typeface="+mj-lt"/>
              </a:rPr>
              <a:t>* Át-tri-át (Asturias) của An-ben-ních (l.albeniz).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857C11-ED38-4442-B49B-C9EB34BC65A8}"/>
              </a:ext>
            </a:extLst>
          </p:cNvPr>
          <p:cNvSpPr txBox="1"/>
          <p:nvPr/>
        </p:nvSpPr>
        <p:spPr>
          <a:xfrm>
            <a:off x="2032856" y="5430242"/>
            <a:ext cx="95942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>
                <a:latin typeface="+mj-lt"/>
              </a:rPr>
              <a:t>* Hành khúc Thổ Nhĩ Kỳ của Mô-da (V.A. Mozart)</a:t>
            </a:r>
          </a:p>
        </p:txBody>
      </p:sp>
      <p:pic>
        <p:nvPicPr>
          <p:cNvPr id="12" name="Marcin Patrzałek - Asturias (Leyenda) - Must Be The Music 9">
            <a:hlinkClick r:id="" action="ppaction://media"/>
            <a:extLst>
              <a:ext uri="{FF2B5EF4-FFF2-40B4-BE49-F238E27FC236}">
                <a16:creationId xmlns:a16="http://schemas.microsoft.com/office/drawing/2014/main" id="{41E6DB71-DCCD-4910-AC84-75067277BB5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3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906000" y="3249756"/>
            <a:ext cx="1086328" cy="1086328"/>
          </a:xfrm>
          <a:prstGeom prst="rect">
            <a:avLst/>
          </a:prstGeom>
        </p:spPr>
      </p:pic>
      <p:pic>
        <p:nvPicPr>
          <p:cNvPr id="13" name="Turkish March(Hành khúc Thổ Nhĩ Kì) - Guitar">
            <a:hlinkClick r:id="" action="ppaction://media"/>
            <a:extLst>
              <a:ext uri="{FF2B5EF4-FFF2-40B4-BE49-F238E27FC236}">
                <a16:creationId xmlns:a16="http://schemas.microsoft.com/office/drawing/2014/main" id="{64EFC4F9-5A14-4672-9DCF-60631D39B90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86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134599" y="5432802"/>
            <a:ext cx="963305" cy="96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3532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3657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6917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5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>
            <a:extLst>
              <a:ext uri="{FF2B5EF4-FFF2-40B4-BE49-F238E27FC236}">
                <a16:creationId xmlns:a16="http://schemas.microsoft.com/office/drawing/2014/main" id="{70471384-409B-B7E8-B932-9FCE159E13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6061" y="-944292"/>
            <a:ext cx="1961345" cy="12175583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323223" flipH="1">
            <a:off x="14815538" y="368266"/>
            <a:ext cx="1476468" cy="1825158"/>
          </a:xfrm>
          <a:custGeom>
            <a:avLst/>
            <a:gdLst/>
            <a:ahLst/>
            <a:cxnLst/>
            <a:rect l="l" t="t" r="r" b="b"/>
            <a:pathLst>
              <a:path w="5462397" h="8229600">
                <a:moveTo>
                  <a:pt x="0" y="0"/>
                </a:moveTo>
                <a:lnTo>
                  <a:pt x="5462397" y="0"/>
                </a:lnTo>
                <a:lnTo>
                  <a:pt x="54623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ABD03320-E042-12F6-CF44-7C1258D78AD9}"/>
              </a:ext>
            </a:extLst>
          </p:cNvPr>
          <p:cNvSpPr/>
          <p:nvPr/>
        </p:nvSpPr>
        <p:spPr>
          <a:xfrm>
            <a:off x="-126061" y="2744215"/>
            <a:ext cx="2587335" cy="3981107"/>
          </a:xfrm>
          <a:custGeom>
            <a:avLst/>
            <a:gdLst/>
            <a:ahLst/>
            <a:cxnLst/>
            <a:rect l="l" t="t" r="r" b="b"/>
            <a:pathLst>
              <a:path w="5648299" h="4666907">
                <a:moveTo>
                  <a:pt x="0" y="0"/>
                </a:moveTo>
                <a:lnTo>
                  <a:pt x="5648299" y="0"/>
                </a:lnTo>
                <a:lnTo>
                  <a:pt x="5648299" y="4666907"/>
                </a:lnTo>
                <a:lnTo>
                  <a:pt x="0" y="46669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A_图片 5">
            <a:extLst>
              <a:ext uri="{FF2B5EF4-FFF2-40B4-BE49-F238E27FC236}">
                <a16:creationId xmlns:a16="http://schemas.microsoft.com/office/drawing/2014/main" id="{BD2DBC26-B4B2-EC62-FDCF-3D00F6764D2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7"/>
          <a:stretch>
            <a:fillRect/>
          </a:stretch>
        </p:blipFill>
        <p:spPr>
          <a:xfrm>
            <a:off x="15316200" y="-266700"/>
            <a:ext cx="3229641" cy="10287000"/>
          </a:xfrm>
          <a:prstGeom prst="rect">
            <a:avLst/>
          </a:prstGeom>
        </p:spPr>
      </p:pic>
      <p:sp>
        <p:nvSpPr>
          <p:cNvPr id="8" name="Freeform 2">
            <a:extLst>
              <a:ext uri="{FF2B5EF4-FFF2-40B4-BE49-F238E27FC236}">
                <a16:creationId xmlns:a16="http://schemas.microsoft.com/office/drawing/2014/main" id="{4D85BE81-D48E-1B8A-31D2-E9EA0CB4F9B6}"/>
              </a:ext>
            </a:extLst>
          </p:cNvPr>
          <p:cNvSpPr/>
          <p:nvPr/>
        </p:nvSpPr>
        <p:spPr>
          <a:xfrm>
            <a:off x="-190500" y="9757514"/>
            <a:ext cx="18669000" cy="794388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89B377-BCB3-4F8D-A7B5-167195FE3EC5}"/>
              </a:ext>
            </a:extLst>
          </p:cNvPr>
          <p:cNvSpPr txBox="1"/>
          <p:nvPr/>
        </p:nvSpPr>
        <p:spPr>
          <a:xfrm>
            <a:off x="1913578" y="497923"/>
            <a:ext cx="983311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 đề 1: Khúc ca ngày mới</a:t>
            </a:r>
            <a:endParaRPr kumimoji="0" lang="vi-VN" sz="44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E3D05E-3EA2-442E-A3AE-FFCDE8B4D97A}"/>
              </a:ext>
            </a:extLst>
          </p:cNvPr>
          <p:cNvSpPr txBox="1"/>
          <p:nvPr/>
        </p:nvSpPr>
        <p:spPr>
          <a:xfrm>
            <a:off x="7315200" y="1448344"/>
            <a:ext cx="983311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3</a:t>
            </a:r>
            <a:endParaRPr kumimoji="0" lang="vi-VN" sz="44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122657-88AA-43EB-ADD6-FD78FCAEAAB4}"/>
              </a:ext>
            </a:extLst>
          </p:cNvPr>
          <p:cNvSpPr txBox="1"/>
          <p:nvPr/>
        </p:nvSpPr>
        <p:spPr>
          <a:xfrm>
            <a:off x="5212627" y="2281814"/>
            <a:ext cx="983311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Ôn tập bài hát: Chim sơn ca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      </a:t>
            </a:r>
            <a:endParaRPr kumimoji="0" lang="vi-VN" sz="3200" b="1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A57CD8-CD23-4174-85A4-921B8D9C31AA}"/>
              </a:ext>
            </a:extLst>
          </p:cNvPr>
          <p:cNvSpPr txBox="1"/>
          <p:nvPr/>
        </p:nvSpPr>
        <p:spPr>
          <a:xfrm>
            <a:off x="3136322" y="2945339"/>
            <a:ext cx="106858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-Thường thức âm nhạc: Một số hình thức biểu diễn nhạc cụ</a:t>
            </a:r>
            <a:endParaRPr kumimoji="0" lang="vi-VN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9" descr="F:\未标题-1.png">
            <a:extLst>
              <a:ext uri="{FF2B5EF4-FFF2-40B4-BE49-F238E27FC236}">
                <a16:creationId xmlns:a16="http://schemas.microsoft.com/office/drawing/2014/main" id="{962F04DA-D7BD-4DD2-9D2A-D35C9BD49E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03936" y="7758597"/>
            <a:ext cx="18241905" cy="284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F:\未标题-1.png">
            <a:extLst>
              <a:ext uri="{FF2B5EF4-FFF2-40B4-BE49-F238E27FC236}">
                <a16:creationId xmlns:a16="http://schemas.microsoft.com/office/drawing/2014/main" id="{044171E5-C7A2-4EF1-AD67-E15EB2EE16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257841" y="8905654"/>
            <a:ext cx="18241905" cy="1837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50860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F:\1-原创素材\1_mm1102\PPT\PPT_014\materaials\pageimg_g2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232" y="1543099"/>
            <a:ext cx="13825536" cy="7544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6">
            <a:extLst>
              <a:ext uri="{FF2B5EF4-FFF2-40B4-BE49-F238E27FC236}">
                <a16:creationId xmlns:a16="http://schemas.microsoft.com/office/drawing/2014/main" id="{79E42FBD-805D-48C4-A292-B69D8EB0B9F5}"/>
              </a:ext>
            </a:extLst>
          </p:cNvPr>
          <p:cNvSpPr/>
          <p:nvPr/>
        </p:nvSpPr>
        <p:spPr>
          <a:xfrm>
            <a:off x="2438400" y="5753100"/>
            <a:ext cx="13411200" cy="131144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6000" b="1">
                <a:ln w="12700" cmpd="sng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 ĐẦU GIỜ</a:t>
            </a:r>
            <a:endParaRPr lang="en-US" sz="6000" b="1" cap="none" spc="0" dirty="0">
              <a:ln w="12700" cmpd="sng">
                <a:solidFill>
                  <a:srgbClr val="00B050"/>
                </a:solidFill>
                <a:prstDash val="solid"/>
              </a:ln>
              <a:solidFill>
                <a:srgbClr val="FF000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43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34"/>
          <p:cNvGrpSpPr/>
          <p:nvPr/>
        </p:nvGrpSpPr>
        <p:grpSpPr bwMode="auto">
          <a:xfrm>
            <a:off x="-233363" y="8722043"/>
            <a:ext cx="18733770" cy="1600200"/>
            <a:chOff x="0" y="4003"/>
            <a:chExt cx="5511" cy="317"/>
          </a:xfrm>
        </p:grpSpPr>
        <p:sp>
          <p:nvSpPr>
            <p:cNvPr id="10264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6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3" name="KHOA NHAC MO TAT NHAC" descr="A close up of a logo&#10;&#10;Description automatically generated">
            <a:extLst>
              <a:ext uri="{FF2B5EF4-FFF2-40B4-BE49-F238E27FC236}">
                <a16:creationId xmlns:a16="http://schemas.microsoft.com/office/drawing/2014/main" id="{31252B51-B9FC-04E5-1B29-E0B8B6CFF4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88" y="585655"/>
            <a:ext cx="1860080" cy="1860080"/>
          </a:xfrm>
          <a:prstGeom prst="rect">
            <a:avLst/>
          </a:prstGeom>
        </p:spPr>
      </p:pic>
      <p:pic>
        <p:nvPicPr>
          <p:cNvPr id="4" name="Clap clap sound - percusión corporal">
            <a:hlinkClick r:id="" action="ppaction://media"/>
            <a:extLst>
              <a:ext uri="{FF2B5EF4-FFF2-40B4-BE49-F238E27FC236}">
                <a16:creationId xmlns:a16="http://schemas.microsoft.com/office/drawing/2014/main" id="{3C0A63F3-FA25-47E4-BDE8-18E40122E1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2025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0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5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>
            <a:extLst>
              <a:ext uri="{FF2B5EF4-FFF2-40B4-BE49-F238E27FC236}">
                <a16:creationId xmlns:a16="http://schemas.microsoft.com/office/drawing/2014/main" id="{70471384-409B-B7E8-B932-9FCE159E13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6061" y="-944292"/>
            <a:ext cx="1961345" cy="12175583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323223" flipH="1">
            <a:off x="14815538" y="368266"/>
            <a:ext cx="1476468" cy="1825158"/>
          </a:xfrm>
          <a:custGeom>
            <a:avLst/>
            <a:gdLst/>
            <a:ahLst/>
            <a:cxnLst/>
            <a:rect l="l" t="t" r="r" b="b"/>
            <a:pathLst>
              <a:path w="5462397" h="8229600">
                <a:moveTo>
                  <a:pt x="0" y="0"/>
                </a:moveTo>
                <a:lnTo>
                  <a:pt x="5462397" y="0"/>
                </a:lnTo>
                <a:lnTo>
                  <a:pt x="54623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ABD03320-E042-12F6-CF44-7C1258D78AD9}"/>
              </a:ext>
            </a:extLst>
          </p:cNvPr>
          <p:cNvSpPr/>
          <p:nvPr/>
        </p:nvSpPr>
        <p:spPr>
          <a:xfrm>
            <a:off x="-126061" y="2744215"/>
            <a:ext cx="2587335" cy="3981107"/>
          </a:xfrm>
          <a:custGeom>
            <a:avLst/>
            <a:gdLst/>
            <a:ahLst/>
            <a:cxnLst/>
            <a:rect l="l" t="t" r="r" b="b"/>
            <a:pathLst>
              <a:path w="5648299" h="4666907">
                <a:moveTo>
                  <a:pt x="0" y="0"/>
                </a:moveTo>
                <a:lnTo>
                  <a:pt x="5648299" y="0"/>
                </a:lnTo>
                <a:lnTo>
                  <a:pt x="5648299" y="4666907"/>
                </a:lnTo>
                <a:lnTo>
                  <a:pt x="0" y="46669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A_图片 5">
            <a:extLst>
              <a:ext uri="{FF2B5EF4-FFF2-40B4-BE49-F238E27FC236}">
                <a16:creationId xmlns:a16="http://schemas.microsoft.com/office/drawing/2014/main" id="{BD2DBC26-B4B2-EC62-FDCF-3D00F6764D2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7"/>
          <a:stretch>
            <a:fillRect/>
          </a:stretch>
        </p:blipFill>
        <p:spPr>
          <a:xfrm>
            <a:off x="15316200" y="-266700"/>
            <a:ext cx="3229641" cy="10287000"/>
          </a:xfrm>
          <a:prstGeom prst="rect">
            <a:avLst/>
          </a:prstGeom>
        </p:spPr>
      </p:pic>
      <p:sp>
        <p:nvSpPr>
          <p:cNvPr id="8" name="Freeform 2">
            <a:extLst>
              <a:ext uri="{FF2B5EF4-FFF2-40B4-BE49-F238E27FC236}">
                <a16:creationId xmlns:a16="http://schemas.microsoft.com/office/drawing/2014/main" id="{4D85BE81-D48E-1B8A-31D2-E9EA0CB4F9B6}"/>
              </a:ext>
            </a:extLst>
          </p:cNvPr>
          <p:cNvSpPr/>
          <p:nvPr/>
        </p:nvSpPr>
        <p:spPr>
          <a:xfrm>
            <a:off x="-190500" y="9757514"/>
            <a:ext cx="18669000" cy="794388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89B377-BCB3-4F8D-A7B5-167195FE3EC5}"/>
              </a:ext>
            </a:extLst>
          </p:cNvPr>
          <p:cNvSpPr txBox="1"/>
          <p:nvPr/>
        </p:nvSpPr>
        <p:spPr>
          <a:xfrm>
            <a:off x="1913578" y="497923"/>
            <a:ext cx="983311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Chủ đề 1: Khúc ca ngày mới</a:t>
            </a:r>
            <a:endParaRPr kumimoji="0" lang="vi-VN" sz="44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E3D05E-3EA2-442E-A3AE-FFCDE8B4D97A}"/>
              </a:ext>
            </a:extLst>
          </p:cNvPr>
          <p:cNvSpPr txBox="1"/>
          <p:nvPr/>
        </p:nvSpPr>
        <p:spPr>
          <a:xfrm>
            <a:off x="7315200" y="1448344"/>
            <a:ext cx="983311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 3</a:t>
            </a:r>
            <a:endParaRPr kumimoji="0" lang="vi-VN" sz="44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122657-88AA-43EB-ADD6-FD78FCAEAAB4}"/>
              </a:ext>
            </a:extLst>
          </p:cNvPr>
          <p:cNvSpPr txBox="1"/>
          <p:nvPr/>
        </p:nvSpPr>
        <p:spPr>
          <a:xfrm>
            <a:off x="5212627" y="2281814"/>
            <a:ext cx="983311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Ôn tập bài hát: Chim sơn ca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</a:t>
            </a:r>
            <a:endParaRPr kumimoji="0" lang="vi-VN" sz="3200" b="1" i="1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A57CD8-CD23-4174-85A4-921B8D9C31AA}"/>
              </a:ext>
            </a:extLst>
          </p:cNvPr>
          <p:cNvSpPr txBox="1"/>
          <p:nvPr/>
        </p:nvSpPr>
        <p:spPr>
          <a:xfrm>
            <a:off x="3136322" y="2945339"/>
            <a:ext cx="106858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-Thường thức âm nhạc: Một số hình thức biểu diễn nhạc cụ</a:t>
            </a:r>
            <a:endParaRPr lang="vi-VN" sz="3200" b="1"/>
          </a:p>
        </p:txBody>
      </p:sp>
      <p:pic>
        <p:nvPicPr>
          <p:cNvPr id="14" name="Picture 9" descr="F:\未标题-1.png">
            <a:extLst>
              <a:ext uri="{FF2B5EF4-FFF2-40B4-BE49-F238E27FC236}">
                <a16:creationId xmlns:a16="http://schemas.microsoft.com/office/drawing/2014/main" id="{962F04DA-D7BD-4DD2-9D2A-D35C9BD49E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03936" y="7758597"/>
            <a:ext cx="18241905" cy="284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F:\未标题-1.png">
            <a:extLst>
              <a:ext uri="{FF2B5EF4-FFF2-40B4-BE49-F238E27FC236}">
                <a16:creationId xmlns:a16="http://schemas.microsoft.com/office/drawing/2014/main" id="{044171E5-C7A2-4EF1-AD67-E15EB2EE16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257841" y="8905654"/>
            <a:ext cx="18241905" cy="1837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8">
            <a:extLst>
              <a:ext uri="{FF2B5EF4-FFF2-40B4-BE49-F238E27FC236}">
                <a16:creationId xmlns:a16="http://schemas.microsoft.com/office/drawing/2014/main" id="{E3794CB6-197D-4C32-8414-A7F6F7001A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7" t="54200" r="56302" b="10801"/>
          <a:stretch/>
        </p:blipFill>
        <p:spPr>
          <a:xfrm flipH="1">
            <a:off x="14986248" y="7353300"/>
            <a:ext cx="3301752" cy="242125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85C6FF6-DFF8-4F92-B953-20FF70913D0B}"/>
              </a:ext>
            </a:extLst>
          </p:cNvPr>
          <p:cNvSpPr/>
          <p:nvPr/>
        </p:nvSpPr>
        <p:spPr>
          <a:xfrm>
            <a:off x="4228670" y="2234458"/>
            <a:ext cx="29546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371669">
              <a:defRPr/>
            </a:pP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</a:t>
            </a: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dung 1:    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9FA199-0D15-4705-9442-5F412E630E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6061" y="-944292"/>
            <a:ext cx="1961345" cy="12175583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id="{615F734A-04E0-4E5E-AF27-155D045442C2}"/>
              </a:ext>
            </a:extLst>
          </p:cNvPr>
          <p:cNvSpPr/>
          <p:nvPr/>
        </p:nvSpPr>
        <p:spPr>
          <a:xfrm>
            <a:off x="-123642" y="9476858"/>
            <a:ext cx="9420042" cy="794388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CF636CD9-8E97-4229-93DF-1757998B6E54}"/>
              </a:ext>
            </a:extLst>
          </p:cNvPr>
          <p:cNvSpPr/>
          <p:nvPr/>
        </p:nvSpPr>
        <p:spPr>
          <a:xfrm>
            <a:off x="9144000" y="9476858"/>
            <a:ext cx="9267644" cy="794388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图片 2">
            <a:extLst>
              <a:ext uri="{FF2B5EF4-FFF2-40B4-BE49-F238E27FC236}">
                <a16:creationId xmlns:a16="http://schemas.microsoft.com/office/drawing/2014/main" id="{759F2F7F-451D-405E-AB48-1B3460FDCC9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42" t="12201" r="17704" b="72400"/>
          <a:stretch/>
        </p:blipFill>
        <p:spPr>
          <a:xfrm>
            <a:off x="14904665" y="246138"/>
            <a:ext cx="3203824" cy="1762102"/>
          </a:xfrm>
          <a:prstGeom prst="rect">
            <a:avLst/>
          </a:prstGeom>
        </p:spPr>
      </p:pic>
      <p:pic>
        <p:nvPicPr>
          <p:cNvPr id="14" name="图片 3">
            <a:extLst>
              <a:ext uri="{FF2B5EF4-FFF2-40B4-BE49-F238E27FC236}">
                <a16:creationId xmlns:a16="http://schemas.microsoft.com/office/drawing/2014/main" id="{86BC416E-B370-4940-86F8-88B3E4510B5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16" t="54200" r="24793" b="22001"/>
          <a:stretch/>
        </p:blipFill>
        <p:spPr>
          <a:xfrm>
            <a:off x="13228196" y="8864790"/>
            <a:ext cx="1224137" cy="1224136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776B5ABA-70A2-4615-A601-B107EDD68F7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5" t="30400" r="79933" b="41600"/>
          <a:stretch/>
        </p:blipFill>
        <p:spPr>
          <a:xfrm>
            <a:off x="179511" y="699542"/>
            <a:ext cx="1224137" cy="1440160"/>
          </a:xfrm>
          <a:prstGeom prst="rect">
            <a:avLst/>
          </a:prstGeom>
        </p:spPr>
      </p:pic>
      <p:pic>
        <p:nvPicPr>
          <p:cNvPr id="16" name="图片 7">
            <a:extLst>
              <a:ext uri="{FF2B5EF4-FFF2-40B4-BE49-F238E27FC236}">
                <a16:creationId xmlns:a16="http://schemas.microsoft.com/office/drawing/2014/main" id="{02DDA95E-30D5-4C20-9581-5C15AF93BBD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51" t="48600" r="1161" b="12201"/>
          <a:stretch/>
        </p:blipFill>
        <p:spPr>
          <a:xfrm>
            <a:off x="452861" y="6834735"/>
            <a:ext cx="6525054" cy="3150027"/>
          </a:xfrm>
          <a:prstGeom prst="rect">
            <a:avLst/>
          </a:prstGeom>
        </p:spPr>
      </p:pic>
      <p:pic>
        <p:nvPicPr>
          <p:cNvPr id="18" name="图片 3">
            <a:extLst>
              <a:ext uri="{FF2B5EF4-FFF2-40B4-BE49-F238E27FC236}">
                <a16:creationId xmlns:a16="http://schemas.microsoft.com/office/drawing/2014/main" id="{A5EB821D-87BA-4C8B-9438-C72DE244CBD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16" t="54200" r="24793" b="22001"/>
          <a:stretch/>
        </p:blipFill>
        <p:spPr>
          <a:xfrm>
            <a:off x="7306585" y="8864790"/>
            <a:ext cx="1224137" cy="1224136"/>
          </a:xfrm>
          <a:prstGeom prst="rect">
            <a:avLst/>
          </a:prstGeom>
        </p:spPr>
      </p:pic>
      <p:pic>
        <p:nvPicPr>
          <p:cNvPr id="19" name="图片 3">
            <a:extLst>
              <a:ext uri="{FF2B5EF4-FFF2-40B4-BE49-F238E27FC236}">
                <a16:creationId xmlns:a16="http://schemas.microsoft.com/office/drawing/2014/main" id="{A299D220-7E58-4FEE-966C-35EF5C696DF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16" t="54200" r="24793" b="22001"/>
          <a:stretch/>
        </p:blipFill>
        <p:spPr>
          <a:xfrm>
            <a:off x="1384974" y="8864790"/>
            <a:ext cx="1224137" cy="122413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953237B-FE31-49AE-A7E7-FB3B2423F9B0}"/>
              </a:ext>
            </a:extLst>
          </p:cNvPr>
          <p:cNvSpPr txBox="1"/>
          <p:nvPr/>
        </p:nvSpPr>
        <p:spPr>
          <a:xfrm>
            <a:off x="6477000" y="3329988"/>
            <a:ext cx="98331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 tập bài hát: Chim sơn ca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</a:t>
            </a:r>
            <a:endParaRPr kumimoji="0" lang="vi-VN" sz="3600" b="1" i="1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1" name="Freeform 2">
            <a:extLst>
              <a:ext uri="{FF2B5EF4-FFF2-40B4-BE49-F238E27FC236}">
                <a16:creationId xmlns:a16="http://schemas.microsoft.com/office/drawing/2014/main" id="{9F610967-B493-45ED-805B-810CAABCC475}"/>
              </a:ext>
            </a:extLst>
          </p:cNvPr>
          <p:cNvSpPr/>
          <p:nvPr/>
        </p:nvSpPr>
        <p:spPr>
          <a:xfrm rot="20069590">
            <a:off x="1268245" y="2214706"/>
            <a:ext cx="1907907" cy="1825158"/>
          </a:xfrm>
          <a:custGeom>
            <a:avLst/>
            <a:gdLst/>
            <a:ahLst/>
            <a:cxnLst/>
            <a:rect l="l" t="t" r="r" b="b"/>
            <a:pathLst>
              <a:path w="5462397" h="8229600">
                <a:moveTo>
                  <a:pt x="0" y="0"/>
                </a:moveTo>
                <a:lnTo>
                  <a:pt x="5462397" y="0"/>
                </a:lnTo>
                <a:lnTo>
                  <a:pt x="54623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I MA">
            <a:hlinkClick r:id="" action="ppaction://media"/>
            <a:extLst>
              <a:ext uri="{FF2B5EF4-FFF2-40B4-BE49-F238E27FC236}">
                <a16:creationId xmlns:a16="http://schemas.microsoft.com/office/drawing/2014/main" id="{03CA7043-E578-42C4-B17C-89AA7FC158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1691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>
            <a:extLst>
              <a:ext uri="{FF2B5EF4-FFF2-40B4-BE49-F238E27FC236}">
                <a16:creationId xmlns:a16="http://schemas.microsoft.com/office/drawing/2014/main" id="{70471384-409B-B7E8-B932-9FCE159E13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9608" y="-944292"/>
            <a:ext cx="3233154" cy="12175583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323223" flipH="1">
            <a:off x="12548826" y="1143123"/>
            <a:ext cx="3759687" cy="5139925"/>
          </a:xfrm>
          <a:custGeom>
            <a:avLst/>
            <a:gdLst/>
            <a:ahLst/>
            <a:cxnLst/>
            <a:rect l="l" t="t" r="r" b="b"/>
            <a:pathLst>
              <a:path w="5462397" h="8229600">
                <a:moveTo>
                  <a:pt x="0" y="0"/>
                </a:moveTo>
                <a:lnTo>
                  <a:pt x="5462397" y="0"/>
                </a:lnTo>
                <a:lnTo>
                  <a:pt x="54623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ABD03320-E042-12F6-CF44-7C1258D78AD9}"/>
              </a:ext>
            </a:extLst>
          </p:cNvPr>
          <p:cNvSpPr/>
          <p:nvPr/>
        </p:nvSpPr>
        <p:spPr>
          <a:xfrm>
            <a:off x="-69237" y="2782314"/>
            <a:ext cx="3733800" cy="3981107"/>
          </a:xfrm>
          <a:custGeom>
            <a:avLst/>
            <a:gdLst/>
            <a:ahLst/>
            <a:cxnLst/>
            <a:rect l="l" t="t" r="r" b="b"/>
            <a:pathLst>
              <a:path w="5648299" h="4666907">
                <a:moveTo>
                  <a:pt x="0" y="0"/>
                </a:moveTo>
                <a:lnTo>
                  <a:pt x="5648299" y="0"/>
                </a:lnTo>
                <a:lnTo>
                  <a:pt x="5648299" y="4666907"/>
                </a:lnTo>
                <a:lnTo>
                  <a:pt x="0" y="466690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A_图片 5">
            <a:extLst>
              <a:ext uri="{FF2B5EF4-FFF2-40B4-BE49-F238E27FC236}">
                <a16:creationId xmlns:a16="http://schemas.microsoft.com/office/drawing/2014/main" id="{BD2DBC26-B4B2-EC62-FDCF-3D00F6764D2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7"/>
          <a:stretch>
            <a:fillRect/>
          </a:stretch>
        </p:blipFill>
        <p:spPr>
          <a:xfrm>
            <a:off x="15316200" y="-266700"/>
            <a:ext cx="3229641" cy="10287000"/>
          </a:xfrm>
          <a:prstGeom prst="rect">
            <a:avLst/>
          </a:prstGeom>
        </p:spPr>
      </p:pic>
      <p:pic>
        <p:nvPicPr>
          <p:cNvPr id="6" name="PA_图片 4">
            <a:extLst>
              <a:ext uri="{FF2B5EF4-FFF2-40B4-BE49-F238E27FC236}">
                <a16:creationId xmlns:a16="http://schemas.microsoft.com/office/drawing/2014/main" id="{ACF36805-CD68-D958-4A3A-CD00E55E930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7" b="37127"/>
          <a:stretch>
            <a:fillRect/>
          </a:stretch>
        </p:blipFill>
        <p:spPr>
          <a:xfrm>
            <a:off x="56532" y="7760304"/>
            <a:ext cx="8272860" cy="2639325"/>
          </a:xfrm>
          <a:prstGeom prst="rect">
            <a:avLst/>
          </a:prstGeom>
        </p:spPr>
      </p:pic>
      <p:pic>
        <p:nvPicPr>
          <p:cNvPr id="7" name="PA_图片 30">
            <a:extLst>
              <a:ext uri="{FF2B5EF4-FFF2-40B4-BE49-F238E27FC236}">
                <a16:creationId xmlns:a16="http://schemas.microsoft.com/office/drawing/2014/main" id="{4404B844-B01B-99E2-0BA6-D00F3C22057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7"/>
          <a:stretch>
            <a:fillRect/>
          </a:stretch>
        </p:blipFill>
        <p:spPr>
          <a:xfrm>
            <a:off x="5030624" y="8190017"/>
            <a:ext cx="7582526" cy="2182709"/>
          </a:xfrm>
          <a:prstGeom prst="rect">
            <a:avLst/>
          </a:prstGeom>
        </p:spPr>
      </p:pic>
      <p:sp>
        <p:nvSpPr>
          <p:cNvPr id="8" name="Freeform 2">
            <a:extLst>
              <a:ext uri="{FF2B5EF4-FFF2-40B4-BE49-F238E27FC236}">
                <a16:creationId xmlns:a16="http://schemas.microsoft.com/office/drawing/2014/main" id="{4D85BE81-D48E-1B8A-31D2-E9EA0CB4F9B6}"/>
              </a:ext>
            </a:extLst>
          </p:cNvPr>
          <p:cNvSpPr/>
          <p:nvPr/>
        </p:nvSpPr>
        <p:spPr>
          <a:xfrm>
            <a:off x="6185217" y="8677775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B628E06F-F348-E35B-D4D6-2DA7BDC5C8FF}"/>
              </a:ext>
            </a:extLst>
          </p:cNvPr>
          <p:cNvSpPr/>
          <p:nvPr/>
        </p:nvSpPr>
        <p:spPr>
          <a:xfrm>
            <a:off x="12281217" y="8687163"/>
            <a:ext cx="6410136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B4A97370-9F5F-7657-A753-6E93DA209398}"/>
              </a:ext>
            </a:extLst>
          </p:cNvPr>
          <p:cNvSpPr/>
          <p:nvPr/>
        </p:nvSpPr>
        <p:spPr>
          <a:xfrm>
            <a:off x="18521" y="8677776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ADB394C1-2802-7871-05AB-9D9540D0ABBF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2599442" y="1"/>
            <a:ext cx="3124391" cy="2247900"/>
          </a:xfrm>
          <a:prstGeom prst="rect">
            <a:avLst/>
          </a:prstGeom>
        </p:spPr>
      </p:pic>
      <p:pic>
        <p:nvPicPr>
          <p:cNvPr id="13" name="PA_图片 34">
            <a:extLst>
              <a:ext uri="{FF2B5EF4-FFF2-40B4-BE49-F238E27FC236}">
                <a16:creationId xmlns:a16="http://schemas.microsoft.com/office/drawing/2014/main" id="{BF5F64CD-E571-47FA-DBCF-C171F059D25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16646781" y="3235616"/>
            <a:ext cx="1075988" cy="954938"/>
          </a:xfrm>
          <a:prstGeom prst="rect">
            <a:avLst/>
          </a:prstGeom>
        </p:spPr>
      </p:pic>
      <p:pic>
        <p:nvPicPr>
          <p:cNvPr id="14" name="PA_图片 34">
            <a:extLst>
              <a:ext uri="{FF2B5EF4-FFF2-40B4-BE49-F238E27FC236}">
                <a16:creationId xmlns:a16="http://schemas.microsoft.com/office/drawing/2014/main" id="{E782CC1A-C4B7-F76E-FCDD-0C0597D907F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16325570" y="4243757"/>
            <a:ext cx="1075988" cy="95493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892DD81-D195-494F-804C-F9272CF81492}"/>
              </a:ext>
            </a:extLst>
          </p:cNvPr>
          <p:cNvSpPr txBox="1"/>
          <p:nvPr/>
        </p:nvSpPr>
        <p:spPr>
          <a:xfrm>
            <a:off x="3634746" y="3187224"/>
            <a:ext cx="1257728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GHÉP TOÀN BÀI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CÙNG NHẠC ĐỆM</a:t>
            </a:r>
            <a:endParaRPr kumimoji="0" lang="vi-VN" sz="60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82198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3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25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5C20F55-A04D-4006-83EF-3654C1AF07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1" y="703384"/>
            <a:ext cx="16535400" cy="9031832"/>
          </a:xfrm>
          <a:prstGeom prst="rect">
            <a:avLst/>
          </a:prstGeom>
        </p:spPr>
      </p:pic>
      <p:pic>
        <p:nvPicPr>
          <p:cNvPr id="6" name="Picture 2" descr="C:\Users\Administrator\Desktop\z2608780933417_9309bf733e8123334d60cb64ab350f25.png">
            <a:extLst>
              <a:ext uri="{FF2B5EF4-FFF2-40B4-BE49-F238E27FC236}">
                <a16:creationId xmlns:a16="http://schemas.microsoft.com/office/drawing/2014/main" id="{6B67617D-F30E-4F61-9C0C-652FB2FD8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9747" y="-39565"/>
            <a:ext cx="3403182" cy="384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1613DE99-1514-4397-8BB4-E696AD60CCA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0"/>
            <a:ext cx="1961346" cy="1411126"/>
          </a:xfrm>
          <a:prstGeom prst="rect">
            <a:avLst/>
          </a:prstGeom>
        </p:spPr>
      </p:pic>
      <p:sp>
        <p:nvSpPr>
          <p:cNvPr id="8" name="Freeform 2">
            <a:extLst>
              <a:ext uri="{FF2B5EF4-FFF2-40B4-BE49-F238E27FC236}">
                <a16:creationId xmlns:a16="http://schemas.microsoft.com/office/drawing/2014/main" id="{1B016AEA-056C-4031-9E97-DE5AD09C4BF6}"/>
              </a:ext>
            </a:extLst>
          </p:cNvPr>
          <p:cNvSpPr/>
          <p:nvPr/>
        </p:nvSpPr>
        <p:spPr>
          <a:xfrm>
            <a:off x="8915400" y="10126753"/>
            <a:ext cx="9914112" cy="324474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55ADB33B-E121-4BBA-9FC3-9E445F25718F}"/>
              </a:ext>
            </a:extLst>
          </p:cNvPr>
          <p:cNvSpPr/>
          <p:nvPr/>
        </p:nvSpPr>
        <p:spPr>
          <a:xfrm>
            <a:off x="-231208" y="10142375"/>
            <a:ext cx="9527608" cy="324474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3E1A58-9457-46F8-AA3C-ED41C182BFA4}"/>
              </a:ext>
            </a:extLst>
          </p:cNvPr>
          <p:cNvSpPr txBox="1"/>
          <p:nvPr/>
        </p:nvSpPr>
        <p:spPr>
          <a:xfrm>
            <a:off x="3428999" y="1441101"/>
            <a:ext cx="136447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Líu    lo      nghe    trời       sáng    chim   ca       vang           líu     lo,           líu  lo.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D1CE08-454E-4CF5-A45D-626B06AFB776}"/>
              </a:ext>
            </a:extLst>
          </p:cNvPr>
          <p:cNvSpPr txBox="1"/>
          <p:nvPr/>
        </p:nvSpPr>
        <p:spPr>
          <a:xfrm>
            <a:off x="2014330" y="2638986"/>
            <a:ext cx="14706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Líu        lo         chim   trên         cành      rộn           ràng      theo  bước  chân         em.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22887E-19FE-4228-A3CA-768F8DD4E5A9}"/>
              </a:ext>
            </a:extLst>
          </p:cNvPr>
          <p:cNvSpPr txBox="1"/>
          <p:nvPr/>
        </p:nvSpPr>
        <p:spPr>
          <a:xfrm>
            <a:off x="1934842" y="3739455"/>
            <a:ext cx="150677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Líu     lo        theo         từng     bước chân   thơ   ngây               bước đi,       líu         lo.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62A0EC-106A-48EF-BCC8-AD11ED12095D}"/>
              </a:ext>
            </a:extLst>
          </p:cNvPr>
          <p:cNvSpPr txBox="1"/>
          <p:nvPr/>
        </p:nvSpPr>
        <p:spPr>
          <a:xfrm>
            <a:off x="2427706" y="4967315"/>
            <a:ext cx="145748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líu           lo         chim    trên           cành      cùng         ngày    mai        hát               ca.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38BA574-1EB9-41BA-97F2-95CBDCFE006B}"/>
              </a:ext>
            </a:extLst>
          </p:cNvPr>
          <p:cNvSpPr txBox="1"/>
          <p:nvPr/>
        </p:nvSpPr>
        <p:spPr>
          <a:xfrm>
            <a:off x="2397889" y="6124551"/>
            <a:ext cx="150677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Khi  đi   tung      tăng    với      bạn   bè.            khi  đi   trên      phố   với       người thân.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B91B624-B3E3-47B3-92B4-1D6D2BE1875A}"/>
              </a:ext>
            </a:extLst>
          </p:cNvPr>
          <p:cNvSpPr txBox="1"/>
          <p:nvPr/>
        </p:nvSpPr>
        <p:spPr>
          <a:xfrm>
            <a:off x="2510508" y="7225963"/>
            <a:ext cx="145897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Ríu          rít ríu           rít    với     bạn  bè              như      là         bầy      sơn        ca.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C668915-D891-4B6C-A633-26EBCD45ACDB}"/>
              </a:ext>
            </a:extLst>
          </p:cNvPr>
          <p:cNvSpPr txBox="1"/>
          <p:nvPr/>
        </p:nvSpPr>
        <p:spPr>
          <a:xfrm>
            <a:off x="2014330" y="8386653"/>
            <a:ext cx="16535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Nhớ   mãi    nhớ      mãi    những con đường.        yêu  sao  yêu       quá những hàng cây.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76C337B-2AAC-4370-B7E6-E0F17C07023B}"/>
              </a:ext>
            </a:extLst>
          </p:cNvPr>
          <p:cNvSpPr txBox="1"/>
          <p:nvPr/>
        </p:nvSpPr>
        <p:spPr>
          <a:xfrm>
            <a:off x="2391262" y="9583616"/>
            <a:ext cx="143296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Tíu tít tíu   tít     với        bạn  bè              như     là       bầy     sơn         ca.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D1D798B-ECC0-4DB8-BA16-5BE53F4B4768}"/>
              </a:ext>
            </a:extLst>
          </p:cNvPr>
          <p:cNvSpPr txBox="1"/>
          <p:nvPr/>
        </p:nvSpPr>
        <p:spPr>
          <a:xfrm>
            <a:off x="6887817" y="-61750"/>
            <a:ext cx="983311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Chim sơn ca</a:t>
            </a:r>
            <a:endParaRPr kumimoji="0" lang="vi-VN" sz="44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F8A750E-FE5C-4CDE-8A30-716BAF86AD8C}"/>
              </a:ext>
            </a:extLst>
          </p:cNvPr>
          <p:cNvSpPr txBox="1"/>
          <p:nvPr/>
        </p:nvSpPr>
        <p:spPr>
          <a:xfrm>
            <a:off x="2384636" y="365438"/>
            <a:ext cx="22748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Vừa phải</a:t>
            </a:r>
            <a:endParaRPr kumimoji="0" lang="vi-VN" sz="24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B3E55EC-521F-4B26-BF1C-6B088CA4ECCC}"/>
              </a:ext>
            </a:extLst>
          </p:cNvPr>
          <p:cNvSpPr txBox="1"/>
          <p:nvPr/>
        </p:nvSpPr>
        <p:spPr>
          <a:xfrm>
            <a:off x="13248438" y="364785"/>
            <a:ext cx="37226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Nhạc và lời: Y Vân</a:t>
            </a:r>
            <a:endParaRPr kumimoji="0" lang="vi-VN" sz="24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" name="Chim sơn ca karaoke lớp 5. Kết nối tri thức">
            <a:hlinkClick r:id="" action="ppaction://media"/>
            <a:extLst>
              <a:ext uri="{FF2B5EF4-FFF2-40B4-BE49-F238E27FC236}">
                <a16:creationId xmlns:a16="http://schemas.microsoft.com/office/drawing/2014/main" id="{122E4FE0-396F-4F9E-AF4A-11262F8D66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7334" y="15796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443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948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D26F5BA9-6A2D-4457-81F4-B87DB43F69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0200" y="2924882"/>
            <a:ext cx="15566682" cy="35052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8B35E69-83DE-46BB-BB73-503CC3C5001C}"/>
              </a:ext>
            </a:extLst>
          </p:cNvPr>
          <p:cNvSpPr txBox="1"/>
          <p:nvPr/>
        </p:nvSpPr>
        <p:spPr>
          <a:xfrm>
            <a:off x="5080553" y="4108925"/>
            <a:ext cx="131797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Líu    lo      nghe trời       sáng  chim    ca       vang         líu     lo,         líu  lo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86B023B-5CEA-4EC9-B2B3-D70DD2DA0F1C}"/>
              </a:ext>
            </a:extLst>
          </p:cNvPr>
          <p:cNvSpPr txBox="1"/>
          <p:nvPr/>
        </p:nvSpPr>
        <p:spPr>
          <a:xfrm>
            <a:off x="3553691" y="6184476"/>
            <a:ext cx="14706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líu        lo          chim   trên       cành     rộn          ràng      theo  bước chân         em. </a:t>
            </a: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ADB394C1-2802-7871-05AB-9D9540D0AB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64882" y="-204939"/>
            <a:ext cx="3124391" cy="2247900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70471384-409B-B7E8-B932-9FCE159E13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9608" y="-944292"/>
            <a:ext cx="2650408" cy="12175583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ABD03320-E042-12F6-CF44-7C1258D78AD9}"/>
              </a:ext>
            </a:extLst>
          </p:cNvPr>
          <p:cNvSpPr/>
          <p:nvPr/>
        </p:nvSpPr>
        <p:spPr>
          <a:xfrm>
            <a:off x="-69237" y="2782314"/>
            <a:ext cx="3733800" cy="3981107"/>
          </a:xfrm>
          <a:custGeom>
            <a:avLst/>
            <a:gdLst/>
            <a:ahLst/>
            <a:cxnLst/>
            <a:rect l="l" t="t" r="r" b="b"/>
            <a:pathLst>
              <a:path w="5648299" h="4666907">
                <a:moveTo>
                  <a:pt x="0" y="0"/>
                </a:moveTo>
                <a:lnTo>
                  <a:pt x="5648299" y="0"/>
                </a:lnTo>
                <a:lnTo>
                  <a:pt x="5648299" y="4666907"/>
                </a:lnTo>
                <a:lnTo>
                  <a:pt x="0" y="46669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4D85BE81-D48E-1B8A-31D2-E9EA0CB4F9B6}"/>
              </a:ext>
            </a:extLst>
          </p:cNvPr>
          <p:cNvSpPr/>
          <p:nvPr/>
        </p:nvSpPr>
        <p:spPr>
          <a:xfrm>
            <a:off x="6185217" y="8677775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B628E06F-F348-E35B-D4D6-2DA7BDC5C8FF}"/>
              </a:ext>
            </a:extLst>
          </p:cNvPr>
          <p:cNvSpPr/>
          <p:nvPr/>
        </p:nvSpPr>
        <p:spPr>
          <a:xfrm>
            <a:off x="12281217" y="8687163"/>
            <a:ext cx="6410136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B4A97370-9F5F-7657-A753-6E93DA209398}"/>
              </a:ext>
            </a:extLst>
          </p:cNvPr>
          <p:cNvSpPr/>
          <p:nvPr/>
        </p:nvSpPr>
        <p:spPr>
          <a:xfrm>
            <a:off x="18521" y="8677776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92DD81-D195-494F-804C-F9272CF81492}"/>
              </a:ext>
            </a:extLst>
          </p:cNvPr>
          <p:cNvSpPr txBox="1"/>
          <p:nvPr/>
        </p:nvSpPr>
        <p:spPr>
          <a:xfrm>
            <a:off x="5486400" y="1687813"/>
            <a:ext cx="1117690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 kết hợp gõ đệm theo nhịp</a:t>
            </a:r>
            <a:endParaRPr kumimoji="0" lang="vi-VN" sz="60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9" name="Hình ảnh 1277817654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B02766ED-3D98-F2A8-0F68-BC6A453FA076}"/>
              </a:ext>
            </a:extLst>
          </p:cNvPr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58876" y="4523157"/>
            <a:ext cx="592883" cy="674425"/>
          </a:xfrm>
          <a:prstGeom prst="rect">
            <a:avLst/>
          </a:prstGeom>
        </p:spPr>
      </p:pic>
      <p:pic>
        <p:nvPicPr>
          <p:cNvPr id="21" name="Hình ảnh 1277817654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428A871F-1325-42FC-BEC2-318F1E258BEA}"/>
              </a:ext>
            </a:extLst>
          </p:cNvPr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366859" y="6929320"/>
            <a:ext cx="592883" cy="674425"/>
          </a:xfrm>
          <a:prstGeom prst="rect">
            <a:avLst/>
          </a:prstGeom>
        </p:spPr>
      </p:pic>
      <p:pic>
        <p:nvPicPr>
          <p:cNvPr id="22" name="Hình ảnh 1277817654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C79AB1F8-6D1C-4260-BA93-A9929F5321E7}"/>
              </a:ext>
            </a:extLst>
          </p:cNvPr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70422" y="6939700"/>
            <a:ext cx="592883" cy="674425"/>
          </a:xfrm>
          <a:prstGeom prst="rect">
            <a:avLst/>
          </a:prstGeom>
        </p:spPr>
      </p:pic>
      <p:pic>
        <p:nvPicPr>
          <p:cNvPr id="23" name="Hình ảnh 1277817654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031016D9-BBC2-441A-BC44-E1AE3ECF4D8F}"/>
              </a:ext>
            </a:extLst>
          </p:cNvPr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70595" y="6899050"/>
            <a:ext cx="592883" cy="674425"/>
          </a:xfrm>
          <a:prstGeom prst="rect">
            <a:avLst/>
          </a:prstGeom>
        </p:spPr>
      </p:pic>
      <p:pic>
        <p:nvPicPr>
          <p:cNvPr id="24" name="Hình ảnh 1277817654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2666F0F9-DCF6-4A0F-8837-944383444CCF}"/>
              </a:ext>
            </a:extLst>
          </p:cNvPr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64563" y="6994050"/>
            <a:ext cx="592883" cy="674425"/>
          </a:xfrm>
          <a:prstGeom prst="rect">
            <a:avLst/>
          </a:prstGeom>
        </p:spPr>
      </p:pic>
      <p:pic>
        <p:nvPicPr>
          <p:cNvPr id="25" name="Hình ảnh 1277817654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7AEDF8A7-DEC5-4862-B889-D6A3BCD7C050}"/>
              </a:ext>
            </a:extLst>
          </p:cNvPr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49400" y="4621388"/>
            <a:ext cx="592883" cy="674425"/>
          </a:xfrm>
          <a:prstGeom prst="rect">
            <a:avLst/>
          </a:prstGeom>
        </p:spPr>
      </p:pic>
      <p:pic>
        <p:nvPicPr>
          <p:cNvPr id="26" name="Hình ảnh 1277817654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0641798F-6492-416D-9C3D-B90B523739E2}"/>
              </a:ext>
            </a:extLst>
          </p:cNvPr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92083" y="4577893"/>
            <a:ext cx="592883" cy="67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0518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2_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</TotalTime>
  <Words>715</Words>
  <Application>Microsoft Office PowerPoint</Application>
  <PresentationFormat>Custom</PresentationFormat>
  <Paragraphs>80</Paragraphs>
  <Slides>19</Slides>
  <Notes>7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Calibri</vt:lpstr>
      <vt:lpstr>等线</vt:lpstr>
      <vt:lpstr>Arial</vt:lpstr>
      <vt:lpstr>Times New Roman</vt:lpstr>
      <vt:lpstr>Calibri Light</vt:lpstr>
      <vt:lpstr>2_Default Design</vt:lpstr>
      <vt:lpstr>1_Default Design</vt:lpstr>
      <vt:lpstr>1_Office Theme</vt:lpstr>
      <vt:lpstr>1_Office 主题​​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ADMIN</dc:creator>
  <cp:lastModifiedBy>Thị Tân Cao</cp:lastModifiedBy>
  <cp:revision>79</cp:revision>
  <dcterms:created xsi:type="dcterms:W3CDTF">2006-08-16T00:00:00Z</dcterms:created>
  <dcterms:modified xsi:type="dcterms:W3CDTF">2024-07-11T23:40:28Z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DDCFC3464FD94F34A5B4757B446ED13B</vt:lpwstr>
  </property>
  <property fmtid="{D5CDD505-2E9C-101B-9397-08002B2CF9AE}" pid="3" name="KSOProductBuildVer">
    <vt:lpwstr>1033-11.2.0.11026</vt:lpwstr>
  </property>
  <property fmtid="{D5CDD505-2E9C-101B-9397-08002B2CF9AE}" pid="4" name="MSIP_Label_defa4170-0d19-0005-0004-bc88714345d2_Enabled">
    <vt:lpwstr>true</vt:lpwstr>
  </property>
  <property fmtid="{D5CDD505-2E9C-101B-9397-08002B2CF9AE}" pid="5" name="MSIP_Label_defa4170-0d19-0005-0004-bc88714345d2_SetDate">
    <vt:lpwstr>2022-03-21T07:32:19Z</vt:lpwstr>
  </property>
  <property fmtid="{D5CDD505-2E9C-101B-9397-08002B2CF9AE}" pid="6" name="MSIP_Label_defa4170-0d19-0005-0004-bc88714345d2_Method">
    <vt:lpwstr>Standard</vt:lpwstr>
  </property>
  <property fmtid="{D5CDD505-2E9C-101B-9397-08002B2CF9AE}" pid="7" name="MSIP_Label_defa4170-0d19-0005-0004-bc88714345d2_Name">
    <vt:lpwstr>defa4170-0d19-0005-0004-bc88714345d2</vt:lpwstr>
  </property>
  <property fmtid="{D5CDD505-2E9C-101B-9397-08002B2CF9AE}" pid="8" name="MSIP_Label_defa4170-0d19-0005-0004-bc88714345d2_SiteId">
    <vt:lpwstr>0371a259-a557-4f22-8352-0188982b6abf</vt:lpwstr>
  </property>
  <property fmtid="{D5CDD505-2E9C-101B-9397-08002B2CF9AE}" pid="9" name="MSIP_Label_defa4170-0d19-0005-0004-bc88714345d2_ActionId">
    <vt:lpwstr>f6ebd325-5bba-4641-86ae-e243d565247a</vt:lpwstr>
  </property>
  <property fmtid="{D5CDD505-2E9C-101B-9397-08002B2CF9AE}" pid="10" name="MSIP_Label_defa4170-0d19-0005-0004-bc88714345d2_ContentBits">
    <vt:lpwstr>0</vt:lpwstr>
  </property>
</Properties>
</file>