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69" r:id="rId2"/>
    <p:sldId id="256" r:id="rId3"/>
    <p:sldId id="257" r:id="rId4"/>
    <p:sldId id="370" r:id="rId5"/>
    <p:sldId id="380" r:id="rId6"/>
    <p:sldId id="381" r:id="rId7"/>
    <p:sldId id="383" r:id="rId8"/>
    <p:sldId id="382" r:id="rId9"/>
    <p:sldId id="377" r:id="rId10"/>
    <p:sldId id="385" r:id="rId11"/>
    <p:sldId id="263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A9A7-9271-1E4C-9900-FE3E41B27828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4F4F-3645-5F46-8154-D84000DF6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99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https://quizizz.com/admin/quiz/64bf7f6450ea58001d4b4f0a?source=quiz_share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031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12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229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459BC-F2D7-89D2-5415-3BEC6B9A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51631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2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7/17/2024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92" y="353016"/>
            <a:ext cx="9162760" cy="6109698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Flowchart: Sequential Access Storage 1"/>
          <p:cNvSpPr/>
          <p:nvPr/>
        </p:nvSpPr>
        <p:spPr>
          <a:xfrm>
            <a:off x="2326740" y="458320"/>
            <a:ext cx="4445251" cy="1877474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1006118"/>
            <a:ext cx="391109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I’m a nurse.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So who am I?</a:t>
            </a:r>
            <a:endParaRPr lang="x-none" sz="7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92F73-01DC-EF93-F0BC-64C2CE26E8F9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am not a doctor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2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have to work all </a:t>
            </a:r>
            <a:r>
              <a:rPr lang="x-none" sz="7200" dirty="0" smtClean="0">
                <a:solidFill>
                  <a:schemeClr val="bg1"/>
                </a:solidFill>
              </a:rPr>
              <a:t>day</a:t>
            </a:r>
            <a:r>
              <a:rPr lang="en-US" sz="7200" dirty="0" smtClean="0">
                <a:solidFill>
                  <a:schemeClr val="bg1"/>
                </a:solidFill>
              </a:rPr>
              <a:t>.</a:t>
            </a:r>
            <a:endParaRPr lang="x-none" sz="7200" dirty="0">
              <a:solidFill>
                <a:schemeClr val="bg1"/>
              </a:solidFill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People come here when they</a:t>
            </a:r>
            <a:r>
              <a:rPr lang="x-none" sz="7200" dirty="0" smtClean="0">
                <a:solidFill>
                  <a:schemeClr val="bg1"/>
                </a:solidFill>
              </a:rPr>
              <a:t> are</a:t>
            </a:r>
            <a:r>
              <a:rPr lang="en-US" sz="7200" dirty="0" smtClean="0">
                <a:solidFill>
                  <a:schemeClr val="bg1"/>
                </a:solidFill>
              </a:rPr>
              <a:t>n’t</a:t>
            </a:r>
            <a:r>
              <a:rPr lang="x-none" sz="7200" dirty="0" smtClean="0">
                <a:solidFill>
                  <a:schemeClr val="bg1"/>
                </a:solidFill>
              </a:rPr>
              <a:t> fine</a:t>
            </a:r>
            <a:r>
              <a:rPr lang="en-US" sz="7200" dirty="0" smtClean="0">
                <a:solidFill>
                  <a:schemeClr val="bg1"/>
                </a:solidFill>
              </a:rPr>
              <a:t>, t</a:t>
            </a:r>
            <a:r>
              <a:rPr lang="x-none" sz="7200" dirty="0" smtClean="0">
                <a:solidFill>
                  <a:schemeClr val="bg1"/>
                </a:solidFill>
              </a:rPr>
              <a:t>hey </a:t>
            </a:r>
            <a:r>
              <a:rPr lang="x-none" sz="7200" dirty="0">
                <a:solidFill>
                  <a:schemeClr val="bg1"/>
                </a:solidFill>
              </a:rPr>
              <a:t>feel tired and </a:t>
            </a:r>
            <a:r>
              <a:rPr lang="x-none" sz="7200" dirty="0" smtClean="0">
                <a:solidFill>
                  <a:schemeClr val="bg1"/>
                </a:solidFill>
              </a:rPr>
              <a:t>sick</a:t>
            </a:r>
            <a:r>
              <a:rPr lang="en-US" sz="7200" dirty="0" smtClean="0">
                <a:solidFill>
                  <a:schemeClr val="bg1"/>
                </a:solidFill>
              </a:rPr>
              <a:t>.</a:t>
            </a:r>
            <a:r>
              <a:rPr lang="x-none" sz="7200" dirty="0" smtClean="0">
                <a:solidFill>
                  <a:schemeClr val="bg1"/>
                </a:solidFill>
              </a:rPr>
              <a:t> 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6" grpId="1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2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9690" y="1397479"/>
            <a:ext cx="684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https://quizizz.com/admin/quiz/64bf7f6450ea58001d4b4f0a?source=quiz_share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0" y="2209045"/>
            <a:ext cx="6867952" cy="38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1456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8721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9676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2673" y="211215"/>
            <a:ext cx="11286653" cy="6492875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3207" y="253496"/>
            <a:ext cx="11187065" cy="6369113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99993" y="1284221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 smtClean="0">
                <a:solidFill>
                  <a:srgbClr val="FF0000"/>
                </a:solidFill>
              </a:rPr>
              <a:t>urse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956" y="1849151"/>
            <a:ext cx="203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work at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1367" y="4460061"/>
            <a:ext cx="2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 worker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363" y="5025677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8901" y="5574940"/>
            <a:ext cx="38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t a factory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14" y="461914"/>
            <a:ext cx="12506472" cy="59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57</Words>
  <Application>Microsoft Office PowerPoint</Application>
  <PresentationFormat>Widescreen</PresentationFormat>
  <Paragraphs>17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</cp:lastModifiedBy>
  <cp:revision>29</cp:revision>
  <dcterms:created xsi:type="dcterms:W3CDTF">2022-12-25T10:20:02Z</dcterms:created>
  <dcterms:modified xsi:type="dcterms:W3CDTF">2024-07-17T18:04:12Z</dcterms:modified>
</cp:coreProperties>
</file>