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591" r:id="rId2"/>
    <p:sldId id="482" r:id="rId3"/>
    <p:sldId id="592" r:id="rId4"/>
    <p:sldId id="593" r:id="rId5"/>
    <p:sldId id="542" r:id="rId6"/>
    <p:sldId id="557" r:id="rId7"/>
    <p:sldId id="570" r:id="rId8"/>
    <p:sldId id="587" r:id="rId9"/>
    <p:sldId id="589" r:id="rId10"/>
    <p:sldId id="561" r:id="rId11"/>
    <p:sldId id="586" r:id="rId12"/>
    <p:sldId id="575" r:id="rId13"/>
    <p:sldId id="568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1" d="100"/>
          <a:sy n="61" d="100"/>
        </p:scale>
        <p:origin x="692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E6_011G5Lg?feature=oembed" TargetMode="External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-75057"/>
            <a:ext cx="3744416" cy="3521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18B2F2-BE70-D8FC-65BB-0C20FADA1D03}"/>
              </a:ext>
            </a:extLst>
          </p:cNvPr>
          <p:cNvSpPr txBox="1"/>
          <p:nvPr/>
        </p:nvSpPr>
        <p:spPr>
          <a:xfrm>
            <a:off x="5015880" y="3512959"/>
            <a:ext cx="7056784" cy="164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96336-C725-EA7D-7EFF-563B55BB1B89}"/>
              </a:ext>
            </a:extLst>
          </p:cNvPr>
          <p:cNvSpPr txBox="1"/>
          <p:nvPr/>
        </p:nvSpPr>
        <p:spPr>
          <a:xfrm>
            <a:off x="5260152" y="5445224"/>
            <a:ext cx="6812512" cy="12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sz="2200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sz="2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6" y="-1424424"/>
              <a:ext cx="4352484" cy="2025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baseline="-25000" dirty="0">
                  <a:latin typeface="Cambria" pitchFamily="18" charset="0"/>
                  <a:cs typeface="Times New Roman" pitchFamily="18" charset="0"/>
                </a:rPr>
                <a:t>HÁT THEO NHÓM KẾT HỢP</a:t>
              </a:r>
            </a:p>
            <a:p>
              <a:pPr algn="ctr" eaLnBrk="1" hangingPunct="1"/>
              <a:r>
                <a:rPr lang="en-US" sz="4400" b="1" baseline="-25000" dirty="0">
                  <a:latin typeface="Cambria" pitchFamily="18" charset="0"/>
                  <a:cs typeface="Times New Roman" pitchFamily="18" charset="0"/>
                </a:rPr>
                <a:t>VẬN ĐỘNG PHỤ HOẠ </a:t>
              </a:r>
            </a:p>
            <a:p>
              <a:pPr algn="ctr" eaLnBrk="1" hangingPunct="1"/>
              <a:r>
                <a:rPr lang="en-US" sz="4400" b="1" baseline="-25000" dirty="0">
                  <a:latin typeface="Cambria" pitchFamily="18" charset="0"/>
                  <a:cs typeface="Times New Roman" pitchFamily="18" charset="0"/>
                </a:rPr>
                <a:t>BÀI HÁT</a:t>
              </a:r>
            </a:p>
            <a:p>
              <a:pPr algn="ctr" eaLnBrk="1" hangingPunct="1"/>
              <a:r>
                <a:rPr lang="en-US" sz="4400" b="1" i="1" baseline="-25000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CON CHIM NON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DA3E6D-97FC-4ADF-A3E1-BC8EEE392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80" y="404664"/>
            <a:ext cx="8314942" cy="576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408F5D-75E6-41C4-8B80-3EFB525778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68860" b="69550"/>
          <a:stretch/>
        </p:blipFill>
        <p:spPr>
          <a:xfrm flipH="1">
            <a:off x="468099" y="1700808"/>
            <a:ext cx="2752829" cy="1928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820F74-520E-445B-1423-68073F49D4B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276"/>
          <a:stretch/>
        </p:blipFill>
        <p:spPr>
          <a:xfrm flipH="1">
            <a:off x="402878" y="4000943"/>
            <a:ext cx="3071302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 CHIM N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238EAF-90CB-8819-0D99-B3E3D1207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0" y="199272"/>
            <a:ext cx="11679294" cy="28696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032" y="235169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94" y="2806877"/>
            <a:ext cx="3263492" cy="3263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ECF8E-57EB-C856-6334-AB30D76E41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-16801"/>
            <a:ext cx="7344816" cy="211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15B389-0575-AF07-5BEA-3A95F0ECD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-16801"/>
            <a:ext cx="7344816" cy="2111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1313384"/>
            <a:ext cx="10009112" cy="4779912"/>
            <a:chOff x="7968208" y="-2264516"/>
            <a:chExt cx="9217024" cy="4569065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264516"/>
              <a:ext cx="9217024" cy="4569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5589" y="-1082528"/>
              <a:ext cx="3895951" cy="1680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5400" b="1" dirty="0">
                  <a:latin typeface="Cambria" pitchFamily="18" charset="0"/>
                  <a:cs typeface="Times New Roman" pitchFamily="18" charset="0"/>
                </a:rPr>
                <a:t>BODY</a:t>
              </a:r>
            </a:p>
            <a:p>
              <a:pPr algn="ctr" eaLnBrk="1" hangingPunct="1"/>
              <a:r>
                <a:rPr lang="en-US" sz="5400" b="1" dirty="0">
                  <a:latin typeface="Cambria" pitchFamily="18" charset="0"/>
                  <a:cs typeface="Times New Roman" pitchFamily="18" charset="0"/>
                </a:rPr>
                <a:t>PERCUSSION</a:t>
              </a:r>
            </a:p>
          </p:txBody>
        </p:sp>
      </p:grpSp>
      <p:pic>
        <p:nvPicPr>
          <p:cNvPr id="2" name="Picture 13">
            <a:extLst>
              <a:ext uri="{FF2B5EF4-FFF2-40B4-BE49-F238E27FC236}">
                <a16:creationId xmlns:a16="http://schemas.microsoft.com/office/drawing/2014/main" id="{97D488BF-7054-D91F-0608-99040A1D1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911424" y="332655"/>
            <a:ext cx="3312368" cy="110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369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nline Media 1" title="BODY PERCUSSION - 4">
            <a:hlinkClick r:id="" action="ppaction://media"/>
            <a:extLst>
              <a:ext uri="{FF2B5EF4-FFF2-40B4-BE49-F238E27FC236}">
                <a16:creationId xmlns:a16="http://schemas.microsoft.com/office/drawing/2014/main" id="{AE5B9926-C31C-0C40-E914-AC38633259E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79525" y="284551"/>
            <a:ext cx="10451793" cy="59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3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44" y="3742174"/>
            <a:ext cx="10009112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980728"/>
            <a:ext cx="10369152" cy="5155100"/>
            <a:chOff x="7968208" y="-2886000"/>
            <a:chExt cx="9217024" cy="5231206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537"/>
            <a:stretch/>
          </p:blipFill>
          <p:spPr bwMode="auto">
            <a:xfrm>
              <a:off x="7968208" y="-2886000"/>
              <a:ext cx="9217024" cy="5231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45840" y="-1440536"/>
              <a:ext cx="3861786" cy="2096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THEO HÌNH TIẾT TẤU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CHO BẢN NHẠC</a:t>
              </a:r>
            </a:p>
            <a:p>
              <a:pPr algn="ctr" eaLnBrk="1" hangingPunct="1"/>
              <a:r>
                <a:rPr lang="en-US" sz="3200" b="1" i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VAN-XƠ PHA-VÔ-RÍT</a:t>
              </a:r>
              <a:endParaRPr lang="en-US" sz="2000" b="1" i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F908AEEA-EE26-4428-9808-316B1C223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11425" y="332656"/>
            <a:ext cx="3024336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574AF2-CBAD-4D09-B3AC-428D8ECCB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708212"/>
            <a:ext cx="11233248" cy="4493982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55048" y="223428"/>
            <a:ext cx="2813560" cy="12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71072" y="739494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EDFFB0D-2974-F229-773D-59CB6CF24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ABCB5-F357-779A-44BA-CDAEC6E206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2" t="14300" r="15859" b="80450"/>
          <a:stretch/>
        </p:blipFill>
        <p:spPr>
          <a:xfrm>
            <a:off x="479376" y="584354"/>
            <a:ext cx="8203664" cy="936102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141CA0C0-2305-BE95-0DB5-128687CDC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19565" r="6133" b="58820"/>
          <a:stretch>
            <a:fillRect/>
          </a:stretch>
        </p:blipFill>
        <p:spPr bwMode="auto">
          <a:xfrm>
            <a:off x="756775" y="2078778"/>
            <a:ext cx="10657184" cy="367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alse favor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7076" y="-1481192"/>
              <a:ext cx="3679286" cy="185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ĐỌC CAO ĐỘ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KÍ HIỆU BÀN TAY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03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574AF2-CBAD-4D09-B3AC-428D8ECCB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924944"/>
            <a:ext cx="11233248" cy="327725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55048" y="223429"/>
            <a:ext cx="2813560" cy="126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71072" y="686329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EDFFB0D-2974-F229-773D-59CB6CF24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A583FB-BB6E-CC5B-BEDD-1B6CE759E5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9" t="45835" r="6202" b="48915"/>
          <a:stretch/>
        </p:blipFill>
        <p:spPr>
          <a:xfrm>
            <a:off x="458453" y="1597638"/>
            <a:ext cx="11112232" cy="1008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92545E-5A2F-664B-8C3B-BE5DA49A75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52100" r="5790" b="37400"/>
          <a:stretch/>
        </p:blipFill>
        <p:spPr>
          <a:xfrm>
            <a:off x="803412" y="3646584"/>
            <a:ext cx="10585176" cy="183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8096</TotalTime>
  <Words>124</Words>
  <Application>Microsoft Office PowerPoint</Application>
  <PresentationFormat>Widescreen</PresentationFormat>
  <Paragraphs>28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Thinkpad</cp:lastModifiedBy>
  <cp:revision>649</cp:revision>
  <dcterms:created xsi:type="dcterms:W3CDTF">2010-04-30T18:19:48Z</dcterms:created>
  <dcterms:modified xsi:type="dcterms:W3CDTF">2024-05-10T13:04:32Z</dcterms:modified>
</cp:coreProperties>
</file>