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553" r:id="rId2"/>
    <p:sldId id="493" r:id="rId3"/>
    <p:sldId id="480" r:id="rId4"/>
    <p:sldId id="483" r:id="rId5"/>
    <p:sldId id="420" r:id="rId6"/>
    <p:sldId id="494" r:id="rId7"/>
    <p:sldId id="503" r:id="rId8"/>
    <p:sldId id="505" r:id="rId9"/>
    <p:sldId id="506" r:id="rId10"/>
    <p:sldId id="516" r:id="rId11"/>
    <p:sldId id="517" r:id="rId12"/>
    <p:sldId id="507" r:id="rId13"/>
    <p:sldId id="479" r:id="rId14"/>
    <p:sldId id="508" r:id="rId15"/>
    <p:sldId id="509" r:id="rId16"/>
    <p:sldId id="510" r:id="rId17"/>
    <p:sldId id="511" r:id="rId18"/>
    <p:sldId id="512" r:id="rId19"/>
    <p:sldId id="513" r:id="rId20"/>
    <p:sldId id="514" r:id="rId21"/>
    <p:sldId id="515" r:id="rId22"/>
    <p:sldId id="518" r:id="rId23"/>
    <p:sldId id="519" r:id="rId24"/>
    <p:sldId id="504" r:id="rId25"/>
  </p:sldIdLst>
  <p:sldSz cx="10972800" cy="6858000"/>
  <p:notesSz cx="6858000" cy="9144000"/>
  <p:custDataLst>
    <p:tags r:id="rId2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780" y="4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63A5D16-CD91-4914-8571-5291C6DC2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38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509AA-114B-43ED-9CF4-6F1A6EBD3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9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A8641-6A95-4013-A030-A9840A7CB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FB78-98A2-4E3C-86EA-5C5B66C6E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8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FE1B-6EB6-42E7-AF74-30F66EB9A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35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9898A-D084-4D05-9D89-E511A1DA7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9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C3FDF-87E7-4838-9DC6-A28111AE4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84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C5CD0-FC24-4249-A972-6E29167B8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6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F7C4F-A1A2-4068-A6A8-39EB746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0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3612E-541C-447B-AB69-B2D23321F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1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4B1C0-44DB-428E-AAD8-67A9C6F9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1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12804-1172-4555-AB00-1BE41FB65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5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67AA-D287-4B27-BBDE-407D3FF7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8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5F5D5-8F67-4387-9642-E8E1BE13E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5F5D5-8F67-4387-9642-E8E1BE13E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5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5F5D5-8F67-4387-9642-E8E1BE13E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2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70B8B9B9-50D3-4A4F-903A-26E00D198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6" r:id="rId8"/>
    <p:sldLayoutId id="2147483665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BÙI THỊ HOA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122079C-A268-B1F1-C655-76A5DC1A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07" y="105999"/>
            <a:ext cx="5441530" cy="159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976313" y="2349500"/>
            <a:ext cx="89773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NỐI TIẾP – HÒA GIỌNG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23988" y="14128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"/>
          <a:stretch>
            <a:fillRect/>
          </a:stretch>
        </p:blipFill>
        <p:spPr bwMode="auto">
          <a:xfrm>
            <a:off x="1487488" y="60325"/>
            <a:ext cx="7743825" cy="63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85725" y="44450"/>
            <a:ext cx="16557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089525"/>
            <a:ext cx="4206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2228850"/>
            <a:ext cx="261938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228850"/>
            <a:ext cx="422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6269038"/>
            <a:ext cx="263525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6280150"/>
            <a:ext cx="4206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824288"/>
            <a:ext cx="261938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244725"/>
            <a:ext cx="422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5072063"/>
            <a:ext cx="261938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4845050"/>
            <a:ext cx="239077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CE21A1-57C4-401B-9CF7-5046DA6132F2}"/>
              </a:ext>
            </a:extLst>
          </p:cNvPr>
          <p:cNvSpPr/>
          <p:nvPr/>
        </p:nvSpPr>
        <p:spPr>
          <a:xfrm>
            <a:off x="9032379" y="18864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- TRANG TRA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501900"/>
            <a:ext cx="25749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1" y="1262930"/>
            <a:ext cx="912009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6E4D5-62F2-42CE-9A8E-CA4F0E3A5293}"/>
              </a:ext>
            </a:extLst>
          </p:cNvPr>
          <p:cNvSpPr/>
          <p:nvPr/>
        </p:nvSpPr>
        <p:spPr>
          <a:xfrm>
            <a:off x="661864" y="126876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560513"/>
            <a:ext cx="8620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44538" y="1266825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 TÊN NỐT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6389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 b="50085"/>
          <a:stretch>
            <a:fillRect/>
          </a:stretch>
        </p:blipFill>
        <p:spPr bwMode="auto">
          <a:xfrm>
            <a:off x="960438" y="2565400"/>
            <a:ext cx="891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1EDCB9-E617-4A12-9270-F85FE28207DE}"/>
              </a:ext>
            </a:extLst>
          </p:cNvPr>
          <p:cNvSpPr/>
          <p:nvPr/>
        </p:nvSpPr>
        <p:spPr>
          <a:xfrm>
            <a:off x="4622304" y="130467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7413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6"/>
          <a:stretch>
            <a:fillRect/>
          </a:stretch>
        </p:blipFill>
        <p:spPr bwMode="auto">
          <a:xfrm>
            <a:off x="949325" y="2370138"/>
            <a:ext cx="9001125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70316F-D8B7-46EF-B51C-69CCD59120BE}"/>
              </a:ext>
            </a:extLst>
          </p:cNvPr>
          <p:cNvSpPr/>
          <p:nvPr/>
        </p:nvSpPr>
        <p:spPr>
          <a:xfrm>
            <a:off x="4622304" y="130467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484313"/>
            <a:ext cx="8620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6BEA31-8A4F-4AF3-8288-580F4D9B7C10}"/>
              </a:ext>
            </a:extLst>
          </p:cNvPr>
          <p:cNvSpPr/>
          <p:nvPr/>
        </p:nvSpPr>
        <p:spPr>
          <a:xfrm>
            <a:off x="733872" y="1268289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292225" y="2636838"/>
            <a:ext cx="8345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1946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096963"/>
            <a:ext cx="84867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BBA8E0-45C2-462D-83AE-389E19116901}"/>
              </a:ext>
            </a:extLst>
          </p:cNvPr>
          <p:cNvSpPr/>
          <p:nvPr/>
        </p:nvSpPr>
        <p:spPr>
          <a:xfrm>
            <a:off x="661864" y="126876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1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2151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096963"/>
            <a:ext cx="84867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8D19D7-E8CF-4480-BE8A-3E21482AB553}"/>
              </a:ext>
            </a:extLst>
          </p:cNvPr>
          <p:cNvSpPr/>
          <p:nvPr/>
        </p:nvSpPr>
        <p:spPr>
          <a:xfrm>
            <a:off x="661864" y="126876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1087438" y="2492375"/>
            <a:ext cx="87090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2356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52513"/>
            <a:ext cx="8620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874963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2874963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874963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2874963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4581525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581525"/>
            <a:ext cx="7937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581525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4581525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FE49B1-3652-47C0-9EDB-722D98BCB9B1}"/>
              </a:ext>
            </a:extLst>
          </p:cNvPr>
          <p:cNvSpPr/>
          <p:nvPr/>
        </p:nvSpPr>
        <p:spPr>
          <a:xfrm>
            <a:off x="661864" y="126876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Ô CHỮ VUI NHỘN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84388" y="2420938"/>
          <a:ext cx="6818318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090738" y="2433638"/>
          <a:ext cx="6816722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T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43125" y="2420938"/>
          <a:ext cx="6818318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V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7400" y="2420938"/>
          <a:ext cx="6818318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20900" y="2420938"/>
          <a:ext cx="6818318" cy="100647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G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089150" y="2433638"/>
          <a:ext cx="6818318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I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095500" y="2425700"/>
          <a:ext cx="6818318" cy="100647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T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089150" y="2420938"/>
          <a:ext cx="6816722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0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V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68" marR="685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063750" y="2420938"/>
          <a:ext cx="6872292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3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36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  <a:ea typeface="Calibri"/>
                          <a:cs typeface="Times New Roman"/>
                        </a:rPr>
                        <a:t>Ạ</a:t>
                      </a: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038350" y="2581275"/>
          <a:ext cx="6872292" cy="63182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9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3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617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3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itchFamily="18" charset="0"/>
                        </a:rPr>
                        <a:t>U</a:t>
                      </a:r>
                      <a:endParaRPr lang="en-US" sz="36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I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120900" y="2420938"/>
          <a:ext cx="6821491" cy="100488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85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5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64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257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04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R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</a:rPr>
                        <a:t>R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Ẻ</a:t>
                      </a:r>
                      <a:endParaRPr lang="en-US" sz="36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7" marR="6857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3605213"/>
            <a:ext cx="7343775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860800"/>
            <a:ext cx="101282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34100" y="3789363"/>
            <a:ext cx="4681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Nhạc nước ngoài.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Việt: Phương Mai sưu tầm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66863" y="314007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415925" y="26368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4450"/>
            <a:ext cx="7396162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9" descr="C:\Users\Administrator\Downloads\kisspng-chicken-rooster-cartoon-illustration-vector-cartoon-chicken-5a895e93b11623.707040151518952083725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4724400"/>
            <a:ext cx="2159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25638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293688" y="1196975"/>
            <a:ext cx="16637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7351A6-0459-4D48-A59A-5026AF3D1474}"/>
              </a:ext>
            </a:extLst>
          </p:cNvPr>
          <p:cNvSpPr/>
          <p:nvPr/>
        </p:nvSpPr>
        <p:spPr>
          <a:xfrm>
            <a:off x="157808" y="188641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07E60-1531-193B-F28D-5E9D58076E79}"/>
              </a:ext>
            </a:extLst>
          </p:cNvPr>
          <p:cNvSpPr/>
          <p:nvPr/>
        </p:nvSpPr>
        <p:spPr>
          <a:xfrm>
            <a:off x="9032379" y="18864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RANG TRẠ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- TRANG TRA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11250" y="2565400"/>
            <a:ext cx="87074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3509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pic>
        <p:nvPicPr>
          <p:cNvPr id="717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783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9" descr="C:\Users\Administrator\Downloads\kisspng-chicken-rooster-cartoon-illustration-vector-cartoon-chicken-5a895e93b11623.70704015151895208372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033963"/>
            <a:ext cx="174466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950"/>
            <a:ext cx="21574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77788" y="17463"/>
            <a:ext cx="16637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444750"/>
            <a:ext cx="466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2444750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444750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2444750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474913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2444750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447925"/>
            <a:ext cx="468313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2474913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4110038"/>
            <a:ext cx="466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4110038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4110038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070350"/>
            <a:ext cx="468313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4048125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404812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4059238"/>
            <a:ext cx="466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4059238"/>
            <a:ext cx="466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5229225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522922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5248275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5229225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522922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24827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524827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5229225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642937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6396038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6437313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6437313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6396038"/>
            <a:ext cx="466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6416675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6373813"/>
            <a:ext cx="4683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5" y="6373813"/>
            <a:ext cx="46831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5289A3F-8A30-4D3F-8CEC-418FC33CC1E1}"/>
              </a:ext>
            </a:extLst>
          </p:cNvPr>
          <p:cNvSpPr/>
          <p:nvPr/>
        </p:nvSpPr>
        <p:spPr>
          <a:xfrm>
            <a:off x="9032379" y="18864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- TRANG TRA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725613" y="2565400"/>
            <a:ext cx="74787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128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pic>
        <p:nvPicPr>
          <p:cNvPr id="922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4450"/>
            <a:ext cx="7724775" cy="662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-90488" y="6350"/>
            <a:ext cx="1665288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5199063"/>
            <a:ext cx="19732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2484438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484438"/>
            <a:ext cx="539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484438"/>
            <a:ext cx="5413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484438"/>
            <a:ext cx="539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2484438"/>
            <a:ext cx="5413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4076700"/>
            <a:ext cx="541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076700"/>
            <a:ext cx="5413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076700"/>
            <a:ext cx="5397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4076700"/>
            <a:ext cx="541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2484438"/>
            <a:ext cx="4762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4526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24987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4076700"/>
            <a:ext cx="4778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076700"/>
            <a:ext cx="4762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4076700"/>
            <a:ext cx="4778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4076700"/>
            <a:ext cx="4762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5254625"/>
            <a:ext cx="476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5254625"/>
            <a:ext cx="5413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5254625"/>
            <a:ext cx="5413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5254625"/>
            <a:ext cx="539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5254625"/>
            <a:ext cx="5413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5265738"/>
            <a:ext cx="4778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5233988"/>
            <a:ext cx="4762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5268913"/>
            <a:ext cx="4762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6376988"/>
            <a:ext cx="5397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6376988"/>
            <a:ext cx="541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6373813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6408738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6359525"/>
            <a:ext cx="539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6359525"/>
            <a:ext cx="5413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3388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6373813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A2B2E31-FEB0-40A2-961A-04AA66F91755}"/>
              </a:ext>
            </a:extLst>
          </p:cNvPr>
          <p:cNvSpPr/>
          <p:nvPr/>
        </p:nvSpPr>
        <p:spPr>
          <a:xfrm>
            <a:off x="9032379" y="18864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- TRANG TRA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48340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9515</TotalTime>
  <Words>165</Words>
  <Application>Microsoft Office PowerPoint</Application>
  <PresentationFormat>Custom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Thinkpad</cp:lastModifiedBy>
  <cp:revision>627</cp:revision>
  <dcterms:created xsi:type="dcterms:W3CDTF">2010-04-30T18:19:48Z</dcterms:created>
  <dcterms:modified xsi:type="dcterms:W3CDTF">2024-03-27T01:54:36Z</dcterms:modified>
</cp:coreProperties>
</file>