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9" r:id="rId3"/>
    <p:sldMasterId id="2147483683" r:id="rId4"/>
  </p:sldMasterIdLst>
  <p:notesMasterIdLst>
    <p:notesMasterId r:id="rId29"/>
  </p:notesMasterIdLst>
  <p:sldIdLst>
    <p:sldId id="563" r:id="rId5"/>
    <p:sldId id="558" r:id="rId6"/>
    <p:sldId id="273" r:id="rId7"/>
    <p:sldId id="265" r:id="rId8"/>
    <p:sldId id="2957" r:id="rId9"/>
    <p:sldId id="436" r:id="rId10"/>
    <p:sldId id="3060" r:id="rId11"/>
    <p:sldId id="3077" r:id="rId12"/>
    <p:sldId id="3080" r:id="rId13"/>
    <p:sldId id="3081" r:id="rId14"/>
    <p:sldId id="3062" r:id="rId15"/>
    <p:sldId id="3076" r:id="rId16"/>
    <p:sldId id="3082" r:id="rId17"/>
    <p:sldId id="3083" r:id="rId18"/>
    <p:sldId id="3084" r:id="rId19"/>
    <p:sldId id="3087" r:id="rId20"/>
    <p:sldId id="3085" r:id="rId21"/>
    <p:sldId id="3075" r:id="rId22"/>
    <p:sldId id="426" r:id="rId23"/>
    <p:sldId id="3086" r:id="rId24"/>
    <p:sldId id="260" r:id="rId25"/>
    <p:sldId id="261" r:id="rId26"/>
    <p:sldId id="262" r:id="rId27"/>
    <p:sldId id="26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2" d="100"/>
          <a:sy n="62" d="100"/>
        </p:scale>
        <p:origin x="1056"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34761-4DE5-479A-B618-6448A49480DF}"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0ADBA-A890-47D9-8669-E7D6F50A35D2}" type="slidenum">
              <a:rPr lang="en-US" smtClean="0"/>
              <a:t>‹#›</a:t>
            </a:fld>
            <a:endParaRPr lang="en-US"/>
          </a:p>
        </p:txBody>
      </p:sp>
    </p:spTree>
    <p:extLst>
      <p:ext uri="{BB962C8B-B14F-4D97-AF65-F5344CB8AC3E}">
        <p14:creationId xmlns:p14="http://schemas.microsoft.com/office/powerpoint/2010/main" val="3022425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a:extLst>
              <a:ext uri="{FF2B5EF4-FFF2-40B4-BE49-F238E27FC236}">
                <a16:creationId xmlns:a16="http://schemas.microsoft.com/office/drawing/2014/main" id="{EA509CE9-4F0C-C2D4-E75A-157F999E1C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备注占位符 2">
            <a:extLst>
              <a:ext uri="{FF2B5EF4-FFF2-40B4-BE49-F238E27FC236}">
                <a16:creationId xmlns:a16="http://schemas.microsoft.com/office/drawing/2014/main" id="{C10C9581-6D1E-A930-62D6-8CFC067B4D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26628" name="灯片编号占位符 3">
            <a:extLst>
              <a:ext uri="{FF2B5EF4-FFF2-40B4-BE49-F238E27FC236}">
                <a16:creationId xmlns:a16="http://schemas.microsoft.com/office/drawing/2014/main" id="{10C6E608-77D2-A9FF-F3BE-84E65C29E6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DFFBC2-AA17-4C21-90B8-D57B192543A0}"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8362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E316C-0C1C-4185-B3F3-DA7613560A2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11764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A2068-4FAD-4BF6-94F3-BD4A57486C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F6D049-AE04-4C05-81C9-D28BC4BA50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CF79E3-04B6-4427-B35F-D891E18DABC7}"/>
              </a:ext>
            </a:extLst>
          </p:cNvPr>
          <p:cNvSpPr>
            <a:spLocks noGrp="1"/>
          </p:cNvSpPr>
          <p:nvPr>
            <p:ph type="dt" sz="half" idx="10"/>
          </p:nvPr>
        </p:nvSpPr>
        <p:spPr/>
        <p:txBody>
          <a:bodyPr/>
          <a:lstStyle/>
          <a:p>
            <a:fld id="{D8422E37-B93B-4BA6-964B-E7D99B8D050D}" type="datetimeFigureOut">
              <a:rPr lang="en-US" smtClean="0"/>
              <a:t>11/2/2023</a:t>
            </a:fld>
            <a:endParaRPr lang="en-US"/>
          </a:p>
        </p:txBody>
      </p:sp>
      <p:sp>
        <p:nvSpPr>
          <p:cNvPr id="5" name="Footer Placeholder 4">
            <a:extLst>
              <a:ext uri="{FF2B5EF4-FFF2-40B4-BE49-F238E27FC236}">
                <a16:creationId xmlns:a16="http://schemas.microsoft.com/office/drawing/2014/main" id="{175C8CBF-3DAF-4899-B938-5C27BC754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A70CC-7D0A-49AF-9A19-054050BB2F8E}"/>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2542769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432A8-483D-474D-8F3B-20151A5CA8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003712-A27D-4BD1-BC3B-B7FBFB06BD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C9F16-BBC7-4D6C-B50D-8B0AA563D3C9}"/>
              </a:ext>
            </a:extLst>
          </p:cNvPr>
          <p:cNvSpPr>
            <a:spLocks noGrp="1"/>
          </p:cNvSpPr>
          <p:nvPr>
            <p:ph type="dt" sz="half" idx="10"/>
          </p:nvPr>
        </p:nvSpPr>
        <p:spPr/>
        <p:txBody>
          <a:bodyPr/>
          <a:lstStyle/>
          <a:p>
            <a:fld id="{D8422E37-B93B-4BA6-964B-E7D99B8D050D}" type="datetimeFigureOut">
              <a:rPr lang="en-US" smtClean="0"/>
              <a:t>11/2/2023</a:t>
            </a:fld>
            <a:endParaRPr lang="en-US"/>
          </a:p>
        </p:txBody>
      </p:sp>
      <p:sp>
        <p:nvSpPr>
          <p:cNvPr id="5" name="Footer Placeholder 4">
            <a:extLst>
              <a:ext uri="{FF2B5EF4-FFF2-40B4-BE49-F238E27FC236}">
                <a16:creationId xmlns:a16="http://schemas.microsoft.com/office/drawing/2014/main" id="{08CBD170-0780-4B0F-B5B4-D22EFE076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50735-0355-4721-AE72-860C0F03809F}"/>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538064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D574F-1C9C-49AD-9E55-4F9045F647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3EE4A7-B6D9-4FB2-9279-6B117A5796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B5694-C11D-4470-B798-2616221CE760}"/>
              </a:ext>
            </a:extLst>
          </p:cNvPr>
          <p:cNvSpPr>
            <a:spLocks noGrp="1"/>
          </p:cNvSpPr>
          <p:nvPr>
            <p:ph type="dt" sz="half" idx="10"/>
          </p:nvPr>
        </p:nvSpPr>
        <p:spPr/>
        <p:txBody>
          <a:bodyPr/>
          <a:lstStyle/>
          <a:p>
            <a:fld id="{D8422E37-B93B-4BA6-964B-E7D99B8D050D}" type="datetimeFigureOut">
              <a:rPr lang="en-US" smtClean="0"/>
              <a:t>11/2/2023</a:t>
            </a:fld>
            <a:endParaRPr lang="en-US"/>
          </a:p>
        </p:txBody>
      </p:sp>
      <p:sp>
        <p:nvSpPr>
          <p:cNvPr id="5" name="Footer Placeholder 4">
            <a:extLst>
              <a:ext uri="{FF2B5EF4-FFF2-40B4-BE49-F238E27FC236}">
                <a16:creationId xmlns:a16="http://schemas.microsoft.com/office/drawing/2014/main" id="{728C386A-C419-4D13-AFCF-F40948404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CD1B6-E702-4CB7-99F0-3892773B522C}"/>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4169347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494220"/>
      </p:ext>
    </p:extLst>
  </p:cSld>
  <p:clrMapOvr>
    <a:masterClrMapping/>
  </p:clrMapOvr>
  <p:transition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668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D768287-B7C2-AA31-73A6-20641100B47F}"/>
              </a:ext>
            </a:extLst>
          </p:cNvPr>
          <p:cNvSpPr>
            <a:spLocks noGrp="1"/>
          </p:cNvSpPr>
          <p:nvPr>
            <p:ph type="dt" sz="half" idx="10"/>
          </p:nvPr>
        </p:nvSpPr>
        <p:spPr/>
        <p:txBody>
          <a:bodyPr/>
          <a:lstStyle>
            <a:lvl1pPr>
              <a:defRPr/>
            </a:lvl1pPr>
          </a:lstStyle>
          <a:p>
            <a:pPr>
              <a:defRPr/>
            </a:pPr>
            <a:fld id="{43E19331-99F4-44A0-B8ED-53CD0C991E0E}" type="datetimeFigureOut">
              <a:rPr lang="en-US"/>
              <a:pPr>
                <a:defRPr/>
              </a:pPr>
              <a:t>11/2/2023</a:t>
            </a:fld>
            <a:endParaRPr lang="en-US"/>
          </a:p>
        </p:txBody>
      </p:sp>
      <p:sp>
        <p:nvSpPr>
          <p:cNvPr id="5" name="Footer Placeholder 4">
            <a:extLst>
              <a:ext uri="{FF2B5EF4-FFF2-40B4-BE49-F238E27FC236}">
                <a16:creationId xmlns:a16="http://schemas.microsoft.com/office/drawing/2014/main" id="{BB9A9A11-1115-2A86-86D5-668A2A0770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1AE956-3339-95AA-0DC2-9B82F8178EEA}"/>
              </a:ext>
            </a:extLst>
          </p:cNvPr>
          <p:cNvSpPr>
            <a:spLocks noGrp="1"/>
          </p:cNvSpPr>
          <p:nvPr>
            <p:ph type="sldNum" sz="quarter" idx="12"/>
          </p:nvPr>
        </p:nvSpPr>
        <p:spPr/>
        <p:txBody>
          <a:bodyPr/>
          <a:lstStyle>
            <a:lvl1pPr>
              <a:defRPr/>
            </a:lvl1pPr>
          </a:lstStyle>
          <a:p>
            <a:fld id="{AAC1105E-8F8B-4206-9C66-9714127A4EA6}" type="slidenum">
              <a:rPr lang="en-US" altLang="en-US"/>
              <a:pPr/>
              <a:t>‹#›</a:t>
            </a:fld>
            <a:endParaRPr lang="en-US" altLang="en-US"/>
          </a:p>
        </p:txBody>
      </p:sp>
    </p:spTree>
    <p:extLst>
      <p:ext uri="{BB962C8B-B14F-4D97-AF65-F5344CB8AC3E}">
        <p14:creationId xmlns:p14="http://schemas.microsoft.com/office/powerpoint/2010/main" val="655943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D1F39E-01EF-58F0-AD8A-B4941AE81DF8}"/>
              </a:ext>
            </a:extLst>
          </p:cNvPr>
          <p:cNvSpPr>
            <a:spLocks noGrp="1"/>
          </p:cNvSpPr>
          <p:nvPr>
            <p:ph type="dt" sz="half" idx="10"/>
          </p:nvPr>
        </p:nvSpPr>
        <p:spPr/>
        <p:txBody>
          <a:bodyPr/>
          <a:lstStyle>
            <a:lvl1pPr>
              <a:defRPr/>
            </a:lvl1pPr>
          </a:lstStyle>
          <a:p>
            <a:pPr>
              <a:defRPr/>
            </a:pPr>
            <a:fld id="{6E681E63-850E-4E22-806F-32F0EA1B161D}" type="datetimeFigureOut">
              <a:rPr lang="en-US"/>
              <a:pPr>
                <a:defRPr/>
              </a:pPr>
              <a:t>11/2/2023</a:t>
            </a:fld>
            <a:endParaRPr lang="en-US"/>
          </a:p>
        </p:txBody>
      </p:sp>
      <p:sp>
        <p:nvSpPr>
          <p:cNvPr id="5" name="Footer Placeholder 4">
            <a:extLst>
              <a:ext uri="{FF2B5EF4-FFF2-40B4-BE49-F238E27FC236}">
                <a16:creationId xmlns:a16="http://schemas.microsoft.com/office/drawing/2014/main" id="{DFA557FB-B9A8-4E53-1927-E551342DC2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5FD8E3-C952-D6EE-DAFF-EE3E25FFA053}"/>
              </a:ext>
            </a:extLst>
          </p:cNvPr>
          <p:cNvSpPr>
            <a:spLocks noGrp="1"/>
          </p:cNvSpPr>
          <p:nvPr>
            <p:ph type="sldNum" sz="quarter" idx="12"/>
          </p:nvPr>
        </p:nvSpPr>
        <p:spPr/>
        <p:txBody>
          <a:bodyPr/>
          <a:lstStyle>
            <a:lvl1pPr>
              <a:defRPr/>
            </a:lvl1pPr>
          </a:lstStyle>
          <a:p>
            <a:fld id="{CD4DFF76-C4B3-4F5A-8933-1D4D559707B7}" type="slidenum">
              <a:rPr lang="en-US" altLang="en-US"/>
              <a:pPr/>
              <a:t>‹#›</a:t>
            </a:fld>
            <a:endParaRPr lang="en-US" altLang="en-US"/>
          </a:p>
        </p:txBody>
      </p:sp>
    </p:spTree>
    <p:extLst>
      <p:ext uri="{BB962C8B-B14F-4D97-AF65-F5344CB8AC3E}">
        <p14:creationId xmlns:p14="http://schemas.microsoft.com/office/powerpoint/2010/main" val="3305251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B24C8C-82F7-6D68-024F-E29EB776F1D9}"/>
              </a:ext>
            </a:extLst>
          </p:cNvPr>
          <p:cNvSpPr>
            <a:spLocks noGrp="1"/>
          </p:cNvSpPr>
          <p:nvPr>
            <p:ph type="dt" sz="half" idx="10"/>
          </p:nvPr>
        </p:nvSpPr>
        <p:spPr/>
        <p:txBody>
          <a:bodyPr/>
          <a:lstStyle>
            <a:lvl1pPr>
              <a:defRPr/>
            </a:lvl1pPr>
          </a:lstStyle>
          <a:p>
            <a:pPr>
              <a:defRPr/>
            </a:pPr>
            <a:fld id="{E079848F-2E34-4948-99B4-D82AA4966BA9}" type="datetimeFigureOut">
              <a:rPr lang="en-US"/>
              <a:pPr>
                <a:defRPr/>
              </a:pPr>
              <a:t>11/2/2023</a:t>
            </a:fld>
            <a:endParaRPr lang="en-US"/>
          </a:p>
        </p:txBody>
      </p:sp>
      <p:sp>
        <p:nvSpPr>
          <p:cNvPr id="5" name="Footer Placeholder 4">
            <a:extLst>
              <a:ext uri="{FF2B5EF4-FFF2-40B4-BE49-F238E27FC236}">
                <a16:creationId xmlns:a16="http://schemas.microsoft.com/office/drawing/2014/main" id="{45EE62E4-BE3B-DFD1-96A7-BA8B3456F89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CD1AE4A-5C08-EBAD-30AE-0434C14BF81A}"/>
              </a:ext>
            </a:extLst>
          </p:cNvPr>
          <p:cNvSpPr>
            <a:spLocks noGrp="1"/>
          </p:cNvSpPr>
          <p:nvPr>
            <p:ph type="sldNum" sz="quarter" idx="12"/>
          </p:nvPr>
        </p:nvSpPr>
        <p:spPr/>
        <p:txBody>
          <a:bodyPr/>
          <a:lstStyle>
            <a:lvl1pPr>
              <a:defRPr/>
            </a:lvl1pPr>
          </a:lstStyle>
          <a:p>
            <a:fld id="{7F4AD733-7E5D-4C4A-9083-FDB5BC481871}" type="slidenum">
              <a:rPr lang="en-US" altLang="en-US"/>
              <a:pPr/>
              <a:t>‹#›</a:t>
            </a:fld>
            <a:endParaRPr lang="en-US" altLang="en-US"/>
          </a:p>
        </p:txBody>
      </p:sp>
    </p:spTree>
    <p:extLst>
      <p:ext uri="{BB962C8B-B14F-4D97-AF65-F5344CB8AC3E}">
        <p14:creationId xmlns:p14="http://schemas.microsoft.com/office/powerpoint/2010/main" val="2932457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D31F8FA-DAEC-7761-8CEC-35C7CD561006}"/>
              </a:ext>
            </a:extLst>
          </p:cNvPr>
          <p:cNvSpPr>
            <a:spLocks noGrp="1"/>
          </p:cNvSpPr>
          <p:nvPr>
            <p:ph type="dt" sz="half" idx="10"/>
          </p:nvPr>
        </p:nvSpPr>
        <p:spPr/>
        <p:txBody>
          <a:bodyPr/>
          <a:lstStyle>
            <a:lvl1pPr>
              <a:defRPr/>
            </a:lvl1pPr>
          </a:lstStyle>
          <a:p>
            <a:pPr>
              <a:defRPr/>
            </a:pPr>
            <a:fld id="{6E141A9A-3256-4747-9474-4556524380D3}" type="datetimeFigureOut">
              <a:rPr lang="en-US"/>
              <a:pPr>
                <a:defRPr/>
              </a:pPr>
              <a:t>11/2/2023</a:t>
            </a:fld>
            <a:endParaRPr lang="en-US"/>
          </a:p>
        </p:txBody>
      </p:sp>
      <p:sp>
        <p:nvSpPr>
          <p:cNvPr id="6" name="Footer Placeholder 4">
            <a:extLst>
              <a:ext uri="{FF2B5EF4-FFF2-40B4-BE49-F238E27FC236}">
                <a16:creationId xmlns:a16="http://schemas.microsoft.com/office/drawing/2014/main" id="{D54C4FA5-4582-B907-BADE-8F047D9211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DE96CFB-5EEA-081B-C434-E75B2927D760}"/>
              </a:ext>
            </a:extLst>
          </p:cNvPr>
          <p:cNvSpPr>
            <a:spLocks noGrp="1"/>
          </p:cNvSpPr>
          <p:nvPr>
            <p:ph type="sldNum" sz="quarter" idx="12"/>
          </p:nvPr>
        </p:nvSpPr>
        <p:spPr/>
        <p:txBody>
          <a:bodyPr/>
          <a:lstStyle>
            <a:lvl1pPr>
              <a:defRPr/>
            </a:lvl1pPr>
          </a:lstStyle>
          <a:p>
            <a:fld id="{2AA96106-7201-4DF6-BE54-84AF0821298C}" type="slidenum">
              <a:rPr lang="en-US" altLang="en-US"/>
              <a:pPr/>
              <a:t>‹#›</a:t>
            </a:fld>
            <a:endParaRPr lang="en-US" altLang="en-US"/>
          </a:p>
        </p:txBody>
      </p:sp>
    </p:spTree>
    <p:extLst>
      <p:ext uri="{BB962C8B-B14F-4D97-AF65-F5344CB8AC3E}">
        <p14:creationId xmlns:p14="http://schemas.microsoft.com/office/powerpoint/2010/main" val="3263948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E2D1192-F898-0F66-3BC8-5178F3373446}"/>
              </a:ext>
            </a:extLst>
          </p:cNvPr>
          <p:cNvSpPr>
            <a:spLocks noGrp="1"/>
          </p:cNvSpPr>
          <p:nvPr>
            <p:ph type="dt" sz="half" idx="10"/>
          </p:nvPr>
        </p:nvSpPr>
        <p:spPr/>
        <p:txBody>
          <a:bodyPr/>
          <a:lstStyle>
            <a:lvl1pPr>
              <a:defRPr/>
            </a:lvl1pPr>
          </a:lstStyle>
          <a:p>
            <a:pPr>
              <a:defRPr/>
            </a:pPr>
            <a:fld id="{9615E536-335D-4E23-805B-206136477186}" type="datetimeFigureOut">
              <a:rPr lang="en-US"/>
              <a:pPr>
                <a:defRPr/>
              </a:pPr>
              <a:t>11/2/2023</a:t>
            </a:fld>
            <a:endParaRPr lang="en-US"/>
          </a:p>
        </p:txBody>
      </p:sp>
      <p:sp>
        <p:nvSpPr>
          <p:cNvPr id="8" name="Footer Placeholder 4">
            <a:extLst>
              <a:ext uri="{FF2B5EF4-FFF2-40B4-BE49-F238E27FC236}">
                <a16:creationId xmlns:a16="http://schemas.microsoft.com/office/drawing/2014/main" id="{CB2F6D76-F884-2C41-0CA7-87AEFCE42E0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5EFCEC2-75E5-3CEE-1C50-9DE8205A51FC}"/>
              </a:ext>
            </a:extLst>
          </p:cNvPr>
          <p:cNvSpPr>
            <a:spLocks noGrp="1"/>
          </p:cNvSpPr>
          <p:nvPr>
            <p:ph type="sldNum" sz="quarter" idx="12"/>
          </p:nvPr>
        </p:nvSpPr>
        <p:spPr/>
        <p:txBody>
          <a:bodyPr/>
          <a:lstStyle>
            <a:lvl1pPr>
              <a:defRPr/>
            </a:lvl1pPr>
          </a:lstStyle>
          <a:p>
            <a:fld id="{C90806F4-0DC2-4318-B341-36C3AB33D5DB}" type="slidenum">
              <a:rPr lang="en-US" altLang="en-US"/>
              <a:pPr/>
              <a:t>‹#›</a:t>
            </a:fld>
            <a:endParaRPr lang="en-US" altLang="en-US"/>
          </a:p>
        </p:txBody>
      </p:sp>
    </p:spTree>
    <p:extLst>
      <p:ext uri="{BB962C8B-B14F-4D97-AF65-F5344CB8AC3E}">
        <p14:creationId xmlns:p14="http://schemas.microsoft.com/office/powerpoint/2010/main" val="2356293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828736E-8A4F-62F0-2D0B-A2430C697369}"/>
              </a:ext>
            </a:extLst>
          </p:cNvPr>
          <p:cNvSpPr>
            <a:spLocks noGrp="1"/>
          </p:cNvSpPr>
          <p:nvPr>
            <p:ph type="dt" sz="half" idx="10"/>
          </p:nvPr>
        </p:nvSpPr>
        <p:spPr/>
        <p:txBody>
          <a:bodyPr/>
          <a:lstStyle>
            <a:lvl1pPr>
              <a:defRPr/>
            </a:lvl1pPr>
          </a:lstStyle>
          <a:p>
            <a:pPr>
              <a:defRPr/>
            </a:pPr>
            <a:fld id="{2E6FB754-4085-4259-AC4E-F2213FA7F690}" type="datetimeFigureOut">
              <a:rPr lang="en-US"/>
              <a:pPr>
                <a:defRPr/>
              </a:pPr>
              <a:t>11/2/2023</a:t>
            </a:fld>
            <a:endParaRPr lang="en-US"/>
          </a:p>
        </p:txBody>
      </p:sp>
      <p:sp>
        <p:nvSpPr>
          <p:cNvPr id="4" name="Footer Placeholder 4">
            <a:extLst>
              <a:ext uri="{FF2B5EF4-FFF2-40B4-BE49-F238E27FC236}">
                <a16:creationId xmlns:a16="http://schemas.microsoft.com/office/drawing/2014/main" id="{542DA31D-4A3B-3E9E-2179-96887518E34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E222F9C-7906-BC2C-D914-5D8D61AB7B94}"/>
              </a:ext>
            </a:extLst>
          </p:cNvPr>
          <p:cNvSpPr>
            <a:spLocks noGrp="1"/>
          </p:cNvSpPr>
          <p:nvPr>
            <p:ph type="sldNum" sz="quarter" idx="12"/>
          </p:nvPr>
        </p:nvSpPr>
        <p:spPr/>
        <p:txBody>
          <a:bodyPr/>
          <a:lstStyle>
            <a:lvl1pPr>
              <a:defRPr/>
            </a:lvl1pPr>
          </a:lstStyle>
          <a:p>
            <a:fld id="{30CEB978-4CC7-45EE-A124-F1936D83E761}" type="slidenum">
              <a:rPr lang="en-US" altLang="en-US"/>
              <a:pPr/>
              <a:t>‹#›</a:t>
            </a:fld>
            <a:endParaRPr lang="en-US" altLang="en-US"/>
          </a:p>
        </p:txBody>
      </p:sp>
    </p:spTree>
    <p:extLst>
      <p:ext uri="{BB962C8B-B14F-4D97-AF65-F5344CB8AC3E}">
        <p14:creationId xmlns:p14="http://schemas.microsoft.com/office/powerpoint/2010/main" val="298584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06FBF-1AAC-4F21-9627-843527937D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8A391A-035D-4908-9416-480DB4D32C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F73DB-3DF2-4F88-B9EE-60B04C0A58CA}"/>
              </a:ext>
            </a:extLst>
          </p:cNvPr>
          <p:cNvSpPr>
            <a:spLocks noGrp="1"/>
          </p:cNvSpPr>
          <p:nvPr>
            <p:ph type="dt" sz="half" idx="10"/>
          </p:nvPr>
        </p:nvSpPr>
        <p:spPr/>
        <p:txBody>
          <a:bodyPr/>
          <a:lstStyle/>
          <a:p>
            <a:fld id="{D8422E37-B93B-4BA6-964B-E7D99B8D050D}" type="datetimeFigureOut">
              <a:rPr lang="en-US" smtClean="0"/>
              <a:t>11/2/2023</a:t>
            </a:fld>
            <a:endParaRPr lang="en-US"/>
          </a:p>
        </p:txBody>
      </p:sp>
      <p:sp>
        <p:nvSpPr>
          <p:cNvPr id="5" name="Footer Placeholder 4">
            <a:extLst>
              <a:ext uri="{FF2B5EF4-FFF2-40B4-BE49-F238E27FC236}">
                <a16:creationId xmlns:a16="http://schemas.microsoft.com/office/drawing/2014/main" id="{166B4BA8-B736-4DFA-A9C5-876BA77A7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BBA53-C8C2-46E9-A631-765C8763C3D3}"/>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745898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D3FB56E-2F31-0685-AE93-A691C78D3BDF}"/>
              </a:ext>
            </a:extLst>
          </p:cNvPr>
          <p:cNvSpPr>
            <a:spLocks noGrp="1"/>
          </p:cNvSpPr>
          <p:nvPr>
            <p:ph type="dt" sz="half" idx="10"/>
          </p:nvPr>
        </p:nvSpPr>
        <p:spPr/>
        <p:txBody>
          <a:bodyPr/>
          <a:lstStyle>
            <a:lvl1pPr>
              <a:defRPr/>
            </a:lvl1pPr>
          </a:lstStyle>
          <a:p>
            <a:pPr>
              <a:defRPr/>
            </a:pPr>
            <a:fld id="{8EBFFE1E-6CCF-4ACB-95DC-147D7CBA9D5A}" type="datetimeFigureOut">
              <a:rPr lang="en-US"/>
              <a:pPr>
                <a:defRPr/>
              </a:pPr>
              <a:t>11/2/2023</a:t>
            </a:fld>
            <a:endParaRPr lang="en-US"/>
          </a:p>
        </p:txBody>
      </p:sp>
      <p:sp>
        <p:nvSpPr>
          <p:cNvPr id="3" name="Footer Placeholder 4">
            <a:extLst>
              <a:ext uri="{FF2B5EF4-FFF2-40B4-BE49-F238E27FC236}">
                <a16:creationId xmlns:a16="http://schemas.microsoft.com/office/drawing/2014/main" id="{DFEAF99B-1376-DFF1-79B5-47B74A4C779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12D3562-58F7-5C3B-CAD8-8C87CB48EE0C}"/>
              </a:ext>
            </a:extLst>
          </p:cNvPr>
          <p:cNvSpPr>
            <a:spLocks noGrp="1"/>
          </p:cNvSpPr>
          <p:nvPr>
            <p:ph type="sldNum" sz="quarter" idx="12"/>
          </p:nvPr>
        </p:nvSpPr>
        <p:spPr/>
        <p:txBody>
          <a:bodyPr/>
          <a:lstStyle>
            <a:lvl1pPr>
              <a:defRPr/>
            </a:lvl1pPr>
          </a:lstStyle>
          <a:p>
            <a:fld id="{771FE552-902F-48C8-AC0C-0DC1ADDE365E}" type="slidenum">
              <a:rPr lang="en-US" altLang="en-US"/>
              <a:pPr/>
              <a:t>‹#›</a:t>
            </a:fld>
            <a:endParaRPr lang="en-US" altLang="en-US"/>
          </a:p>
        </p:txBody>
      </p:sp>
    </p:spTree>
    <p:extLst>
      <p:ext uri="{BB962C8B-B14F-4D97-AF65-F5344CB8AC3E}">
        <p14:creationId xmlns:p14="http://schemas.microsoft.com/office/powerpoint/2010/main" val="140824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D63656D-D44E-2961-3E2A-F850B0C2FE5C}"/>
              </a:ext>
            </a:extLst>
          </p:cNvPr>
          <p:cNvSpPr>
            <a:spLocks noGrp="1"/>
          </p:cNvSpPr>
          <p:nvPr>
            <p:ph type="dt" sz="half" idx="10"/>
          </p:nvPr>
        </p:nvSpPr>
        <p:spPr/>
        <p:txBody>
          <a:bodyPr/>
          <a:lstStyle>
            <a:lvl1pPr>
              <a:defRPr/>
            </a:lvl1pPr>
          </a:lstStyle>
          <a:p>
            <a:pPr>
              <a:defRPr/>
            </a:pPr>
            <a:fld id="{1BB136C8-39CC-41C6-AE26-EBB7E6E646EE}" type="datetimeFigureOut">
              <a:rPr lang="en-US"/>
              <a:pPr>
                <a:defRPr/>
              </a:pPr>
              <a:t>11/2/2023</a:t>
            </a:fld>
            <a:endParaRPr lang="en-US"/>
          </a:p>
        </p:txBody>
      </p:sp>
      <p:sp>
        <p:nvSpPr>
          <p:cNvPr id="6" name="Footer Placeholder 4">
            <a:extLst>
              <a:ext uri="{FF2B5EF4-FFF2-40B4-BE49-F238E27FC236}">
                <a16:creationId xmlns:a16="http://schemas.microsoft.com/office/drawing/2014/main" id="{6D665387-7D08-A2F7-2F6D-AC209EE3658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E064EE2-5F19-D153-446C-098B51D455C0}"/>
              </a:ext>
            </a:extLst>
          </p:cNvPr>
          <p:cNvSpPr>
            <a:spLocks noGrp="1"/>
          </p:cNvSpPr>
          <p:nvPr>
            <p:ph type="sldNum" sz="quarter" idx="12"/>
          </p:nvPr>
        </p:nvSpPr>
        <p:spPr/>
        <p:txBody>
          <a:bodyPr/>
          <a:lstStyle>
            <a:lvl1pPr>
              <a:defRPr/>
            </a:lvl1pPr>
          </a:lstStyle>
          <a:p>
            <a:fld id="{0247D3D3-1B81-4FB7-B6A8-F4787144C729}" type="slidenum">
              <a:rPr lang="en-US" altLang="en-US"/>
              <a:pPr/>
              <a:t>‹#›</a:t>
            </a:fld>
            <a:endParaRPr lang="en-US" altLang="en-US"/>
          </a:p>
        </p:txBody>
      </p:sp>
    </p:spTree>
    <p:extLst>
      <p:ext uri="{BB962C8B-B14F-4D97-AF65-F5344CB8AC3E}">
        <p14:creationId xmlns:p14="http://schemas.microsoft.com/office/powerpoint/2010/main" val="1079140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D64B9F8-78CD-022A-FFF6-40FB6926F0DC}"/>
              </a:ext>
            </a:extLst>
          </p:cNvPr>
          <p:cNvSpPr>
            <a:spLocks noGrp="1"/>
          </p:cNvSpPr>
          <p:nvPr>
            <p:ph type="dt" sz="half" idx="10"/>
          </p:nvPr>
        </p:nvSpPr>
        <p:spPr/>
        <p:txBody>
          <a:bodyPr/>
          <a:lstStyle>
            <a:lvl1pPr>
              <a:defRPr/>
            </a:lvl1pPr>
          </a:lstStyle>
          <a:p>
            <a:pPr>
              <a:defRPr/>
            </a:pPr>
            <a:fld id="{2E3B8ECB-B409-4A40-AB37-85FD7B2F1994}" type="datetimeFigureOut">
              <a:rPr lang="en-US"/>
              <a:pPr>
                <a:defRPr/>
              </a:pPr>
              <a:t>11/2/2023</a:t>
            </a:fld>
            <a:endParaRPr lang="en-US"/>
          </a:p>
        </p:txBody>
      </p:sp>
      <p:sp>
        <p:nvSpPr>
          <p:cNvPr id="6" name="Footer Placeholder 4">
            <a:extLst>
              <a:ext uri="{FF2B5EF4-FFF2-40B4-BE49-F238E27FC236}">
                <a16:creationId xmlns:a16="http://schemas.microsoft.com/office/drawing/2014/main" id="{59620C86-7817-E2C2-C503-44111576D1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227B04-C4E3-BE86-CB02-89BCB6D7BF18}"/>
              </a:ext>
            </a:extLst>
          </p:cNvPr>
          <p:cNvSpPr>
            <a:spLocks noGrp="1"/>
          </p:cNvSpPr>
          <p:nvPr>
            <p:ph type="sldNum" sz="quarter" idx="12"/>
          </p:nvPr>
        </p:nvSpPr>
        <p:spPr/>
        <p:txBody>
          <a:bodyPr/>
          <a:lstStyle>
            <a:lvl1pPr>
              <a:defRPr/>
            </a:lvl1pPr>
          </a:lstStyle>
          <a:p>
            <a:fld id="{F8F69A37-3EB5-47EB-AF1A-45B2C6973559}" type="slidenum">
              <a:rPr lang="en-US" altLang="en-US"/>
              <a:pPr/>
              <a:t>‹#›</a:t>
            </a:fld>
            <a:endParaRPr lang="en-US" altLang="en-US"/>
          </a:p>
        </p:txBody>
      </p:sp>
    </p:spTree>
    <p:extLst>
      <p:ext uri="{BB962C8B-B14F-4D97-AF65-F5344CB8AC3E}">
        <p14:creationId xmlns:p14="http://schemas.microsoft.com/office/powerpoint/2010/main" val="4294359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5086AC-AFEE-2154-0B33-F5C106203E20}"/>
              </a:ext>
            </a:extLst>
          </p:cNvPr>
          <p:cNvSpPr>
            <a:spLocks noGrp="1"/>
          </p:cNvSpPr>
          <p:nvPr>
            <p:ph type="dt" sz="half" idx="10"/>
          </p:nvPr>
        </p:nvSpPr>
        <p:spPr/>
        <p:txBody>
          <a:bodyPr/>
          <a:lstStyle>
            <a:lvl1pPr>
              <a:defRPr/>
            </a:lvl1pPr>
          </a:lstStyle>
          <a:p>
            <a:pPr>
              <a:defRPr/>
            </a:pPr>
            <a:fld id="{B7844651-AA38-4127-88AC-E752CCD0B835}" type="datetimeFigureOut">
              <a:rPr lang="en-US"/>
              <a:pPr>
                <a:defRPr/>
              </a:pPr>
              <a:t>11/2/2023</a:t>
            </a:fld>
            <a:endParaRPr lang="en-US"/>
          </a:p>
        </p:txBody>
      </p:sp>
      <p:sp>
        <p:nvSpPr>
          <p:cNvPr id="5" name="Footer Placeholder 4">
            <a:extLst>
              <a:ext uri="{FF2B5EF4-FFF2-40B4-BE49-F238E27FC236}">
                <a16:creationId xmlns:a16="http://schemas.microsoft.com/office/drawing/2014/main" id="{7E6811C7-C480-9B6F-9362-4C21B2B8011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B60D1A-2FA6-1778-87BD-A7317E1F514C}"/>
              </a:ext>
            </a:extLst>
          </p:cNvPr>
          <p:cNvSpPr>
            <a:spLocks noGrp="1"/>
          </p:cNvSpPr>
          <p:nvPr>
            <p:ph type="sldNum" sz="quarter" idx="12"/>
          </p:nvPr>
        </p:nvSpPr>
        <p:spPr/>
        <p:txBody>
          <a:bodyPr/>
          <a:lstStyle>
            <a:lvl1pPr>
              <a:defRPr/>
            </a:lvl1pPr>
          </a:lstStyle>
          <a:p>
            <a:fld id="{0820BAC2-DD1F-4235-AE3C-B88BEBB8819A}" type="slidenum">
              <a:rPr lang="en-US" altLang="en-US"/>
              <a:pPr/>
              <a:t>‹#›</a:t>
            </a:fld>
            <a:endParaRPr lang="en-US" altLang="en-US"/>
          </a:p>
        </p:txBody>
      </p:sp>
    </p:spTree>
    <p:extLst>
      <p:ext uri="{BB962C8B-B14F-4D97-AF65-F5344CB8AC3E}">
        <p14:creationId xmlns:p14="http://schemas.microsoft.com/office/powerpoint/2010/main" val="3936184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8B3C4-00B1-BB62-BAD8-1A1839F75752}"/>
              </a:ext>
            </a:extLst>
          </p:cNvPr>
          <p:cNvSpPr>
            <a:spLocks noGrp="1"/>
          </p:cNvSpPr>
          <p:nvPr>
            <p:ph type="dt" sz="half" idx="10"/>
          </p:nvPr>
        </p:nvSpPr>
        <p:spPr/>
        <p:txBody>
          <a:bodyPr/>
          <a:lstStyle>
            <a:lvl1pPr>
              <a:defRPr/>
            </a:lvl1pPr>
          </a:lstStyle>
          <a:p>
            <a:pPr>
              <a:defRPr/>
            </a:pPr>
            <a:fld id="{30AD12E5-0612-42A1-B17A-CB5CD04282E1}" type="datetimeFigureOut">
              <a:rPr lang="en-US"/>
              <a:pPr>
                <a:defRPr/>
              </a:pPr>
              <a:t>11/2/2023</a:t>
            </a:fld>
            <a:endParaRPr lang="en-US"/>
          </a:p>
        </p:txBody>
      </p:sp>
      <p:sp>
        <p:nvSpPr>
          <p:cNvPr id="5" name="Footer Placeholder 4">
            <a:extLst>
              <a:ext uri="{FF2B5EF4-FFF2-40B4-BE49-F238E27FC236}">
                <a16:creationId xmlns:a16="http://schemas.microsoft.com/office/drawing/2014/main" id="{4B57BC3E-F40D-BDC5-7C09-5C67A4B42B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265E4F-CA9A-84D6-9975-378976E2A95A}"/>
              </a:ext>
            </a:extLst>
          </p:cNvPr>
          <p:cNvSpPr>
            <a:spLocks noGrp="1"/>
          </p:cNvSpPr>
          <p:nvPr>
            <p:ph type="sldNum" sz="quarter" idx="12"/>
          </p:nvPr>
        </p:nvSpPr>
        <p:spPr/>
        <p:txBody>
          <a:bodyPr/>
          <a:lstStyle>
            <a:lvl1pPr>
              <a:defRPr/>
            </a:lvl1pPr>
          </a:lstStyle>
          <a:p>
            <a:fld id="{93C473CB-5C19-4CED-806C-5B28E3EA1DC7}" type="slidenum">
              <a:rPr lang="en-US" altLang="en-US"/>
              <a:pPr/>
              <a:t>‹#›</a:t>
            </a:fld>
            <a:endParaRPr lang="en-US" altLang="en-US"/>
          </a:p>
        </p:txBody>
      </p:sp>
    </p:spTree>
    <p:extLst>
      <p:ext uri="{BB962C8B-B14F-4D97-AF65-F5344CB8AC3E}">
        <p14:creationId xmlns:p14="http://schemas.microsoft.com/office/powerpoint/2010/main" val="2748959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429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B36CF7-A9A4-4F8E-8787-E0CE28DA2FA5}"/>
              </a:ext>
            </a:extLst>
          </p:cNvPr>
          <p:cNvPicPr>
            <a:picLocks noChangeAspect="1"/>
          </p:cNvPicPr>
          <p:nvPr userDrawn="1"/>
        </p:nvPicPr>
        <p:blipFill>
          <a:blip r:embed="rId2"/>
          <a:stretch>
            <a:fillRect/>
          </a:stretch>
        </p:blipFill>
        <p:spPr>
          <a:xfrm>
            <a:off x="11299166" y="289627"/>
            <a:ext cx="589731" cy="520622"/>
          </a:xfrm>
          <a:prstGeom prst="rect">
            <a:avLst/>
          </a:prstGeom>
        </p:spPr>
      </p:pic>
    </p:spTree>
    <p:extLst>
      <p:ext uri="{BB962C8B-B14F-4D97-AF65-F5344CB8AC3E}">
        <p14:creationId xmlns:p14="http://schemas.microsoft.com/office/powerpoint/2010/main" val="10914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6">
            <a:extLst>
              <a:ext uri="{FF2B5EF4-FFF2-40B4-BE49-F238E27FC236}">
                <a16:creationId xmlns:a16="http://schemas.microsoft.com/office/drawing/2014/main" id="{B81BE199-B41A-AB12-ABE9-A9F9EF28DC75}"/>
              </a:ext>
            </a:extLst>
          </p:cNvPr>
          <p:cNvSpPr>
            <a:spLocks noGrp="1"/>
          </p:cNvSpPr>
          <p:nvPr>
            <p:ph type="dt" sz="half" idx="10"/>
          </p:nvPr>
        </p:nvSpPr>
        <p:spPr/>
        <p:txBody>
          <a:bodyPr/>
          <a:lstStyle>
            <a:lvl1pPr>
              <a:defRPr/>
            </a:lvl1pPr>
          </a:lstStyle>
          <a:p>
            <a:pPr>
              <a:defRPr/>
            </a:pPr>
            <a:endParaRPr lang="en-US"/>
          </a:p>
        </p:txBody>
      </p:sp>
      <p:sp>
        <p:nvSpPr>
          <p:cNvPr id="4" name="Slide Number Placeholder 8">
            <a:extLst>
              <a:ext uri="{FF2B5EF4-FFF2-40B4-BE49-F238E27FC236}">
                <a16:creationId xmlns:a16="http://schemas.microsoft.com/office/drawing/2014/main" id="{DBAAC800-2284-B0A7-5F8C-4023B7C09800}"/>
              </a:ext>
            </a:extLst>
          </p:cNvPr>
          <p:cNvSpPr>
            <a:spLocks noGrp="1"/>
          </p:cNvSpPr>
          <p:nvPr>
            <p:ph type="sldNum" sz="quarter" idx="11"/>
          </p:nvPr>
        </p:nvSpPr>
        <p:spPr/>
        <p:txBody>
          <a:bodyPr/>
          <a:lstStyle>
            <a:lvl1pPr>
              <a:defRPr/>
            </a:lvl1pPr>
          </a:lstStyle>
          <a:p>
            <a:fld id="{350ED4E5-D826-4BA0-95C4-EC80FA8E7D2E}" type="slidenum">
              <a:rPr lang="en-US" altLang="en-US"/>
              <a:pPr/>
              <a:t>‹#›</a:t>
            </a:fld>
            <a:endParaRPr lang="en-US" altLang="en-US"/>
          </a:p>
        </p:txBody>
      </p:sp>
      <p:sp>
        <p:nvSpPr>
          <p:cNvPr id="5" name="Footer Placeholder 9">
            <a:extLst>
              <a:ext uri="{FF2B5EF4-FFF2-40B4-BE49-F238E27FC236}">
                <a16:creationId xmlns:a16="http://schemas.microsoft.com/office/drawing/2014/main" id="{3B67DBF7-14FF-492B-3A01-9C8BE600418C}"/>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33441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C6E69C-C17F-4A8E-B28A-BD50BF2EE477}" type="slidenum">
              <a:rPr lang="en-US"/>
              <a:pPr>
                <a:defRPr/>
              </a:pPr>
              <a:t>‹#›</a:t>
            </a:fld>
            <a:endParaRPr lang="en-US"/>
          </a:p>
        </p:txBody>
      </p:sp>
    </p:spTree>
    <p:extLst>
      <p:ext uri="{BB962C8B-B14F-4D97-AF65-F5344CB8AC3E}">
        <p14:creationId xmlns:p14="http://schemas.microsoft.com/office/powerpoint/2010/main" val="465101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2DDD8A-0765-4617-8861-C37E379689EA}" type="slidenum">
              <a:rPr lang="en-US"/>
              <a:pPr>
                <a:defRPr/>
              </a:pPr>
              <a:t>‹#›</a:t>
            </a:fld>
            <a:endParaRPr lang="en-US"/>
          </a:p>
        </p:txBody>
      </p:sp>
    </p:spTree>
    <p:extLst>
      <p:ext uri="{BB962C8B-B14F-4D97-AF65-F5344CB8AC3E}">
        <p14:creationId xmlns:p14="http://schemas.microsoft.com/office/powerpoint/2010/main" val="3027516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A9BA5-52AA-43B7-A4DD-901FBF5635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E732AD-EFEA-449F-8907-5697D11BA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078883-D90C-4085-980E-5B4AF55EF8FA}"/>
              </a:ext>
            </a:extLst>
          </p:cNvPr>
          <p:cNvSpPr>
            <a:spLocks noGrp="1"/>
          </p:cNvSpPr>
          <p:nvPr>
            <p:ph type="dt" sz="half" idx="10"/>
          </p:nvPr>
        </p:nvSpPr>
        <p:spPr/>
        <p:txBody>
          <a:bodyPr/>
          <a:lstStyle/>
          <a:p>
            <a:fld id="{D8422E37-B93B-4BA6-964B-E7D99B8D050D}" type="datetimeFigureOut">
              <a:rPr lang="en-US" smtClean="0"/>
              <a:t>11/2/2023</a:t>
            </a:fld>
            <a:endParaRPr lang="en-US"/>
          </a:p>
        </p:txBody>
      </p:sp>
      <p:sp>
        <p:nvSpPr>
          <p:cNvPr id="5" name="Footer Placeholder 4">
            <a:extLst>
              <a:ext uri="{FF2B5EF4-FFF2-40B4-BE49-F238E27FC236}">
                <a16:creationId xmlns:a16="http://schemas.microsoft.com/office/drawing/2014/main" id="{7F8AF0D6-6E0C-4FBD-8BC2-B2CD03180B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96F743-FD25-41FC-95C1-61BBE2C1DC09}"/>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2532596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E222C3-4F9F-408D-A3B2-A43D61A6A3A2}" type="slidenum">
              <a:rPr lang="en-US"/>
              <a:pPr>
                <a:defRPr/>
              </a:pPr>
              <a:t>‹#›</a:t>
            </a:fld>
            <a:endParaRPr lang="en-US"/>
          </a:p>
        </p:txBody>
      </p:sp>
    </p:spTree>
    <p:extLst>
      <p:ext uri="{BB962C8B-B14F-4D97-AF65-F5344CB8AC3E}">
        <p14:creationId xmlns:p14="http://schemas.microsoft.com/office/powerpoint/2010/main" val="3723087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6FCB0D-B2C7-45B5-807C-DBD3606C25FA}" type="slidenum">
              <a:rPr lang="en-US"/>
              <a:pPr>
                <a:defRPr/>
              </a:pPr>
              <a:t>‹#›</a:t>
            </a:fld>
            <a:endParaRPr lang="en-US"/>
          </a:p>
        </p:txBody>
      </p:sp>
    </p:spTree>
    <p:extLst>
      <p:ext uri="{BB962C8B-B14F-4D97-AF65-F5344CB8AC3E}">
        <p14:creationId xmlns:p14="http://schemas.microsoft.com/office/powerpoint/2010/main" val="873971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429C6C3-A83B-41CA-ACBF-F8F1AF4187E3}" type="slidenum">
              <a:rPr lang="en-US"/>
              <a:pPr>
                <a:defRPr/>
              </a:pPr>
              <a:t>‹#›</a:t>
            </a:fld>
            <a:endParaRPr lang="en-US"/>
          </a:p>
        </p:txBody>
      </p:sp>
    </p:spTree>
    <p:extLst>
      <p:ext uri="{BB962C8B-B14F-4D97-AF65-F5344CB8AC3E}">
        <p14:creationId xmlns:p14="http://schemas.microsoft.com/office/powerpoint/2010/main" val="3624557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E83CCF-A87E-4F29-8255-501531BC87DC}" type="slidenum">
              <a:rPr lang="en-US"/>
              <a:pPr>
                <a:defRPr/>
              </a:pPr>
              <a:t>‹#›</a:t>
            </a:fld>
            <a:endParaRPr lang="en-US"/>
          </a:p>
        </p:txBody>
      </p:sp>
    </p:spTree>
    <p:extLst>
      <p:ext uri="{BB962C8B-B14F-4D97-AF65-F5344CB8AC3E}">
        <p14:creationId xmlns:p14="http://schemas.microsoft.com/office/powerpoint/2010/main" val="1344655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0CB8E7-E193-47F4-AE58-449FAEA9C9A3}" type="slidenum">
              <a:rPr lang="en-US"/>
              <a:pPr>
                <a:defRPr/>
              </a:pPr>
              <a:t>‹#›</a:t>
            </a:fld>
            <a:endParaRPr lang="en-US"/>
          </a:p>
        </p:txBody>
      </p:sp>
    </p:spTree>
    <p:extLst>
      <p:ext uri="{BB962C8B-B14F-4D97-AF65-F5344CB8AC3E}">
        <p14:creationId xmlns:p14="http://schemas.microsoft.com/office/powerpoint/2010/main" val="3897838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2A1FEB-FAEB-40C3-A949-34FA1985E07E}" type="slidenum">
              <a:rPr lang="en-US"/>
              <a:pPr>
                <a:defRPr/>
              </a:pPr>
              <a:t>‹#›</a:t>
            </a:fld>
            <a:endParaRPr lang="en-US"/>
          </a:p>
        </p:txBody>
      </p:sp>
    </p:spTree>
    <p:extLst>
      <p:ext uri="{BB962C8B-B14F-4D97-AF65-F5344CB8AC3E}">
        <p14:creationId xmlns:p14="http://schemas.microsoft.com/office/powerpoint/2010/main" val="2778824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D61F1F-6B98-4F68-8D23-C9C534D4DDCA}" type="slidenum">
              <a:rPr lang="en-US"/>
              <a:pPr>
                <a:defRPr/>
              </a:pPr>
              <a:t>‹#›</a:t>
            </a:fld>
            <a:endParaRPr lang="en-US"/>
          </a:p>
        </p:txBody>
      </p:sp>
    </p:spTree>
    <p:extLst>
      <p:ext uri="{BB962C8B-B14F-4D97-AF65-F5344CB8AC3E}">
        <p14:creationId xmlns:p14="http://schemas.microsoft.com/office/powerpoint/2010/main" val="4035456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FEDC91-A6AA-44B8-89B5-F43DED0D9167}" type="slidenum">
              <a:rPr lang="en-US"/>
              <a:pPr>
                <a:defRPr/>
              </a:pPr>
              <a:t>‹#›</a:t>
            </a:fld>
            <a:endParaRPr lang="en-US"/>
          </a:p>
        </p:txBody>
      </p:sp>
    </p:spTree>
    <p:extLst>
      <p:ext uri="{BB962C8B-B14F-4D97-AF65-F5344CB8AC3E}">
        <p14:creationId xmlns:p14="http://schemas.microsoft.com/office/powerpoint/2010/main" val="140247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CFDF0F-7630-4056-83E9-5078BE087117}" type="slidenum">
              <a:rPr lang="en-US"/>
              <a:pPr>
                <a:defRPr/>
              </a:pPr>
              <a:t>‹#›</a:t>
            </a:fld>
            <a:endParaRPr lang="en-US"/>
          </a:p>
        </p:txBody>
      </p:sp>
    </p:spTree>
    <p:extLst>
      <p:ext uri="{BB962C8B-B14F-4D97-AF65-F5344CB8AC3E}">
        <p14:creationId xmlns:p14="http://schemas.microsoft.com/office/powerpoint/2010/main" val="291755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sp>
        <p:nvSpPr>
          <p:cNvPr id="9" name="任意多边形 8"/>
          <p:cNvSpPr/>
          <p:nvPr userDrawn="1"/>
        </p:nvSpPr>
        <p:spPr>
          <a:xfrm>
            <a:off x="1" y="6235646"/>
            <a:ext cx="12193587"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任意多边形 9"/>
          <p:cNvSpPr/>
          <p:nvPr userDrawn="1"/>
        </p:nvSpPr>
        <p:spPr>
          <a:xfrm flipH="1">
            <a:off x="1" y="6165307"/>
            <a:ext cx="12193587"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4244698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283B6-E1C0-4C42-9B60-1624983E3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F8955C-CF10-4D89-9276-95F2615238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EF8771-CCD3-43F0-80CC-39B433A322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017CCD-6BE3-4406-BE00-018A4FD99F75}"/>
              </a:ext>
            </a:extLst>
          </p:cNvPr>
          <p:cNvSpPr>
            <a:spLocks noGrp="1"/>
          </p:cNvSpPr>
          <p:nvPr>
            <p:ph type="dt" sz="half" idx="10"/>
          </p:nvPr>
        </p:nvSpPr>
        <p:spPr/>
        <p:txBody>
          <a:bodyPr/>
          <a:lstStyle/>
          <a:p>
            <a:fld id="{D8422E37-B93B-4BA6-964B-E7D99B8D050D}" type="datetimeFigureOut">
              <a:rPr lang="en-US" smtClean="0"/>
              <a:t>11/2/2023</a:t>
            </a:fld>
            <a:endParaRPr lang="en-US"/>
          </a:p>
        </p:txBody>
      </p:sp>
      <p:sp>
        <p:nvSpPr>
          <p:cNvPr id="6" name="Footer Placeholder 5">
            <a:extLst>
              <a:ext uri="{FF2B5EF4-FFF2-40B4-BE49-F238E27FC236}">
                <a16:creationId xmlns:a16="http://schemas.microsoft.com/office/drawing/2014/main" id="{2BD100ED-C744-41E3-B9E4-CEEC4A548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44E3E-B798-4AE0-BCAA-0E7A3D2D7564}"/>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4087403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BD6DC-3E4A-4293-84FF-810AB560B0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7D2DDF-5C12-4881-BE2F-0BD0892D1B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8B3CB3-7A7E-4CC3-A953-914484B085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5B7201-4470-4DDF-BAC4-E4E9611F0D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F026F5-4F8B-4702-9DEF-129E2E52AE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CF4561-699F-4A80-A197-566FAC302F91}"/>
              </a:ext>
            </a:extLst>
          </p:cNvPr>
          <p:cNvSpPr>
            <a:spLocks noGrp="1"/>
          </p:cNvSpPr>
          <p:nvPr>
            <p:ph type="dt" sz="half" idx="10"/>
          </p:nvPr>
        </p:nvSpPr>
        <p:spPr/>
        <p:txBody>
          <a:bodyPr/>
          <a:lstStyle/>
          <a:p>
            <a:fld id="{D8422E37-B93B-4BA6-964B-E7D99B8D050D}" type="datetimeFigureOut">
              <a:rPr lang="en-US" smtClean="0"/>
              <a:t>11/2/2023</a:t>
            </a:fld>
            <a:endParaRPr lang="en-US"/>
          </a:p>
        </p:txBody>
      </p:sp>
      <p:sp>
        <p:nvSpPr>
          <p:cNvPr id="8" name="Footer Placeholder 7">
            <a:extLst>
              <a:ext uri="{FF2B5EF4-FFF2-40B4-BE49-F238E27FC236}">
                <a16:creationId xmlns:a16="http://schemas.microsoft.com/office/drawing/2014/main" id="{ED7C54B7-F6F1-447A-ACE2-5D3AAE8B5D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358C16-57F3-48BA-B569-95ABBD3D32FC}"/>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459123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5DAE8-059E-4CCC-B8B3-43009E4076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552E15-305D-45C2-8C10-76459E151022}"/>
              </a:ext>
            </a:extLst>
          </p:cNvPr>
          <p:cNvSpPr>
            <a:spLocks noGrp="1"/>
          </p:cNvSpPr>
          <p:nvPr>
            <p:ph type="dt" sz="half" idx="10"/>
          </p:nvPr>
        </p:nvSpPr>
        <p:spPr/>
        <p:txBody>
          <a:bodyPr/>
          <a:lstStyle/>
          <a:p>
            <a:fld id="{D8422E37-B93B-4BA6-964B-E7D99B8D050D}" type="datetimeFigureOut">
              <a:rPr lang="en-US" smtClean="0"/>
              <a:t>11/2/2023</a:t>
            </a:fld>
            <a:endParaRPr lang="en-US"/>
          </a:p>
        </p:txBody>
      </p:sp>
      <p:sp>
        <p:nvSpPr>
          <p:cNvPr id="4" name="Footer Placeholder 3">
            <a:extLst>
              <a:ext uri="{FF2B5EF4-FFF2-40B4-BE49-F238E27FC236}">
                <a16:creationId xmlns:a16="http://schemas.microsoft.com/office/drawing/2014/main" id="{9B9F7124-68DB-473C-9F96-F3E5841E67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606368-3144-4BAC-9815-CFF9E8863D26}"/>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1466091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E524B8-D24E-43DB-BD57-26D4B3E7EE01}"/>
              </a:ext>
            </a:extLst>
          </p:cNvPr>
          <p:cNvSpPr>
            <a:spLocks noGrp="1"/>
          </p:cNvSpPr>
          <p:nvPr>
            <p:ph type="dt" sz="half" idx="10"/>
          </p:nvPr>
        </p:nvSpPr>
        <p:spPr/>
        <p:txBody>
          <a:bodyPr/>
          <a:lstStyle/>
          <a:p>
            <a:fld id="{D8422E37-B93B-4BA6-964B-E7D99B8D050D}" type="datetimeFigureOut">
              <a:rPr lang="en-US" smtClean="0"/>
              <a:t>11/2/2023</a:t>
            </a:fld>
            <a:endParaRPr lang="en-US"/>
          </a:p>
        </p:txBody>
      </p:sp>
      <p:sp>
        <p:nvSpPr>
          <p:cNvPr id="3" name="Footer Placeholder 2">
            <a:extLst>
              <a:ext uri="{FF2B5EF4-FFF2-40B4-BE49-F238E27FC236}">
                <a16:creationId xmlns:a16="http://schemas.microsoft.com/office/drawing/2014/main" id="{40912BAA-8D58-411B-B1E6-1EBCB8CC2D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B828FC-888A-4F95-B899-BDBD97ECDC5B}"/>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1187211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4B1C-62C5-4443-AE56-E3F8FF3D5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997DFE-4D39-4531-995D-6766BD570E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371979-8419-4CED-811C-F6DF9B6D25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A0A780-C210-4C85-8DD2-D4497210BDCB}"/>
              </a:ext>
            </a:extLst>
          </p:cNvPr>
          <p:cNvSpPr>
            <a:spLocks noGrp="1"/>
          </p:cNvSpPr>
          <p:nvPr>
            <p:ph type="dt" sz="half" idx="10"/>
          </p:nvPr>
        </p:nvSpPr>
        <p:spPr/>
        <p:txBody>
          <a:bodyPr/>
          <a:lstStyle/>
          <a:p>
            <a:fld id="{D8422E37-B93B-4BA6-964B-E7D99B8D050D}" type="datetimeFigureOut">
              <a:rPr lang="en-US" smtClean="0"/>
              <a:t>11/2/2023</a:t>
            </a:fld>
            <a:endParaRPr lang="en-US"/>
          </a:p>
        </p:txBody>
      </p:sp>
      <p:sp>
        <p:nvSpPr>
          <p:cNvPr id="6" name="Footer Placeholder 5">
            <a:extLst>
              <a:ext uri="{FF2B5EF4-FFF2-40B4-BE49-F238E27FC236}">
                <a16:creationId xmlns:a16="http://schemas.microsoft.com/office/drawing/2014/main" id="{3D631DE4-A5FB-4416-BA51-400FFB4CCB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D6F3AC-8EB1-4643-A167-663C01B1B448}"/>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401400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34E3-A734-4B6C-9EEA-B3F9B5AF2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6E6A0A-EAE6-4BEF-A081-4C8A5F880E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DA5D80-948A-49FB-BDBA-D5C0F290E5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F1B745-805D-42F2-8729-141CC7FE2EF6}"/>
              </a:ext>
            </a:extLst>
          </p:cNvPr>
          <p:cNvSpPr>
            <a:spLocks noGrp="1"/>
          </p:cNvSpPr>
          <p:nvPr>
            <p:ph type="dt" sz="half" idx="10"/>
          </p:nvPr>
        </p:nvSpPr>
        <p:spPr/>
        <p:txBody>
          <a:bodyPr/>
          <a:lstStyle/>
          <a:p>
            <a:fld id="{D8422E37-B93B-4BA6-964B-E7D99B8D050D}" type="datetimeFigureOut">
              <a:rPr lang="en-US" smtClean="0"/>
              <a:t>11/2/2023</a:t>
            </a:fld>
            <a:endParaRPr lang="en-US"/>
          </a:p>
        </p:txBody>
      </p:sp>
      <p:sp>
        <p:nvSpPr>
          <p:cNvPr id="6" name="Footer Placeholder 5">
            <a:extLst>
              <a:ext uri="{FF2B5EF4-FFF2-40B4-BE49-F238E27FC236}">
                <a16:creationId xmlns:a16="http://schemas.microsoft.com/office/drawing/2014/main" id="{E9601DE9-7330-45E4-911D-04AED5679A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BF7A9D-055A-420B-8E48-F0A0DD45EB5E}"/>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1834107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282DF7-9D98-4CDE-BCA3-C2D646919B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2C396A-D56A-4CF3-B633-ACFE9B098F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934C6-D532-4315-9EBF-C458B5104E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422E37-B93B-4BA6-964B-E7D99B8D050D}" type="datetimeFigureOut">
              <a:rPr lang="en-US" smtClean="0"/>
              <a:t>11/2/2023</a:t>
            </a:fld>
            <a:endParaRPr lang="en-US"/>
          </a:p>
        </p:txBody>
      </p:sp>
      <p:sp>
        <p:nvSpPr>
          <p:cNvPr id="5" name="Footer Placeholder 4">
            <a:extLst>
              <a:ext uri="{FF2B5EF4-FFF2-40B4-BE49-F238E27FC236}">
                <a16:creationId xmlns:a16="http://schemas.microsoft.com/office/drawing/2014/main" id="{80170234-8F1A-4EC9-90FE-B0A698C5BA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806A9B-ABD5-4737-9A43-B65E2F1A0C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F34E72-E748-4FB9-8A9E-0F7139EF3278}" type="slidenum">
              <a:rPr lang="en-US" smtClean="0"/>
              <a:t>‹#›</a:t>
            </a:fld>
            <a:endParaRPr lang="en-US"/>
          </a:p>
        </p:txBody>
      </p:sp>
    </p:spTree>
    <p:extLst>
      <p:ext uri="{BB962C8B-B14F-4D97-AF65-F5344CB8AC3E}">
        <p14:creationId xmlns:p14="http://schemas.microsoft.com/office/powerpoint/2010/main" val="2655373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10906DF-C99B-42B4-26AE-AA88E137D40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128644-8AA2-842E-9E54-40CFB63286D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734FFD3-D2FC-7EE1-D6F5-37A6F429F41F}"/>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A78BF78C-F41D-473E-A1CC-D38C649D3D14}" type="datetimeFigureOut">
              <a:rPr lang="en-US"/>
              <a:pPr>
                <a:defRPr/>
              </a:pPr>
              <a:t>11/2/2023</a:t>
            </a:fld>
            <a:endParaRPr lang="en-US"/>
          </a:p>
        </p:txBody>
      </p:sp>
      <p:sp>
        <p:nvSpPr>
          <p:cNvPr id="5" name="Footer Placeholder 4">
            <a:extLst>
              <a:ext uri="{FF2B5EF4-FFF2-40B4-BE49-F238E27FC236}">
                <a16:creationId xmlns:a16="http://schemas.microsoft.com/office/drawing/2014/main" id="{6B2EE672-7805-A61A-2042-6F915EEE0C36}"/>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A6D81D5C-FF10-9448-A336-099E581EDF7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496D21C9-ED3E-4100-A71F-1136769F4F58}" type="slidenum">
              <a:rPr lang="en-US" altLang="en-US"/>
              <a:pPr/>
              <a:t>‹#›</a:t>
            </a:fld>
            <a:endParaRPr lang="en-US" altLang="en-US"/>
          </a:p>
        </p:txBody>
      </p:sp>
    </p:spTree>
    <p:extLst>
      <p:ext uri="{BB962C8B-B14F-4D97-AF65-F5344CB8AC3E}">
        <p14:creationId xmlns:p14="http://schemas.microsoft.com/office/powerpoint/2010/main" val="269332698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52330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96"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43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Arial" charset="0"/>
              </a:defRPr>
            </a:lvl1pPr>
          </a:lstStyle>
          <a:p>
            <a:pPr>
              <a:defRPr/>
            </a:pPr>
            <a:endParaRPr lang="en-US"/>
          </a:p>
        </p:txBody>
      </p:sp>
      <p:sp>
        <p:nvSpPr>
          <p:cNvPr id="1843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Arial" charset="0"/>
              </a:defRPr>
            </a:lvl1pPr>
          </a:lstStyle>
          <a:p>
            <a:pPr>
              <a:defRPr/>
            </a:pPr>
            <a:endParaRPr lang="en-US"/>
          </a:p>
        </p:txBody>
      </p:sp>
      <p:sp>
        <p:nvSpPr>
          <p:cNvPr id="1843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Arial" charset="0"/>
              </a:defRPr>
            </a:lvl1pPr>
          </a:lstStyle>
          <a:p>
            <a:pPr>
              <a:defRPr/>
            </a:pPr>
            <a:fld id="{77010280-2F1C-4734-9DE3-81FB5DEBCD0D}" type="slidenum">
              <a:rPr lang="en-US"/>
              <a:pPr>
                <a:defRPr/>
              </a:pPr>
              <a:t>‹#›</a:t>
            </a:fld>
            <a:endParaRPr lang="en-US"/>
          </a:p>
        </p:txBody>
      </p:sp>
    </p:spTree>
    <p:extLst>
      <p:ext uri="{BB962C8B-B14F-4D97-AF65-F5344CB8AC3E}">
        <p14:creationId xmlns:p14="http://schemas.microsoft.com/office/powerpoint/2010/main" val="310395941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5.png"/><Relationship Id="rId2" Type="http://schemas.openxmlformats.org/officeDocument/2006/relationships/image" Target="../media/image25.jpeg"/><Relationship Id="rId1" Type="http://schemas.openxmlformats.org/officeDocument/2006/relationships/slideLayout" Target="../slideLayouts/slideLayout2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eg"/><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video" Target="../media/media1.mp4"/><Relationship Id="rId7" Type="http://schemas.microsoft.com/office/2007/relationships/hdphoto" Target="../media/hdphoto1.wdp"/><Relationship Id="rId12" Type="http://schemas.openxmlformats.org/officeDocument/2006/relationships/image" Target="../media/image12.jfif"/><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2.xml"/><Relationship Id="rId9" Type="http://schemas.openxmlformats.org/officeDocument/2006/relationships/image" Target="../media/image10.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4.xml"/><Relationship Id="rId7" Type="http://schemas.openxmlformats.org/officeDocument/2006/relationships/image" Target="../media/image1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notesSlide" Target="../notesSlides/notesSlide2.xml"/><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slide" Target="slide2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23.xml"/><Relationship Id="rId5" Type="http://schemas.openxmlformats.org/officeDocument/2006/relationships/slide" Target="slide22.xml"/><Relationship Id="rId4" Type="http://schemas.openxmlformats.org/officeDocument/2006/relationships/slide" Target="slide2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4.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1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14600" y="400694"/>
            <a:ext cx="822959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PHÒNG GIÁO DỤC VÀ ĐÀO TẠO HUYỆN QUỐC OAI</a:t>
            </a:r>
            <a:endParaRPr kumimoji="0" lang="en-US" sz="2000" i="0" u="none" strike="noStrike" kern="1200" cap="none" spc="0" normalizeH="0" baseline="0" noProof="0" dirty="0">
              <a:ln>
                <a:noFill/>
              </a:ln>
              <a:solidFill>
                <a:srgbClr val="0000CC"/>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505200" y="83820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a:solidFill>
                  <a:srgbClr val="0000CC"/>
                </a:solidFill>
                <a:latin typeface="Times New Roman" panose="02020603050405020304" pitchFamily="18" charset="0"/>
                <a:cs typeface="Times New Roman" panose="02020603050405020304" pitchFamily="18" charset="0"/>
              </a:rPr>
              <a:t>TRƯỜNG TH NGỌC MỸ</a:t>
            </a: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5334000" y="1354975"/>
            <a:ext cx="2209800"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12" name="WordArt 5">
            <a:extLst>
              <a:ext uri="{FF2B5EF4-FFF2-40B4-BE49-F238E27FC236}">
                <a16:creationId xmlns:a16="http://schemas.microsoft.com/office/drawing/2014/main" id="{B5849015-E5D8-40DF-7EA2-CC8418D9405A}"/>
              </a:ext>
            </a:extLst>
          </p:cNvPr>
          <p:cNvSpPr>
            <a:spLocks noChangeArrowheads="1" noChangeShapeType="1" noTextEdit="1"/>
          </p:cNvSpPr>
          <p:nvPr/>
        </p:nvSpPr>
        <p:spPr bwMode="auto">
          <a:xfrm>
            <a:off x="2104706" y="2716103"/>
            <a:ext cx="7681912" cy="5169481"/>
          </a:xfrm>
          <a:prstGeom prst="rect">
            <a:avLst/>
          </a:prstGeom>
        </p:spPr>
        <p:txBody>
          <a:bodyPr spcFirstLastPara="1" wrap="none" fromWordArt="1">
            <a:prstTxWarp prst="textArchUp">
              <a:avLst>
                <a:gd name="adj" fmla="val 10800004"/>
              </a:avLst>
            </a:prstTxWarp>
          </a:bodyPr>
          <a:lstStyle/>
          <a:p>
            <a:pPr algn="ctr" eaLnBrk="0" fontAlgn="base" hangingPunct="0">
              <a:spcBef>
                <a:spcPct val="0"/>
              </a:spcBef>
              <a:spcAft>
                <a:spcPct val="0"/>
              </a:spcAft>
            </a:pPr>
            <a:r>
              <a:rPr lang="en-US" sz="2800"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CHÀO MỪNG QUÝ THẦY CÔ VỀ DỰ GIỜ</a:t>
            </a:r>
          </a:p>
        </p:txBody>
      </p:sp>
      <p:pic>
        <p:nvPicPr>
          <p:cNvPr id="13" name="Picture 6" descr="blumen-pflanzen094">
            <a:extLst>
              <a:ext uri="{FF2B5EF4-FFF2-40B4-BE49-F238E27FC236}">
                <a16:creationId xmlns:a16="http://schemas.microsoft.com/office/drawing/2014/main" id="{E4992CED-9AC6-3D3B-C75A-5DBB78FACE8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991877">
            <a:off x="10584764" y="5566197"/>
            <a:ext cx="16859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blumen-pflanzen094">
            <a:extLst>
              <a:ext uri="{FF2B5EF4-FFF2-40B4-BE49-F238E27FC236}">
                <a16:creationId xmlns:a16="http://schemas.microsoft.com/office/drawing/2014/main" id="{6B0D6CD6-DF0A-791E-693A-A58444A94EA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597460">
            <a:off x="-296802" y="5700456"/>
            <a:ext cx="16859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WordArt 12">
            <a:extLst>
              <a:ext uri="{FF2B5EF4-FFF2-40B4-BE49-F238E27FC236}">
                <a16:creationId xmlns:a16="http://schemas.microsoft.com/office/drawing/2014/main" id="{64D1247C-9881-A116-A0AA-B6F69AFB8B2E}"/>
              </a:ext>
            </a:extLst>
          </p:cNvPr>
          <p:cNvSpPr>
            <a:spLocks noChangeArrowheads="1" noChangeShapeType="1" noTextEdit="1"/>
          </p:cNvSpPr>
          <p:nvPr/>
        </p:nvSpPr>
        <p:spPr bwMode="auto">
          <a:xfrm>
            <a:off x="3168650" y="5626722"/>
            <a:ext cx="6051550" cy="697878"/>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4000" b="1" i="1" kern="10" dirty="0">
                <a:ln w="9525">
                  <a:solidFill>
                    <a:srgbClr val="800080"/>
                  </a:solidFill>
                  <a:round/>
                  <a:headEnd/>
                  <a:tailEnd/>
                </a:ln>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 viên: Nguyễn Thị Hường</a:t>
            </a:r>
            <a:endParaRPr lang="en-US" sz="4000" b="1" i="1" kern="10" dirty="0">
              <a:ln w="9525">
                <a:solidFill>
                  <a:srgbClr val="800080"/>
                </a:solidFill>
                <a:round/>
                <a:headEnd/>
                <a:tailEnd/>
              </a:ln>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 name="TextBox 9">
            <a:extLst>
              <a:ext uri="{FF2B5EF4-FFF2-40B4-BE49-F238E27FC236}">
                <a16:creationId xmlns:a16="http://schemas.microsoft.com/office/drawing/2014/main" id="{1AD85815-5C66-5CE8-2ACB-EF56D0A3E994}"/>
              </a:ext>
            </a:extLst>
          </p:cNvPr>
          <p:cNvSpPr txBox="1">
            <a:spLocks noChangeArrowheads="1"/>
          </p:cNvSpPr>
          <p:nvPr/>
        </p:nvSpPr>
        <p:spPr bwMode="auto">
          <a:xfrm>
            <a:off x="2993575" y="3641460"/>
            <a:ext cx="6172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a:solidFill>
                  <a:srgbClr val="0000CC"/>
                </a:solidFill>
                <a:latin typeface="Times New Roman" panose="02020603050405020304" pitchFamily="18" charset="0"/>
                <a:cs typeface="Times New Roman" panose="02020603050405020304" pitchFamily="18" charset="0"/>
              </a:rPr>
              <a:t>MÔN: TIN HỌC LỚP 3</a:t>
            </a:r>
          </a:p>
          <a:p>
            <a:pPr algn="ctr" eaLnBrk="1" hangingPunct="1">
              <a:spcBef>
                <a:spcPct val="0"/>
              </a:spcBef>
              <a:buClrTx/>
              <a:buSzTx/>
              <a:buFontTx/>
              <a:buNone/>
            </a:pPr>
            <a:endParaRPr lang="en-US" altLang="en-US" sz="2800" b="1" dirty="0">
              <a:solidFill>
                <a:srgbClr val="0000CC"/>
              </a:solidFill>
              <a:latin typeface="Times New Roman" panose="02020603050405020304" pitchFamily="18" charset="0"/>
              <a:cs typeface="Times New Roman" panose="02020603050405020304" pitchFamily="18" charset="0"/>
            </a:endParaRPr>
          </a:p>
          <a:p>
            <a:pPr algn="ctr" eaLnBrk="1" hangingPunct="1">
              <a:spcBef>
                <a:spcPct val="0"/>
              </a:spcBef>
              <a:buClrTx/>
              <a:buSzTx/>
              <a:buFontTx/>
              <a:buNone/>
            </a:pPr>
            <a:r>
              <a:rPr lang="en-US" altLang="en-US" sz="2800" b="1" dirty="0">
                <a:solidFill>
                  <a:srgbClr val="002060"/>
                </a:solidFill>
                <a:latin typeface="Times New Roman" panose="02020603050405020304" pitchFamily="18" charset="0"/>
                <a:cs typeface="Times New Roman" panose="02020603050405020304" pitchFamily="18" charset="0"/>
              </a:rPr>
              <a:t>CỤM CHUYÊN MÔN SỐ 2</a:t>
            </a:r>
          </a:p>
          <a:p>
            <a:pPr algn="ctr" eaLnBrk="1" hangingPunct="1">
              <a:spcBef>
                <a:spcPct val="0"/>
              </a:spcBef>
              <a:buClrTx/>
              <a:buSzTx/>
              <a:buFontTx/>
              <a:buNone/>
            </a:pPr>
            <a:r>
              <a:rPr lang="en-US" altLang="en-US" sz="2800" b="1" dirty="0">
                <a:solidFill>
                  <a:srgbClr val="002060"/>
                </a:solidFill>
                <a:latin typeface="Times New Roman" panose="02020603050405020304" pitchFamily="18" charset="0"/>
                <a:cs typeface="Times New Roman" panose="02020603050405020304" pitchFamily="18" charset="0"/>
              </a:rPr>
              <a:t>NĂM HỌC 2023-2024</a:t>
            </a:r>
          </a:p>
        </p:txBody>
      </p:sp>
    </p:spTree>
    <p:extLst>
      <p:ext uri="{BB962C8B-B14F-4D97-AF65-F5344CB8AC3E}">
        <p14:creationId xmlns:p14="http://schemas.microsoft.com/office/powerpoint/2010/main" val="2909499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0027AC80-5956-617A-53E3-9362E8E03A19}"/>
              </a:ext>
            </a:extLst>
          </p:cNvPr>
          <p:cNvSpPr/>
          <p:nvPr/>
        </p:nvSpPr>
        <p:spPr>
          <a:xfrm>
            <a:off x="1203781" y="1583636"/>
            <a:ext cx="10140079" cy="3287895"/>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03C69"/>
                </a:solidFill>
                <a:effectLst/>
                <a:uLnTx/>
                <a:uFillTx/>
                <a:latin typeface="UTM Avo" panose="02040603050506020204" pitchFamily="18" charset="0"/>
                <a:cs typeface="Times New Roman" panose="02020603050405020304" pitchFamily="18" charset="0"/>
              </a:rPr>
              <a:t>Khi truy cập Internet, em có thể xem tin tức và các chương trình</a:t>
            </a:r>
          </a:p>
          <a:p>
            <a:pPr marL="0" marR="0" lvl="0" indent="0" algn="ctr" defTabSz="3429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03C69"/>
                </a:solidFill>
                <a:effectLst/>
                <a:uLnTx/>
                <a:uFillTx/>
                <a:latin typeface="UTM Avo" panose="02040603050506020204" pitchFamily="18" charset="0"/>
                <a:cs typeface="Times New Roman" panose="02020603050405020304" pitchFamily="18" charset="0"/>
              </a:rPr>
              <a:t>giải trí như phim hoạt hình, phim truyện, ca nhạc,...</a:t>
            </a:r>
          </a:p>
        </p:txBody>
      </p:sp>
    </p:spTree>
    <p:extLst>
      <p:ext uri="{BB962C8B-B14F-4D97-AF65-F5344CB8AC3E}">
        <p14:creationId xmlns:p14="http://schemas.microsoft.com/office/powerpoint/2010/main" val="1939955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13FBEC-EB68-475E-8887-889EE01F7AF2}"/>
              </a:ext>
            </a:extLst>
          </p:cNvPr>
          <p:cNvPicPr>
            <a:picLocks noChangeAspect="1"/>
          </p:cNvPicPr>
          <p:nvPr/>
        </p:nvPicPr>
        <p:blipFill>
          <a:blip r:embed="rId3"/>
          <a:stretch>
            <a:fillRect/>
          </a:stretch>
        </p:blipFill>
        <p:spPr>
          <a:xfrm>
            <a:off x="563110" y="522271"/>
            <a:ext cx="1005897" cy="990302"/>
          </a:xfrm>
          <a:prstGeom prst="rect">
            <a:avLst/>
          </a:prstGeom>
        </p:spPr>
      </p:pic>
      <p:sp>
        <p:nvSpPr>
          <p:cNvPr id="3" name="Rectangle 2">
            <a:extLst>
              <a:ext uri="{FF2B5EF4-FFF2-40B4-BE49-F238E27FC236}">
                <a16:creationId xmlns:a16="http://schemas.microsoft.com/office/drawing/2014/main" id="{B437E9CC-34D6-462E-A3E3-838E142BCC53}"/>
              </a:ext>
            </a:extLst>
          </p:cNvPr>
          <p:cNvSpPr/>
          <p:nvPr/>
        </p:nvSpPr>
        <p:spPr>
          <a:xfrm>
            <a:off x="1569007" y="754846"/>
            <a:ext cx="9770221" cy="1481175"/>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Em có thể xem những tin tức hay chương trình giải trí nào dưới đây trên Internet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D9A1839-3388-45F5-9F22-2C3960116CFC}"/>
              </a:ext>
            </a:extLst>
          </p:cNvPr>
          <p:cNvSpPr/>
          <p:nvPr/>
        </p:nvSpPr>
        <p:spPr>
          <a:xfrm>
            <a:off x="1458578" y="2350207"/>
            <a:ext cx="8254838" cy="742511"/>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FC354"/>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Lịch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đấu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bóng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đá</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C32FBB8-B56E-49A2-8CA7-A1334859026E}"/>
              </a:ext>
            </a:extLst>
          </p:cNvPr>
          <p:cNvSpPr/>
          <p:nvPr/>
        </p:nvSpPr>
        <p:spPr>
          <a:xfrm>
            <a:off x="1458578" y="2965596"/>
            <a:ext cx="8254838" cy="742511"/>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FC354"/>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Phim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hoạt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dành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thiếu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531947E-638F-4A34-AF88-93DD98EEBEA6}"/>
              </a:ext>
            </a:extLst>
          </p:cNvPr>
          <p:cNvSpPr/>
          <p:nvPr/>
        </p:nvSpPr>
        <p:spPr>
          <a:xfrm>
            <a:off x="1458577" y="3541229"/>
            <a:ext cx="9680515" cy="1481175"/>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FC354"/>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Video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giới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thiệu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danh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lam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cảnh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điểm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du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lịch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nổi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FB3967A-9058-4772-9CA8-C01D349EB71C}"/>
              </a:ext>
            </a:extLst>
          </p:cNvPr>
          <p:cNvSpPr/>
          <p:nvPr/>
        </p:nvSpPr>
        <p:spPr>
          <a:xfrm>
            <a:off x="1458578" y="4165231"/>
            <a:ext cx="8254838" cy="1481175"/>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7FC354"/>
              </a:solidFill>
              <a:effectLst/>
              <a:uLnTx/>
              <a:uFillTx/>
              <a:latin typeface="Times New Roman" panose="02020603050405020304" pitchFamily="18" charset="0"/>
              <a:cs typeface="Times New Roman" panose="02020603050405020304" pitchFamily="18" charset="0"/>
            </a:endParaRPr>
          </a:p>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FC354"/>
                </a:solidFill>
                <a:effectLst/>
                <a:uLnTx/>
                <a:uFillTx/>
                <a:latin typeface="Times New Roman" panose="02020603050405020304" pitchFamily="18" charset="0"/>
                <a:cs typeface="Times New Roman" panose="02020603050405020304" pitchFamily="18" charset="0"/>
              </a:rPr>
              <a:t>D.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 B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 </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D1D7AE82-D16D-46FB-BBEE-678A24EC1572}"/>
              </a:ext>
            </a:extLst>
          </p:cNvPr>
          <p:cNvSpPr/>
          <p:nvPr/>
        </p:nvSpPr>
        <p:spPr>
          <a:xfrm>
            <a:off x="1458577" y="5112601"/>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2863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P spid="10"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stadium&#10;&#10;Description automatically generated">
            <a:extLst>
              <a:ext uri="{FF2B5EF4-FFF2-40B4-BE49-F238E27FC236}">
                <a16:creationId xmlns:a16="http://schemas.microsoft.com/office/drawing/2014/main" id="{3988270D-BFD0-F020-F750-7A51DF4B9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795760" cy="6635115"/>
          </a:xfrm>
          <a:prstGeom prst="rect">
            <a:avLst/>
          </a:prstGeom>
        </p:spPr>
      </p:pic>
    </p:spTree>
    <p:extLst>
      <p:ext uri="{BB962C8B-B14F-4D97-AF65-F5344CB8AC3E}">
        <p14:creationId xmlns:p14="http://schemas.microsoft.com/office/powerpoint/2010/main" val="4039671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18B7A1-76A1-941D-FDF1-91F6083AE820}"/>
              </a:ext>
            </a:extLst>
          </p:cNvPr>
          <p:cNvPicPr>
            <a:picLocks noChangeAspect="1"/>
          </p:cNvPicPr>
          <p:nvPr/>
        </p:nvPicPr>
        <p:blipFill>
          <a:blip r:embed="rId2"/>
          <a:stretch>
            <a:fillRect/>
          </a:stretch>
        </p:blipFill>
        <p:spPr>
          <a:xfrm>
            <a:off x="0" y="0"/>
            <a:ext cx="11996375" cy="6858000"/>
          </a:xfrm>
          <a:prstGeom prst="rect">
            <a:avLst/>
          </a:prstGeom>
        </p:spPr>
      </p:pic>
    </p:spTree>
    <p:extLst>
      <p:ext uri="{BB962C8B-B14F-4D97-AF65-F5344CB8AC3E}">
        <p14:creationId xmlns:p14="http://schemas.microsoft.com/office/powerpoint/2010/main" val="248225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A61C16-0CED-AC18-DDA2-170E1823A445}"/>
              </a:ext>
            </a:extLst>
          </p:cNvPr>
          <p:cNvPicPr>
            <a:picLocks noChangeAspect="1"/>
          </p:cNvPicPr>
          <p:nvPr/>
        </p:nvPicPr>
        <p:blipFill>
          <a:blip r:embed="rId2"/>
          <a:stretch>
            <a:fillRect/>
          </a:stretch>
        </p:blipFill>
        <p:spPr>
          <a:xfrm>
            <a:off x="0" y="45720"/>
            <a:ext cx="12192000" cy="6812916"/>
          </a:xfrm>
          <a:prstGeom prst="rect">
            <a:avLst/>
          </a:prstGeom>
        </p:spPr>
      </p:pic>
    </p:spTree>
    <p:extLst>
      <p:ext uri="{BB962C8B-B14F-4D97-AF65-F5344CB8AC3E}">
        <p14:creationId xmlns:p14="http://schemas.microsoft.com/office/powerpoint/2010/main" val="783046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560738" y="64356"/>
            <a:ext cx="8211146" cy="684803"/>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03C69"/>
                </a:solidFill>
                <a:effectLst/>
                <a:uLnTx/>
                <a:uFillTx/>
                <a:latin typeface="SVN-SAF" panose="02040603050506020204" pitchFamily="18" charset="0"/>
                <a:cs typeface="Times New Roman" panose="02020603050405020304" pitchFamily="18" charset="0"/>
              </a:rPr>
              <a:t>2. </a:t>
            </a:r>
            <a:r>
              <a:rPr kumimoji="0" lang="vi-VN" sz="2800" b="1" i="0" u="none" strike="noStrike" kern="1200" cap="none" spc="0" normalizeH="0" baseline="0" noProof="0" dirty="0">
                <a:ln>
                  <a:noFill/>
                </a:ln>
                <a:solidFill>
                  <a:srgbClr val="F03C69"/>
                </a:solidFill>
                <a:effectLst/>
                <a:uLnTx/>
                <a:uFillTx/>
                <a:latin typeface="SVN-SAF" panose="02040603050506020204" pitchFamily="18" charset="0"/>
                <a:cs typeface="Times New Roman" panose="02020603050405020304" pitchFamily="18" charset="0"/>
              </a:rPr>
              <a:t>KHÁM PHÁ THÔNG TIN TRÊN INTERNET</a:t>
            </a:r>
            <a:endParaRPr kumimoji="0" lang="vi-VN" sz="2800" b="1" i="0" u="none" strike="noStrike" kern="1200" cap="none" spc="0" normalizeH="0" baseline="0" noProof="0" dirty="0">
              <a:ln>
                <a:noFill/>
              </a:ln>
              <a:solidFill>
                <a:srgbClr val="F03C69"/>
              </a:solidFill>
              <a:effectLst/>
              <a:uLnTx/>
              <a:uFillTx/>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560738" y="649890"/>
            <a:ext cx="10962947" cy="5925722"/>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298191" y="1000646"/>
              <a:ext cx="7173355" cy="642676"/>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FC354"/>
                  </a:solidFill>
                  <a:effectLst/>
                  <a:uLnTx/>
                  <a:uFillTx/>
                  <a:latin typeface="SVN-Androgyne" panose="02040603050506020204" pitchFamily="18" charset="0"/>
                  <a:cs typeface="Times New Roman" panose="02020603050405020304" pitchFamily="18" charset="0"/>
                </a:rPr>
                <a:t>Thông tin trong máy tính và trên Internet</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14" name="Rectangle 13">
              <a:extLst>
                <a:ext uri="{FF2B5EF4-FFF2-40B4-BE49-F238E27FC236}">
                  <a16:creationId xmlns:a16="http://schemas.microsoft.com/office/drawing/2014/main" id="{70DA43EF-4FDA-4CA6-88C0-2BCCF27C1E7C}"/>
                </a:ext>
              </a:extLst>
            </p:cNvPr>
            <p:cNvSpPr/>
            <p:nvPr/>
          </p:nvSpPr>
          <p:spPr>
            <a:xfrm>
              <a:off x="740557" y="1673915"/>
              <a:ext cx="10506269" cy="1411990"/>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An vào Internet để tìm hiểu thông tin cho lễ kết nạp Đội viên vào thứ Hai tuần tới. Em hãy quan sát Hình 38 và cho biết thông tin An tìm là gì? Thông tin đó </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c</a:t>
              </a:r>
              <a:r>
                <a:rPr kumimoji="0" lang="vi-VN" sz="20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ó sẵn trong máy tính không?</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9843" y="900102"/>
              <a:ext cx="2891413" cy="880803"/>
              <a:chOff x="529843" y="900102"/>
              <a:chExt cx="2891413"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9843" y="1084502"/>
                <a:ext cx="2365758" cy="579515"/>
                <a:chOff x="5913606" y="1393641"/>
                <a:chExt cx="2365758" cy="579515"/>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3"/>
                  <a:ext cx="2298341" cy="568433"/>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UTM Bienvenue" panose="02040603050506020204" pitchFamily="18" charset="0"/>
                    <a:cs typeface="+mn-cs"/>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13606" y="1393641"/>
                  <a:ext cx="2135017" cy="533223"/>
                </a:xfrm>
                <a:prstGeom prst="rect">
                  <a:avLst/>
                </a:prstGeom>
              </p:spPr>
              <p:txBody>
                <a:bodyPr wrap="square">
                  <a:spAutoFit/>
                </a:bodyPr>
                <a:lstStyle/>
                <a:p>
                  <a:pPr marL="0" marR="0" lvl="0" indent="0" algn="ctr" defTabSz="3429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UTM Bienvenue" panose="02040603050506020204" pitchFamily="18" charset="0"/>
                      <a:cs typeface="Times New Roman" panose="02020603050405020304" pitchFamily="18" charset="0"/>
                    </a:rPr>
                    <a:t>HOẠT ĐỘNG </a:t>
                  </a:r>
                  <a:endParaRPr kumimoji="0" lang="vi-VN" sz="2200" b="1" i="0" u="none" strike="noStrike" kern="1200" cap="none" spc="0" normalizeH="0" baseline="0" noProof="0" dirty="0">
                    <a:ln>
                      <a:noFill/>
                    </a:ln>
                    <a:solidFill>
                      <a:srgbClr val="FFFFFF"/>
                    </a:solidFill>
                    <a:effectLst/>
                    <a:uLnTx/>
                    <a:uFillTx/>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551495" y="565916"/>
                  <a:ext cx="2629922" cy="249603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marL="0" marR="0" lvl="0" indent="0" algn="ctr"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UTM Avo" panose="02040603050506020204" pitchFamily="18" charset="0"/>
                    <a:cs typeface="Times New Roman" panose="02020603050405020304" pitchFamily="18" charset="0"/>
                  </a:rPr>
                  <a:t>2</a:t>
                </a:r>
                <a:endParaRPr kumimoji="0" lang="vi-VN" sz="2800" b="1" i="0" u="none" strike="noStrike" kern="1200" cap="none" spc="0" normalizeH="0" baseline="0" noProof="0" dirty="0">
                  <a:ln>
                    <a:noFill/>
                  </a:ln>
                  <a:solidFill>
                    <a:srgbClr val="FFFFFF"/>
                  </a:solidFill>
                  <a:effectLst/>
                  <a:uLnTx/>
                  <a:uFillTx/>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5355AECD-C797-48F0-9DCA-FAA47569C464}"/>
              </a:ext>
            </a:extLst>
          </p:cNvPr>
          <p:cNvPicPr>
            <a:picLocks noChangeAspect="1"/>
          </p:cNvPicPr>
          <p:nvPr/>
        </p:nvPicPr>
        <p:blipFill>
          <a:blip r:embed="rId7"/>
          <a:stretch>
            <a:fillRect/>
          </a:stretch>
        </p:blipFill>
        <p:spPr>
          <a:xfrm>
            <a:off x="3926541" y="2433918"/>
            <a:ext cx="7194177" cy="3663132"/>
          </a:xfrm>
          <a:prstGeom prst="rect">
            <a:avLst/>
          </a:prstGeom>
        </p:spPr>
      </p:pic>
      <p:sp>
        <p:nvSpPr>
          <p:cNvPr id="28" name="Rectangle 27">
            <a:extLst>
              <a:ext uri="{FF2B5EF4-FFF2-40B4-BE49-F238E27FC236}">
                <a16:creationId xmlns:a16="http://schemas.microsoft.com/office/drawing/2014/main" id="{F9043955-7485-4B13-BCB9-263E99A71D5A}"/>
              </a:ext>
            </a:extLst>
          </p:cNvPr>
          <p:cNvSpPr/>
          <p:nvPr/>
        </p:nvSpPr>
        <p:spPr>
          <a:xfrm>
            <a:off x="4402128" y="6074086"/>
            <a:ext cx="6243001" cy="493148"/>
          </a:xfrm>
          <a:prstGeom prst="rect">
            <a:avLst/>
          </a:prstGeom>
        </p:spPr>
        <p:txBody>
          <a:bodyPr wrap="square">
            <a:spAutoFit/>
          </a:bodyPr>
          <a:lstStyle/>
          <a:p>
            <a:pPr marL="0" marR="0" lvl="0" indent="0" algn="ctr" defTabSz="3429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UTM Avo" panose="02040603050506020204" pitchFamily="18" charset="0"/>
                <a:cs typeface="Times New Roman" panose="02020603050405020304" pitchFamily="18" charset="0"/>
              </a:rPr>
              <a:t>Hình</a:t>
            </a:r>
            <a:r>
              <a:rPr kumimoji="0" lang="en-US" sz="2000" b="1"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38. </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Thông tin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cs typeface="Times New Roman" panose="02020603050405020304" pitchFamily="18" charset="0"/>
              </a:rPr>
              <a:t>bạn</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An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cs typeface="Times New Roman" panose="02020603050405020304" pitchFamily="18" charset="0"/>
              </a:rPr>
              <a:t>tìm</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cs typeface="Times New Roman" panose="02020603050405020304" pitchFamily="18" charset="0"/>
              </a:rPr>
              <a:t>kiếm</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cs typeface="Times New Roman" panose="02020603050405020304" pitchFamily="18" charset="0"/>
              </a:rPr>
              <a:t>trên</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Internet</a:t>
            </a:r>
          </a:p>
        </p:txBody>
      </p:sp>
    </p:spTree>
    <p:extLst>
      <p:ext uri="{BB962C8B-B14F-4D97-AF65-F5344CB8AC3E}">
        <p14:creationId xmlns:p14="http://schemas.microsoft.com/office/powerpoint/2010/main" val="2475949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0027AC80-5956-617A-53E3-9362E8E03A19}"/>
              </a:ext>
            </a:extLst>
          </p:cNvPr>
          <p:cNvSpPr/>
          <p:nvPr/>
        </p:nvSpPr>
        <p:spPr>
          <a:xfrm>
            <a:off x="0" y="3615766"/>
            <a:ext cx="3425652" cy="2058913"/>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Thảo</a:t>
            </a:r>
            <a:r>
              <a:rPr kumimoji="0" lang="en-US" sz="36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luận</a:t>
            </a:r>
            <a:endParaRPr kumimoji="0" lang="en-US" sz="36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CF6691FC-540C-5986-8410-6EB0CB4F13D1}"/>
              </a:ext>
            </a:extLst>
          </p:cNvPr>
          <p:cNvGrpSpPr/>
          <p:nvPr/>
        </p:nvGrpSpPr>
        <p:grpSpPr>
          <a:xfrm>
            <a:off x="2004448" y="1183321"/>
            <a:ext cx="9887917" cy="2525829"/>
            <a:chOff x="1768766" y="4598289"/>
            <a:chExt cx="7335078" cy="1245015"/>
          </a:xfrm>
        </p:grpSpPr>
        <p:sp>
          <p:nvSpPr>
            <p:cNvPr id="6" name="Speech Bubble: Rectangle with Corners Rounded 5">
              <a:extLst>
                <a:ext uri="{FF2B5EF4-FFF2-40B4-BE49-F238E27FC236}">
                  <a16:creationId xmlns:a16="http://schemas.microsoft.com/office/drawing/2014/main" id="{372C7B85-4C18-1EAF-6E2B-A7B0A9EF5E6B}"/>
                </a:ext>
              </a:extLst>
            </p:cNvPr>
            <p:cNvSpPr/>
            <p:nvPr/>
          </p:nvSpPr>
          <p:spPr>
            <a:xfrm>
              <a:off x="1768766" y="4644319"/>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7" name="Speech Bubble: Rectangle with Corners Rounded 6">
              <a:extLst>
                <a:ext uri="{FF2B5EF4-FFF2-40B4-BE49-F238E27FC236}">
                  <a16:creationId xmlns:a16="http://schemas.microsoft.com/office/drawing/2014/main" id="{C6617A6A-C5ED-D129-8639-28C612715851}"/>
                </a:ext>
              </a:extLst>
            </p:cNvPr>
            <p:cNvSpPr/>
            <p:nvPr/>
          </p:nvSpPr>
          <p:spPr>
            <a:xfrm>
              <a:off x="1891281" y="4598289"/>
              <a:ext cx="7212563" cy="1198985"/>
            </a:xfrm>
            <a:prstGeom prst="wedgeRoundRectCallout">
              <a:avLst>
                <a:gd name="adj1" fmla="val -56724"/>
                <a:gd name="adj2" fmla="val 457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rtl="0" eaLnBrk="1" fontAlgn="auto" latinLnBrk="0" hangingPunct="1">
                <a:lnSpc>
                  <a:spcPct val="100000"/>
                </a:lnSpc>
                <a:spcBef>
                  <a:spcPts val="0"/>
                </a:spcBef>
                <a:spcAft>
                  <a:spcPts val="0"/>
                </a:spcAft>
                <a:buClrTx/>
                <a:buSzTx/>
                <a:buFontTx/>
                <a:buAutoNum type="arabicPeriod"/>
                <a:tabLst/>
                <a:defRPr/>
              </a:pPr>
              <a:r>
                <a:rPr kumimoji="0" lang="en-US" sz="320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Lớp</a:t>
              </a:r>
              <a:r>
                <a:rPr kumimoji="0" lang="en-US" sz="320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An </a:t>
              </a:r>
              <a:r>
                <a:rPr kumimoji="0" lang="en-US" sz="320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sắp</a:t>
              </a:r>
              <a:r>
                <a:rPr kumimoji="0" lang="en-US" sz="320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diễn</a:t>
              </a:r>
              <a:r>
                <a:rPr kumimoji="0" lang="en-US" sz="320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ra</a:t>
              </a:r>
              <a:r>
                <a:rPr kumimoji="0" lang="en-US" sz="320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sự</a:t>
              </a:r>
              <a:r>
                <a:rPr kumimoji="0" lang="en-US" sz="320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kiện</a:t>
              </a:r>
              <a:r>
                <a:rPr kumimoji="0" lang="en-US" sz="320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gì</a:t>
              </a:r>
              <a:r>
                <a:rPr kumimoji="0" lang="en-US" sz="320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a:t>
              </a:r>
            </a:p>
            <a:p>
              <a:pPr marR="0" lvl="0" defTabSz="914400" rtl="0" eaLnBrk="1" fontAlgn="auto" latinLnBrk="0" hangingPunct="1">
                <a:lnSpc>
                  <a:spcPct val="100000"/>
                </a:lnSpc>
                <a:spcBef>
                  <a:spcPts val="0"/>
                </a:spcBef>
                <a:spcAft>
                  <a:spcPts val="0"/>
                </a:spcAft>
                <a:buClrTx/>
                <a:buSzTx/>
                <a:tabLst/>
                <a:defRPr/>
              </a:pPr>
              <a:r>
                <a:rPr kumimoji="0" lang="en-US" sz="320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2. Thông tin An </a:t>
              </a:r>
              <a:r>
                <a:rPr kumimoji="0" lang="en-US" sz="320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tìm</a:t>
              </a:r>
              <a:r>
                <a:rPr kumimoji="0" lang="en-US" sz="320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là</a:t>
              </a:r>
              <a:r>
                <a:rPr kumimoji="0" lang="en-US" sz="320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gì</a:t>
              </a:r>
              <a:r>
                <a:rPr kumimoji="0" lang="en-US" sz="320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a:t>
              </a:r>
            </a:p>
            <a:p>
              <a:pPr marR="0" lvl="0" defTabSz="914400" rtl="0" eaLnBrk="1" fontAlgn="auto" latinLnBrk="0" hangingPunct="1">
                <a:lnSpc>
                  <a:spcPct val="100000"/>
                </a:lnSpc>
                <a:spcBef>
                  <a:spcPts val="0"/>
                </a:spcBef>
                <a:spcAft>
                  <a:spcPts val="0"/>
                </a:spcAft>
                <a:buClrTx/>
                <a:buSzTx/>
                <a:tabLst/>
                <a:defRPr/>
              </a:pPr>
              <a:r>
                <a:rPr lang="en-US" sz="3200" dirty="0">
                  <a:solidFill>
                    <a:schemeClr val="accent5">
                      <a:lumMod val="50000"/>
                    </a:schemeClr>
                  </a:solidFill>
                  <a:latin typeface="Times New Roman" panose="02020603050405020304" pitchFamily="18" charset="0"/>
                  <a:cs typeface="Times New Roman" panose="02020603050405020304" pitchFamily="18" charset="0"/>
                </a:rPr>
                <a:t>3. Thông tin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đó</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có</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sẵn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trong</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máy</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tính</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không</a:t>
              </a:r>
              <a:r>
                <a:rPr lang="en-US" sz="3200" dirty="0">
                  <a:solidFill>
                    <a:schemeClr val="accent5">
                      <a:lumMod val="50000"/>
                    </a:schemeClr>
                  </a:solidFill>
                  <a:latin typeface="Times New Roman" panose="02020603050405020304" pitchFamily="18" charset="0"/>
                  <a:cs typeface="Times New Roman" panose="02020603050405020304" pitchFamily="18" charset="0"/>
                </a:rPr>
                <a:t>?</a:t>
              </a:r>
              <a:endParaRPr kumimoji="0" lang="en-US" sz="320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7368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0027AC80-5956-617A-53E3-9362E8E03A19}"/>
              </a:ext>
            </a:extLst>
          </p:cNvPr>
          <p:cNvSpPr/>
          <p:nvPr/>
        </p:nvSpPr>
        <p:spPr>
          <a:xfrm>
            <a:off x="880533" y="2377013"/>
            <a:ext cx="10430934" cy="3287895"/>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Internet là kho thông tin khổng lồ. </a:t>
            </a:r>
            <a:endPar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342900" rtl="0" eaLnBrk="1" fontAlgn="auto" latinLnBrk="0" hangingPunct="1">
              <a:lnSpc>
                <a:spcPct val="135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Khi cần, chúng ta có thể tìm thông tin trên Internet</a:t>
            </a:r>
          </a:p>
        </p:txBody>
      </p:sp>
      <p:sp>
        <p:nvSpPr>
          <p:cNvPr id="3" name="Rectangle 2">
            <a:extLst>
              <a:ext uri="{FF2B5EF4-FFF2-40B4-BE49-F238E27FC236}">
                <a16:creationId xmlns:a16="http://schemas.microsoft.com/office/drawing/2014/main" id="{FF34D205-ADEB-7F40-B393-9875FFFB1268}"/>
              </a:ext>
            </a:extLst>
          </p:cNvPr>
          <p:cNvSpPr/>
          <p:nvPr/>
        </p:nvSpPr>
        <p:spPr>
          <a:xfrm>
            <a:off x="880533" y="967861"/>
            <a:ext cx="11039100" cy="1133965"/>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Có những thông tin không có sẵn trong máy tính nhưng có thể tìm thấy trên Internet. Internet là kho thông tin khổng lồ và được cập nhật thường xuyên.</a:t>
            </a:r>
          </a:p>
        </p:txBody>
      </p:sp>
      <p:pic>
        <p:nvPicPr>
          <p:cNvPr id="4" name="Picture 3">
            <a:extLst>
              <a:ext uri="{FF2B5EF4-FFF2-40B4-BE49-F238E27FC236}">
                <a16:creationId xmlns:a16="http://schemas.microsoft.com/office/drawing/2014/main" id="{0496DBD2-134D-8A01-7A38-FC9E757BA338}"/>
              </a:ext>
            </a:extLst>
          </p:cNvPr>
          <p:cNvPicPr>
            <a:picLocks noChangeAspect="1"/>
          </p:cNvPicPr>
          <p:nvPr/>
        </p:nvPicPr>
        <p:blipFill>
          <a:blip r:embed="rId3"/>
          <a:stretch>
            <a:fillRect/>
          </a:stretch>
        </p:blipFill>
        <p:spPr>
          <a:xfrm>
            <a:off x="513276" y="959674"/>
            <a:ext cx="734513" cy="653278"/>
          </a:xfrm>
          <a:prstGeom prst="rect">
            <a:avLst/>
          </a:prstGeom>
        </p:spPr>
      </p:pic>
    </p:spTree>
    <p:extLst>
      <p:ext uri="{BB962C8B-B14F-4D97-AF65-F5344CB8AC3E}">
        <p14:creationId xmlns:p14="http://schemas.microsoft.com/office/powerpoint/2010/main" val="321083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0B64AB-0B5B-480C-971D-375685FBA22F}"/>
              </a:ext>
            </a:extLst>
          </p:cNvPr>
          <p:cNvPicPr>
            <a:picLocks noChangeAspect="1"/>
          </p:cNvPicPr>
          <p:nvPr/>
        </p:nvPicPr>
        <p:blipFill>
          <a:blip r:embed="rId3"/>
          <a:stretch>
            <a:fillRect/>
          </a:stretch>
        </p:blipFill>
        <p:spPr>
          <a:xfrm>
            <a:off x="1325216" y="1919941"/>
            <a:ext cx="9541565" cy="4460279"/>
          </a:xfrm>
          <a:prstGeom prst="rect">
            <a:avLst/>
          </a:prstGeom>
        </p:spPr>
      </p:pic>
      <p:pic>
        <p:nvPicPr>
          <p:cNvPr id="13" name="Picture 12">
            <a:extLst>
              <a:ext uri="{FF2B5EF4-FFF2-40B4-BE49-F238E27FC236}">
                <a16:creationId xmlns:a16="http://schemas.microsoft.com/office/drawing/2014/main" id="{4A398E04-0178-4120-88DE-48653A84F7E6}"/>
              </a:ext>
            </a:extLst>
          </p:cNvPr>
          <p:cNvPicPr>
            <a:picLocks noChangeAspect="1"/>
          </p:cNvPicPr>
          <p:nvPr/>
        </p:nvPicPr>
        <p:blipFill>
          <a:blip r:embed="rId4"/>
          <a:stretch>
            <a:fillRect/>
          </a:stretch>
        </p:blipFill>
        <p:spPr>
          <a:xfrm>
            <a:off x="139943" y="375376"/>
            <a:ext cx="745392" cy="733836"/>
          </a:xfrm>
          <a:prstGeom prst="rect">
            <a:avLst/>
          </a:prstGeom>
        </p:spPr>
      </p:pic>
      <p:sp>
        <p:nvSpPr>
          <p:cNvPr id="14" name="Rectangle 13">
            <a:extLst>
              <a:ext uri="{FF2B5EF4-FFF2-40B4-BE49-F238E27FC236}">
                <a16:creationId xmlns:a16="http://schemas.microsoft.com/office/drawing/2014/main" id="{5E487462-4C5F-4D86-B7C3-89A7527A004B}"/>
              </a:ext>
            </a:extLst>
          </p:cNvPr>
          <p:cNvSpPr/>
          <p:nvPr/>
        </p:nvSpPr>
        <p:spPr>
          <a:xfrm>
            <a:off x="885335" y="213934"/>
            <a:ext cx="10812631" cy="1790555"/>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Hình 39 là thông tin dự báo thời tiết tuần tới ở địa phương của An trên Internet </a:t>
            </a: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just" defTabSz="342900" rtl="0" eaLnBrk="1" fontAlgn="auto" latinLnBrk="0" hangingPunct="1">
              <a:lnSpc>
                <a:spcPct val="150000"/>
              </a:lnSpc>
              <a:spcBef>
                <a:spcPts val="80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Em hãy quan sát và cho biết: Ngày thứ</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Hai, lớp bạn An nên tổ chức lễ kết nạp Đội viên ở trong lớp hay ngoài sân trường? Vì sao?</a:t>
            </a:r>
          </a:p>
        </p:txBody>
      </p:sp>
      <p:sp>
        <p:nvSpPr>
          <p:cNvPr id="15" name="Rectangle 14">
            <a:extLst>
              <a:ext uri="{FF2B5EF4-FFF2-40B4-BE49-F238E27FC236}">
                <a16:creationId xmlns:a16="http://schemas.microsoft.com/office/drawing/2014/main" id="{BB4FC036-18F1-4F36-9129-2B20616139F1}"/>
              </a:ext>
            </a:extLst>
          </p:cNvPr>
          <p:cNvSpPr/>
          <p:nvPr/>
        </p:nvSpPr>
        <p:spPr>
          <a:xfrm>
            <a:off x="4429671" y="6157232"/>
            <a:ext cx="3332653" cy="493148"/>
          </a:xfrm>
          <a:prstGeom prst="rect">
            <a:avLst/>
          </a:prstGeom>
        </p:spPr>
        <p:txBody>
          <a:bodyPr wrap="square">
            <a:spAutoFit/>
          </a:bodyPr>
          <a:lstStyle/>
          <a:p>
            <a:pPr marL="0" marR="0" lvl="0" indent="0" algn="ctr" defTabSz="3429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UTM Avo" panose="02040603050506020204" pitchFamily="18" charset="0"/>
                <a:cs typeface="Times New Roman" panose="02020603050405020304" pitchFamily="18" charset="0"/>
              </a:rPr>
              <a:t>Hình</a:t>
            </a:r>
            <a:r>
              <a:rPr kumimoji="0" lang="en-US" sz="2000" b="1"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39. </a:t>
            </a:r>
            <a:r>
              <a:rPr kumimoji="0" lang="en-US" sz="2000" b="1" i="0" u="none" strike="noStrike" kern="1200" cap="none" spc="0" normalizeH="0" baseline="0" noProof="0" dirty="0" err="1">
                <a:ln>
                  <a:noFill/>
                </a:ln>
                <a:solidFill>
                  <a:srgbClr val="000000"/>
                </a:solidFill>
                <a:effectLst/>
                <a:uLnTx/>
                <a:uFillTx/>
                <a:latin typeface="UTM Avo" panose="02040603050506020204" pitchFamily="18" charset="0"/>
                <a:cs typeface="Times New Roman" panose="02020603050405020304" pitchFamily="18" charset="0"/>
              </a:rPr>
              <a:t>Dự</a:t>
            </a:r>
            <a:r>
              <a:rPr kumimoji="0" lang="en-US" sz="2000" b="1"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UTM Avo" panose="02040603050506020204" pitchFamily="18" charset="0"/>
                <a:cs typeface="Times New Roman" panose="02020603050405020304" pitchFamily="18" charset="0"/>
              </a:rPr>
              <a:t>báo</a:t>
            </a:r>
            <a:r>
              <a:rPr kumimoji="0" lang="en-US" sz="2000" b="1"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UTM Avo" panose="02040603050506020204" pitchFamily="18" charset="0"/>
                <a:cs typeface="Times New Roman" panose="02020603050405020304" pitchFamily="18" charset="0"/>
              </a:rPr>
              <a:t>thời</a:t>
            </a:r>
            <a:r>
              <a:rPr kumimoji="0" lang="en-US" sz="2000" b="1"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UTM Avo" panose="02040603050506020204" pitchFamily="18" charset="0"/>
                <a:cs typeface="Times New Roman" panose="02020603050405020304" pitchFamily="18" charset="0"/>
              </a:rPr>
              <a:t>tiết</a:t>
            </a:r>
            <a:endParaRPr kumimoji="0" lang="en-US" sz="2000" b="1"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279709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8" descr="Hình nền Powerpoint đẹp, chuyên nghiệp 38">
            <a:extLst>
              <a:ext uri="{FF2B5EF4-FFF2-40B4-BE49-F238E27FC236}">
                <a16:creationId xmlns:a16="http://schemas.microsoft.com/office/drawing/2014/main" id="{E980729A-9DDC-E109-2C7B-14BF309F4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A73C6DC-FC1D-CDE9-D83E-6119A11871D4}"/>
              </a:ext>
            </a:extLst>
          </p:cNvPr>
          <p:cNvSpPr/>
          <p:nvPr/>
        </p:nvSpPr>
        <p:spPr>
          <a:xfrm>
            <a:off x="2086880" y="2782669"/>
            <a:ext cx="8018240" cy="64633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3600" b="1" dirty="0">
                <a:ln>
                  <a:solidFill>
                    <a:schemeClr val="bg2">
                      <a:lumMod val="50000"/>
                    </a:schemeClr>
                  </a:solidFill>
                </a:ln>
                <a:solidFill>
                  <a:srgbClr val="002060"/>
                </a:solidFill>
                <a:latin typeface="Times New Roman" panose="02020603050405020304" pitchFamily="18" charset="0"/>
                <a:cs typeface="Times New Roman" panose="02020603050405020304" pitchFamily="18" charset="0"/>
              </a:rPr>
              <a:t>LUYỆN TẬP – VẬN DỤNG</a:t>
            </a:r>
            <a:endParaRPr lang="en-US" sz="4800" b="1" dirty="0">
              <a:ln>
                <a:solidFill>
                  <a:schemeClr val="bg2">
                    <a:lumMod val="50000"/>
                  </a:schemeClr>
                </a:solidFill>
              </a:ln>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3"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2"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2"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8"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31" y="171540"/>
            <a:ext cx="616791"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9" y="1123847"/>
            <a:ext cx="988559"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4"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7" y="363003"/>
            <a:ext cx="9150740" cy="5380227"/>
          </a:xfrm>
          <a:prstGeom prst="rect">
            <a:avLst/>
          </a:prstGeom>
        </p:spPr>
      </p:pic>
      <p:pic>
        <p:nvPicPr>
          <p:cNvPr id="2" name="7289423807306772306">
            <a:hlinkClick r:id="" action="ppaction://media"/>
            <a:extLst>
              <a:ext uri="{FF2B5EF4-FFF2-40B4-BE49-F238E27FC236}">
                <a16:creationId xmlns:a16="http://schemas.microsoft.com/office/drawing/2014/main" id="{FC846FA0-D406-613F-CBF6-32616DBEBE52}"/>
              </a:ext>
            </a:extLst>
          </p:cNvPr>
          <p:cNvPicPr>
            <a:picLocks noChangeAspect="1"/>
          </p:cNvPicPr>
          <p:nvPr>
            <a:videoFile r:link="rId3"/>
            <p:extLst>
              <p:ext uri="{DAA4B4D4-6D71-4841-9C94-3DE7FCFB9230}">
                <p14:media xmlns:p14="http://schemas.microsoft.com/office/powerpoint/2010/main" r:embed="rId2"/>
              </p:ext>
            </p:extLst>
          </p:nvPr>
        </p:nvPicPr>
        <p:blipFill>
          <a:blip r:embed="rId14"/>
          <a:stretch>
            <a:fillRect/>
          </a:stretch>
        </p:blipFill>
        <p:spPr>
          <a:xfrm>
            <a:off x="1298293" y="607338"/>
            <a:ext cx="8814352" cy="4338734"/>
          </a:xfrm>
          <a:prstGeom prst="rect">
            <a:avLst/>
          </a:prstGeom>
        </p:spPr>
      </p:pic>
    </p:spTree>
    <p:custDataLst>
      <p:tags r:id="rId1"/>
    </p:custDataLst>
    <p:extLst>
      <p:ext uri="{BB962C8B-B14F-4D97-AF65-F5344CB8AC3E}">
        <p14:creationId xmlns:p14="http://schemas.microsoft.com/office/powerpoint/2010/main" val="3909353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51267-225A-A633-7789-23D15F25A9E7}"/>
              </a:ext>
            </a:extLst>
          </p:cNvPr>
          <p:cNvSpPr>
            <a:spLocks noGrp="1"/>
          </p:cNvSpPr>
          <p:nvPr>
            <p:ph type="title"/>
          </p:nvPr>
        </p:nvSpPr>
        <p:spPr/>
        <p:txBody>
          <a:bodyPr/>
          <a:lstStyle/>
          <a:p>
            <a:endParaRPr lang="en-US" dirty="0"/>
          </a:p>
        </p:txBody>
      </p:sp>
      <p:pic>
        <p:nvPicPr>
          <p:cNvPr id="4" name="2286347056335663900">
            <a:hlinkClick r:id="" action="ppaction://media"/>
            <a:extLst>
              <a:ext uri="{FF2B5EF4-FFF2-40B4-BE49-F238E27FC236}">
                <a16:creationId xmlns:a16="http://schemas.microsoft.com/office/drawing/2014/main" id="{88E596E2-72B0-F0F5-9651-AF788E6C2B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0" cy="6858001"/>
          </a:xfrm>
          <a:prstGeom prst="rect">
            <a:avLst/>
          </a:prstGeom>
        </p:spPr>
      </p:pic>
    </p:spTree>
    <p:extLst>
      <p:ext uri="{BB962C8B-B14F-4D97-AF65-F5344CB8AC3E}">
        <p14:creationId xmlns:p14="http://schemas.microsoft.com/office/powerpoint/2010/main" val="107768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B7FE44B-E049-43AE-A258-0A44941E38C8}"/>
              </a:ext>
            </a:extLst>
          </p:cNvPr>
          <p:cNvSpPr/>
          <p:nvPr/>
        </p:nvSpPr>
        <p:spPr>
          <a:xfrm>
            <a:off x="612560" y="568474"/>
            <a:ext cx="11070454" cy="11008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i="0" dirty="0">
                <a:solidFill>
                  <a:schemeClr val="bg1"/>
                </a:solidFill>
                <a:effectLst/>
                <a:latin typeface="arial" panose="020B0604020202020204" pitchFamily="34" charset="0"/>
              </a:rPr>
              <a:t>Câu 1. </a:t>
            </a:r>
            <a:r>
              <a:rPr lang="en-US" sz="2400" b="1" i="0" dirty="0" err="1">
                <a:solidFill>
                  <a:schemeClr val="bg1"/>
                </a:solidFill>
                <a:effectLst/>
                <a:latin typeface="arial" panose="020B0604020202020204" pitchFamily="34" charset="0"/>
              </a:rPr>
              <a:t>Em</a:t>
            </a:r>
            <a:r>
              <a:rPr lang="en-US" sz="2400" b="1" i="0" dirty="0">
                <a:solidFill>
                  <a:schemeClr val="bg1"/>
                </a:solidFill>
                <a:effectLst/>
                <a:latin typeface="arial" panose="020B0604020202020204" pitchFamily="34" charset="0"/>
              </a:rPr>
              <a:t> </a:t>
            </a:r>
            <a:r>
              <a:rPr lang="en-US" sz="2400" b="1" dirty="0" err="1">
                <a:solidFill>
                  <a:schemeClr val="bg1"/>
                </a:solidFill>
                <a:latin typeface="arial" panose="020B0604020202020204" pitchFamily="34" charset="0"/>
              </a:rPr>
              <a:t>hãy</a:t>
            </a:r>
            <a:r>
              <a:rPr lang="en-US" sz="2400" b="1" dirty="0">
                <a:solidFill>
                  <a:schemeClr val="bg1"/>
                </a:solidFill>
                <a:latin typeface="arial" panose="020B0604020202020204" pitchFamily="34" charset="0"/>
              </a:rPr>
              <a:t> </a:t>
            </a:r>
            <a:r>
              <a:rPr lang="en-US" sz="2400" b="1" dirty="0" err="1">
                <a:solidFill>
                  <a:schemeClr val="bg1"/>
                </a:solidFill>
                <a:latin typeface="arial" panose="020B0604020202020204" pitchFamily="34" charset="0"/>
              </a:rPr>
              <a:t>n</a:t>
            </a:r>
            <a:r>
              <a:rPr lang="en-US" sz="2400" b="1" i="0" dirty="0" err="1">
                <a:solidFill>
                  <a:schemeClr val="bg1"/>
                </a:solidFill>
                <a:effectLst/>
                <a:latin typeface="arial" panose="020B0604020202020204" pitchFamily="34" charset="0"/>
              </a:rPr>
              <a:t>êu</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c</a:t>
            </a:r>
            <a:r>
              <a:rPr lang="en-US" sz="2400" b="1" dirty="0" err="1">
                <a:solidFill>
                  <a:schemeClr val="bg1"/>
                </a:solidFill>
                <a:latin typeface="arial" panose="020B0604020202020204" pitchFamily="34" charset="0"/>
              </a:rPr>
              <a:t>ác</a:t>
            </a:r>
            <a:r>
              <a:rPr lang="en-US" sz="2400" b="1" dirty="0">
                <a:solidFill>
                  <a:schemeClr val="bg1"/>
                </a:solidFill>
                <a:latin typeface="arial" panose="020B0604020202020204" pitchFamily="34" charset="0"/>
              </a:rPr>
              <a:t> </a:t>
            </a:r>
            <a:r>
              <a:rPr lang="en-US" sz="2400" b="1" dirty="0" err="1">
                <a:solidFill>
                  <a:schemeClr val="bg1"/>
                </a:solidFill>
                <a:latin typeface="arial" panose="020B0604020202020204" pitchFamily="34" charset="0"/>
              </a:rPr>
              <a:t>bộ</a:t>
            </a:r>
            <a:r>
              <a:rPr lang="en-US" sz="2400" b="1" dirty="0">
                <a:solidFill>
                  <a:schemeClr val="bg1"/>
                </a:solidFill>
                <a:latin typeface="arial" panose="020B0604020202020204" pitchFamily="34" charset="0"/>
              </a:rPr>
              <a:t> </a:t>
            </a:r>
            <a:r>
              <a:rPr lang="en-US" sz="2400" b="1" dirty="0" err="1">
                <a:solidFill>
                  <a:schemeClr val="bg1"/>
                </a:solidFill>
                <a:latin typeface="arial" panose="020B0604020202020204" pitchFamily="34" charset="0"/>
              </a:rPr>
              <a:t>phận</a:t>
            </a:r>
            <a:r>
              <a:rPr lang="en-US" sz="2400" b="1" dirty="0">
                <a:solidFill>
                  <a:schemeClr val="bg1"/>
                </a:solidFill>
                <a:latin typeface="arial" panose="020B0604020202020204" pitchFamily="34" charset="0"/>
              </a:rPr>
              <a:t> </a:t>
            </a:r>
            <a:r>
              <a:rPr lang="en-US" sz="2400" b="1" dirty="0" err="1">
                <a:solidFill>
                  <a:schemeClr val="bg1"/>
                </a:solidFill>
                <a:latin typeface="arial" panose="020B0604020202020204" pitchFamily="34" charset="0"/>
              </a:rPr>
              <a:t>cơ</a:t>
            </a:r>
            <a:r>
              <a:rPr lang="en-US" sz="2400" b="1" dirty="0">
                <a:solidFill>
                  <a:schemeClr val="bg1"/>
                </a:solidFill>
                <a:latin typeface="arial" panose="020B0604020202020204" pitchFamily="34" charset="0"/>
              </a:rPr>
              <a:t> </a:t>
            </a:r>
            <a:r>
              <a:rPr lang="en-US" sz="2400" b="1" dirty="0" err="1">
                <a:solidFill>
                  <a:schemeClr val="bg1"/>
                </a:solidFill>
                <a:latin typeface="arial" panose="020B0604020202020204" pitchFamily="34" charset="0"/>
              </a:rPr>
              <a:t>bản</a:t>
            </a:r>
            <a:r>
              <a:rPr lang="en-US" sz="2400" b="1" dirty="0">
                <a:solidFill>
                  <a:schemeClr val="bg1"/>
                </a:solidFill>
                <a:latin typeface="arial" panose="020B0604020202020204" pitchFamily="34" charset="0"/>
              </a:rPr>
              <a:t> </a:t>
            </a:r>
            <a:r>
              <a:rPr lang="en-US" sz="2400" b="1" dirty="0" err="1">
                <a:solidFill>
                  <a:schemeClr val="bg1"/>
                </a:solidFill>
                <a:latin typeface="arial" panose="020B0604020202020204" pitchFamily="34" charset="0"/>
              </a:rPr>
              <a:t>của</a:t>
            </a:r>
            <a:r>
              <a:rPr lang="en-US" sz="2400" b="1" dirty="0">
                <a:solidFill>
                  <a:schemeClr val="bg1"/>
                </a:solidFill>
                <a:latin typeface="arial" panose="020B0604020202020204" pitchFamily="34" charset="0"/>
              </a:rPr>
              <a:t> </a:t>
            </a:r>
            <a:r>
              <a:rPr lang="en-US" sz="2400" b="1" dirty="0" err="1">
                <a:solidFill>
                  <a:schemeClr val="bg1"/>
                </a:solidFill>
                <a:latin typeface="arial" panose="020B0604020202020204" pitchFamily="34" charset="0"/>
              </a:rPr>
              <a:t>máy</a:t>
            </a:r>
            <a:r>
              <a:rPr lang="en-US" sz="2400" b="1" dirty="0">
                <a:solidFill>
                  <a:schemeClr val="bg1"/>
                </a:solidFill>
                <a:latin typeface="arial" panose="020B0604020202020204" pitchFamily="34" charset="0"/>
              </a:rPr>
              <a:t> </a:t>
            </a:r>
            <a:r>
              <a:rPr lang="en-US" sz="2400" b="1" dirty="0" err="1">
                <a:solidFill>
                  <a:schemeClr val="bg1"/>
                </a:solidFill>
                <a:latin typeface="arial" panose="020B0604020202020204" pitchFamily="34" charset="0"/>
              </a:rPr>
              <a:t>tính</a:t>
            </a:r>
            <a:r>
              <a:rPr lang="en-US" sz="2400" b="1" dirty="0">
                <a:solidFill>
                  <a:schemeClr val="bg1"/>
                </a:solidFill>
                <a:latin typeface="arial" panose="020B0604020202020204" pitchFamily="34" charset="0"/>
              </a:rPr>
              <a:t> </a:t>
            </a:r>
            <a:r>
              <a:rPr lang="en-US" sz="2400" b="1" dirty="0" err="1">
                <a:solidFill>
                  <a:schemeClr val="bg1"/>
                </a:solidFill>
                <a:latin typeface="arial" panose="020B0604020202020204" pitchFamily="34" charset="0"/>
              </a:rPr>
              <a:t>để</a:t>
            </a:r>
            <a:r>
              <a:rPr lang="en-US" sz="2400" b="1" dirty="0">
                <a:solidFill>
                  <a:schemeClr val="bg1"/>
                </a:solidFill>
                <a:latin typeface="arial" panose="020B0604020202020204" pitchFamily="34" charset="0"/>
              </a:rPr>
              <a:t> </a:t>
            </a:r>
            <a:r>
              <a:rPr lang="en-US" sz="2400" b="1" dirty="0" err="1">
                <a:solidFill>
                  <a:schemeClr val="bg1"/>
                </a:solidFill>
                <a:latin typeface="arial" panose="020B0604020202020204" pitchFamily="34" charset="0"/>
              </a:rPr>
              <a:t>bàn</a:t>
            </a:r>
            <a:r>
              <a:rPr lang="en-US" sz="2400" b="1" dirty="0">
                <a:solidFill>
                  <a:schemeClr val="bg1"/>
                </a:solidFill>
                <a:latin typeface="arial" panose="020B0604020202020204" pitchFamily="34" charset="0"/>
              </a:rPr>
              <a:t>?</a:t>
            </a:r>
            <a:endParaRPr lang="en-US" sz="2400" b="1" dirty="0">
              <a:solidFill>
                <a:schemeClr val="bg1"/>
              </a:solidFill>
            </a:endParaRPr>
          </a:p>
        </p:txBody>
      </p:sp>
      <p:sp>
        <p:nvSpPr>
          <p:cNvPr id="6" name="AutoShape 2">
            <a:extLst>
              <a:ext uri="{FF2B5EF4-FFF2-40B4-BE49-F238E27FC236}">
                <a16:creationId xmlns:a16="http://schemas.microsoft.com/office/drawing/2014/main" id="{873E792A-B1E8-42EF-94FA-E46416FA5277}"/>
              </a:ext>
            </a:extLst>
          </p:cNvPr>
          <p:cNvSpPr>
            <a:spLocks noChangeAspect="1" noChangeArrowheads="1"/>
          </p:cNvSpPr>
          <p:nvPr/>
        </p:nvSpPr>
        <p:spPr bwMode="auto">
          <a:xfrm>
            <a:off x="1376363" y="-136525"/>
            <a:ext cx="190500" cy="19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ction Button: Go Home 12">
            <a:hlinkClick r:id="rId3" action="ppaction://hlinksldjump" highlightClick="1"/>
            <a:extLst>
              <a:ext uri="{FF2B5EF4-FFF2-40B4-BE49-F238E27FC236}">
                <a16:creationId xmlns:a16="http://schemas.microsoft.com/office/drawing/2014/main" id="{B09DCDBD-4D4D-4D93-939C-0FC4180718E4}"/>
              </a:ext>
            </a:extLst>
          </p:cNvPr>
          <p:cNvSpPr/>
          <p:nvPr/>
        </p:nvSpPr>
        <p:spPr>
          <a:xfrm>
            <a:off x="11043821" y="6116715"/>
            <a:ext cx="639193" cy="67470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5" name="Rectangle 1">
            <a:extLst>
              <a:ext uri="{FF2B5EF4-FFF2-40B4-BE49-F238E27FC236}">
                <a16:creationId xmlns:a16="http://schemas.microsoft.com/office/drawing/2014/main" id="{0034A797-8D08-4859-AC5D-A7FFB3D4D546}"/>
              </a:ext>
            </a:extLst>
          </p:cNvPr>
          <p:cNvSpPr>
            <a:spLocks noChangeArrowheads="1"/>
          </p:cNvSpPr>
          <p:nvPr/>
        </p:nvSpPr>
        <p:spPr bwMode="auto">
          <a:xfrm>
            <a:off x="2141779" y="2550283"/>
            <a:ext cx="7908441" cy="523220"/>
          </a:xfrm>
          <a:prstGeom prst="rect">
            <a:avLst/>
          </a:prstGeom>
          <a:solidFill>
            <a:srgbClr val="00B050"/>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b="1" dirty="0">
                <a:solidFill>
                  <a:srgbClr val="FFFF00"/>
                </a:solidFill>
                <a:latin typeface="Arial" panose="020B0604020202020204" pitchFamily="34" charset="0"/>
                <a:cs typeface="Arial" panose="020B0604020202020204" pitchFamily="34" charset="0"/>
              </a:rPr>
              <a:t>A. </a:t>
            </a:r>
            <a:r>
              <a:rPr lang="en-US" altLang="en-US" sz="2800" b="1" dirty="0" err="1">
                <a:solidFill>
                  <a:srgbClr val="FFFF00"/>
                </a:solidFill>
                <a:latin typeface="Arial" panose="020B0604020202020204" pitchFamily="34" charset="0"/>
                <a:cs typeface="Arial" panose="020B0604020202020204" pitchFamily="34" charset="0"/>
              </a:rPr>
              <a:t>Màn</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hình</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b</a:t>
            </a:r>
            <a:r>
              <a:rPr lang="en-US" altLang="en-US" sz="2800" b="1" dirty="0" err="1">
                <a:solidFill>
                  <a:srgbClr val="FFFF00"/>
                </a:solidFill>
              </a:rPr>
              <a:t>àn</a:t>
            </a:r>
            <a:r>
              <a:rPr lang="en-US" altLang="en-US" sz="2800" b="1" dirty="0">
                <a:solidFill>
                  <a:srgbClr val="FFFF00"/>
                </a:solidFill>
              </a:rPr>
              <a:t> </a:t>
            </a:r>
            <a:r>
              <a:rPr lang="en-US" altLang="en-US" sz="2800" b="1" dirty="0" err="1">
                <a:solidFill>
                  <a:srgbClr val="FFFF00"/>
                </a:solidFill>
              </a:rPr>
              <a:t>phím</a:t>
            </a:r>
            <a:r>
              <a:rPr lang="en-US" altLang="en-US" sz="2800" b="1" dirty="0">
                <a:solidFill>
                  <a:srgbClr val="FFFF00"/>
                </a:solidFill>
              </a:rPr>
              <a:t>, </a:t>
            </a:r>
            <a:r>
              <a:rPr lang="en-US" altLang="en-US" sz="2800" b="1" dirty="0" err="1">
                <a:solidFill>
                  <a:srgbClr val="FFFF00"/>
                </a:solidFill>
              </a:rPr>
              <a:t>thân</a:t>
            </a:r>
            <a:r>
              <a:rPr lang="en-US" altLang="en-US" sz="2800" b="1" dirty="0">
                <a:solidFill>
                  <a:srgbClr val="FFFF00"/>
                </a:solidFill>
              </a:rPr>
              <a:t> </a:t>
            </a:r>
            <a:r>
              <a:rPr lang="en-US" altLang="en-US" sz="2800" b="1" dirty="0" err="1">
                <a:solidFill>
                  <a:srgbClr val="FFFF00"/>
                </a:solidFill>
              </a:rPr>
              <a:t>máy</a:t>
            </a:r>
            <a:r>
              <a:rPr lang="en-US" altLang="en-US" sz="2800" b="1" dirty="0">
                <a:solidFill>
                  <a:srgbClr val="FFFF00"/>
                </a:solidFill>
              </a:rPr>
              <a:t>, </a:t>
            </a:r>
            <a:r>
              <a:rPr lang="en-US" altLang="en-US" sz="2800" b="1" dirty="0" err="1">
                <a:solidFill>
                  <a:srgbClr val="FFFF00"/>
                </a:solidFill>
              </a:rPr>
              <a:t>chuột</a:t>
            </a:r>
            <a:r>
              <a:rPr lang="en-US" altLang="en-US" sz="2800" b="1" dirty="0">
                <a:solidFill>
                  <a:srgbClr val="FFFF00"/>
                </a:solidFill>
              </a:rPr>
              <a:t>.</a:t>
            </a:r>
            <a:r>
              <a:rPr kumimoji="0" lang="en-US" altLang="en-US" sz="2800" b="1" i="0" u="none" strike="noStrike" cap="none" normalizeH="0" baseline="0" dirty="0">
                <a:ln>
                  <a:noFill/>
                </a:ln>
                <a:solidFill>
                  <a:srgbClr val="FFFF00"/>
                </a:solidFill>
                <a:effectLst/>
              </a:rPr>
              <a:t> </a:t>
            </a:r>
            <a:r>
              <a:rPr kumimoji="0" lang="en-US" altLang="en-US" sz="2800" b="1" i="0" u="none" strike="noStrike" cap="none" normalizeH="0" baseline="0" dirty="0">
                <a:ln>
                  <a:noFill/>
                </a:ln>
                <a:solidFill>
                  <a:srgbClr val="FFFF00"/>
                </a:solidFill>
                <a:effectLst/>
                <a:latin typeface="Arial" panose="020B0604020202020204" pitchFamily="34" charset="0"/>
              </a:rPr>
              <a:t> </a:t>
            </a:r>
          </a:p>
        </p:txBody>
      </p:sp>
      <p:sp>
        <p:nvSpPr>
          <p:cNvPr id="8" name="TextBox 7">
            <a:extLst>
              <a:ext uri="{FF2B5EF4-FFF2-40B4-BE49-F238E27FC236}">
                <a16:creationId xmlns:a16="http://schemas.microsoft.com/office/drawing/2014/main" id="{9F7B7863-49A5-4C85-A80B-C077483F54F4}"/>
              </a:ext>
            </a:extLst>
          </p:cNvPr>
          <p:cNvSpPr txBox="1"/>
          <p:nvPr/>
        </p:nvSpPr>
        <p:spPr>
          <a:xfrm>
            <a:off x="2141779" y="3535016"/>
            <a:ext cx="7908441" cy="523220"/>
          </a:xfrm>
          <a:prstGeom prst="rect">
            <a:avLst/>
          </a:prstGeom>
          <a:solidFill>
            <a:srgbClr val="00B050"/>
          </a:solidFill>
          <a:ln>
            <a:noFill/>
          </a:ln>
          <a:effectLst/>
        </p:spPr>
        <p:txBody>
          <a:bodyPr vert="horz" wrap="square" lIns="91440" tIns="45720" rIns="91440" bIns="4572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sz="2800" dirty="0"/>
              <a:t>B. </a:t>
            </a:r>
            <a:r>
              <a:rPr lang="en-US" sz="2800" dirty="0" err="1"/>
              <a:t>Màn</a:t>
            </a:r>
            <a:r>
              <a:rPr lang="en-US" sz="2800" dirty="0"/>
              <a:t> </a:t>
            </a:r>
            <a:r>
              <a:rPr lang="en-US" sz="2800" dirty="0" err="1"/>
              <a:t>hình</a:t>
            </a:r>
            <a:r>
              <a:rPr lang="en-US" sz="2800" dirty="0"/>
              <a:t>, </a:t>
            </a:r>
            <a:r>
              <a:rPr lang="en-US" sz="2800" dirty="0" err="1"/>
              <a:t>loa</a:t>
            </a:r>
            <a:r>
              <a:rPr lang="en-US" sz="2800" dirty="0"/>
              <a:t>, </a:t>
            </a:r>
            <a:r>
              <a:rPr lang="en-US" sz="2800" dirty="0" err="1"/>
              <a:t>bàn</a:t>
            </a:r>
            <a:r>
              <a:rPr lang="en-US" sz="2800" dirty="0"/>
              <a:t> </a:t>
            </a:r>
            <a:r>
              <a:rPr lang="en-US" sz="2800" dirty="0" err="1"/>
              <a:t>phím</a:t>
            </a:r>
            <a:r>
              <a:rPr lang="en-US" sz="2800" dirty="0"/>
              <a:t>, </a:t>
            </a:r>
            <a:r>
              <a:rPr lang="en-US" sz="2800" dirty="0" err="1"/>
              <a:t>chuột</a:t>
            </a:r>
            <a:r>
              <a:rPr lang="en-US" sz="2800" dirty="0"/>
              <a:t>.</a:t>
            </a:r>
          </a:p>
        </p:txBody>
      </p:sp>
      <p:sp>
        <p:nvSpPr>
          <p:cNvPr id="10" name="TextBox 9">
            <a:extLst>
              <a:ext uri="{FF2B5EF4-FFF2-40B4-BE49-F238E27FC236}">
                <a16:creationId xmlns:a16="http://schemas.microsoft.com/office/drawing/2014/main" id="{A0FBDE66-9621-4FED-AD6F-0C2E8C0BBE19}"/>
              </a:ext>
            </a:extLst>
          </p:cNvPr>
          <p:cNvSpPr txBox="1"/>
          <p:nvPr/>
        </p:nvSpPr>
        <p:spPr>
          <a:xfrm>
            <a:off x="2141779" y="4615507"/>
            <a:ext cx="7908441" cy="523220"/>
          </a:xfrm>
          <a:prstGeom prst="rect">
            <a:avLst/>
          </a:prstGeom>
          <a:solidFill>
            <a:srgbClr val="00B050"/>
          </a:solidFill>
          <a:ln>
            <a:noFill/>
          </a:ln>
          <a:effectLst/>
        </p:spPr>
        <p:txBody>
          <a:bodyPr vert="horz" wrap="square" lIns="91440" tIns="45720" rIns="91440" bIns="4572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sz="2800" dirty="0"/>
              <a:t>C. </a:t>
            </a:r>
            <a:r>
              <a:rPr lang="en-US" sz="2800" dirty="0" err="1"/>
              <a:t>Màn</a:t>
            </a:r>
            <a:r>
              <a:rPr lang="en-US" sz="2800" dirty="0"/>
              <a:t> </a:t>
            </a:r>
            <a:r>
              <a:rPr lang="en-US" sz="2800" dirty="0" err="1"/>
              <a:t>hình</a:t>
            </a:r>
            <a:r>
              <a:rPr lang="en-US" sz="2800" dirty="0"/>
              <a:t>, </a:t>
            </a:r>
            <a:r>
              <a:rPr lang="en-US" sz="2800" dirty="0" err="1"/>
              <a:t>thân</a:t>
            </a:r>
            <a:r>
              <a:rPr lang="en-US" sz="2800" dirty="0"/>
              <a:t> </a:t>
            </a:r>
            <a:r>
              <a:rPr lang="en-US" sz="2800" dirty="0" err="1"/>
              <a:t>máy</a:t>
            </a:r>
            <a:r>
              <a:rPr lang="en-US" sz="2800" dirty="0"/>
              <a:t>, </a:t>
            </a:r>
            <a:r>
              <a:rPr lang="en-US" sz="2800" dirty="0" err="1"/>
              <a:t>loa</a:t>
            </a:r>
            <a:r>
              <a:rPr lang="en-US" sz="2800" dirty="0"/>
              <a:t>, </a:t>
            </a:r>
            <a:r>
              <a:rPr lang="en-US" sz="2800" dirty="0" err="1"/>
              <a:t>bàn</a:t>
            </a:r>
            <a:r>
              <a:rPr lang="en-US" sz="2800" dirty="0"/>
              <a:t> </a:t>
            </a:r>
            <a:r>
              <a:rPr lang="en-US" sz="2800" dirty="0" err="1"/>
              <a:t>phím</a:t>
            </a:r>
            <a:r>
              <a:rPr lang="en-US" sz="2800" dirty="0"/>
              <a:t>, </a:t>
            </a:r>
            <a:r>
              <a:rPr lang="en-US" sz="2800" dirty="0" err="1"/>
              <a:t>chuột</a:t>
            </a:r>
            <a:endParaRPr lang="en-US" sz="2800" dirty="0"/>
          </a:p>
        </p:txBody>
      </p:sp>
    </p:spTree>
    <p:extLst>
      <p:ext uri="{BB962C8B-B14F-4D97-AF65-F5344CB8AC3E}">
        <p14:creationId xmlns:p14="http://schemas.microsoft.com/office/powerpoint/2010/main" val="286873771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5"/>
                                        </p:tgtEl>
                                        <p:attrNameLst>
                                          <p:attrName>fillcolor</p:attrName>
                                        </p:attrNameLst>
                                      </p:cBhvr>
                                      <p:to>
                                        <a:srgbClr val="C00000"/>
                                      </p:to>
                                    </p:animClr>
                                    <p:set>
                                      <p:cBhvr>
                                        <p:cTn id="22" dur="2000" fill="hold"/>
                                        <p:tgtEl>
                                          <p:spTgt spid="5"/>
                                        </p:tgtEl>
                                        <p:attrNameLst>
                                          <p:attrName>fill.type</p:attrName>
                                        </p:attrNameLst>
                                      </p:cBhvr>
                                      <p:to>
                                        <p:strVal val="solid"/>
                                      </p:to>
                                    </p:set>
                                    <p:set>
                                      <p:cBhvr>
                                        <p:cTn id="23" dur="2000" fill="hold"/>
                                        <p:tgtEl>
                                          <p:spTgt spid="5"/>
                                        </p:tgtEl>
                                        <p:attrNameLst>
                                          <p:attrName>fill.on</p:attrName>
                                        </p:attrNameLst>
                                      </p:cBhvr>
                                      <p:to>
                                        <p:strVal val="true"/>
                                      </p:to>
                                    </p:set>
                                  </p:childTnLst>
                                  <p:subTnLst>
                                    <p:audio>
                                      <p:cMediaNode vol="100000">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B7FE44B-E049-43AE-A258-0A44941E38C8}"/>
              </a:ext>
            </a:extLst>
          </p:cNvPr>
          <p:cNvSpPr/>
          <p:nvPr/>
        </p:nvSpPr>
        <p:spPr>
          <a:xfrm>
            <a:off x="526742" y="509756"/>
            <a:ext cx="11070454" cy="11008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0" dirty="0" err="1">
                <a:solidFill>
                  <a:schemeClr val="bg1"/>
                </a:solidFill>
                <a:effectLst/>
                <a:latin typeface="arial" panose="020B0604020202020204" pitchFamily="34" charset="0"/>
              </a:rPr>
              <a:t>Câu</a:t>
            </a:r>
            <a:r>
              <a:rPr lang="en-US" sz="2400" b="1" i="0" dirty="0">
                <a:solidFill>
                  <a:schemeClr val="bg1"/>
                </a:solidFill>
                <a:effectLst/>
                <a:latin typeface="arial" panose="020B0604020202020204" pitchFamily="34" charset="0"/>
              </a:rPr>
              <a:t> 2: </a:t>
            </a:r>
            <a:r>
              <a:rPr lang="en-US" sz="2400" b="1" i="0" dirty="0" err="1">
                <a:solidFill>
                  <a:schemeClr val="bg1"/>
                </a:solidFill>
                <a:effectLst/>
                <a:latin typeface="arial" panose="020B0604020202020204" pitchFamily="34" charset="0"/>
              </a:rPr>
              <a:t>Máy</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tính</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giúp</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em</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làm</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được</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những</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việc</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gì</a:t>
            </a:r>
            <a:r>
              <a:rPr lang="en-US" sz="2400" b="1" i="0" dirty="0">
                <a:solidFill>
                  <a:schemeClr val="bg1"/>
                </a:solidFill>
                <a:effectLst/>
                <a:latin typeface="arial" panose="020B0604020202020204" pitchFamily="34" charset="0"/>
              </a:rPr>
              <a:t>?</a:t>
            </a:r>
            <a:endParaRPr lang="en-US" sz="2400" b="1" dirty="0">
              <a:solidFill>
                <a:schemeClr val="bg1"/>
              </a:solidFill>
            </a:endParaRPr>
          </a:p>
        </p:txBody>
      </p:sp>
      <p:sp>
        <p:nvSpPr>
          <p:cNvPr id="5" name="Rectangle 1">
            <a:extLst>
              <a:ext uri="{FF2B5EF4-FFF2-40B4-BE49-F238E27FC236}">
                <a16:creationId xmlns:a16="http://schemas.microsoft.com/office/drawing/2014/main" id="{0034A797-8D08-4859-AC5D-A7FFB3D4D546}"/>
              </a:ext>
            </a:extLst>
          </p:cNvPr>
          <p:cNvSpPr>
            <a:spLocks noChangeArrowheads="1"/>
          </p:cNvSpPr>
          <p:nvPr/>
        </p:nvSpPr>
        <p:spPr bwMode="auto">
          <a:xfrm>
            <a:off x="2954838" y="4238071"/>
            <a:ext cx="3681273" cy="400110"/>
          </a:xfrm>
          <a:prstGeom prst="rect">
            <a:avLst/>
          </a:prstGeom>
          <a:solidFill>
            <a:srgbClr val="00B050"/>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C. </a:t>
            </a:r>
            <a:r>
              <a:rPr kumimoji="0" lang="en-US" altLang="en-US" sz="2000" b="1" i="0" u="none" strike="noStrike" cap="none" normalizeH="0" baseline="0" dirty="0" err="1">
                <a:ln>
                  <a:noFill/>
                </a:ln>
                <a:solidFill>
                  <a:srgbClr val="FFFF00"/>
                </a:solidFill>
                <a:effectLst/>
                <a:latin typeface="Arial" panose="020B0604020202020204" pitchFamily="34" charset="0"/>
                <a:cs typeface="Arial" panose="020B0604020202020204" pitchFamily="34" charset="0"/>
              </a:rPr>
              <a:t>Cả</a:t>
            </a:r>
            <a:r>
              <a:rPr kumimoji="0" lang="en-US" altLang="en-US" sz="2000" b="1" i="0" u="none" strike="noStrike" cap="none" normalizeH="0" dirty="0">
                <a:ln>
                  <a:noFill/>
                </a:ln>
                <a:solidFill>
                  <a:srgbClr val="FFFF00"/>
                </a:solidFill>
                <a:effectLst/>
                <a:latin typeface="Arial" panose="020B0604020202020204" pitchFamily="34" charset="0"/>
                <a:cs typeface="Arial" panose="020B0604020202020204" pitchFamily="34" charset="0"/>
              </a:rPr>
              <a:t> 2 </a:t>
            </a:r>
            <a:r>
              <a:rPr kumimoji="0" lang="en-US" altLang="en-US" sz="2000" b="1" i="0" u="none" strike="noStrike" cap="none" normalizeH="0" dirty="0" err="1">
                <a:ln>
                  <a:noFill/>
                </a:ln>
                <a:solidFill>
                  <a:srgbClr val="FFFF00"/>
                </a:solidFill>
                <a:effectLst/>
                <a:latin typeface="Arial" panose="020B0604020202020204" pitchFamily="34" charset="0"/>
                <a:cs typeface="Arial" panose="020B0604020202020204" pitchFamily="34" charset="0"/>
              </a:rPr>
              <a:t>đáp</a:t>
            </a:r>
            <a:r>
              <a:rPr kumimoji="0" lang="en-US" altLang="en-US" sz="2000" b="1" i="0" u="none" strike="noStrike" cap="none" normalizeH="0" dirty="0">
                <a:ln>
                  <a:noFill/>
                </a:ln>
                <a:solidFill>
                  <a:srgbClr val="FFFF00"/>
                </a:solidFill>
                <a:effectLst/>
                <a:latin typeface="Arial" panose="020B0604020202020204" pitchFamily="34" charset="0"/>
                <a:cs typeface="Arial" panose="020B0604020202020204" pitchFamily="34" charset="0"/>
              </a:rPr>
              <a:t> </a:t>
            </a:r>
            <a:r>
              <a:rPr kumimoji="0" lang="en-US" altLang="en-US" sz="2000" b="1" i="0" u="none" strike="noStrike" cap="none" normalizeH="0" dirty="0" err="1">
                <a:ln>
                  <a:noFill/>
                </a:ln>
                <a:solidFill>
                  <a:srgbClr val="FFFF00"/>
                </a:solidFill>
                <a:effectLst/>
                <a:latin typeface="Arial" panose="020B0604020202020204" pitchFamily="34" charset="0"/>
                <a:cs typeface="Arial" panose="020B0604020202020204" pitchFamily="34" charset="0"/>
              </a:rPr>
              <a:t>án</a:t>
            </a:r>
            <a:r>
              <a:rPr kumimoji="0" lang="en-US" altLang="en-US" sz="2000" b="1" i="0" u="none" strike="noStrike" cap="none" normalizeH="0" dirty="0">
                <a:ln>
                  <a:noFill/>
                </a:ln>
                <a:solidFill>
                  <a:srgbClr val="FFFF00"/>
                </a:solidFill>
                <a:effectLst/>
                <a:latin typeface="Arial" panose="020B0604020202020204" pitchFamily="34" charset="0"/>
                <a:cs typeface="Arial" panose="020B0604020202020204" pitchFamily="34" charset="0"/>
              </a:rPr>
              <a:t> </a:t>
            </a:r>
            <a:r>
              <a:rPr kumimoji="0" lang="en-US" altLang="en-US" sz="2000" b="1" i="0" u="none" strike="noStrike" cap="none" normalizeH="0" dirty="0" err="1">
                <a:ln>
                  <a:noFill/>
                </a:ln>
                <a:solidFill>
                  <a:srgbClr val="FFFF00"/>
                </a:solidFill>
                <a:effectLst/>
                <a:latin typeface="Arial" panose="020B0604020202020204" pitchFamily="34" charset="0"/>
                <a:cs typeface="Arial" panose="020B0604020202020204" pitchFamily="34" charset="0"/>
              </a:rPr>
              <a:t>trên</a:t>
            </a:r>
            <a:endParaRPr kumimoji="0" lang="en-US" altLang="en-US" sz="2000" b="1" i="0" u="none" strike="noStrike" cap="none" normalizeH="0" baseline="0" dirty="0">
              <a:ln>
                <a:noFill/>
              </a:ln>
              <a:solidFill>
                <a:srgbClr val="FFFF00"/>
              </a:solidFill>
              <a:effectLst/>
              <a:latin typeface="Arial" panose="020B0604020202020204" pitchFamily="34" charset="0"/>
            </a:endParaRPr>
          </a:p>
        </p:txBody>
      </p:sp>
      <p:sp>
        <p:nvSpPr>
          <p:cNvPr id="6" name="AutoShape 2">
            <a:extLst>
              <a:ext uri="{FF2B5EF4-FFF2-40B4-BE49-F238E27FC236}">
                <a16:creationId xmlns:a16="http://schemas.microsoft.com/office/drawing/2014/main" id="{873E792A-B1E8-42EF-94FA-E46416FA5277}"/>
              </a:ext>
            </a:extLst>
          </p:cNvPr>
          <p:cNvSpPr>
            <a:spLocks noChangeAspect="1" noChangeArrowheads="1"/>
          </p:cNvSpPr>
          <p:nvPr/>
        </p:nvSpPr>
        <p:spPr bwMode="auto">
          <a:xfrm>
            <a:off x="1376363" y="-136525"/>
            <a:ext cx="190500" cy="19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9F7B7863-49A5-4C85-A80B-C077483F54F4}"/>
              </a:ext>
            </a:extLst>
          </p:cNvPr>
          <p:cNvSpPr txBox="1"/>
          <p:nvPr/>
        </p:nvSpPr>
        <p:spPr>
          <a:xfrm>
            <a:off x="2954837" y="2404558"/>
            <a:ext cx="3471170" cy="400110"/>
          </a:xfrm>
          <a:prstGeom prst="rect">
            <a:avLst/>
          </a:prstGeom>
          <a:solidFill>
            <a:srgbClr val="00B050"/>
          </a:solidFill>
          <a:ln>
            <a:noFill/>
          </a:ln>
          <a:effectLst/>
        </p:spPr>
        <p:txBody>
          <a:bodyPr vert="horz" wrap="square" lIns="91440" tIns="45720" rIns="91440" bIns="4572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dirty="0"/>
              <a:t>A. </a:t>
            </a:r>
            <a:r>
              <a:rPr lang="en-US" dirty="0" err="1"/>
              <a:t>Học</a:t>
            </a:r>
            <a:r>
              <a:rPr lang="en-US" dirty="0"/>
              <a:t> </a:t>
            </a:r>
            <a:r>
              <a:rPr lang="en-US" dirty="0" err="1"/>
              <a:t>hát</a:t>
            </a:r>
            <a:r>
              <a:rPr lang="en-US" dirty="0"/>
              <a:t>, </a:t>
            </a:r>
            <a:r>
              <a:rPr lang="en-US" dirty="0" err="1"/>
              <a:t>học</a:t>
            </a:r>
            <a:r>
              <a:rPr lang="en-US" dirty="0"/>
              <a:t> </a:t>
            </a:r>
            <a:r>
              <a:rPr lang="en-US" dirty="0" err="1"/>
              <a:t>vẽ</a:t>
            </a:r>
            <a:r>
              <a:rPr lang="en-US" dirty="0"/>
              <a:t> </a:t>
            </a:r>
          </a:p>
        </p:txBody>
      </p:sp>
      <p:sp>
        <p:nvSpPr>
          <p:cNvPr id="10" name="TextBox 9">
            <a:extLst>
              <a:ext uri="{FF2B5EF4-FFF2-40B4-BE49-F238E27FC236}">
                <a16:creationId xmlns:a16="http://schemas.microsoft.com/office/drawing/2014/main" id="{A0FBDE66-9621-4FED-AD6F-0C2E8C0BBE19}"/>
              </a:ext>
            </a:extLst>
          </p:cNvPr>
          <p:cNvSpPr txBox="1"/>
          <p:nvPr/>
        </p:nvSpPr>
        <p:spPr>
          <a:xfrm>
            <a:off x="2954837" y="3244045"/>
            <a:ext cx="3681274" cy="400110"/>
          </a:xfrm>
          <a:prstGeom prst="rect">
            <a:avLst/>
          </a:prstGeom>
          <a:solidFill>
            <a:srgbClr val="00B050"/>
          </a:solidFill>
          <a:ln>
            <a:noFill/>
          </a:ln>
          <a:effectLst/>
        </p:spPr>
        <p:txBody>
          <a:bodyPr vert="horz" wrap="square" lIns="91440" tIns="45720" rIns="91440" bIns="4572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dirty="0"/>
              <a:t>B. </a:t>
            </a:r>
            <a:r>
              <a:rPr lang="en-US" dirty="0" err="1"/>
              <a:t>Xem</a:t>
            </a:r>
            <a:r>
              <a:rPr lang="en-US" dirty="0"/>
              <a:t> </a:t>
            </a:r>
            <a:r>
              <a:rPr lang="en-US" dirty="0" err="1"/>
              <a:t>phim</a:t>
            </a:r>
            <a:r>
              <a:rPr lang="en-US" dirty="0"/>
              <a:t>, </a:t>
            </a:r>
            <a:r>
              <a:rPr lang="en-US" dirty="0" err="1"/>
              <a:t>nghe</a:t>
            </a:r>
            <a:r>
              <a:rPr lang="en-US" dirty="0"/>
              <a:t> </a:t>
            </a:r>
            <a:r>
              <a:rPr lang="en-US" dirty="0" err="1"/>
              <a:t>nhạc</a:t>
            </a:r>
            <a:endParaRPr lang="en-US" dirty="0"/>
          </a:p>
        </p:txBody>
      </p:sp>
      <p:sp>
        <p:nvSpPr>
          <p:cNvPr id="9" name="Action Button: Go Home 8">
            <a:hlinkClick r:id="rId3" action="ppaction://hlinksldjump" highlightClick="1"/>
            <a:extLst>
              <a:ext uri="{FF2B5EF4-FFF2-40B4-BE49-F238E27FC236}">
                <a16:creationId xmlns:a16="http://schemas.microsoft.com/office/drawing/2014/main" id="{EBC8FFCE-4301-4B7B-9139-9C15B1A7F8EA}"/>
              </a:ext>
            </a:extLst>
          </p:cNvPr>
          <p:cNvSpPr/>
          <p:nvPr/>
        </p:nvSpPr>
        <p:spPr>
          <a:xfrm>
            <a:off x="11043821" y="6116715"/>
            <a:ext cx="639193" cy="67470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3468514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5"/>
                                        </p:tgtEl>
                                        <p:attrNameLst>
                                          <p:attrName>fillcolor</p:attrName>
                                        </p:attrNameLst>
                                      </p:cBhvr>
                                      <p:to>
                                        <a:srgbClr val="C00000"/>
                                      </p:to>
                                    </p:animClr>
                                    <p:set>
                                      <p:cBhvr>
                                        <p:cTn id="22" dur="2000" fill="hold"/>
                                        <p:tgtEl>
                                          <p:spTgt spid="5"/>
                                        </p:tgtEl>
                                        <p:attrNameLst>
                                          <p:attrName>fill.type</p:attrName>
                                        </p:attrNameLst>
                                      </p:cBhvr>
                                      <p:to>
                                        <p:strVal val="solid"/>
                                      </p:to>
                                    </p:set>
                                    <p:set>
                                      <p:cBhvr>
                                        <p:cTn id="23" dur="2000" fill="hold"/>
                                        <p:tgtEl>
                                          <p:spTgt spid="5"/>
                                        </p:tgtEl>
                                        <p:attrNameLst>
                                          <p:attrName>fill.on</p:attrName>
                                        </p:attrNameLst>
                                      </p:cBhvr>
                                      <p:to>
                                        <p:strVal val="true"/>
                                      </p:to>
                                    </p:set>
                                  </p:childTnLst>
                                  <p:subTnLst>
                                    <p:audio>
                                      <p:cMediaNode vol="100000">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B7FE44B-E049-43AE-A258-0A44941E38C8}"/>
              </a:ext>
            </a:extLst>
          </p:cNvPr>
          <p:cNvSpPr/>
          <p:nvPr/>
        </p:nvSpPr>
        <p:spPr>
          <a:xfrm>
            <a:off x="627356" y="803837"/>
            <a:ext cx="11055658" cy="11008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i="0" dirty="0">
                <a:solidFill>
                  <a:schemeClr val="bg1"/>
                </a:solidFill>
                <a:effectLst/>
                <a:latin typeface="arial" panose="020B0604020202020204" pitchFamily="34" charset="0"/>
              </a:rPr>
              <a:t>Câu </a:t>
            </a:r>
            <a:r>
              <a:rPr lang="en-US" sz="2400" b="1" i="0" dirty="0">
                <a:solidFill>
                  <a:schemeClr val="bg1"/>
                </a:solidFill>
                <a:effectLst/>
                <a:latin typeface="arial" panose="020B0604020202020204" pitchFamily="34" charset="0"/>
              </a:rPr>
              <a:t>3</a:t>
            </a:r>
            <a:r>
              <a:rPr lang="vi-VN" sz="2400" b="1" i="0" dirty="0">
                <a:solidFill>
                  <a:schemeClr val="bg1"/>
                </a:solidFill>
                <a:effectLst/>
                <a:latin typeface="arial" panose="020B0604020202020204" pitchFamily="34" charset="0"/>
              </a:rPr>
              <a:t>.</a:t>
            </a:r>
            <a:r>
              <a:rPr lang="en-US" sz="2400" b="1" i="0" dirty="0">
                <a:solidFill>
                  <a:schemeClr val="bg1"/>
                </a:solidFill>
                <a:effectLst/>
                <a:latin typeface="arial" panose="020B0604020202020204" pitchFamily="34" charset="0"/>
              </a:rPr>
              <a:t> Khi </a:t>
            </a:r>
            <a:r>
              <a:rPr lang="en-US" sz="2400" b="1" i="0" dirty="0" err="1">
                <a:solidFill>
                  <a:schemeClr val="bg1"/>
                </a:solidFill>
                <a:effectLst/>
                <a:latin typeface="arial" panose="020B0604020202020204" pitchFamily="34" charset="0"/>
              </a:rPr>
              <a:t>ngồi</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trước</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máy</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tính</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khoảng</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cách</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từ</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mắt</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đến</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màn</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hình</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là</a:t>
            </a:r>
            <a:r>
              <a:rPr lang="en-US" sz="2400" b="1" i="0" dirty="0">
                <a:solidFill>
                  <a:schemeClr val="bg1"/>
                </a:solidFill>
                <a:effectLst/>
                <a:latin typeface="arial" panose="020B0604020202020204" pitchFamily="34" charset="0"/>
              </a:rPr>
              <a:t> bao </a:t>
            </a:r>
            <a:r>
              <a:rPr lang="en-US" sz="2400" b="1" i="0" dirty="0" err="1">
                <a:solidFill>
                  <a:schemeClr val="bg1"/>
                </a:solidFill>
                <a:effectLst/>
                <a:latin typeface="arial" panose="020B0604020202020204" pitchFamily="34" charset="0"/>
              </a:rPr>
              <a:t>nhiêu</a:t>
            </a:r>
            <a:r>
              <a:rPr lang="en-US" sz="2400" b="1" i="0" dirty="0">
                <a:solidFill>
                  <a:schemeClr val="bg1"/>
                </a:solidFill>
                <a:effectLst/>
                <a:latin typeface="arial" panose="020B0604020202020204" pitchFamily="34" charset="0"/>
              </a:rPr>
              <a:t>?</a:t>
            </a:r>
            <a:r>
              <a:rPr lang="vi-VN" sz="2400" b="1" i="0" dirty="0">
                <a:solidFill>
                  <a:schemeClr val="bg1"/>
                </a:solidFill>
                <a:effectLst/>
                <a:latin typeface="arial" panose="020B0604020202020204" pitchFamily="34" charset="0"/>
              </a:rPr>
              <a:t> </a:t>
            </a:r>
            <a:r>
              <a:rPr lang="en-US" sz="2400" b="1" i="0" dirty="0">
                <a:solidFill>
                  <a:schemeClr val="bg1"/>
                </a:solidFill>
                <a:effectLst/>
                <a:latin typeface="arial" panose="020B0604020202020204" pitchFamily="34" charset="0"/>
              </a:rPr>
              <a:t> </a:t>
            </a:r>
            <a:endParaRPr lang="en-US" sz="2400" b="1" dirty="0">
              <a:solidFill>
                <a:schemeClr val="bg1"/>
              </a:solidFill>
            </a:endParaRPr>
          </a:p>
        </p:txBody>
      </p:sp>
      <p:sp>
        <p:nvSpPr>
          <p:cNvPr id="5" name="Rectangle 1">
            <a:extLst>
              <a:ext uri="{FF2B5EF4-FFF2-40B4-BE49-F238E27FC236}">
                <a16:creationId xmlns:a16="http://schemas.microsoft.com/office/drawing/2014/main" id="{0034A797-8D08-4859-AC5D-A7FFB3D4D546}"/>
              </a:ext>
            </a:extLst>
          </p:cNvPr>
          <p:cNvSpPr>
            <a:spLocks noChangeArrowheads="1"/>
          </p:cNvSpPr>
          <p:nvPr/>
        </p:nvSpPr>
        <p:spPr bwMode="auto">
          <a:xfrm>
            <a:off x="3843751" y="4038003"/>
            <a:ext cx="3787807" cy="400110"/>
          </a:xfrm>
          <a:prstGeom prst="rect">
            <a:avLst/>
          </a:prstGeom>
          <a:solidFill>
            <a:srgbClr val="00B050"/>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C. </a:t>
            </a:r>
            <a:r>
              <a:rPr lang="en-US" altLang="en-US" sz="2000" b="1" dirty="0">
                <a:solidFill>
                  <a:srgbClr val="FFFF00"/>
                </a:solidFill>
                <a:latin typeface="Arial" panose="020B0604020202020204" pitchFamily="34" charset="0"/>
                <a:cs typeface="Arial" panose="020B0604020202020204" pitchFamily="34" charset="0"/>
              </a:rPr>
              <a:t>50cm – 80cm</a:t>
            </a:r>
            <a:endParaRPr kumimoji="0" lang="en-US" altLang="en-US" sz="2000" b="1" i="0" u="none" strike="noStrike" cap="none" normalizeH="0" baseline="0" dirty="0">
              <a:ln>
                <a:noFill/>
              </a:ln>
              <a:solidFill>
                <a:srgbClr val="FFFF00"/>
              </a:solidFill>
              <a:effectLst/>
              <a:latin typeface="Arial" panose="020B0604020202020204" pitchFamily="34" charset="0"/>
            </a:endParaRPr>
          </a:p>
        </p:txBody>
      </p:sp>
      <p:sp>
        <p:nvSpPr>
          <p:cNvPr id="6" name="AutoShape 2">
            <a:extLst>
              <a:ext uri="{FF2B5EF4-FFF2-40B4-BE49-F238E27FC236}">
                <a16:creationId xmlns:a16="http://schemas.microsoft.com/office/drawing/2014/main" id="{873E792A-B1E8-42EF-94FA-E46416FA5277}"/>
              </a:ext>
            </a:extLst>
          </p:cNvPr>
          <p:cNvSpPr>
            <a:spLocks noChangeAspect="1" noChangeArrowheads="1"/>
          </p:cNvSpPr>
          <p:nvPr/>
        </p:nvSpPr>
        <p:spPr bwMode="auto">
          <a:xfrm>
            <a:off x="1376363" y="-136525"/>
            <a:ext cx="190500" cy="19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9F7B7863-49A5-4C85-A80B-C077483F54F4}"/>
              </a:ext>
            </a:extLst>
          </p:cNvPr>
          <p:cNvSpPr txBox="1"/>
          <p:nvPr/>
        </p:nvSpPr>
        <p:spPr>
          <a:xfrm>
            <a:off x="3843751" y="2273873"/>
            <a:ext cx="4042301" cy="400110"/>
          </a:xfrm>
          <a:prstGeom prst="rect">
            <a:avLst/>
          </a:prstGeom>
          <a:solidFill>
            <a:srgbClr val="00B050"/>
          </a:solidFill>
          <a:ln>
            <a:noFill/>
          </a:ln>
          <a:effectLst/>
        </p:spPr>
        <p:txBody>
          <a:bodyPr vert="horz" wrap="square" lIns="91440" tIns="45720" rIns="91440" bIns="4572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dirty="0"/>
              <a:t>A. 20cm - 30cm</a:t>
            </a:r>
          </a:p>
        </p:txBody>
      </p:sp>
      <p:sp>
        <p:nvSpPr>
          <p:cNvPr id="12" name="TextBox 11">
            <a:extLst>
              <a:ext uri="{FF2B5EF4-FFF2-40B4-BE49-F238E27FC236}">
                <a16:creationId xmlns:a16="http://schemas.microsoft.com/office/drawing/2014/main" id="{BA6EB00D-9623-48D3-875D-31416E1D64C8}"/>
              </a:ext>
            </a:extLst>
          </p:cNvPr>
          <p:cNvSpPr txBox="1"/>
          <p:nvPr/>
        </p:nvSpPr>
        <p:spPr>
          <a:xfrm>
            <a:off x="3843752" y="3134906"/>
            <a:ext cx="4042301" cy="400110"/>
          </a:xfrm>
          <a:prstGeom prst="rect">
            <a:avLst/>
          </a:prstGeom>
          <a:solidFill>
            <a:srgbClr val="00B050"/>
          </a:solidFill>
          <a:ln>
            <a:noFill/>
          </a:ln>
          <a:effectLst/>
        </p:spPr>
        <p:txBody>
          <a:bodyPr vert="horz" wrap="square" lIns="91440" tIns="45720" rIns="91440" bIns="4572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dirty="0"/>
              <a:t>B. 30cm – 40cm</a:t>
            </a:r>
          </a:p>
        </p:txBody>
      </p:sp>
      <p:sp>
        <p:nvSpPr>
          <p:cNvPr id="9" name="Action Button: Go Home 8">
            <a:hlinkClick r:id="rId3" action="ppaction://hlinksldjump" highlightClick="1"/>
            <a:extLst>
              <a:ext uri="{FF2B5EF4-FFF2-40B4-BE49-F238E27FC236}">
                <a16:creationId xmlns:a16="http://schemas.microsoft.com/office/drawing/2014/main" id="{39F4EF53-02FA-4D62-B1A5-138B65843454}"/>
              </a:ext>
            </a:extLst>
          </p:cNvPr>
          <p:cNvSpPr/>
          <p:nvPr/>
        </p:nvSpPr>
        <p:spPr>
          <a:xfrm>
            <a:off x="11043821" y="6116715"/>
            <a:ext cx="639193" cy="67470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0040538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5"/>
                                        </p:tgtEl>
                                        <p:attrNameLst>
                                          <p:attrName>fillcolor</p:attrName>
                                        </p:attrNameLst>
                                      </p:cBhvr>
                                      <p:to>
                                        <a:srgbClr val="C00000"/>
                                      </p:to>
                                    </p:animClr>
                                    <p:set>
                                      <p:cBhvr>
                                        <p:cTn id="22" dur="2000" fill="hold"/>
                                        <p:tgtEl>
                                          <p:spTgt spid="5"/>
                                        </p:tgtEl>
                                        <p:attrNameLst>
                                          <p:attrName>fill.type</p:attrName>
                                        </p:attrNameLst>
                                      </p:cBhvr>
                                      <p:to>
                                        <p:strVal val="solid"/>
                                      </p:to>
                                    </p:set>
                                    <p:set>
                                      <p:cBhvr>
                                        <p:cTn id="23" dur="2000" fill="hold"/>
                                        <p:tgtEl>
                                          <p:spTgt spid="5"/>
                                        </p:tgtEl>
                                        <p:attrNameLst>
                                          <p:attrName>fill.on</p:attrName>
                                        </p:attrNameLst>
                                      </p:cBhvr>
                                      <p:to>
                                        <p:strVal val="true"/>
                                      </p:to>
                                    </p:set>
                                  </p:childTnLst>
                                  <p:subTnLst>
                                    <p:audio>
                                      <p:cMediaNode vol="100000">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B7FE44B-E049-43AE-A258-0A44941E38C8}"/>
              </a:ext>
            </a:extLst>
          </p:cNvPr>
          <p:cNvSpPr/>
          <p:nvPr/>
        </p:nvSpPr>
        <p:spPr>
          <a:xfrm>
            <a:off x="560773" y="693523"/>
            <a:ext cx="11070454" cy="11008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i="0" dirty="0">
                <a:solidFill>
                  <a:schemeClr val="bg1"/>
                </a:solidFill>
                <a:effectLst/>
                <a:latin typeface="arial" panose="020B0604020202020204" pitchFamily="34" charset="0"/>
              </a:rPr>
              <a:t>Câu 4. </a:t>
            </a:r>
            <a:r>
              <a:rPr lang="en-US" sz="2400" b="1" i="0" dirty="0" err="1">
                <a:solidFill>
                  <a:schemeClr val="bg1"/>
                </a:solidFill>
                <a:effectLst/>
                <a:latin typeface="arial" panose="020B0604020202020204" pitchFamily="34" charset="0"/>
              </a:rPr>
              <a:t>Tư</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thế</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ngồi</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khi</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sử</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dụng</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máy</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tính</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đúng</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sé</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giúp</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em</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tránh</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nguy</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cơ</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mắc</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những</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bệnh</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nào</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sau</a:t>
            </a:r>
            <a:r>
              <a:rPr lang="en-US" sz="2400" b="1" i="0" dirty="0">
                <a:solidFill>
                  <a:schemeClr val="bg1"/>
                </a:solidFill>
                <a:effectLst/>
                <a:latin typeface="arial" panose="020B0604020202020204" pitchFamily="34" charset="0"/>
              </a:rPr>
              <a:t> </a:t>
            </a:r>
            <a:r>
              <a:rPr lang="en-US" sz="2400" b="1" i="0" dirty="0" err="1">
                <a:solidFill>
                  <a:schemeClr val="bg1"/>
                </a:solidFill>
                <a:effectLst/>
                <a:latin typeface="arial" panose="020B0604020202020204" pitchFamily="34" charset="0"/>
              </a:rPr>
              <a:t>đây</a:t>
            </a:r>
            <a:r>
              <a:rPr lang="en-US" sz="2400" b="1" i="0" dirty="0">
                <a:solidFill>
                  <a:schemeClr val="bg1"/>
                </a:solidFill>
                <a:effectLst/>
                <a:latin typeface="arial" panose="020B0604020202020204" pitchFamily="34" charset="0"/>
              </a:rPr>
              <a:t>? </a:t>
            </a:r>
            <a:endParaRPr lang="en-US" sz="2400" b="1" dirty="0">
              <a:solidFill>
                <a:schemeClr val="bg1"/>
              </a:solidFill>
            </a:endParaRPr>
          </a:p>
        </p:txBody>
      </p:sp>
      <p:sp>
        <p:nvSpPr>
          <p:cNvPr id="5" name="Rectangle 1">
            <a:extLst>
              <a:ext uri="{FF2B5EF4-FFF2-40B4-BE49-F238E27FC236}">
                <a16:creationId xmlns:a16="http://schemas.microsoft.com/office/drawing/2014/main" id="{0034A797-8D08-4859-AC5D-A7FFB3D4D546}"/>
              </a:ext>
            </a:extLst>
          </p:cNvPr>
          <p:cNvSpPr>
            <a:spLocks noChangeArrowheads="1"/>
          </p:cNvSpPr>
          <p:nvPr/>
        </p:nvSpPr>
        <p:spPr bwMode="auto">
          <a:xfrm>
            <a:off x="4044817" y="2579980"/>
            <a:ext cx="3442662" cy="400110"/>
          </a:xfrm>
          <a:prstGeom prst="rect">
            <a:avLst/>
          </a:prstGeom>
          <a:solidFill>
            <a:srgbClr val="00B050"/>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A. </a:t>
            </a:r>
            <a:r>
              <a:rPr kumimoji="0" lang="en-US" altLang="en-US" sz="2000" b="1" i="0" u="none" strike="noStrike" cap="none" normalizeH="0" baseline="0" dirty="0" err="1">
                <a:ln>
                  <a:noFill/>
                </a:ln>
                <a:solidFill>
                  <a:srgbClr val="FFFF00"/>
                </a:solidFill>
                <a:effectLst/>
                <a:latin typeface="Arial" panose="020B0604020202020204" pitchFamily="34" charset="0"/>
                <a:cs typeface="Arial" panose="020B0604020202020204" pitchFamily="34" charset="0"/>
              </a:rPr>
              <a:t>Đau</a:t>
            </a:r>
            <a:r>
              <a:rPr kumimoji="0" lang="en-US" altLang="en-US" sz="2000" b="1" i="0" u="none" strike="noStrike" cap="none" normalizeH="0" dirty="0">
                <a:ln>
                  <a:noFill/>
                </a:ln>
                <a:solidFill>
                  <a:srgbClr val="FFFF00"/>
                </a:solidFill>
                <a:effectLst/>
                <a:latin typeface="Arial" panose="020B0604020202020204" pitchFamily="34" charset="0"/>
                <a:cs typeface="Arial" panose="020B0604020202020204" pitchFamily="34" charset="0"/>
              </a:rPr>
              <a:t> tai</a:t>
            </a:r>
            <a:endParaRPr kumimoji="0" lang="en-US" altLang="en-US" sz="2000" b="1" i="0" u="none" strike="noStrike" cap="none" normalizeH="0" baseline="0" dirty="0">
              <a:ln>
                <a:noFill/>
              </a:ln>
              <a:solidFill>
                <a:srgbClr val="FFFF00"/>
              </a:solidFill>
              <a:effectLst/>
              <a:latin typeface="Arial" panose="020B0604020202020204" pitchFamily="34" charset="0"/>
            </a:endParaRPr>
          </a:p>
        </p:txBody>
      </p:sp>
      <p:sp>
        <p:nvSpPr>
          <p:cNvPr id="6" name="AutoShape 2">
            <a:extLst>
              <a:ext uri="{FF2B5EF4-FFF2-40B4-BE49-F238E27FC236}">
                <a16:creationId xmlns:a16="http://schemas.microsoft.com/office/drawing/2014/main" id="{873E792A-B1E8-42EF-94FA-E46416FA5277}"/>
              </a:ext>
            </a:extLst>
          </p:cNvPr>
          <p:cNvSpPr>
            <a:spLocks noChangeAspect="1" noChangeArrowheads="1"/>
          </p:cNvSpPr>
          <p:nvPr/>
        </p:nvSpPr>
        <p:spPr bwMode="auto">
          <a:xfrm>
            <a:off x="1376363" y="-136525"/>
            <a:ext cx="190500" cy="19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9F7B7863-49A5-4C85-A80B-C077483F54F4}"/>
              </a:ext>
            </a:extLst>
          </p:cNvPr>
          <p:cNvSpPr txBox="1"/>
          <p:nvPr/>
        </p:nvSpPr>
        <p:spPr>
          <a:xfrm>
            <a:off x="4044818" y="3429000"/>
            <a:ext cx="3442662" cy="400110"/>
          </a:xfrm>
          <a:prstGeom prst="rect">
            <a:avLst/>
          </a:prstGeom>
          <a:solidFill>
            <a:srgbClr val="00B050"/>
          </a:solidFill>
          <a:ln>
            <a:noFill/>
          </a:ln>
          <a:effectLst/>
        </p:spPr>
        <p:txBody>
          <a:bodyPr vert="horz" wrap="square" lIns="91440" tIns="45720" rIns="91440" bIns="4572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dirty="0"/>
              <a:t>B. </a:t>
            </a:r>
            <a:r>
              <a:rPr lang="en-US" dirty="0" err="1"/>
              <a:t>Vẹo</a:t>
            </a:r>
            <a:r>
              <a:rPr lang="en-US" dirty="0"/>
              <a:t> </a:t>
            </a:r>
            <a:r>
              <a:rPr lang="en-US" dirty="0" err="1"/>
              <a:t>cột</a:t>
            </a:r>
            <a:r>
              <a:rPr lang="en-US" dirty="0"/>
              <a:t> </a:t>
            </a:r>
            <a:r>
              <a:rPr lang="en-US" dirty="0" err="1"/>
              <a:t>sống</a:t>
            </a:r>
            <a:endParaRPr lang="en-US" dirty="0"/>
          </a:p>
        </p:txBody>
      </p:sp>
      <p:sp>
        <p:nvSpPr>
          <p:cNvPr id="10" name="TextBox 9">
            <a:extLst>
              <a:ext uri="{FF2B5EF4-FFF2-40B4-BE49-F238E27FC236}">
                <a16:creationId xmlns:a16="http://schemas.microsoft.com/office/drawing/2014/main" id="{A0FBDE66-9621-4FED-AD6F-0C2E8C0BBE19}"/>
              </a:ext>
            </a:extLst>
          </p:cNvPr>
          <p:cNvSpPr txBox="1"/>
          <p:nvPr/>
        </p:nvSpPr>
        <p:spPr>
          <a:xfrm>
            <a:off x="4044818" y="4299531"/>
            <a:ext cx="3442662" cy="400110"/>
          </a:xfrm>
          <a:prstGeom prst="rect">
            <a:avLst/>
          </a:prstGeom>
          <a:solidFill>
            <a:srgbClr val="00B050"/>
          </a:solidFill>
          <a:ln>
            <a:noFill/>
          </a:ln>
          <a:effectLst/>
        </p:spPr>
        <p:txBody>
          <a:bodyPr vert="horz" wrap="square" lIns="91440" tIns="45720" rIns="91440" bIns="4572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dirty="0"/>
              <a:t>C. </a:t>
            </a:r>
            <a:r>
              <a:rPr lang="en-US" dirty="0" err="1"/>
              <a:t>Đau</a:t>
            </a:r>
            <a:r>
              <a:rPr lang="en-US" dirty="0"/>
              <a:t> </a:t>
            </a:r>
            <a:r>
              <a:rPr lang="en-US" dirty="0" err="1"/>
              <a:t>chân</a:t>
            </a:r>
            <a:endParaRPr lang="en-US" dirty="0"/>
          </a:p>
        </p:txBody>
      </p:sp>
      <p:sp>
        <p:nvSpPr>
          <p:cNvPr id="9" name="Action Button: Go Home 8">
            <a:hlinkClick r:id="rId3" action="ppaction://hlinksldjump" highlightClick="1"/>
            <a:extLst>
              <a:ext uri="{FF2B5EF4-FFF2-40B4-BE49-F238E27FC236}">
                <a16:creationId xmlns:a16="http://schemas.microsoft.com/office/drawing/2014/main" id="{0BC23B83-E257-4D83-8D68-7F2FD58A9A02}"/>
              </a:ext>
            </a:extLst>
          </p:cNvPr>
          <p:cNvSpPr/>
          <p:nvPr/>
        </p:nvSpPr>
        <p:spPr>
          <a:xfrm>
            <a:off x="11043821" y="6116715"/>
            <a:ext cx="639193" cy="67470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958060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8"/>
                                        </p:tgtEl>
                                        <p:attrNameLst>
                                          <p:attrName>fillcolor</p:attrName>
                                        </p:attrNameLst>
                                      </p:cBhvr>
                                      <p:to>
                                        <a:srgbClr val="C00000"/>
                                      </p:to>
                                    </p:animClr>
                                    <p:set>
                                      <p:cBhvr>
                                        <p:cTn id="22" dur="2000" fill="hold"/>
                                        <p:tgtEl>
                                          <p:spTgt spid="8"/>
                                        </p:tgtEl>
                                        <p:attrNameLst>
                                          <p:attrName>fill.type</p:attrName>
                                        </p:attrNameLst>
                                      </p:cBhvr>
                                      <p:to>
                                        <p:strVal val="solid"/>
                                      </p:to>
                                    </p:set>
                                    <p:set>
                                      <p:cBhvr>
                                        <p:cTn id="23" dur="2000" fill="hold"/>
                                        <p:tgtEl>
                                          <p:spTgt spid="8"/>
                                        </p:tgtEl>
                                        <p:attrNameLst>
                                          <p:attrName>fill.on</p:attrName>
                                        </p:attrNameLst>
                                      </p:cBhvr>
                                      <p:to>
                                        <p:strVal val="true"/>
                                      </p:to>
                                    </p:set>
                                  </p:childTnLst>
                                  <p:subTnLst>
                                    <p:audio>
                                      <p:cMediaNode vol="100000">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7">
            <a:extLst>
              <a:ext uri="{FF2B5EF4-FFF2-40B4-BE49-F238E27FC236}">
                <a16:creationId xmlns:a16="http://schemas.microsoft.com/office/drawing/2014/main" id="{5AD8F183-4DCC-4CA0-005D-9EB79707BA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4401"/>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5">
            <a:extLst>
              <a:ext uri="{FF2B5EF4-FFF2-40B4-BE49-F238E27FC236}">
                <a16:creationId xmlns:a16="http://schemas.microsoft.com/office/drawing/2014/main" id="{CE3A6B93-E6E7-6E2F-F7ED-4A6B70B171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0952" t="26666" r="20952" b="53651"/>
          <a:stretch>
            <a:fillRect/>
          </a:stretch>
        </p:blipFill>
        <p:spPr bwMode="auto">
          <a:xfrm>
            <a:off x="1927225" y="960438"/>
            <a:ext cx="81915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图片 3">
            <a:extLst>
              <a:ext uri="{FF2B5EF4-FFF2-40B4-BE49-F238E27FC236}">
                <a16:creationId xmlns:a16="http://schemas.microsoft.com/office/drawing/2014/main" id="{DB58217B-30AF-B1E5-6EE0-D45E0692E39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53214" t="30901" r="27975" b="38837"/>
          <a:stretch>
            <a:fillRect/>
          </a:stretch>
        </p:blipFill>
        <p:spPr bwMode="auto">
          <a:xfrm>
            <a:off x="8842375" y="1177926"/>
            <a:ext cx="10922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9">
            <a:extLst>
              <a:ext uri="{FF2B5EF4-FFF2-40B4-BE49-F238E27FC236}">
                <a16:creationId xmlns:a16="http://schemas.microsoft.com/office/drawing/2014/main" id="{56BD4558-D7EF-35E5-8294-0BD377C928A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70595" t="59471" r="6905"/>
          <a:stretch>
            <a:fillRect/>
          </a:stretch>
        </p:blipFill>
        <p:spPr bwMode="auto">
          <a:xfrm>
            <a:off x="8712200" y="3201988"/>
            <a:ext cx="85725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图片 30">
            <a:extLst>
              <a:ext uri="{FF2B5EF4-FFF2-40B4-BE49-F238E27FC236}">
                <a16:creationId xmlns:a16="http://schemas.microsoft.com/office/drawing/2014/main" id="{252457C2-491A-7279-9588-3A5D575D45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1251" t="5185" r="9344" b="24550"/>
          <a:stretch>
            <a:fillRect/>
          </a:stretch>
        </p:blipFill>
        <p:spPr bwMode="auto">
          <a:xfrm>
            <a:off x="3546476" y="857250"/>
            <a:ext cx="4518025"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8">
            <a:extLst>
              <a:ext uri="{FF2B5EF4-FFF2-40B4-BE49-F238E27FC236}">
                <a16:creationId xmlns:a16="http://schemas.microsoft.com/office/drawing/2014/main" id="{90412F5A-311E-477A-2D6C-9E0FABB2C1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9048" t="60106" r="67619"/>
          <a:stretch>
            <a:fillRect/>
          </a:stretch>
        </p:blipFill>
        <p:spPr bwMode="auto">
          <a:xfrm>
            <a:off x="6217580" y="4597400"/>
            <a:ext cx="135255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文本框 31">
            <a:extLst>
              <a:ext uri="{FF2B5EF4-FFF2-40B4-BE49-F238E27FC236}">
                <a16:creationId xmlns:a16="http://schemas.microsoft.com/office/drawing/2014/main" id="{9DCD6135-7BCB-2323-BA79-C8439820F6A8}"/>
              </a:ext>
            </a:extLst>
          </p:cNvPr>
          <p:cNvSpPr txBox="1"/>
          <p:nvPr/>
        </p:nvSpPr>
        <p:spPr>
          <a:xfrm>
            <a:off x="4477514" y="1526234"/>
            <a:ext cx="3092617" cy="669414"/>
          </a:xfrm>
          <a:prstGeom prst="rect">
            <a:avLst/>
          </a:prstGeom>
          <a:noFill/>
          <a:effectLst>
            <a:outerShdw blurRad="50800" dist="38100" dir="5400000" algn="t" rotWithShape="0">
              <a:prstClr val="black">
                <a:alpha val="40000"/>
              </a:prstClr>
            </a:outerShdw>
          </a:effectLst>
        </p:spPr>
        <p:txBody>
          <a:bodyPr>
            <a:spAutoFit/>
          </a:bodyPr>
          <a:lstStyle/>
          <a:p>
            <a:pPr algn="ctr" eaLnBrk="0" fontAlgn="base" hangingPunct="0">
              <a:spcBef>
                <a:spcPct val="0"/>
              </a:spcBef>
              <a:spcAft>
                <a:spcPct val="0"/>
              </a:spcAft>
              <a:defRPr/>
            </a:pPr>
            <a:r>
              <a:rPr lang="en-US" altLang="zh-CN" sz="3750" b="1" dirty="0">
                <a:ln w="28575">
                  <a:solidFill>
                    <a:prstClr val="white"/>
                  </a:solidFill>
                </a:ln>
                <a:solidFill>
                  <a:srgbClr val="4F81BD"/>
                </a:solidFill>
                <a:latin typeface="Times New Roman" panose="02020603050405020304" pitchFamily="18" charset="0"/>
                <a:ea typeface="微软雅黑" panose="020B0503020204020204" pitchFamily="34" charset="-122"/>
                <a:cs typeface="Times New Roman" panose="02020603050405020304" pitchFamily="18" charset="0"/>
              </a:rPr>
              <a:t>TRÒ CHƠI</a:t>
            </a:r>
            <a:endParaRPr lang="zh-CN" altLang="en-US" sz="3750" b="1" dirty="0">
              <a:ln w="28575">
                <a:solidFill>
                  <a:prstClr val="white"/>
                </a:solidFill>
              </a:ln>
              <a:solidFill>
                <a:srgbClr val="4F81BD"/>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Rectangle 11">
            <a:extLst>
              <a:ext uri="{FF2B5EF4-FFF2-40B4-BE49-F238E27FC236}">
                <a16:creationId xmlns:a16="http://schemas.microsoft.com/office/drawing/2014/main" id="{434250F6-C436-0BF8-5443-D5397AA16E1D}"/>
              </a:ext>
            </a:extLst>
          </p:cNvPr>
          <p:cNvSpPr/>
          <p:nvPr/>
        </p:nvSpPr>
        <p:spPr>
          <a:xfrm>
            <a:off x="1828801" y="2738509"/>
            <a:ext cx="8105775" cy="746358"/>
          </a:xfrm>
          <a:prstGeom prst="rect">
            <a:avLst/>
          </a:prstGeom>
          <a:noFill/>
        </p:spPr>
        <p:txBody>
          <a:bodyPr lIns="68580" tIns="34290" rIns="68580" bIns="34290">
            <a:spAutoFit/>
          </a:bodyPr>
          <a:lstStyle/>
          <a:p>
            <a:pPr algn="ctr" eaLnBrk="0" fontAlgn="base" hangingPunct="0">
              <a:spcBef>
                <a:spcPct val="0"/>
              </a:spcBef>
              <a:spcAft>
                <a:spcPct val="0"/>
              </a:spcAft>
              <a:defRPr/>
            </a:pPr>
            <a:r>
              <a:rPr lang="en-US" sz="44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 </a:t>
            </a:r>
            <a:r>
              <a:rPr lang="vi-VN" sz="44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a:t>
            </a:r>
            <a:r>
              <a:rPr lang="en-US" sz="44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MẢNH GHÉP BÍ MẬT</a:t>
            </a:r>
            <a:r>
              <a:rPr lang="vi-VN" sz="44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a:t>
            </a:r>
            <a:endParaRPr lang="en-US" sz="44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endParaRPr>
          </a:p>
        </p:txBody>
      </p:sp>
      <p:pic>
        <p:nvPicPr>
          <p:cNvPr id="2" name="luat choi">
            <a:hlinkClick r:id="" action="ppaction://media"/>
            <a:extLst>
              <a:ext uri="{FF2B5EF4-FFF2-40B4-BE49-F238E27FC236}">
                <a16:creationId xmlns:a16="http://schemas.microsoft.com/office/drawing/2014/main" id="{6CE68968-1A29-12C3-BDA5-09D7B6E2C15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477514" y="431965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par>
                          <p:cTn id="8" fill="hold" nodeType="afterGroup">
                            <p:stCondLst>
                              <p:cond delay="500"/>
                            </p:stCondLst>
                            <p:childTnLst>
                              <p:par>
                                <p:cTn id="9" presetID="6" presetClass="emph" presetSubtype="0" fill="hold" nodeType="afterEffect">
                                  <p:stCondLst>
                                    <p:cond delay="0"/>
                                  </p:stCondLst>
                                  <p:childTnLst>
                                    <p:animScale>
                                      <p:cBhvr>
                                        <p:cTn id="10" dur="2000" fill="hold"/>
                                        <p:tgtEl>
                                          <p:spTgt spid="12"/>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B24028F1-D878-4FBC-9FA8-38AF25C032B7}"/>
              </a:ext>
            </a:extLst>
          </p:cNvPr>
          <p:cNvGraphicFramePr>
            <a:graphicFrameLocks noGrp="1"/>
          </p:cNvGraphicFramePr>
          <p:nvPr>
            <p:extLst>
              <p:ext uri="{D42A27DB-BD31-4B8C-83A1-F6EECF244321}">
                <p14:modId xmlns:p14="http://schemas.microsoft.com/office/powerpoint/2010/main" val="4173835184"/>
              </p:ext>
            </p:extLst>
          </p:nvPr>
        </p:nvGraphicFramePr>
        <p:xfrm>
          <a:off x="4976949" y="3812345"/>
          <a:ext cx="6144620" cy="2611972"/>
        </p:xfrm>
        <a:graphic>
          <a:graphicData uri="http://schemas.openxmlformats.org/drawingml/2006/table">
            <a:tbl>
              <a:tblPr firstRow="1" bandRow="1">
                <a:tableStyleId>{5C22544A-7EE6-4342-B048-85BDC9FD1C3A}</a:tableStyleId>
              </a:tblPr>
              <a:tblGrid>
                <a:gridCol w="3072310">
                  <a:extLst>
                    <a:ext uri="{9D8B030D-6E8A-4147-A177-3AD203B41FA5}">
                      <a16:colId xmlns:a16="http://schemas.microsoft.com/office/drawing/2014/main" val="1461801790"/>
                    </a:ext>
                  </a:extLst>
                </a:gridCol>
                <a:gridCol w="3072310">
                  <a:extLst>
                    <a:ext uri="{9D8B030D-6E8A-4147-A177-3AD203B41FA5}">
                      <a16:colId xmlns:a16="http://schemas.microsoft.com/office/drawing/2014/main" val="2401906472"/>
                    </a:ext>
                  </a:extLst>
                </a:gridCol>
              </a:tblGrid>
              <a:tr h="1305986">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2463739799"/>
                  </a:ext>
                </a:extLst>
              </a:tr>
              <a:tr h="1305986">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2765278671"/>
                  </a:ext>
                </a:extLst>
              </a:tr>
            </a:tbl>
          </a:graphicData>
        </a:graphic>
      </p:graphicFrame>
      <p:sp>
        <p:nvSpPr>
          <p:cNvPr id="14" name="TextBox 13">
            <a:extLst>
              <a:ext uri="{FF2B5EF4-FFF2-40B4-BE49-F238E27FC236}">
                <a16:creationId xmlns:a16="http://schemas.microsoft.com/office/drawing/2014/main" id="{80C5DF56-EFEF-4FC4-8BCF-7A209BDCA61E}"/>
              </a:ext>
            </a:extLst>
          </p:cNvPr>
          <p:cNvSpPr txBox="1"/>
          <p:nvPr/>
        </p:nvSpPr>
        <p:spPr>
          <a:xfrm>
            <a:off x="1293241" y="346012"/>
            <a:ext cx="9035746" cy="646331"/>
          </a:xfrm>
          <a:prstGeom prst="rect">
            <a:avLst/>
          </a:prstGeom>
          <a:noFill/>
        </p:spPr>
        <p:txBody>
          <a:bodyPr wrap="square" rtlCol="0">
            <a:spAutoFit/>
          </a:bodyPr>
          <a:lstStyle/>
          <a:p>
            <a:pPr algn="ctr"/>
            <a:r>
              <a:rPr lang="en-US" sz="3600" b="1" dirty="0">
                <a:solidFill>
                  <a:srgbClr val="002060"/>
                </a:solidFill>
                <a:highlight>
                  <a:srgbClr val="FFFF00"/>
                </a:highlight>
                <a:latin typeface="Times New Roman" panose="02020603050405020304" pitchFamily="18" charset="0"/>
                <a:cs typeface="Times New Roman" panose="02020603050405020304" pitchFamily="18" charset="0"/>
              </a:rPr>
              <a:t>TRÒ CHƠI MẢNH GHÉP BÍ MẬT</a:t>
            </a:r>
          </a:p>
        </p:txBody>
      </p:sp>
      <p:pic>
        <p:nvPicPr>
          <p:cNvPr id="22" name="Picture 21"/>
          <p:cNvPicPr>
            <a:picLocks noChangeAspect="1"/>
          </p:cNvPicPr>
          <p:nvPr/>
        </p:nvPicPr>
        <p:blipFill>
          <a:blip r:embed="rId3"/>
          <a:stretch>
            <a:fillRect/>
          </a:stretch>
        </p:blipFill>
        <p:spPr>
          <a:xfrm>
            <a:off x="1054356" y="1251727"/>
            <a:ext cx="10067213" cy="5271769"/>
          </a:xfrm>
          <a:prstGeom prst="rect">
            <a:avLst/>
          </a:prstGeom>
        </p:spPr>
      </p:pic>
      <p:sp>
        <p:nvSpPr>
          <p:cNvPr id="23" name="Rectangle 22">
            <a:extLst>
              <a:ext uri="{FF2B5EF4-FFF2-40B4-BE49-F238E27FC236}">
                <a16:creationId xmlns:a16="http://schemas.microsoft.com/office/drawing/2014/main" id="{FF1B2C0A-EC4E-48A1-A3BB-4D8060FA1D7E}"/>
              </a:ext>
            </a:extLst>
          </p:cNvPr>
          <p:cNvSpPr/>
          <p:nvPr/>
        </p:nvSpPr>
        <p:spPr>
          <a:xfrm>
            <a:off x="1054356" y="1251727"/>
            <a:ext cx="5025569" cy="25759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hlinkClick r:id="rId4" action="ppaction://hlinksldjump"/>
            <a:extLst>
              <a:ext uri="{FF2B5EF4-FFF2-40B4-BE49-F238E27FC236}">
                <a16:creationId xmlns:a16="http://schemas.microsoft.com/office/drawing/2014/main" id="{4226751A-0CA7-445A-A0E1-BB8BB618B7E9}"/>
              </a:ext>
            </a:extLst>
          </p:cNvPr>
          <p:cNvSpPr txBox="1"/>
          <p:nvPr/>
        </p:nvSpPr>
        <p:spPr>
          <a:xfrm>
            <a:off x="1034500" y="1325484"/>
            <a:ext cx="4940671" cy="2646878"/>
          </a:xfrm>
          <a:prstGeom prst="rect">
            <a:avLst/>
          </a:prstGeom>
          <a:noFill/>
        </p:spPr>
        <p:txBody>
          <a:bodyPr wrap="square" rtlCol="0">
            <a:spAutoFit/>
          </a:bodyPr>
          <a:lstStyle/>
          <a:p>
            <a:pPr algn="ctr"/>
            <a:r>
              <a:rPr lang="en-US" sz="16600" b="1" dirty="0">
                <a:solidFill>
                  <a:srgbClr val="FF0000"/>
                </a:solidFill>
              </a:rPr>
              <a:t>1</a:t>
            </a:r>
          </a:p>
        </p:txBody>
      </p:sp>
      <p:sp>
        <p:nvSpPr>
          <p:cNvPr id="25" name="Rectangle 24">
            <a:extLst>
              <a:ext uri="{FF2B5EF4-FFF2-40B4-BE49-F238E27FC236}">
                <a16:creationId xmlns:a16="http://schemas.microsoft.com/office/drawing/2014/main" id="{6BB03C87-8016-4F2C-BE11-20419171810D}"/>
              </a:ext>
            </a:extLst>
          </p:cNvPr>
          <p:cNvSpPr/>
          <p:nvPr/>
        </p:nvSpPr>
        <p:spPr>
          <a:xfrm>
            <a:off x="6063850" y="1251727"/>
            <a:ext cx="5025569" cy="257597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hlinkClick r:id="rId5" action="ppaction://hlinksldjump"/>
            <a:extLst>
              <a:ext uri="{FF2B5EF4-FFF2-40B4-BE49-F238E27FC236}">
                <a16:creationId xmlns:a16="http://schemas.microsoft.com/office/drawing/2014/main" id="{13ED8A59-08DF-46C7-B198-CA57242AC73B}"/>
              </a:ext>
            </a:extLst>
          </p:cNvPr>
          <p:cNvSpPr txBox="1"/>
          <p:nvPr/>
        </p:nvSpPr>
        <p:spPr>
          <a:xfrm>
            <a:off x="7179843" y="1325484"/>
            <a:ext cx="3149144" cy="2646878"/>
          </a:xfrm>
          <a:prstGeom prst="rect">
            <a:avLst/>
          </a:prstGeom>
          <a:noFill/>
        </p:spPr>
        <p:txBody>
          <a:bodyPr wrap="square" rtlCol="0">
            <a:spAutoFit/>
          </a:bodyPr>
          <a:lstStyle/>
          <a:p>
            <a:pPr algn="ctr"/>
            <a:r>
              <a:rPr lang="en-US" sz="16600" b="1" dirty="0">
                <a:solidFill>
                  <a:srgbClr val="FF0000"/>
                </a:solidFill>
              </a:rPr>
              <a:t>2</a:t>
            </a:r>
          </a:p>
        </p:txBody>
      </p:sp>
      <p:sp>
        <p:nvSpPr>
          <p:cNvPr id="27" name="Rectangle 26">
            <a:extLst>
              <a:ext uri="{FF2B5EF4-FFF2-40B4-BE49-F238E27FC236}">
                <a16:creationId xmlns:a16="http://schemas.microsoft.com/office/drawing/2014/main" id="{BA816BB2-5D10-4F22-950C-06A6152C101A}"/>
              </a:ext>
            </a:extLst>
          </p:cNvPr>
          <p:cNvSpPr/>
          <p:nvPr/>
        </p:nvSpPr>
        <p:spPr>
          <a:xfrm>
            <a:off x="1044428" y="3819944"/>
            <a:ext cx="5025569" cy="257597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hlinkClick r:id="rId6" action="ppaction://hlinksldjump"/>
            <a:extLst>
              <a:ext uri="{FF2B5EF4-FFF2-40B4-BE49-F238E27FC236}">
                <a16:creationId xmlns:a16="http://schemas.microsoft.com/office/drawing/2014/main" id="{D0D3075A-1906-463A-A181-B32D77EA1D28}"/>
              </a:ext>
            </a:extLst>
          </p:cNvPr>
          <p:cNvSpPr txBox="1"/>
          <p:nvPr/>
        </p:nvSpPr>
        <p:spPr>
          <a:xfrm>
            <a:off x="1201784" y="3827029"/>
            <a:ext cx="4349930" cy="2646878"/>
          </a:xfrm>
          <a:prstGeom prst="rect">
            <a:avLst/>
          </a:prstGeom>
          <a:noFill/>
        </p:spPr>
        <p:txBody>
          <a:bodyPr wrap="square" rtlCol="0">
            <a:spAutoFit/>
          </a:bodyPr>
          <a:lstStyle/>
          <a:p>
            <a:pPr algn="ctr"/>
            <a:r>
              <a:rPr lang="en-US" sz="16600" b="1" dirty="0">
                <a:solidFill>
                  <a:srgbClr val="FF0000"/>
                </a:solidFill>
              </a:rPr>
              <a:t>3</a:t>
            </a:r>
          </a:p>
        </p:txBody>
      </p:sp>
      <p:sp>
        <p:nvSpPr>
          <p:cNvPr id="29" name="Rectangle 28">
            <a:extLst>
              <a:ext uri="{FF2B5EF4-FFF2-40B4-BE49-F238E27FC236}">
                <a16:creationId xmlns:a16="http://schemas.microsoft.com/office/drawing/2014/main" id="{39186DE1-4033-44D5-9D00-8482C127B872}"/>
              </a:ext>
            </a:extLst>
          </p:cNvPr>
          <p:cNvSpPr/>
          <p:nvPr/>
        </p:nvSpPr>
        <p:spPr>
          <a:xfrm>
            <a:off x="6069997" y="3819944"/>
            <a:ext cx="5025569" cy="257597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hlinkClick r:id="rId7" action="ppaction://hlinksldjump"/>
            <a:extLst>
              <a:ext uri="{FF2B5EF4-FFF2-40B4-BE49-F238E27FC236}">
                <a16:creationId xmlns:a16="http://schemas.microsoft.com/office/drawing/2014/main" id="{4506A57A-E9F3-419D-B033-6B8E4030806B}"/>
              </a:ext>
            </a:extLst>
          </p:cNvPr>
          <p:cNvSpPr txBox="1"/>
          <p:nvPr/>
        </p:nvSpPr>
        <p:spPr>
          <a:xfrm>
            <a:off x="6835772" y="3713166"/>
            <a:ext cx="3581894" cy="2646878"/>
          </a:xfrm>
          <a:prstGeom prst="rect">
            <a:avLst/>
          </a:prstGeom>
          <a:noFill/>
        </p:spPr>
        <p:txBody>
          <a:bodyPr wrap="square" rtlCol="0">
            <a:spAutoFit/>
          </a:bodyPr>
          <a:lstStyle/>
          <a:p>
            <a:pPr algn="ctr"/>
            <a:r>
              <a:rPr lang="en-US" sz="16600" b="1" dirty="0">
                <a:solidFill>
                  <a:srgbClr val="FF0000"/>
                </a:solidFill>
              </a:rPr>
              <a:t>4</a:t>
            </a:r>
          </a:p>
        </p:txBody>
      </p:sp>
    </p:spTree>
    <p:extLst>
      <p:ext uri="{BB962C8B-B14F-4D97-AF65-F5344CB8AC3E}">
        <p14:creationId xmlns:p14="http://schemas.microsoft.com/office/powerpoint/2010/main" val="3925355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6"/>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8"/>
                  </p:tgtEl>
                </p:cond>
              </p:nextCondLst>
            </p:seq>
            <p:seq concurrent="1" nextAc="seek">
              <p:cTn id="38" restart="whenNotActive" fill="hold" evtFilter="cancelBubble" nodeType="interactiveSeq">
                <p:stCondLst>
                  <p:cond evt="onClick" delay="0">
                    <p:tgtEl>
                      <p:spTgt spid="2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9"/>
                                        </p:tgtEl>
                                      </p:cBhvr>
                                    </p:animEffect>
                                    <p:set>
                                      <p:cBhvr>
                                        <p:cTn id="4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p:bldP spid="25" grpId="0" animBg="1"/>
      <p:bldP spid="26" grpId="0"/>
      <p:bldP spid="27" grpId="0" animBg="1"/>
      <p:bldP spid="28" grpId="0"/>
      <p:bldP spid="29"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233187" y="5499652"/>
            <a:ext cx="12658374" cy="1358348"/>
          </a:xfrm>
          <a:prstGeom prst="rect">
            <a:avLst/>
          </a:prstGeom>
        </p:spPr>
      </p:pic>
      <p:sp>
        <p:nvSpPr>
          <p:cNvPr id="5" name="TextBox 9">
            <a:extLst>
              <a:ext uri="{FF2B5EF4-FFF2-40B4-BE49-F238E27FC236}">
                <a16:creationId xmlns:a16="http://schemas.microsoft.com/office/drawing/2014/main" id="{99E67E6B-2B07-7867-59D2-CD9F21DAD13C}"/>
              </a:ext>
            </a:extLst>
          </p:cNvPr>
          <p:cNvSpPr txBox="1">
            <a:spLocks noChangeArrowheads="1"/>
          </p:cNvSpPr>
          <p:nvPr/>
        </p:nvSpPr>
        <p:spPr bwMode="auto">
          <a:xfrm>
            <a:off x="1728700" y="822332"/>
            <a:ext cx="873459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Thứ</a:t>
            </a:r>
            <a:r>
              <a:rPr kumimoji="0" lang="en-US" altLang="en-US" sz="32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Bảy</a:t>
            </a:r>
            <a:r>
              <a:rPr kumimoji="0" lang="en-US" altLang="en-US" sz="32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ngày</a:t>
            </a:r>
            <a:r>
              <a:rPr kumimoji="0" lang="en-US" altLang="en-US" sz="32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4 </a:t>
            </a:r>
            <a:r>
              <a:rPr kumimoji="0" lang="en-US" altLang="en-US" sz="32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tháng</a:t>
            </a:r>
            <a:r>
              <a:rPr kumimoji="0" lang="en-US" altLang="en-US" sz="32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11 </a:t>
            </a:r>
            <a:r>
              <a:rPr kumimoji="0" lang="en-US" altLang="en-US" sz="32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năm</a:t>
            </a:r>
            <a:r>
              <a:rPr kumimoji="0" lang="en-US" altLang="en-US" sz="32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2023</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Tin </a:t>
            </a:r>
            <a:r>
              <a:rPr kumimoji="0" lang="en-US" altLang="en-US" sz="32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học</a:t>
            </a:r>
            <a:endParaRPr kumimoji="0" lang="en-US" altLang="en-US" sz="32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6: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Khám</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phá</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thông</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tin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trên</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Internet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tiết</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1)</a:t>
            </a:r>
          </a:p>
        </p:txBody>
      </p:sp>
      <p:sp>
        <p:nvSpPr>
          <p:cNvPr id="10" name="TextBox 9">
            <a:extLst>
              <a:ext uri="{FF2B5EF4-FFF2-40B4-BE49-F238E27FC236}">
                <a16:creationId xmlns:a16="http://schemas.microsoft.com/office/drawing/2014/main" id="{58C6E62E-5040-ED2A-0BD7-672E36CD4454}"/>
              </a:ext>
            </a:extLst>
          </p:cNvPr>
          <p:cNvSpPr txBox="1">
            <a:spLocks noChangeArrowheads="1"/>
          </p:cNvSpPr>
          <p:nvPr/>
        </p:nvSpPr>
        <p:spPr bwMode="auto">
          <a:xfrm>
            <a:off x="1558097" y="2634585"/>
            <a:ext cx="37703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Sau </a:t>
            </a:r>
            <a:r>
              <a:rPr kumimoji="0" lang="en-US" alt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này</a:t>
            </a:r>
            <a:r>
              <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C018D93C-4E84-F385-5AD9-2BC75C237202}"/>
              </a:ext>
            </a:extLst>
          </p:cNvPr>
          <p:cNvSpPr txBox="1">
            <a:spLocks noChangeArrowheads="1"/>
          </p:cNvSpPr>
          <p:nvPr/>
        </p:nvSpPr>
        <p:spPr bwMode="auto">
          <a:xfrm>
            <a:off x="1099930" y="3323640"/>
            <a:ext cx="956806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marR="0" lvl="0" indent="-457200" algn="just" defTabSz="914400" rtl="0" eaLnBrk="1" fontAlgn="auto" latinLnBrk="0" hangingPunct="1">
              <a:lnSpc>
                <a:spcPct val="100000"/>
              </a:lnSpc>
              <a:spcBef>
                <a:spcPct val="0"/>
              </a:spcBef>
              <a:spcAft>
                <a:spcPts val="0"/>
              </a:spcAft>
              <a:buClrTx/>
              <a:buSzTx/>
              <a:buFontTx/>
              <a:buChar char="-"/>
              <a:tabLst/>
              <a:defRPr/>
            </a:pP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Nêu</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được</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ví</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dụ</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về</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tin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tức</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chương</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trình</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giải</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trí</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có</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thể</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xem</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được</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khi</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truy</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cập</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Internet</a:t>
            </a:r>
          </a:p>
          <a:p>
            <a:pPr marL="457200" marR="0" lvl="0" indent="-457200" algn="just" defTabSz="914400" rtl="0" eaLnBrk="1" fontAlgn="auto" latinLnBrk="0" hangingPunct="1">
              <a:lnSpc>
                <a:spcPct val="100000"/>
              </a:lnSpc>
              <a:spcBef>
                <a:spcPct val="0"/>
              </a:spcBef>
              <a:spcAft>
                <a:spcPts val="0"/>
              </a:spcAft>
              <a:buClrTx/>
              <a:buSzTx/>
              <a:buFontTx/>
              <a:buChar char="-"/>
              <a:tabLst/>
              <a:defRPr/>
            </a:pP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Nêu</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được</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ví</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dụ</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về</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thông</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tin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không</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có</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sẵn</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trong</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máy</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tính</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đang</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sử</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dụng</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nhưng</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có</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thể</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tìm</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thấy</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trên</a:t>
            </a:r>
            <a:r>
              <a:rPr kumimoji="0" lang="en-US" alt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Internet</a:t>
            </a:r>
          </a:p>
        </p:txBody>
      </p:sp>
      <p:pic>
        <p:nvPicPr>
          <p:cNvPr id="13" name="Picture 12">
            <a:extLst>
              <a:ext uri="{FF2B5EF4-FFF2-40B4-BE49-F238E27FC236}">
                <a16:creationId xmlns:a16="http://schemas.microsoft.com/office/drawing/2014/main" id="{ED76E26D-022D-407C-F15F-76D1FE8E9E23}"/>
              </a:ext>
            </a:extLst>
          </p:cNvPr>
          <p:cNvPicPr>
            <a:picLocks noChangeAspect="1"/>
          </p:cNvPicPr>
          <p:nvPr/>
        </p:nvPicPr>
        <p:blipFill>
          <a:blip r:embed="rId6"/>
          <a:stretch>
            <a:fillRect/>
          </a:stretch>
        </p:blipFill>
        <p:spPr>
          <a:xfrm>
            <a:off x="1099930" y="1753980"/>
            <a:ext cx="916335" cy="902213"/>
          </a:xfrm>
          <a:prstGeom prst="rect">
            <a:avLst/>
          </a:prstGeom>
        </p:spPr>
      </p:pic>
    </p:spTree>
    <p:custDataLst>
      <p:tags r:id="rId1"/>
    </p:custDataLst>
    <p:extLst>
      <p:ext uri="{BB962C8B-B14F-4D97-AF65-F5344CB8AC3E}">
        <p14:creationId xmlns:p14="http://schemas.microsoft.com/office/powerpoint/2010/main" val="838888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59719F8-E8F8-2978-3561-E179D00E994A}"/>
              </a:ext>
            </a:extLst>
          </p:cNvPr>
          <p:cNvGrpSpPr/>
          <p:nvPr/>
        </p:nvGrpSpPr>
        <p:grpSpPr>
          <a:xfrm>
            <a:off x="883403" y="1425844"/>
            <a:ext cx="9841423" cy="2619213"/>
            <a:chOff x="1768766" y="4552258"/>
            <a:chExt cx="7300588" cy="1291045"/>
          </a:xfrm>
        </p:grpSpPr>
        <p:sp>
          <p:nvSpPr>
            <p:cNvPr id="5" name="Speech Bubble: Rectangle with Corners Rounded 4">
              <a:extLst>
                <a:ext uri="{FF2B5EF4-FFF2-40B4-BE49-F238E27FC236}">
                  <a16:creationId xmlns:a16="http://schemas.microsoft.com/office/drawing/2014/main" id="{DE86A8A4-7770-1D36-0AC8-9C987AFCF37A}"/>
                </a:ext>
              </a:extLst>
            </p:cNvPr>
            <p:cNvSpPr/>
            <p:nvPr/>
          </p:nvSpPr>
          <p:spPr>
            <a:xfrm>
              <a:off x="1768766" y="4644318"/>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peech Bubble: Rectangle with Corners Rounded 5">
              <a:extLst>
                <a:ext uri="{FF2B5EF4-FFF2-40B4-BE49-F238E27FC236}">
                  <a16:creationId xmlns:a16="http://schemas.microsoft.com/office/drawing/2014/main" id="{975F39F3-C7F7-5C38-C4F6-C70E4AC9AF70}"/>
                </a:ext>
              </a:extLst>
            </p:cNvPr>
            <p:cNvSpPr/>
            <p:nvPr/>
          </p:nvSpPr>
          <p:spPr>
            <a:xfrm>
              <a:off x="1856791" y="4552258"/>
              <a:ext cx="7212563" cy="1198985"/>
            </a:xfrm>
            <a:prstGeom prst="wedgeRoundRectCallout">
              <a:avLst>
                <a:gd name="adj1" fmla="val -56724"/>
                <a:gd name="adj2" fmla="val 457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id="{7A43308C-5937-D96E-EBA9-85FA52E51D29}"/>
              </a:ext>
            </a:extLst>
          </p:cNvPr>
          <p:cNvSpPr/>
          <p:nvPr/>
        </p:nvSpPr>
        <p:spPr>
          <a:xfrm>
            <a:off x="1467175" y="1733483"/>
            <a:ext cx="9257652" cy="1828386"/>
          </a:xfrm>
          <a:prstGeom prst="rect">
            <a:avLst/>
          </a:prstGeom>
        </p:spPr>
        <p:txBody>
          <a:bodyPr wrap="square">
            <a:spAutoFit/>
          </a:bodyPr>
          <a:lstStyle/>
          <a:p>
            <a:pPr marL="0" marR="0" lvl="0" indent="342900" algn="just" defTabSz="3429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Hãy kể những điều em biết về Internet.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342900" algn="just" defTabSz="3429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Em thường sử dụng Internet để làm gì?</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770"/>
    </mc:Choice>
    <mc:Fallback xmlns="">
      <p:transition spd="slow" advTm="3077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500" fill="hold"/>
                                            <p:tgtEl>
                                              <p:spTgt spid="7"/>
                                            </p:tgtEl>
                                            <p:attrNameLst>
                                              <p:attrName>ppt_x</p:attrName>
                                            </p:attrNameLst>
                                          </p:cBhvr>
                                          <p:tavLst>
                                            <p:tav tm="0">
                                              <p:val>
                                                <p:strVal val="1+#ppt_w/2"/>
                                              </p:val>
                                            </p:tav>
                                            <p:tav tm="100000">
                                              <p:val>
                                                <p:strVal val="#ppt_x"/>
                                              </p:val>
                                            </p:tav>
                                          </p:tavLst>
                                        </p:anim>
                                        <p:anim calcmode="lin" valueType="num" p14:bounceEnd="80000">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842865" y="525178"/>
            <a:ext cx="8211146" cy="684803"/>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03C69"/>
                </a:solidFill>
                <a:effectLst/>
                <a:uLnTx/>
                <a:uFillTx/>
                <a:latin typeface="SVN-SAF" panose="02040603050506020204" pitchFamily="18" charset="0"/>
                <a:cs typeface="Times New Roman" panose="02020603050405020304" pitchFamily="18" charset="0"/>
              </a:rPr>
              <a:t>1. </a:t>
            </a:r>
            <a:r>
              <a:rPr kumimoji="0" lang="vi-VN" sz="2800" b="1" i="0" u="none" strike="noStrike" kern="1200" cap="none" spc="0" normalizeH="0" baseline="0" noProof="0" dirty="0">
                <a:ln>
                  <a:noFill/>
                </a:ln>
                <a:solidFill>
                  <a:srgbClr val="F03C69"/>
                </a:solidFill>
                <a:effectLst/>
                <a:uLnTx/>
                <a:uFillTx/>
                <a:latin typeface="SVN-SAF" panose="02040603050506020204" pitchFamily="18" charset="0"/>
                <a:cs typeface="Times New Roman" panose="02020603050405020304" pitchFamily="18" charset="0"/>
              </a:rPr>
              <a:t>Thông tin trên Internet</a:t>
            </a:r>
            <a:endParaRPr kumimoji="0" lang="vi-VN" sz="2800" b="1" i="0" u="none" strike="noStrike" kern="1200" cap="none" spc="0" normalizeH="0" baseline="0" noProof="0" dirty="0">
              <a:ln>
                <a:noFill/>
              </a:ln>
              <a:solidFill>
                <a:srgbClr val="F03C69"/>
              </a:solidFill>
              <a:effectLst/>
              <a:uLnTx/>
              <a:uFillTx/>
              <a:cs typeface="Times New Roman" panose="02020603050405020304" pitchFamily="18" charset="0"/>
            </a:endParaRPr>
          </a:p>
        </p:txBody>
      </p:sp>
      <p:sp>
        <p:nvSpPr>
          <p:cNvPr id="14" name="Rectangle 13">
            <a:extLst>
              <a:ext uri="{FF2B5EF4-FFF2-40B4-BE49-F238E27FC236}">
                <a16:creationId xmlns:a16="http://schemas.microsoft.com/office/drawing/2014/main" id="{70DA43EF-4FDA-4CA6-88C0-2BCCF27C1E7C}"/>
              </a:ext>
            </a:extLst>
          </p:cNvPr>
          <p:cNvSpPr/>
          <p:nvPr/>
        </p:nvSpPr>
        <p:spPr>
          <a:xfrm>
            <a:off x="842865" y="2536174"/>
            <a:ext cx="10805796" cy="1307537"/>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Em hãy theo dõi câu chuyện của bạn khoa và cho biết các thành viên trong gia đình Khoa nhận được những thông tin gì từ Internet? </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244983CB-102C-A63C-33AE-1C8FA6F0610B}"/>
              </a:ext>
            </a:extLst>
          </p:cNvPr>
          <p:cNvGrpSpPr/>
          <p:nvPr/>
        </p:nvGrpSpPr>
        <p:grpSpPr>
          <a:xfrm>
            <a:off x="842865" y="1258458"/>
            <a:ext cx="9438624" cy="1034634"/>
            <a:chOff x="614526" y="968721"/>
            <a:chExt cx="9926380" cy="880803"/>
          </a:xfrm>
        </p:grpSpPr>
        <p:sp>
          <p:nvSpPr>
            <p:cNvPr id="13" name="Rectangle 12">
              <a:extLst>
                <a:ext uri="{FF2B5EF4-FFF2-40B4-BE49-F238E27FC236}">
                  <a16:creationId xmlns:a16="http://schemas.microsoft.com/office/drawing/2014/main" id="{FAB2ABA5-E39F-453B-A1F6-A8A302CF76CF}"/>
                </a:ext>
              </a:extLst>
            </p:cNvPr>
            <p:cNvSpPr/>
            <p:nvPr/>
          </p:nvSpPr>
          <p:spPr>
            <a:xfrm>
              <a:off x="3367551" y="1113893"/>
              <a:ext cx="7173355" cy="642676"/>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FC354"/>
                  </a:solidFill>
                  <a:effectLst/>
                  <a:uLnTx/>
                  <a:uFillTx/>
                  <a:latin typeface="SVN-Androgyne" panose="02040603050506020204" pitchFamily="18" charset="0"/>
                  <a:cs typeface="Times New Roman" panose="02020603050405020304" pitchFamily="18" charset="0"/>
                </a:rPr>
                <a:t>Thông tin trên Internet</a:t>
              </a:r>
            </a:p>
          </p:txBody>
        </p:sp>
        <p:grpSp>
          <p:nvGrpSpPr>
            <p:cNvPr id="4" name="Group 3">
              <a:extLst>
                <a:ext uri="{FF2B5EF4-FFF2-40B4-BE49-F238E27FC236}">
                  <a16:creationId xmlns:a16="http://schemas.microsoft.com/office/drawing/2014/main" id="{157CF051-F82C-8F48-B7CD-C3299B9BE9C4}"/>
                </a:ext>
              </a:extLst>
            </p:cNvPr>
            <p:cNvGrpSpPr/>
            <p:nvPr/>
          </p:nvGrpSpPr>
          <p:grpSpPr>
            <a:xfrm>
              <a:off x="614526" y="968721"/>
              <a:ext cx="2898644" cy="880803"/>
              <a:chOff x="614526" y="968721"/>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614526" y="1164202"/>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UTM Bienvenue" panose="02040603050506020204" pitchFamily="18" charset="0"/>
                    <a:cs typeface="+mn-cs"/>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marL="0" marR="0" lvl="0" indent="0" algn="ctr" defTabSz="3429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UTM Bienvenue" panose="02040603050506020204" pitchFamily="18" charset="0"/>
                      <a:cs typeface="Times New Roman" panose="02020603050405020304" pitchFamily="18" charset="0"/>
                    </a:rPr>
                    <a:t>HOẠT ĐỘNG </a:t>
                  </a:r>
                  <a:endParaRPr kumimoji="0" lang="vi-VN" sz="2200" b="1" i="0" u="none" strike="noStrike" kern="1200" cap="none" spc="0" normalizeH="0" baseline="0" noProof="0" dirty="0">
                    <a:ln>
                      <a:noFill/>
                    </a:ln>
                    <a:solidFill>
                      <a:srgbClr val="FFFFFF"/>
                    </a:solidFill>
                    <a:effectLst/>
                    <a:uLnTx/>
                    <a:uFillTx/>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560217" y="968721"/>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884265" y="1070980"/>
                <a:ext cx="363894" cy="661656"/>
              </a:xfrm>
              <a:prstGeom prst="rect">
                <a:avLst/>
              </a:prstGeom>
            </p:spPr>
            <p:txBody>
              <a:bodyPr wrap="square">
                <a:spAutoFit/>
              </a:bodyPr>
              <a:lstStyle/>
              <a:p>
                <a:pPr marL="0" marR="0" lvl="0" indent="0" algn="ctr"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UTM HelvetIns" panose="02040603050506020204" pitchFamily="18" charset="0"/>
                    <a:cs typeface="Times New Roman" panose="02020603050405020304" pitchFamily="18" charset="0"/>
                  </a:rPr>
                  <a:t>1</a:t>
                </a:r>
                <a:endParaRPr kumimoji="0" lang="vi-VN" sz="2800" b="1" i="0" u="none" strike="noStrike" kern="1200" cap="none" spc="0" normalizeH="0" baseline="0" noProof="0">
                  <a:ln>
                    <a:noFill/>
                  </a:ln>
                  <a:solidFill>
                    <a:srgbClr val="FFFFFF"/>
                  </a:solidFill>
                  <a:effectLst/>
                  <a:uLnTx/>
                  <a:uFillTx/>
                  <a:latin typeface="UTM Avo" panose="02040603050506020204" pitchFamily="18" charset="0"/>
                  <a:cs typeface="Times New Roman" panose="02020603050405020304" pitchFamily="18" charset="0"/>
                </a:endParaRPr>
              </a:p>
            </p:txBody>
          </p:sp>
        </p:grpSp>
      </p:grpSp>
    </p:spTree>
    <p:extLst>
      <p:ext uri="{BB962C8B-B14F-4D97-AF65-F5344CB8AC3E}">
        <p14:creationId xmlns:p14="http://schemas.microsoft.com/office/powerpoint/2010/main" val="1559519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 calcmode="lin" valueType="num">
                                      <p:cBhvr additive="base">
                                        <p:cTn id="16"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415728468097309220">
            <a:hlinkClick r:id="" action="ppaction://media"/>
            <a:extLst>
              <a:ext uri="{FF2B5EF4-FFF2-40B4-BE49-F238E27FC236}">
                <a16:creationId xmlns:a16="http://schemas.microsoft.com/office/drawing/2014/main" id="{F12E21B7-293D-14BF-8CBF-BED18F53C0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2522" y="69294"/>
            <a:ext cx="11926956" cy="6719412"/>
          </a:xfrm>
          <a:prstGeom prst="rect">
            <a:avLst/>
          </a:prstGeom>
        </p:spPr>
      </p:pic>
    </p:spTree>
    <p:extLst>
      <p:ext uri="{BB962C8B-B14F-4D97-AF65-F5344CB8AC3E}">
        <p14:creationId xmlns:p14="http://schemas.microsoft.com/office/powerpoint/2010/main" val="2951083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0027AC80-5956-617A-53E3-9362E8E03A19}"/>
              </a:ext>
            </a:extLst>
          </p:cNvPr>
          <p:cNvSpPr/>
          <p:nvPr/>
        </p:nvSpPr>
        <p:spPr>
          <a:xfrm>
            <a:off x="463296" y="1497496"/>
            <a:ext cx="11265408" cy="3863008"/>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Thảo</a:t>
            </a:r>
            <a:r>
              <a:rPr kumimoji="0" lang="en-US" sz="36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luận</a:t>
            </a:r>
            <a:r>
              <a:rPr kumimoji="0" lang="en-US" sz="36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nhóm</a:t>
            </a:r>
            <a:r>
              <a:rPr kumimoji="0" lang="en-US" sz="36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en-US" sz="3600" b="1" i="1" dirty="0" err="1">
                <a:solidFill>
                  <a:prstClr val="black"/>
                </a:solidFill>
                <a:latin typeface="Times New Roman" pitchFamily="18" charset="0"/>
                <a:cs typeface="Times New Roman" pitchFamily="18" charset="0"/>
              </a:rPr>
              <a:t>và</a:t>
            </a:r>
            <a:r>
              <a:rPr lang="en-US" sz="3600" b="1" i="1" dirty="0">
                <a:solidFill>
                  <a:prstClr val="black"/>
                </a:solidFill>
                <a:latin typeface="Times New Roman" pitchFamily="18" charset="0"/>
                <a:cs typeface="Times New Roman" pitchFamily="18" charset="0"/>
              </a:rPr>
              <a:t> </a:t>
            </a:r>
            <a:r>
              <a:rPr lang="en-US" sz="3600" b="1" i="1" dirty="0" err="1">
                <a:solidFill>
                  <a:prstClr val="black"/>
                </a:solidFill>
                <a:latin typeface="Times New Roman" pitchFamily="18" charset="0"/>
                <a:cs typeface="Times New Roman" pitchFamily="18" charset="0"/>
              </a:rPr>
              <a:t>cho</a:t>
            </a:r>
            <a:r>
              <a:rPr lang="en-US" sz="3600" b="1" i="1" dirty="0">
                <a:solidFill>
                  <a:prstClr val="black"/>
                </a:solidFill>
                <a:latin typeface="Times New Roman" pitchFamily="18" charset="0"/>
                <a:cs typeface="Times New Roman" pitchFamily="18" charset="0"/>
              </a:rPr>
              <a:t> </a:t>
            </a:r>
            <a:r>
              <a:rPr lang="en-US" sz="3600" b="1" i="1" dirty="0" err="1">
                <a:solidFill>
                  <a:prstClr val="black"/>
                </a:solidFill>
                <a:latin typeface="Times New Roman" pitchFamily="18" charset="0"/>
                <a:cs typeface="Times New Roman" pitchFamily="18" charset="0"/>
              </a:rPr>
              <a:t>biết</a:t>
            </a:r>
            <a:r>
              <a:rPr lang="en-US" sz="3600" b="1" i="1" dirty="0">
                <a:solidFill>
                  <a:prstClr val="black"/>
                </a:solidFill>
                <a:latin typeface="Times New Roman" pitchFamily="18" charset="0"/>
                <a:cs typeface="Times New Roman" pitchFamily="18" charset="0"/>
              </a:rPr>
              <a:t> </a:t>
            </a:r>
            <a:r>
              <a:rPr lang="en-US" sz="3600" b="1" i="1" dirty="0" err="1">
                <a:solidFill>
                  <a:prstClr val="black"/>
                </a:solidFill>
                <a:latin typeface="Times New Roman" pitchFamily="18" charset="0"/>
                <a:cs typeface="Times New Roman" pitchFamily="18" charset="0"/>
              </a:rPr>
              <a:t>các</a:t>
            </a:r>
            <a:r>
              <a:rPr lang="en-US" sz="3600" b="1" i="1" dirty="0">
                <a:solidFill>
                  <a:prstClr val="black"/>
                </a:solidFill>
                <a:latin typeface="Times New Roman" pitchFamily="18" charset="0"/>
                <a:cs typeface="Times New Roman" pitchFamily="18" charset="0"/>
              </a:rPr>
              <a:t> </a:t>
            </a:r>
            <a:r>
              <a:rPr lang="en-US" sz="3600" b="1" i="1" dirty="0" err="1">
                <a:solidFill>
                  <a:prstClr val="black"/>
                </a:solidFill>
                <a:latin typeface="Times New Roman" pitchFamily="18" charset="0"/>
                <a:cs typeface="Times New Roman" pitchFamily="18" charset="0"/>
              </a:rPr>
              <a:t>thành</a:t>
            </a:r>
            <a:r>
              <a:rPr lang="en-US" sz="3600" b="1" i="1" dirty="0">
                <a:solidFill>
                  <a:prstClr val="black"/>
                </a:solidFill>
                <a:latin typeface="Times New Roman" pitchFamily="18" charset="0"/>
                <a:cs typeface="Times New Roman" pitchFamily="18" charset="0"/>
              </a:rPr>
              <a:t> </a:t>
            </a:r>
            <a:r>
              <a:rPr lang="en-US" sz="3600" b="1" i="1" dirty="0" err="1">
                <a:solidFill>
                  <a:prstClr val="black"/>
                </a:solidFill>
                <a:latin typeface="Times New Roman" pitchFamily="18" charset="0"/>
                <a:cs typeface="Times New Roman" pitchFamily="18" charset="0"/>
              </a:rPr>
              <a:t>viên</a:t>
            </a:r>
            <a:r>
              <a:rPr lang="en-US" sz="3600" b="1" i="1" dirty="0">
                <a:solidFill>
                  <a:prstClr val="black"/>
                </a:solidFill>
                <a:latin typeface="Times New Roman" pitchFamily="18" charset="0"/>
                <a:cs typeface="Times New Roman" pitchFamily="18" charset="0"/>
              </a:rPr>
              <a:t> </a:t>
            </a:r>
            <a:r>
              <a:rPr lang="en-US" sz="3600" b="1" i="1" dirty="0" err="1">
                <a:solidFill>
                  <a:prstClr val="black"/>
                </a:solidFill>
                <a:latin typeface="Times New Roman" pitchFamily="18" charset="0"/>
                <a:cs typeface="Times New Roman" pitchFamily="18" charset="0"/>
              </a:rPr>
              <a:t>trong</a:t>
            </a:r>
            <a:r>
              <a:rPr lang="en-US" sz="3600" b="1" i="1" dirty="0">
                <a:solidFill>
                  <a:prstClr val="black"/>
                </a:solidFill>
                <a:latin typeface="Times New Roman" pitchFamily="18" charset="0"/>
                <a:cs typeface="Times New Roman" pitchFamily="18" charset="0"/>
              </a:rPr>
              <a:t> </a:t>
            </a:r>
            <a:r>
              <a:rPr lang="en-US" sz="3600" b="1" i="1" dirty="0" err="1">
                <a:solidFill>
                  <a:prstClr val="black"/>
                </a:solidFill>
                <a:latin typeface="Times New Roman" pitchFamily="18" charset="0"/>
                <a:cs typeface="Times New Roman" pitchFamily="18" charset="0"/>
              </a:rPr>
              <a:t>gia</a:t>
            </a:r>
            <a:r>
              <a:rPr lang="en-US" sz="3600" b="1" i="1" dirty="0">
                <a:solidFill>
                  <a:prstClr val="black"/>
                </a:solidFill>
                <a:latin typeface="Times New Roman" pitchFamily="18" charset="0"/>
                <a:cs typeface="Times New Roman" pitchFamily="18" charset="0"/>
              </a:rPr>
              <a:t> </a:t>
            </a:r>
            <a:r>
              <a:rPr lang="en-US" sz="3600" b="1" i="1" dirty="0" err="1">
                <a:solidFill>
                  <a:prstClr val="black"/>
                </a:solidFill>
                <a:latin typeface="Times New Roman" pitchFamily="18" charset="0"/>
                <a:cs typeface="Times New Roman" pitchFamily="18" charset="0"/>
              </a:rPr>
              <a:t>đình</a:t>
            </a:r>
            <a:r>
              <a:rPr lang="en-US" sz="3600" b="1" i="1" dirty="0">
                <a:solidFill>
                  <a:prstClr val="black"/>
                </a:solidFill>
                <a:latin typeface="Times New Roman" pitchFamily="18" charset="0"/>
                <a:cs typeface="Times New Roman" pitchFamily="18" charset="0"/>
              </a:rPr>
              <a:t> Khoa </a:t>
            </a:r>
            <a:r>
              <a:rPr lang="en-US" sz="3600" b="1" i="1" dirty="0" err="1">
                <a:solidFill>
                  <a:prstClr val="black"/>
                </a:solidFill>
                <a:latin typeface="Times New Roman" pitchFamily="18" charset="0"/>
                <a:cs typeface="Times New Roman" pitchFamily="18" charset="0"/>
              </a:rPr>
              <a:t>nhận</a:t>
            </a:r>
            <a:r>
              <a:rPr lang="en-US" sz="3600" b="1" i="1" dirty="0">
                <a:solidFill>
                  <a:prstClr val="black"/>
                </a:solidFill>
                <a:latin typeface="Times New Roman" pitchFamily="18" charset="0"/>
                <a:cs typeface="Times New Roman" pitchFamily="18" charset="0"/>
              </a:rPr>
              <a:t> </a:t>
            </a:r>
            <a:r>
              <a:rPr lang="en-US" sz="3600" b="1" i="1" dirty="0" err="1">
                <a:solidFill>
                  <a:prstClr val="black"/>
                </a:solidFill>
                <a:latin typeface="Times New Roman" pitchFamily="18" charset="0"/>
                <a:cs typeface="Times New Roman" pitchFamily="18" charset="0"/>
              </a:rPr>
              <a:t>được</a:t>
            </a:r>
            <a:r>
              <a:rPr lang="en-US" sz="3600" b="1" i="1" dirty="0">
                <a:solidFill>
                  <a:prstClr val="black"/>
                </a:solidFill>
                <a:latin typeface="Times New Roman" pitchFamily="18" charset="0"/>
                <a:cs typeface="Times New Roman" pitchFamily="18" charset="0"/>
              </a:rPr>
              <a:t> </a:t>
            </a:r>
            <a:r>
              <a:rPr lang="en-US" sz="3600" b="1" i="1" dirty="0" err="1">
                <a:solidFill>
                  <a:prstClr val="black"/>
                </a:solidFill>
                <a:latin typeface="Times New Roman" pitchFamily="18" charset="0"/>
                <a:cs typeface="Times New Roman" pitchFamily="18" charset="0"/>
              </a:rPr>
              <a:t>những</a:t>
            </a:r>
            <a:r>
              <a:rPr lang="en-US" sz="3600" b="1" i="1" dirty="0">
                <a:solidFill>
                  <a:prstClr val="black"/>
                </a:solidFill>
                <a:latin typeface="Times New Roman" pitchFamily="18" charset="0"/>
                <a:cs typeface="Times New Roman" pitchFamily="18" charset="0"/>
              </a:rPr>
              <a:t> </a:t>
            </a:r>
            <a:r>
              <a:rPr lang="en-US" sz="3600" b="1" i="1" dirty="0" err="1">
                <a:solidFill>
                  <a:prstClr val="black"/>
                </a:solidFill>
                <a:latin typeface="Times New Roman" pitchFamily="18" charset="0"/>
                <a:cs typeface="Times New Roman" pitchFamily="18" charset="0"/>
              </a:rPr>
              <a:t>thông</a:t>
            </a:r>
            <a:r>
              <a:rPr lang="en-US" sz="3600" b="1" i="1" dirty="0">
                <a:solidFill>
                  <a:prstClr val="black"/>
                </a:solidFill>
                <a:latin typeface="Times New Roman" pitchFamily="18" charset="0"/>
                <a:cs typeface="Times New Roman" pitchFamily="18" charset="0"/>
              </a:rPr>
              <a:t> tin </a:t>
            </a:r>
            <a:r>
              <a:rPr lang="en-US" sz="3600" b="1" i="1" dirty="0" err="1">
                <a:solidFill>
                  <a:prstClr val="black"/>
                </a:solidFill>
                <a:latin typeface="Times New Roman" pitchFamily="18" charset="0"/>
                <a:cs typeface="Times New Roman" pitchFamily="18" charset="0"/>
              </a:rPr>
              <a:t>gì</a:t>
            </a:r>
            <a:r>
              <a:rPr lang="en-US" sz="3600" b="1" i="1" dirty="0">
                <a:solidFill>
                  <a:prstClr val="black"/>
                </a:solidFill>
                <a:latin typeface="Times New Roman" pitchFamily="18" charset="0"/>
                <a:cs typeface="Times New Roman" pitchFamily="18" charset="0"/>
              </a:rPr>
              <a:t> </a:t>
            </a:r>
            <a:r>
              <a:rPr lang="en-US" sz="3600" b="1" i="1" dirty="0" err="1">
                <a:solidFill>
                  <a:prstClr val="black"/>
                </a:solidFill>
                <a:latin typeface="Times New Roman" pitchFamily="18" charset="0"/>
                <a:cs typeface="Times New Roman" pitchFamily="18" charset="0"/>
              </a:rPr>
              <a:t>từ</a:t>
            </a:r>
            <a:r>
              <a:rPr lang="en-US" sz="3600" b="1" i="1" dirty="0">
                <a:solidFill>
                  <a:prstClr val="black"/>
                </a:solidFill>
                <a:latin typeface="Times New Roman" pitchFamily="18" charset="0"/>
                <a:cs typeface="Times New Roman" pitchFamily="18" charset="0"/>
              </a:rPr>
              <a:t> Internet?</a:t>
            </a:r>
            <a:endParaRPr kumimoji="0" lang="en-US" sz="36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742436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TIMING" val="|4.155|1.351|8.581|8.766"/>
  <p:tag name="GENSWF_SLIDE_TITLE" val="Mục tiêu bài học"/>
  <p:tag name="ISPRING_SLIDE_INDENT_LEVEL" val="0"/>
  <p:tag name="GENSWF_ADVANCE_TIME" val="30.77"/>
  <p:tag name="ISPRING_SLIDE_ID_2" val="{D0C2867D-54B5-4B9D-BD5E-7DD7D02281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eme15">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1351</TotalTime>
  <Words>701</Words>
  <Application>Microsoft Office PowerPoint</Application>
  <PresentationFormat>Widescreen</PresentationFormat>
  <Paragraphs>74</Paragraphs>
  <Slides>24</Slides>
  <Notes>4</Notes>
  <HiddenSlides>0</HiddenSlides>
  <MMClips>4</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24</vt:i4>
      </vt:variant>
    </vt:vector>
  </HeadingPairs>
  <TitlesOfParts>
    <vt:vector size="40" baseType="lpstr">
      <vt:lpstr>DengXian</vt:lpstr>
      <vt:lpstr>Arial</vt:lpstr>
      <vt:lpstr>Arial</vt:lpstr>
      <vt:lpstr>Calibri</vt:lpstr>
      <vt:lpstr>Calibri Light</vt:lpstr>
      <vt:lpstr>Segoe Print</vt:lpstr>
      <vt:lpstr>SVN-Androgyne</vt:lpstr>
      <vt:lpstr>SVN-SAF</vt:lpstr>
      <vt:lpstr>Times New Roman</vt:lpstr>
      <vt:lpstr>UTM Avo</vt:lpstr>
      <vt:lpstr>UTM Bienvenue</vt:lpstr>
      <vt:lpstr>UTM HelvetIns</vt:lpstr>
      <vt:lpstr>Office Theme</vt:lpstr>
      <vt:lpstr>3_Office Theme</vt:lpstr>
      <vt:lpstr>1_Office 主题</vt:lpstr>
      <vt:lpstr>Theme15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Ngọc Đức</dc:creator>
  <cp:lastModifiedBy>Linh Lindo</cp:lastModifiedBy>
  <cp:revision>87</cp:revision>
  <dcterms:created xsi:type="dcterms:W3CDTF">2021-04-20T15:01:31Z</dcterms:created>
  <dcterms:modified xsi:type="dcterms:W3CDTF">2023-11-02T17:22:33Z</dcterms:modified>
</cp:coreProperties>
</file>