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9"/>
  </p:notesMasterIdLst>
  <p:sldIdLst>
    <p:sldId id="345" r:id="rId5"/>
    <p:sldId id="356" r:id="rId6"/>
    <p:sldId id="346" r:id="rId7"/>
    <p:sldId id="347" r:id="rId8"/>
    <p:sldId id="357" r:id="rId9"/>
    <p:sldId id="316" r:id="rId10"/>
    <p:sldId id="350" r:id="rId11"/>
    <p:sldId id="319" r:id="rId12"/>
    <p:sldId id="327" r:id="rId13"/>
    <p:sldId id="351" r:id="rId14"/>
    <p:sldId id="328" r:id="rId15"/>
    <p:sldId id="329" r:id="rId16"/>
    <p:sldId id="330" r:id="rId17"/>
    <p:sldId id="331" r:id="rId18"/>
    <p:sldId id="334" r:id="rId19"/>
    <p:sldId id="335" r:id="rId20"/>
    <p:sldId id="337" r:id="rId21"/>
    <p:sldId id="338" r:id="rId22"/>
    <p:sldId id="339" r:id="rId23"/>
    <p:sldId id="340" r:id="rId24"/>
    <p:sldId id="355" r:id="rId25"/>
    <p:sldId id="342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109" d="100"/>
          <a:sy n="109" d="100"/>
        </p:scale>
        <p:origin x="67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C4331-F600-4ECA-8266-51CEE1320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0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C4331-F600-4ECA-8266-51CEE1320A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C4331-F600-4ECA-8266-51CEE1320A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8.mp3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jp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1.png"/><Relationship Id="rId4" Type="http://schemas.openxmlformats.org/officeDocument/2006/relationships/audio" Target="../media/media8.mp3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wav"/><Relationship Id="rId7" Type="http://schemas.openxmlformats.org/officeDocument/2006/relationships/image" Target="../media/image4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4.jp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10.wav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7.png"/><Relationship Id="rId5" Type="http://schemas.openxmlformats.org/officeDocument/2006/relationships/image" Target="../media/image80.sv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gif"/><Relationship Id="rId5" Type="http://schemas.openxmlformats.org/officeDocument/2006/relationships/image" Target="../media/image49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73624" y="658531"/>
            <a:ext cx="8186497" cy="6105277"/>
            <a:chOff x="2487719" y="1531152"/>
            <a:chExt cx="5862784" cy="5326848"/>
          </a:xfrm>
        </p:grpSpPr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487719" y="1531152"/>
              <a:ext cx="5836595" cy="532684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/>
              </a:prstTxWarp>
            </a:bodyPr>
            <a:lstStyle/>
            <a:p>
              <a:pPr algn="ctr">
                <a:defRPr/>
              </a:pPr>
              <a:r>
                <a:rPr lang="vi-VN" sz="8000" b="1" kern="10">
                  <a:ln w="762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6000" b="1" kern="10">
                  <a:ln w="762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 MỪNG </a:t>
              </a:r>
              <a:r>
                <a:rPr lang="en-US" sz="6000" b="1" kern="10" smtClean="0">
                  <a:ln w="762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ĐẾN VỚI GIỜ ÂM NHẠC</a:t>
              </a:r>
              <a:endParaRPr lang="vi-VN" sz="6000" b="1" kern="10">
                <a:ln w="762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513908" y="1531152"/>
              <a:ext cx="5836595" cy="532684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/>
              </a:prstTxWarp>
            </a:bodyPr>
            <a:lstStyle/>
            <a:p>
              <a:pPr algn="ctr">
                <a:defRPr/>
              </a:pPr>
              <a:r>
                <a:rPr lang="vi-VN" sz="80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60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 MỪNG </a:t>
              </a:r>
              <a:r>
                <a:rPr lang="en-US" sz="6000" b="1" kern="1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ĐẾN VỚI GIỜ ÂM NHẠC</a:t>
              </a:r>
              <a:endParaRPr lang="vi-VN" sz="60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10112" y="5282305"/>
            <a:ext cx="7702064" cy="4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vi-VN" sz="3600" b="1">
                <a:solidFill>
                  <a:srgbClr val="FF000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vi-VN" sz="2400" b="1" dirty="0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altLang="vi-VN" sz="2400" b="1" dirty="0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vi-VN" sz="2400" b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Ngọc Mỹ -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altLang="vi-VN" sz="2400" b="1" dirty="0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Oai</a:t>
            </a:r>
            <a:r>
              <a:rPr lang="en-US" altLang="vi-VN" sz="2400" b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--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altLang="vi-VN" sz="2400" b="1" dirty="0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altLang="vi-VN" sz="2400" b="1" dirty="0" smtClean="0">
                <a:solidFill>
                  <a:srgbClr val="002060"/>
                </a:solidFill>
                <a:latin typeface="UTM Alter Gothic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vi-VN" sz="2400" b="1" dirty="0">
              <a:solidFill>
                <a:srgbClr val="002060"/>
              </a:solidFill>
              <a:latin typeface="UTM Alter Gothic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2014910" y="4827414"/>
            <a:ext cx="773259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vi-VN" altLang="en-US" sz="28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6">
            <a:extLst>
              <a:ext uri="{FF2B5EF4-FFF2-40B4-BE49-F238E27FC236}">
                <a16:creationId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177" y="1464432"/>
            <a:ext cx="4491317" cy="33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305" y="245660"/>
            <a:ext cx="7777316" cy="62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71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463" y="986243"/>
            <a:ext cx="607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nốt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254" y="1661706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09" y="388910"/>
            <a:ext cx="6383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khuông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06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1676" y="955838"/>
            <a:ext cx="7976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22)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509799" y="6146823"/>
            <a:ext cx="668540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tên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lang="en-US" sz="2400" dirty="0">
                <a:latin typeface="Times New Roman"/>
                <a:ea typeface="Calibri"/>
              </a:rPr>
              <a:t>h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nhạc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bài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2?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8"/>
            <a:ext cx="8084413" cy="3494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4870" y="4795994"/>
            <a:ext cx="609600" cy="60960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3511644" y="50274"/>
            <a:ext cx="6727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85B7F6-BE37-4ABA-886F-2173E160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571" y="1691458"/>
            <a:ext cx="585526" cy="70645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vi-VN" altLang="en-US" sz="27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8254" y="5167113"/>
            <a:ext cx="6685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ài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nhịp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85B7F6-BE37-4ABA-886F-2173E160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448" y="1930942"/>
            <a:ext cx="585526" cy="70645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vi-VN" altLang="en-US" sz="2700">
              <a:solidFill>
                <a:prstClr val="black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5B7F6-BE37-4ABA-886F-2173E160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283" y="1662428"/>
            <a:ext cx="585526" cy="70645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vi-VN" altLang="en-US" sz="27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6199" y="5653347"/>
            <a:ext cx="668540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8480" y="49095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gam Đô trưởng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4598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42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55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47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98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730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39065" y="29028"/>
            <a:ext cx="495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066259"/>
            <a:ext cx="3445727" cy="28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3265" y="92273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8800" y="251751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8986" y="1698171"/>
            <a:ext cx="440443" cy="574589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8986" y="3091543"/>
            <a:ext cx="440443" cy="5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glitter_background_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0"/>
            <a:ext cx="1005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6600FF"/>
                </a:solidFill>
                <a:latin typeface="Times New Roman" panose="02020603050405020304" pitchFamily="18" charset="0"/>
              </a:rPr>
              <a:t>KHỞI ĐỘNG</a:t>
            </a:r>
            <a:r>
              <a:rPr lang="en-US" altLang="en-US" smtClean="0">
                <a:solidFill>
                  <a:srgbClr val="66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mtClean="0">
                <a:latin typeface="Times New Roman" panose="02020603050405020304" pitchFamily="18" charset="0"/>
              </a:rPr>
              <a:t>      </a:t>
            </a:r>
          </a:p>
        </p:txBody>
      </p:sp>
      <p:pic>
        <p:nvPicPr>
          <p:cNvPr id="5124" name="Picture 2" descr="C:\Users\Administrator\Desktop\thi 19-20\cho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685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ạc khở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616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9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7405" y="4718831"/>
            <a:ext cx="609600" cy="60960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4194032" y="6732"/>
            <a:ext cx="276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TẬP: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nhạc 1 lần bài đọc nhạ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799" y="4575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5" name="Medi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221675" y="39845"/>
            <a:ext cx="5345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3121" y="4936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975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CỐ,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14762" y="133825"/>
            <a:ext cx="6165409" cy="1548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</a:t>
            </a:r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luôn</a:t>
            </a:r>
            <a:endParaRPr lang="en-US" sz="2800" b="1" smtClean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 tươi </a:t>
            </a:r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 ngoan </a:t>
            </a:r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Học </a:t>
            </a:r>
            <a:r>
              <a:rPr lang="en-US" sz="2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470"/>
            <a:ext cx="12192000" cy="72593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54705" y="1799286"/>
            <a:ext cx="531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NHỚ TÀI HƠN</a:t>
            </a:r>
            <a:endParaRPr lang="en-US" sz="36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24988"/>
            <a:ext cx="8327661" cy="683301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8652512" y="2450866"/>
            <a:ext cx="286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mi, son, la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7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12192001" cy="6862133"/>
          </a:xfrm>
        </p:spPr>
      </p:pic>
      <p:sp>
        <p:nvSpPr>
          <p:cNvPr id="10" name="Rectangle 9"/>
          <p:cNvSpPr/>
          <p:nvPr/>
        </p:nvSpPr>
        <p:spPr>
          <a:xfrm>
            <a:off x="6042758" y="21355"/>
            <a:ext cx="150868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0179" y="1244412"/>
            <a:ext cx="379571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 NHẠC</a:t>
            </a:r>
            <a:r>
              <a:rPr lang="en-US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BÀI</a:t>
            </a:r>
            <a:r>
              <a:rPr lang="vi-VN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SỐ 2</a:t>
            </a:r>
            <a:endParaRPr lang="en-US" sz="2400" dirty="0" smtClean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01275" y="669680"/>
            <a:ext cx="7852302" cy="47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 smtClean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72" y="3118964"/>
            <a:ext cx="941371" cy="24110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87" y="3657600"/>
            <a:ext cx="1397135" cy="26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761565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4" y="1020885"/>
            <a:ext cx="6487295" cy="698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3641" y="1420777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94274" y="4581331"/>
            <a:ext cx="3392808" cy="2276669"/>
            <a:chOff x="8639538" y="2840067"/>
            <a:chExt cx="4187735" cy="40179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75798" y="2840067"/>
              <a:ext cx="3251475" cy="4017934"/>
            </a:xfrm>
            <a:prstGeom prst="rect">
              <a:avLst/>
            </a:prstGeom>
          </p:spPr>
        </p:pic>
        <p:sp>
          <p:nvSpPr>
            <p:cNvPr id="14" name="Rounded Rectangular Callout 13"/>
            <p:cNvSpPr/>
            <p:nvPr/>
          </p:nvSpPr>
          <p:spPr>
            <a:xfrm>
              <a:off x="8639538" y="4728439"/>
              <a:ext cx="1861511" cy="2047510"/>
            </a:xfrm>
            <a:prstGeom prst="wedgeRoundRectCallout">
              <a:avLst>
                <a:gd name="adj1" fmla="val 54689"/>
                <a:gd name="adj2" fmla="val -84390"/>
                <a:gd name="adj3" fmla="val 16667"/>
              </a:avLst>
            </a:prstGeom>
            <a:solidFill>
              <a:srgbClr val="72DAF3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01918" y="4707180"/>
              <a:ext cx="1799130" cy="211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lắng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nghe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4" y="147425"/>
            <a:ext cx="6951320" cy="714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0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0942" y="1192529"/>
            <a:ext cx="60408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</a:t>
            </a:r>
            <a:r>
              <a:rPr lang="vi-VN" altLang="en-US" sz="2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6651104" y="1254038"/>
            <a:ext cx="35864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</a:t>
            </a:r>
            <a:r>
              <a:rPr lang="en-US" altLang="en-US" sz="20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altLang="en-US" sz="20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 dài </a:t>
            </a:r>
            <a:r>
              <a:rPr lang="vi-VN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6542462" y="1704954"/>
            <a:ext cx="3352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 ngân ngắn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9677" y="570857"/>
            <a:ext cx="609600" cy="609600"/>
          </a:xfrm>
          <a:prstGeom prst="rect">
            <a:avLst/>
          </a:prstGeom>
        </p:spPr>
      </p:pic>
      <p:sp>
        <p:nvSpPr>
          <p:cNvPr id="14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6517437" y="2118397"/>
            <a:ext cx="48511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altLang="en-US" sz="20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02054" y="4455884"/>
            <a:ext cx="3744688" cy="2474686"/>
            <a:chOff x="8654887" y="3299260"/>
            <a:chExt cx="4172385" cy="35587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75797" y="3299260"/>
              <a:ext cx="3251475" cy="3558741"/>
            </a:xfrm>
            <a:prstGeom prst="rect">
              <a:avLst/>
            </a:prstGeom>
          </p:spPr>
        </p:pic>
        <p:sp>
          <p:nvSpPr>
            <p:cNvPr id="16" name="Rounded Rectangular Callout 15"/>
            <p:cNvSpPr/>
            <p:nvPr/>
          </p:nvSpPr>
          <p:spPr>
            <a:xfrm>
              <a:off x="8885177" y="4720835"/>
              <a:ext cx="1615871" cy="1719727"/>
            </a:xfrm>
            <a:prstGeom prst="wedgeRoundRectCallout">
              <a:avLst>
                <a:gd name="adj1" fmla="val 54689"/>
                <a:gd name="adj2" fmla="val -84390"/>
                <a:gd name="adj3" fmla="val 16667"/>
              </a:avLst>
            </a:prstGeom>
            <a:solidFill>
              <a:srgbClr val="72DAF3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54887" y="4688185"/>
              <a:ext cx="1986692" cy="172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lắng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nghe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22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0157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10"/>
            <a:ext cx="11984459" cy="232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567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38" y="765079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311</Words>
  <Application>Microsoft Office PowerPoint</Application>
  <PresentationFormat>Widescreen</PresentationFormat>
  <Paragraphs>46</Paragraphs>
  <Slides>24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Dancing Script</vt:lpstr>
      <vt:lpstr>Arial</vt:lpstr>
      <vt:lpstr>Calibri</vt:lpstr>
      <vt:lpstr>Tahoma</vt:lpstr>
      <vt:lpstr>Times New Roman</vt:lpstr>
      <vt:lpstr>UTM Alter Gothic</vt:lpstr>
      <vt:lpstr>Wingdings</vt:lpstr>
      <vt:lpstr>Textured</vt:lpstr>
      <vt:lpstr>3_Office Theme</vt:lpstr>
      <vt:lpstr>2_Office Theme</vt:lpstr>
      <vt:lpstr>1_Office Theme</vt:lpstr>
      <vt:lpstr>PowerPoint Presentation</vt:lpstr>
      <vt:lpstr>KHỞI ĐỘNG: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200</cp:revision>
  <dcterms:created xsi:type="dcterms:W3CDTF">2022-07-19T08:03:09Z</dcterms:created>
  <dcterms:modified xsi:type="dcterms:W3CDTF">2024-07-19T02:14:10Z</dcterms:modified>
</cp:coreProperties>
</file>