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75" r:id="rId2"/>
    <p:sldMasterId id="2147483687" r:id="rId3"/>
    <p:sldMasterId id="2147483699" r:id="rId4"/>
  </p:sldMasterIdLst>
  <p:notesMasterIdLst>
    <p:notesMasterId r:id="rId26"/>
  </p:notesMasterIdLst>
  <p:sldIdLst>
    <p:sldId id="257" r:id="rId5"/>
    <p:sldId id="2007577095" r:id="rId6"/>
    <p:sldId id="346" r:id="rId7"/>
    <p:sldId id="351" r:id="rId8"/>
    <p:sldId id="350" r:id="rId9"/>
    <p:sldId id="348" r:id="rId10"/>
    <p:sldId id="347" r:id="rId11"/>
    <p:sldId id="352" r:id="rId12"/>
    <p:sldId id="353" r:id="rId13"/>
    <p:sldId id="354" r:id="rId14"/>
    <p:sldId id="355" r:id="rId15"/>
    <p:sldId id="356" r:id="rId16"/>
    <p:sldId id="357" r:id="rId17"/>
    <p:sldId id="358" r:id="rId18"/>
    <p:sldId id="359" r:id="rId19"/>
    <p:sldId id="360" r:id="rId20"/>
    <p:sldId id="2007577094" r:id="rId21"/>
    <p:sldId id="2007577097" r:id="rId22"/>
    <p:sldId id="2007577098" r:id="rId23"/>
    <p:sldId id="2007577099" r:id="rId24"/>
    <p:sldId id="20075770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9" d="100"/>
          <a:sy n="69" d="100"/>
        </p:scale>
        <p:origin x="76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EE99A-893C-4F4C-A1D5-CF7AC21092D7}" type="datetimeFigureOut">
              <a:rPr lang="en-US" smtClean="0"/>
              <a:t>9/17/2022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93103-9724-42A8-9D53-E709AA143A8B}" type="slidenum">
              <a:rPr lang="en-US" smtClean="0"/>
              <a:t>‹#›</a:t>
            </a:fld>
            <a:endParaRPr lang="en-US"/>
          </a:p>
        </p:txBody>
      </p:sp>
    </p:spTree>
    <p:extLst>
      <p:ext uri="{BB962C8B-B14F-4D97-AF65-F5344CB8AC3E}">
        <p14:creationId xmlns:p14="http://schemas.microsoft.com/office/powerpoint/2010/main" val="4254937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98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71093103-9724-42A8-9D53-E709AA143A8B}" type="slidenum">
              <a:rPr lang="en-US" smtClean="0"/>
              <a:t>12</a:t>
            </a:fld>
            <a:endParaRPr lang="en-US"/>
          </a:p>
        </p:txBody>
      </p:sp>
    </p:spTree>
    <p:extLst>
      <p:ext uri="{BB962C8B-B14F-4D97-AF65-F5344CB8AC3E}">
        <p14:creationId xmlns:p14="http://schemas.microsoft.com/office/powerpoint/2010/main" val="3885873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4247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71093103-9724-42A8-9D53-E709AA143A8B}" type="slidenum">
              <a:rPr lang="en-US" smtClean="0"/>
              <a:t>14</a:t>
            </a:fld>
            <a:endParaRPr lang="en-US"/>
          </a:p>
        </p:txBody>
      </p:sp>
    </p:spTree>
    <p:extLst>
      <p:ext uri="{BB962C8B-B14F-4D97-AF65-F5344CB8AC3E}">
        <p14:creationId xmlns:p14="http://schemas.microsoft.com/office/powerpoint/2010/main" val="3139143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71093103-9724-42A8-9D53-E709AA143A8B}" type="slidenum">
              <a:rPr lang="en-US" smtClean="0"/>
              <a:t>15</a:t>
            </a:fld>
            <a:endParaRPr lang="en-US"/>
          </a:p>
        </p:txBody>
      </p:sp>
    </p:spTree>
    <p:extLst>
      <p:ext uri="{BB962C8B-B14F-4D97-AF65-F5344CB8AC3E}">
        <p14:creationId xmlns:p14="http://schemas.microsoft.com/office/powerpoint/2010/main" val="3155647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6905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093103-9724-42A8-9D53-E709AA143A8B}" type="slidenum">
              <a:rPr lang="en-US" smtClean="0"/>
              <a:t>19</a:t>
            </a:fld>
            <a:endParaRPr lang="en-US"/>
          </a:p>
        </p:txBody>
      </p:sp>
    </p:spTree>
    <p:extLst>
      <p:ext uri="{BB962C8B-B14F-4D97-AF65-F5344CB8AC3E}">
        <p14:creationId xmlns:p14="http://schemas.microsoft.com/office/powerpoint/2010/main" val="132848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8232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71093103-9724-42A8-9D53-E709AA143A8B}" type="slidenum">
              <a:rPr lang="en-US" smtClean="0"/>
              <a:t>5</a:t>
            </a:fld>
            <a:endParaRPr lang="en-US"/>
          </a:p>
        </p:txBody>
      </p:sp>
    </p:spTree>
    <p:extLst>
      <p:ext uri="{BB962C8B-B14F-4D97-AF65-F5344CB8AC3E}">
        <p14:creationId xmlns:p14="http://schemas.microsoft.com/office/powerpoint/2010/main" val="1028207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4341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71093103-9724-42A8-9D53-E709AA143A8B}" type="slidenum">
              <a:rPr lang="en-US" smtClean="0"/>
              <a:t>7</a:t>
            </a:fld>
            <a:endParaRPr lang="en-US"/>
          </a:p>
        </p:txBody>
      </p:sp>
    </p:spTree>
    <p:extLst>
      <p:ext uri="{BB962C8B-B14F-4D97-AF65-F5344CB8AC3E}">
        <p14:creationId xmlns:p14="http://schemas.microsoft.com/office/powerpoint/2010/main" val="1401011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93103-9724-42A8-9D53-E709AA143A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044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0682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09292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041413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46728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67502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2278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5128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27611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26274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24310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349635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1041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93203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596948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659555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38563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69174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1241940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292816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5833626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17165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59428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861872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13656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619704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50837810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402338623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645122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963863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0142344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079273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2098990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908123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9/17/2022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435378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9/17/2022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520615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5866332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9/17/2022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812992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1220763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056969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0773758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660621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9/17/2022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18675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9/17/2022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910678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9/17/2022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307606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060414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656998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9/17/2022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333554020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2022/9/17</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166771858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1997178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9/17/2022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extLst>
      <p:ext uri="{BB962C8B-B14F-4D97-AF65-F5344CB8AC3E}">
        <p14:creationId xmlns:p14="http://schemas.microsoft.com/office/powerpoint/2010/main" val="16458540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9.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250353"/>
            <a:ext cx="9803219" cy="3679353"/>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2564906" y="895347"/>
            <a:ext cx="727635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Tự</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nhiên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xã</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hội</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22" name="TextBox 21">
            <a:extLst>
              <a:ext uri="{FF2B5EF4-FFF2-40B4-BE49-F238E27FC236}">
                <a16:creationId xmlns:a16="http://schemas.microsoft.com/office/drawing/2014/main" id="{355107B7-19FA-4850-9A00-A718CDFB4AC2}"/>
              </a:ext>
            </a:extLst>
          </p:cNvPr>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pic>
        <p:nvPicPr>
          <p:cNvPr id="20" name="Content Placeholder 20" descr="logo">
            <a:extLst>
              <a:ext uri="{FF2B5EF4-FFF2-40B4-BE49-F238E27FC236}">
                <a16:creationId xmlns:a16="http://schemas.microsoft.com/office/drawing/2014/main" id="{5B824E1E-8188-4BBC-B83C-2D9232CBF675}"/>
              </a:ext>
            </a:extLst>
          </p:cNvPr>
          <p:cNvPicPr>
            <a:picLocks noChangeAspect="1"/>
          </p:cNvPicPr>
          <p:nvPr/>
        </p:nvPicPr>
        <p:blipFill>
          <a:blip r:embed="rId8"/>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42765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2CA7-3F8A-42A0-8292-087B90F568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ED64B6-6752-43A8-A34B-4B3F2B9E0711}"/>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1C16CAA4-42E3-417B-8960-094A0CA20F36}"/>
              </a:ext>
            </a:extLst>
          </p:cNvPr>
          <p:cNvSpPr>
            <a:spLocks noGrp="1"/>
          </p:cNvSpPr>
          <p:nvPr>
            <p:ph sz="half" idx="2"/>
          </p:nvPr>
        </p:nvSpPr>
        <p:spPr/>
        <p:txBody>
          <a:bodyPr/>
          <a:lstStyle/>
          <a:p>
            <a:endParaRPr lang="en-US"/>
          </a:p>
        </p:txBody>
      </p:sp>
      <p:sp>
        <p:nvSpPr>
          <p:cNvPr id="5" name="文本框 19">
            <a:extLst>
              <a:ext uri="{FF2B5EF4-FFF2-40B4-BE49-F238E27FC236}">
                <a16:creationId xmlns:a16="http://schemas.microsoft.com/office/drawing/2014/main" id="{273637AC-C11A-41C3-B8A7-96017F173B1A}"/>
              </a:ext>
            </a:extLst>
          </p:cNvPr>
          <p:cNvSpPr txBox="1"/>
          <p:nvPr/>
        </p:nvSpPr>
        <p:spPr>
          <a:xfrm>
            <a:off x="626942" y="199405"/>
            <a:ext cx="11565058"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1. Quan </a:t>
            </a: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sát</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và</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chia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sẻ</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cách</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nhận</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biết</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về</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thức</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ăn</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uống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an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toàn</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7" name="Picture 6">
            <a:extLst>
              <a:ext uri="{FF2B5EF4-FFF2-40B4-BE49-F238E27FC236}">
                <a16:creationId xmlns:a16="http://schemas.microsoft.com/office/drawing/2014/main" id="{B1C4EE24-BCFC-424F-8409-559F4821B90B}"/>
              </a:ext>
            </a:extLst>
          </p:cNvPr>
          <p:cNvPicPr>
            <a:picLocks noChangeAspect="1"/>
          </p:cNvPicPr>
          <p:nvPr/>
        </p:nvPicPr>
        <p:blipFill>
          <a:blip r:embed="rId2"/>
          <a:stretch>
            <a:fillRect/>
          </a:stretch>
        </p:blipFill>
        <p:spPr>
          <a:xfrm>
            <a:off x="1366837" y="1856412"/>
            <a:ext cx="9610725" cy="3829050"/>
          </a:xfrm>
          <a:prstGeom prst="rect">
            <a:avLst/>
          </a:prstGeom>
        </p:spPr>
      </p:pic>
      <p:sp>
        <p:nvSpPr>
          <p:cNvPr id="8" name="Arrow: Up 7">
            <a:extLst>
              <a:ext uri="{FF2B5EF4-FFF2-40B4-BE49-F238E27FC236}">
                <a16:creationId xmlns:a16="http://schemas.microsoft.com/office/drawing/2014/main" id="{E7175A18-A9B3-4741-966E-F19F617067BB}"/>
              </a:ext>
            </a:extLst>
          </p:cNvPr>
          <p:cNvSpPr/>
          <p:nvPr/>
        </p:nvSpPr>
        <p:spPr>
          <a:xfrm flipV="1">
            <a:off x="3318933" y="1690690"/>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08BE5109-5364-4ECB-B0CB-ECF03230D506}"/>
              </a:ext>
            </a:extLst>
          </p:cNvPr>
          <p:cNvSpPr/>
          <p:nvPr/>
        </p:nvSpPr>
        <p:spPr>
          <a:xfrm flipV="1">
            <a:off x="5271029" y="1721477"/>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15B30FD0-DEFD-4823-B5E0-CCF65FD0468F}"/>
              </a:ext>
            </a:extLst>
          </p:cNvPr>
          <p:cNvSpPr/>
          <p:nvPr/>
        </p:nvSpPr>
        <p:spPr>
          <a:xfrm flipV="1">
            <a:off x="9054130" y="2551289"/>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9603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2738474" y="1416819"/>
            <a:ext cx="7112000" cy="3785652"/>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err="1">
                <a:ln>
                  <a:noFill/>
                </a:ln>
                <a:solidFill>
                  <a:prstClr val="black"/>
                </a:solidFill>
                <a:effectLst/>
                <a:uLnTx/>
                <a:uFillTx/>
                <a:latin typeface="Calibri"/>
                <a:ea typeface="+mn-ea"/>
                <a:cs typeface="+mn-cs"/>
              </a:rPr>
              <a:t>Kết</a:t>
            </a:r>
            <a:r>
              <a:rPr kumimoji="0" lang="en-US" sz="4000" b="0" i="0" u="sng" strike="noStrike" kern="1200" cap="none" spc="0" normalizeH="0" baseline="0" noProof="0" dirty="0">
                <a:ln>
                  <a:noFill/>
                </a:ln>
                <a:solidFill>
                  <a:prstClr val="black"/>
                </a:solidFill>
                <a:effectLst/>
                <a:uLnTx/>
                <a:uFillTx/>
                <a:latin typeface="Calibri"/>
                <a:ea typeface="+mn-ea"/>
                <a:cs typeface="+mn-cs"/>
              </a:rPr>
              <a:t> </a:t>
            </a:r>
            <a:r>
              <a:rPr kumimoji="0" lang="en-US" sz="4000" b="0" i="0" u="sng" strike="noStrike" kern="1200" cap="none" spc="0" normalizeH="0" baseline="0" noProof="0" dirty="0" err="1">
                <a:ln>
                  <a:noFill/>
                </a:ln>
                <a:solidFill>
                  <a:prstClr val="black"/>
                </a:solidFill>
                <a:effectLst/>
                <a:uLnTx/>
                <a:uFillTx/>
                <a:latin typeface="Calibri"/>
                <a:ea typeface="+mn-ea"/>
                <a:cs typeface="+mn-cs"/>
              </a:rPr>
              <a:t>luận</a:t>
            </a:r>
            <a:r>
              <a:rPr kumimoji="0" lang="en-US" sz="4000" b="0" i="0" u="sng"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mn-ea"/>
                <a:cs typeface="+mn-cs"/>
              </a:rPr>
              <a:t>Những</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thông</a:t>
            </a:r>
            <a:r>
              <a:rPr kumimoji="0" lang="en-US" sz="4000" b="0" i="0" u="none" strike="noStrike" kern="1200" cap="none" spc="0" normalizeH="0" noProof="0" dirty="0">
                <a:ln>
                  <a:noFill/>
                </a:ln>
                <a:solidFill>
                  <a:prstClr val="black"/>
                </a:solidFill>
                <a:effectLst/>
                <a:uLnTx/>
                <a:uFillTx/>
                <a:latin typeface="Calibri"/>
                <a:ea typeface="+mn-ea"/>
                <a:cs typeface="+mn-cs"/>
              </a:rPr>
              <a:t> tin </a:t>
            </a:r>
            <a:r>
              <a:rPr kumimoji="0" lang="en-US" sz="4000" b="0" i="0" u="none" strike="noStrike" kern="1200" cap="none" spc="0" normalizeH="0" noProof="0" dirty="0" err="1">
                <a:ln>
                  <a:noFill/>
                </a:ln>
                <a:solidFill>
                  <a:prstClr val="black"/>
                </a:solidFill>
                <a:effectLst/>
                <a:uLnTx/>
                <a:uFillTx/>
                <a:latin typeface="Calibri"/>
                <a:ea typeface="+mn-ea"/>
                <a:cs typeface="+mn-cs"/>
              </a:rPr>
              <a:t>trên</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hàng</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hóa</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rất</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cần</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thiết</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và</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quan</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trọng</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để</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chúng</a:t>
            </a:r>
            <a:r>
              <a:rPr kumimoji="0" lang="en-US" sz="4000" b="0" i="0" u="none" strike="noStrike" kern="1200" cap="none" spc="0" normalizeH="0" noProof="0" dirty="0">
                <a:ln>
                  <a:noFill/>
                </a:ln>
                <a:solidFill>
                  <a:prstClr val="black"/>
                </a:solidFill>
                <a:effectLst/>
                <a:uLnTx/>
                <a:uFillTx/>
                <a:latin typeface="Calibri"/>
                <a:ea typeface="+mn-ea"/>
                <a:cs typeface="+mn-cs"/>
              </a:rPr>
              <a:t> ta </a:t>
            </a:r>
            <a:r>
              <a:rPr kumimoji="0" lang="en-US" sz="4000" b="0" i="0" u="none" strike="noStrike" kern="1200" cap="none" spc="0" normalizeH="0" noProof="0" dirty="0" err="1">
                <a:ln>
                  <a:noFill/>
                </a:ln>
                <a:solidFill>
                  <a:prstClr val="black"/>
                </a:solidFill>
                <a:effectLst/>
                <a:uLnTx/>
                <a:uFillTx/>
                <a:latin typeface="Calibri"/>
                <a:ea typeface="+mn-ea"/>
                <a:cs typeface="+mn-cs"/>
              </a:rPr>
              <a:t>lựa</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chọn</a:t>
            </a:r>
            <a:r>
              <a:rPr kumimoji="0" lang="en-US" sz="4000" b="0" i="0" u="none" strike="noStrike" kern="1200" cap="none" spc="0" normalizeH="0" noProof="0" dirty="0">
                <a:ln>
                  <a:noFill/>
                </a:ln>
                <a:solidFill>
                  <a:prstClr val="black"/>
                </a:solidFill>
                <a:effectLst/>
                <a:uLnTx/>
                <a:uFillTx/>
                <a:latin typeface="Calibri"/>
                <a:ea typeface="+mn-ea"/>
                <a:cs typeface="+mn-cs"/>
              </a:rPr>
              <a:t> hang </a:t>
            </a:r>
            <a:r>
              <a:rPr kumimoji="0" lang="en-US" sz="4000" b="0" i="0" u="none" strike="noStrike" kern="1200" cap="none" spc="0" normalizeH="0" noProof="0" dirty="0" err="1">
                <a:ln>
                  <a:noFill/>
                </a:ln>
                <a:solidFill>
                  <a:prstClr val="black"/>
                </a:solidFill>
                <a:effectLst/>
                <a:uLnTx/>
                <a:uFillTx/>
                <a:latin typeface="Calibri"/>
                <a:ea typeface="+mn-ea"/>
                <a:cs typeface="+mn-cs"/>
              </a:rPr>
              <a:t>hóa</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đảm</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bảo</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chất</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lượng</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và</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đảm</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bảo</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vệ</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sinh</a:t>
            </a:r>
            <a:r>
              <a:rPr kumimoji="0" lang="en-US" sz="4000" b="0" i="0" u="none" strike="noStrike" kern="1200" cap="none" spc="0" normalizeH="0" noProof="0" dirty="0">
                <a:ln>
                  <a:noFill/>
                </a:ln>
                <a:solidFill>
                  <a:prstClr val="black"/>
                </a:solidFill>
                <a:effectLst/>
                <a:uLnTx/>
                <a:uFillTx/>
                <a:latin typeface="Calibri"/>
                <a:ea typeface="+mn-ea"/>
                <a:cs typeface="+mn-cs"/>
              </a:rPr>
              <a:t> an </a:t>
            </a:r>
            <a:r>
              <a:rPr kumimoji="0" lang="en-US" sz="4000" b="0" i="0" u="none" strike="noStrike" kern="1200" cap="none" spc="0" normalizeH="0" noProof="0" dirty="0" err="1">
                <a:ln>
                  <a:noFill/>
                </a:ln>
                <a:solidFill>
                  <a:prstClr val="black"/>
                </a:solidFill>
                <a:effectLst/>
                <a:uLnTx/>
                <a:uFillTx/>
                <a:latin typeface="Calibri"/>
                <a:ea typeface="+mn-ea"/>
                <a:cs typeface="+mn-cs"/>
              </a:rPr>
              <a:t>toàn</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thực</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phẩm</a:t>
            </a:r>
            <a:r>
              <a:rPr kumimoji="0" lang="en-US" sz="4000" b="0" i="0" u="none" strike="noStrike" kern="1200" cap="none" spc="0" normalizeH="0" noProof="0" dirty="0">
                <a:ln>
                  <a:noFill/>
                </a:ln>
                <a:solidFill>
                  <a:prstClr val="black"/>
                </a:solidFill>
                <a:effectLst/>
                <a:uLnTx/>
                <a:uFillTx/>
                <a:latin typeface="Calibri"/>
                <a:ea typeface="+mn-ea"/>
                <a:cs typeface="+mn-cs"/>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Content Placeholder 20" descr="logo">
            <a:extLst>
              <a:ext uri="{FF2B5EF4-FFF2-40B4-BE49-F238E27FC236}">
                <a16:creationId xmlns:a16="http://schemas.microsoft.com/office/drawing/2014/main" id="{B8BB482C-D1B4-4007-A85C-041C3CFA5028}"/>
              </a:ext>
            </a:extLst>
          </p:cNvPr>
          <p:cNvPicPr>
            <a:picLocks noChangeAspect="1"/>
          </p:cNvPicPr>
          <p:nvPr/>
        </p:nvPicPr>
        <p:blipFill>
          <a:blip r:embed="rId5"/>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506796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602921-D4B1-4708-ADD1-A384D2B28053}"/>
              </a:ext>
            </a:extLst>
          </p:cNvPr>
          <p:cNvPicPr>
            <a:picLocks noChangeAspect="1"/>
          </p:cNvPicPr>
          <p:nvPr/>
        </p:nvPicPr>
        <p:blipFill>
          <a:blip r:embed="rId3"/>
          <a:stretch>
            <a:fillRect/>
          </a:stretch>
        </p:blipFill>
        <p:spPr>
          <a:xfrm>
            <a:off x="2000250" y="1147762"/>
            <a:ext cx="8191500" cy="4562475"/>
          </a:xfrm>
          <a:prstGeom prst="rect">
            <a:avLst/>
          </a:prstGeom>
        </p:spPr>
      </p:pic>
      <p:sp>
        <p:nvSpPr>
          <p:cNvPr id="4" name="文本框 19">
            <a:extLst>
              <a:ext uri="{FF2B5EF4-FFF2-40B4-BE49-F238E27FC236}">
                <a16:creationId xmlns:a16="http://schemas.microsoft.com/office/drawing/2014/main" id="{A76C55F6-7EF4-4669-9F76-A02D2478DC9F}"/>
              </a:ext>
            </a:extLst>
          </p:cNvPr>
          <p:cNvSpPr txBox="1"/>
          <p:nvPr/>
        </p:nvSpPr>
        <p:spPr>
          <a:xfrm>
            <a:off x="2492728" y="235611"/>
            <a:ext cx="7699022"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2. </a:t>
            </a: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Em</a:t>
            </a: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sẽ</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làm</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gì</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trong</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tình</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huống</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sau</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5" name="文本框 19">
            <a:extLst>
              <a:ext uri="{FF2B5EF4-FFF2-40B4-BE49-F238E27FC236}">
                <a16:creationId xmlns:a16="http://schemas.microsoft.com/office/drawing/2014/main" id="{B9B57D6F-9958-43C7-B8FF-A8E4924254BE}"/>
              </a:ext>
            </a:extLst>
          </p:cNvPr>
          <p:cNvSpPr txBox="1"/>
          <p:nvPr/>
        </p:nvSpPr>
        <p:spPr>
          <a:xfrm>
            <a:off x="2000250" y="6091479"/>
            <a:ext cx="8437737"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Gọi</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ngay</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cho</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người</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thân</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hoặc</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gọi</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cấp</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cứu</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115</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6" name="Content Placeholder 20" descr="logo">
            <a:extLst>
              <a:ext uri="{FF2B5EF4-FFF2-40B4-BE49-F238E27FC236}">
                <a16:creationId xmlns:a16="http://schemas.microsoft.com/office/drawing/2014/main" id="{7908F663-B2F3-4B58-A108-90BD16EEF178}"/>
              </a:ext>
            </a:extLst>
          </p:cNvPr>
          <p:cNvPicPr>
            <a:picLocks noChangeAspect="1"/>
          </p:cNvPicPr>
          <p:nvPr/>
        </p:nvPicPr>
        <p:blipFill>
          <a:blip r:embed="rId4"/>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33614751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vận</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18" name="Content Placeholder 20" descr="logo">
            <a:extLst>
              <a:ext uri="{FF2B5EF4-FFF2-40B4-BE49-F238E27FC236}">
                <a16:creationId xmlns:a16="http://schemas.microsoft.com/office/drawing/2014/main" id="{B9C0E92D-18E8-491B-846A-DFB9EE3EAF7A}"/>
              </a:ext>
            </a:extLst>
          </p:cNvPr>
          <p:cNvPicPr>
            <a:picLocks noChangeAspect="1"/>
          </p:cNvPicPr>
          <p:nvPr/>
        </p:nvPicPr>
        <p:blipFill>
          <a:blip r:embed="rId4"/>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26069818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FF8-5B1F-4275-9F5A-F7AA1786771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55A0243-42D6-4CFC-AD62-A5294861FACB}"/>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C39909FB-763F-4B23-A376-4DA4F0F58AF9}"/>
              </a:ext>
            </a:extLst>
          </p:cNvPr>
          <p:cNvSpPr>
            <a:spLocks noGrp="1"/>
          </p:cNvSpPr>
          <p:nvPr>
            <p:ph sz="half" idx="2"/>
          </p:nvPr>
        </p:nvSpPr>
        <p:spPr/>
        <p:txBody>
          <a:bodyPr/>
          <a:lstStyle/>
          <a:p>
            <a:endParaRPr lang="en-US"/>
          </a:p>
        </p:txBody>
      </p:sp>
      <p:sp>
        <p:nvSpPr>
          <p:cNvPr id="5" name="文本框 19">
            <a:extLst>
              <a:ext uri="{FF2B5EF4-FFF2-40B4-BE49-F238E27FC236}">
                <a16:creationId xmlns:a16="http://schemas.microsoft.com/office/drawing/2014/main" id="{29CD9FA2-CA0E-42B0-9478-97E088DFDE3D}"/>
              </a:ext>
            </a:extLst>
          </p:cNvPr>
          <p:cNvSpPr txBox="1"/>
          <p:nvPr/>
        </p:nvSpPr>
        <p:spPr>
          <a:xfrm>
            <a:off x="361245" y="235611"/>
            <a:ext cx="11458222" cy="10772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1.Tìm</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hiểu</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và</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ghi</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lại</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ăn</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thức</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uống</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ở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gia</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đình</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em</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có</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thể</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gây</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ngộ</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độc</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nếu</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không</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cất</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giữ</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bảo</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quản</a:t>
            </a:r>
            <a:r>
              <a:rPr lang="en-US" altLang="zh-CN" sz="3200" noProof="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noProof="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cẩn</a:t>
            </a:r>
            <a:r>
              <a:rPr lang="en-US" altLang="zh-CN" sz="3200" noProof="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noProof="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thận</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7" name="Picture 6">
            <a:extLst>
              <a:ext uri="{FF2B5EF4-FFF2-40B4-BE49-F238E27FC236}">
                <a16:creationId xmlns:a16="http://schemas.microsoft.com/office/drawing/2014/main" id="{FF51B8DE-5F46-46E6-8F77-D5C0329FB94E}"/>
              </a:ext>
            </a:extLst>
          </p:cNvPr>
          <p:cNvPicPr>
            <a:picLocks noChangeAspect="1"/>
          </p:cNvPicPr>
          <p:nvPr/>
        </p:nvPicPr>
        <p:blipFill>
          <a:blip r:embed="rId3"/>
          <a:stretch>
            <a:fillRect/>
          </a:stretch>
        </p:blipFill>
        <p:spPr>
          <a:xfrm>
            <a:off x="3400425" y="2032176"/>
            <a:ext cx="5362575" cy="3629025"/>
          </a:xfrm>
          <a:prstGeom prst="rect">
            <a:avLst/>
          </a:prstGeom>
        </p:spPr>
      </p:pic>
      <p:sp>
        <p:nvSpPr>
          <p:cNvPr id="8" name="文本框 19">
            <a:extLst>
              <a:ext uri="{FF2B5EF4-FFF2-40B4-BE49-F238E27FC236}">
                <a16:creationId xmlns:a16="http://schemas.microsoft.com/office/drawing/2014/main" id="{AE8ACA3D-A36A-41BC-AF78-F876FE893AF5}"/>
              </a:ext>
            </a:extLst>
          </p:cNvPr>
          <p:cNvSpPr txBox="1"/>
          <p:nvPr/>
        </p:nvSpPr>
        <p:spPr>
          <a:xfrm>
            <a:off x="838200" y="5661201"/>
            <a:ext cx="11458222"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Đề</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xuất</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việc</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làm</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để</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phòng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chống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ngộ</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độc</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qua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đường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ăn</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uống</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9" name="Content Placeholder 20" descr="logo">
            <a:extLst>
              <a:ext uri="{FF2B5EF4-FFF2-40B4-BE49-F238E27FC236}">
                <a16:creationId xmlns:a16="http://schemas.microsoft.com/office/drawing/2014/main" id="{6C4CC273-B144-4B90-A7EC-C80FE1FF9482}"/>
              </a:ext>
            </a:extLst>
          </p:cNvPr>
          <p:cNvPicPr>
            <a:picLocks noChangeAspect="1"/>
          </p:cNvPicPr>
          <p:nvPr/>
        </p:nvPicPr>
        <p:blipFill>
          <a:blip r:embed="rId4"/>
          <a:stretch>
            <a:fillRect/>
          </a:stretch>
        </p:blipFill>
        <p:spPr>
          <a:xfrm>
            <a:off x="-104422" y="5981589"/>
            <a:ext cx="857957" cy="876411"/>
          </a:xfrm>
          <a:prstGeom prst="rect">
            <a:avLst/>
          </a:prstGeom>
        </p:spPr>
      </p:pic>
    </p:spTree>
    <p:extLst>
      <p:ext uri="{BB962C8B-B14F-4D97-AF65-F5344CB8AC3E}">
        <p14:creationId xmlns:p14="http://schemas.microsoft.com/office/powerpoint/2010/main" val="12450155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842E-F13E-46ED-BE51-6709CE676A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0951CA-6983-4B56-8C0E-E60F934D0648}"/>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A35ED37F-664F-498A-A5DF-1F1F941C7555}"/>
              </a:ext>
            </a:extLst>
          </p:cNvPr>
          <p:cNvSpPr>
            <a:spLocks noGrp="1"/>
          </p:cNvSpPr>
          <p:nvPr>
            <p:ph sz="half" idx="2"/>
          </p:nvPr>
        </p:nvSpPr>
        <p:spPr/>
        <p:txBody>
          <a:bodyPr/>
          <a:lstStyle/>
          <a:p>
            <a:endParaRPr lang="en-US"/>
          </a:p>
        </p:txBody>
      </p:sp>
      <p:sp>
        <p:nvSpPr>
          <p:cNvPr id="5" name="文本框 19">
            <a:extLst>
              <a:ext uri="{FF2B5EF4-FFF2-40B4-BE49-F238E27FC236}">
                <a16:creationId xmlns:a16="http://schemas.microsoft.com/office/drawing/2014/main" id="{6C4BBFDB-6FCB-4A22-872E-B54E7B3F12B9}"/>
              </a:ext>
            </a:extLst>
          </p:cNvPr>
          <p:cNvSpPr txBox="1"/>
          <p:nvPr/>
        </p:nvSpPr>
        <p:spPr>
          <a:xfrm>
            <a:off x="443089" y="443133"/>
            <a:ext cx="11458222"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Đề</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xuất</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việc</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làm</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để</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phòng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chống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ngộ</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độc</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qua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đường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ăn</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uống</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6" name="Rectangle 5">
            <a:extLst>
              <a:ext uri="{FF2B5EF4-FFF2-40B4-BE49-F238E27FC236}">
                <a16:creationId xmlns:a16="http://schemas.microsoft.com/office/drawing/2014/main" id="{F8E267B4-81D0-4F28-9A8E-A6F728C60569}"/>
              </a:ext>
            </a:extLst>
          </p:cNvPr>
          <p:cNvSpPr/>
          <p:nvPr/>
        </p:nvSpPr>
        <p:spPr>
          <a:xfrm>
            <a:off x="883355" y="1825625"/>
            <a:ext cx="10272889" cy="4667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Font typeface="+mj-lt"/>
              <a:buAutoNum type="arabicPeriod"/>
            </a:pPr>
            <a:r>
              <a:rPr lang="en-US" sz="2800" i="0" dirty="0" smtClean="0">
                <a:solidFill>
                  <a:schemeClr val="bg1"/>
                </a:solidFill>
                <a:effectLst/>
                <a:latin typeface="Times New Roman" panose="02020603050405020304" pitchFamily="18" charset="0"/>
                <a:cs typeface="Times New Roman" panose="02020603050405020304" pitchFamily="18" charset="0"/>
              </a:rPr>
              <a:t> </a:t>
            </a:r>
            <a:r>
              <a:rPr lang="vi-VN" sz="2800" i="0" dirty="0" smtClean="0">
                <a:solidFill>
                  <a:schemeClr val="bg1"/>
                </a:solidFill>
                <a:effectLst/>
                <a:latin typeface="Times New Roman" panose="02020603050405020304" pitchFamily="18" charset="0"/>
                <a:cs typeface="Times New Roman" panose="02020603050405020304" pitchFamily="18" charset="0"/>
              </a:rPr>
              <a:t>Rửa </a:t>
            </a:r>
            <a:r>
              <a:rPr lang="vi-VN" sz="2800" i="0" dirty="0">
                <a:solidFill>
                  <a:schemeClr val="bg1"/>
                </a:solidFill>
                <a:effectLst/>
                <a:latin typeface="Times New Roman" panose="02020603050405020304" pitchFamily="18" charset="0"/>
                <a:cs typeface="Times New Roman" panose="02020603050405020304" pitchFamily="18" charset="0"/>
              </a:rPr>
              <a:t>sạch tay, và bề mặt tất cả dụng cụ bếp cũng như thực phẩm, rau xanh tươi sống. ...</a:t>
            </a:r>
          </a:p>
          <a:p>
            <a:pPr algn="just">
              <a:lnSpc>
                <a:spcPct val="150000"/>
              </a:lnSpc>
              <a:buFont typeface="+mj-lt"/>
              <a:buAutoNum type="arabicPeriod"/>
            </a:pPr>
            <a:r>
              <a:rPr lang="en-US" sz="2800" i="0" dirty="0" smtClean="0">
                <a:solidFill>
                  <a:schemeClr val="bg1"/>
                </a:solidFill>
                <a:effectLst/>
                <a:latin typeface="Times New Roman" panose="02020603050405020304" pitchFamily="18" charset="0"/>
                <a:cs typeface="Times New Roman" panose="02020603050405020304" pitchFamily="18" charset="0"/>
              </a:rPr>
              <a:t> </a:t>
            </a:r>
            <a:r>
              <a:rPr lang="vi-VN" sz="2800" i="0" dirty="0" smtClean="0">
                <a:solidFill>
                  <a:schemeClr val="bg1"/>
                </a:solidFill>
                <a:effectLst/>
                <a:latin typeface="Times New Roman" panose="02020603050405020304" pitchFamily="18" charset="0"/>
                <a:cs typeface="Times New Roman" panose="02020603050405020304" pitchFamily="18" charset="0"/>
              </a:rPr>
              <a:t>Đi </a:t>
            </a:r>
            <a:r>
              <a:rPr lang="vi-VN" sz="2800" i="0" dirty="0">
                <a:solidFill>
                  <a:schemeClr val="bg1"/>
                </a:solidFill>
                <a:effectLst/>
                <a:latin typeface="Times New Roman" panose="02020603050405020304" pitchFamily="18" charset="0"/>
                <a:cs typeface="Times New Roman" panose="02020603050405020304" pitchFamily="18" charset="0"/>
              </a:rPr>
              <a:t>chợ buổi sáng. ...</a:t>
            </a:r>
          </a:p>
          <a:p>
            <a:pPr algn="just">
              <a:lnSpc>
                <a:spcPct val="150000"/>
              </a:lnSpc>
              <a:buFont typeface="+mj-lt"/>
              <a:buAutoNum type="arabicPeriod"/>
            </a:pPr>
            <a:r>
              <a:rPr lang="en-US" sz="2800" i="0" dirty="0" smtClean="0">
                <a:solidFill>
                  <a:schemeClr val="bg1"/>
                </a:solidFill>
                <a:effectLst/>
                <a:latin typeface="Times New Roman" panose="02020603050405020304" pitchFamily="18" charset="0"/>
                <a:cs typeface="Times New Roman" panose="02020603050405020304" pitchFamily="18" charset="0"/>
              </a:rPr>
              <a:t> </a:t>
            </a:r>
            <a:r>
              <a:rPr lang="vi-VN" sz="2800" i="0" dirty="0" smtClean="0">
                <a:solidFill>
                  <a:schemeClr val="bg1"/>
                </a:solidFill>
                <a:effectLst/>
                <a:latin typeface="Times New Roman" panose="02020603050405020304" pitchFamily="18" charset="0"/>
                <a:cs typeface="Times New Roman" panose="02020603050405020304" pitchFamily="18" charset="0"/>
              </a:rPr>
              <a:t>Không</a:t>
            </a:r>
            <a:r>
              <a:rPr lang="vi-VN" sz="2800" i="0" dirty="0">
                <a:solidFill>
                  <a:schemeClr val="bg1"/>
                </a:solidFill>
                <a:effectLst/>
                <a:latin typeface="Times New Roman" panose="02020603050405020304" pitchFamily="18" charset="0"/>
                <a:cs typeface="Times New Roman" panose="02020603050405020304" pitchFamily="18" charset="0"/>
              </a:rPr>
              <a:t> để lẫn thực phẩm sống với thức ăn đã nấu chín. Đun lại thức ăn trước khi cất vào tủ lạnh. ...</a:t>
            </a:r>
          </a:p>
          <a:p>
            <a:pPr algn="just">
              <a:lnSpc>
                <a:spcPct val="150000"/>
              </a:lnSpc>
              <a:buFont typeface="+mj-lt"/>
              <a:buAutoNum type="arabicPeriod"/>
            </a:pPr>
            <a:r>
              <a:rPr lang="en-US" sz="2800" i="0" dirty="0" smtClean="0">
                <a:solidFill>
                  <a:schemeClr val="bg1"/>
                </a:solidFill>
                <a:effectLst/>
                <a:latin typeface="Times New Roman" panose="02020603050405020304" pitchFamily="18" charset="0"/>
                <a:cs typeface="Times New Roman" panose="02020603050405020304" pitchFamily="18" charset="0"/>
              </a:rPr>
              <a:t> </a:t>
            </a:r>
            <a:r>
              <a:rPr lang="vi-VN" sz="2800" i="0" dirty="0" smtClean="0">
                <a:solidFill>
                  <a:schemeClr val="bg1"/>
                </a:solidFill>
                <a:effectLst/>
                <a:latin typeface="Times New Roman" panose="02020603050405020304" pitchFamily="18" charset="0"/>
                <a:cs typeface="Times New Roman" panose="02020603050405020304" pitchFamily="18" charset="0"/>
              </a:rPr>
              <a:t>Rửa </a:t>
            </a:r>
            <a:r>
              <a:rPr lang="vi-VN" sz="2800" i="0" dirty="0">
                <a:solidFill>
                  <a:schemeClr val="bg1"/>
                </a:solidFill>
                <a:effectLst/>
                <a:latin typeface="Times New Roman" panose="02020603050405020304" pitchFamily="18" charset="0"/>
                <a:cs typeface="Times New Roman" panose="02020603050405020304" pitchFamily="18" charset="0"/>
              </a:rPr>
              <a:t>sạch rau rồi mới thái nhỏ ...</a:t>
            </a:r>
          </a:p>
          <a:p>
            <a:pPr algn="just">
              <a:lnSpc>
                <a:spcPct val="150000"/>
              </a:lnSpc>
              <a:buFont typeface="+mj-lt"/>
              <a:buAutoNum type="arabicPeriod"/>
            </a:pPr>
            <a:r>
              <a:rPr lang="en-US" sz="2800" i="0" dirty="0" smtClean="0">
                <a:solidFill>
                  <a:schemeClr val="bg1"/>
                </a:solidFill>
                <a:effectLst/>
                <a:latin typeface="Times New Roman" panose="02020603050405020304" pitchFamily="18" charset="0"/>
                <a:cs typeface="Times New Roman" panose="02020603050405020304" pitchFamily="18" charset="0"/>
              </a:rPr>
              <a:t> </a:t>
            </a:r>
            <a:r>
              <a:rPr lang="vi-VN" sz="2800" i="0" dirty="0" smtClean="0">
                <a:solidFill>
                  <a:schemeClr val="bg1"/>
                </a:solidFill>
                <a:effectLst/>
                <a:latin typeface="Times New Roman" panose="02020603050405020304" pitchFamily="18" charset="0"/>
                <a:cs typeface="Times New Roman" panose="02020603050405020304" pitchFamily="18" charset="0"/>
              </a:rPr>
              <a:t>Ăn</a:t>
            </a:r>
            <a:r>
              <a:rPr lang="vi-VN" sz="2800" i="0" dirty="0">
                <a:solidFill>
                  <a:schemeClr val="bg1"/>
                </a:solidFill>
                <a:effectLst/>
                <a:latin typeface="Times New Roman" panose="02020603050405020304" pitchFamily="18" charset="0"/>
                <a:cs typeface="Times New Roman" panose="02020603050405020304" pitchFamily="18" charset="0"/>
              </a:rPr>
              <a:t> ngay khi nấu.</a:t>
            </a:r>
          </a:p>
        </p:txBody>
      </p:sp>
    </p:spTree>
    <p:extLst>
      <p:ext uri="{BB962C8B-B14F-4D97-AF65-F5344CB8AC3E}">
        <p14:creationId xmlns:p14="http://schemas.microsoft.com/office/powerpoint/2010/main" val="39505374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pic>
        <p:nvPicPr>
          <p:cNvPr id="18" name="Content Placeholder 20" descr="logo">
            <a:extLst>
              <a:ext uri="{FF2B5EF4-FFF2-40B4-BE49-F238E27FC236}">
                <a16:creationId xmlns:a16="http://schemas.microsoft.com/office/drawing/2014/main" id="{B9C0E92D-18E8-491B-846A-DFB9EE3EAF7A}"/>
              </a:ext>
            </a:extLst>
          </p:cNvPr>
          <p:cNvPicPr>
            <a:picLocks noChangeAspect="1"/>
          </p:cNvPicPr>
          <p:nvPr/>
        </p:nvPicPr>
        <p:blipFill>
          <a:blip r:embed="rId4"/>
          <a:stretch>
            <a:fillRect/>
          </a:stretch>
        </p:blipFill>
        <p:spPr>
          <a:xfrm>
            <a:off x="10830561" y="-228812"/>
            <a:ext cx="1564640" cy="1598295"/>
          </a:xfrm>
          <a:prstGeom prst="rect">
            <a:avLst/>
          </a:prstGeom>
        </p:spPr>
      </p:pic>
      <p:pic>
        <p:nvPicPr>
          <p:cNvPr id="3" name="Picture 2">
            <a:extLst>
              <a:ext uri="{FF2B5EF4-FFF2-40B4-BE49-F238E27FC236}">
                <a16:creationId xmlns:a16="http://schemas.microsoft.com/office/drawing/2014/main" id="{4C50BF3D-4D0B-42DA-B725-9DEA21CF44A2}"/>
              </a:ext>
            </a:extLst>
          </p:cNvPr>
          <p:cNvPicPr>
            <a:picLocks noChangeAspect="1"/>
          </p:cNvPicPr>
          <p:nvPr/>
        </p:nvPicPr>
        <p:blipFill>
          <a:blip r:embed="rId5"/>
          <a:stretch>
            <a:fillRect/>
          </a:stretch>
        </p:blipFill>
        <p:spPr>
          <a:xfrm>
            <a:off x="838200" y="811742"/>
            <a:ext cx="9667875" cy="5505450"/>
          </a:xfrm>
          <a:prstGeom prst="rect">
            <a:avLst/>
          </a:prstGeom>
        </p:spPr>
      </p:pic>
    </p:spTree>
    <p:extLst>
      <p:ext uri="{BB962C8B-B14F-4D97-AF65-F5344CB8AC3E}">
        <p14:creationId xmlns:p14="http://schemas.microsoft.com/office/powerpoint/2010/main" val="33926289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3273137" y="1898361"/>
            <a:ext cx="6341918" cy="1325563"/>
          </a:xfrm>
        </p:spPr>
        <p:txBody>
          <a:bodyPr>
            <a:normAutofit/>
          </a:bodyPr>
          <a:lstStyle/>
          <a:p>
            <a:r>
              <a:rPr lang="en-US" sz="6600" b="1" dirty="0" err="1">
                <a:solidFill>
                  <a:srgbClr val="0070C0"/>
                </a:solidFill>
                <a:latin typeface="Times New Roman" panose="02020603050405020304" pitchFamily="18" charset="0"/>
                <a:cs typeface="Times New Roman" panose="02020603050405020304" pitchFamily="18" charset="0"/>
              </a:rPr>
              <a:t>Củng</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cố</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bài</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học</a:t>
            </a:r>
            <a:endParaRPr lang="en-US" sz="6600" b="1" dirty="0">
              <a:solidFill>
                <a:srgbClr val="0070C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E48EEE5-CC46-4A51-83CD-7625AC21C9DC}"/>
              </a:ext>
            </a:extLst>
          </p:cNvPr>
          <p:cNvSpPr txBox="1"/>
          <p:nvPr/>
        </p:nvSpPr>
        <p:spPr>
          <a:xfrm>
            <a:off x="2384028" y="6488668"/>
            <a:ext cx="87753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spTree>
    <p:extLst>
      <p:ext uri="{BB962C8B-B14F-4D97-AF65-F5344CB8AC3E}">
        <p14:creationId xmlns:p14="http://schemas.microsoft.com/office/powerpoint/2010/main" val="244119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16CAA4-42E3-417B-8960-094A0CA20F36}"/>
              </a:ext>
            </a:extLst>
          </p:cNvPr>
          <p:cNvSpPr>
            <a:spLocks noGrp="1"/>
          </p:cNvSpPr>
          <p:nvPr>
            <p:ph sz="half" idx="1"/>
          </p:nvPr>
        </p:nvSpPr>
        <p:spPr/>
        <p:txBody>
          <a:bodyPr/>
          <a:lstStyle/>
          <a:p>
            <a:endParaRPr lang="en-US"/>
          </a:p>
        </p:txBody>
      </p:sp>
      <p:sp>
        <p:nvSpPr>
          <p:cNvPr id="5" name="文本框 19">
            <a:extLst>
              <a:ext uri="{FF2B5EF4-FFF2-40B4-BE49-F238E27FC236}">
                <a16:creationId xmlns:a16="http://schemas.microsoft.com/office/drawing/2014/main" id="{273637AC-C11A-41C3-B8A7-96017F173B1A}"/>
              </a:ext>
            </a:extLst>
          </p:cNvPr>
          <p:cNvSpPr txBox="1"/>
          <p:nvPr/>
        </p:nvSpPr>
        <p:spPr>
          <a:xfrm>
            <a:off x="1809946" y="126881"/>
            <a:ext cx="8572107" cy="584775"/>
          </a:xfrm>
          <a:prstGeom prst="rect">
            <a:avLst/>
          </a:prstGeom>
          <a:solidFill>
            <a:schemeClr val="tx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a:t>
            </a:r>
            <a:r>
              <a:rPr kumimoji="0" lang="en-US" altLang="zh-CN" sz="3200" b="0" i="0" u="none" strike="noStrike" kern="1200" cap="none" spc="0" normalizeH="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ách</a:t>
            </a:r>
            <a:r>
              <a:rPr kumimoji="0" lang="en-US" altLang="zh-CN" sz="3200" b="0"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nhận</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biết</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về</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thức</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ăn</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uống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an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toàn</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7" name="Picture 6">
            <a:extLst>
              <a:ext uri="{FF2B5EF4-FFF2-40B4-BE49-F238E27FC236}">
                <a16:creationId xmlns:a16="http://schemas.microsoft.com/office/drawing/2014/main" id="{B1C4EE24-BCFC-424F-8409-559F4821B90B}"/>
              </a:ext>
            </a:extLst>
          </p:cNvPr>
          <p:cNvPicPr>
            <a:picLocks noChangeAspect="1"/>
          </p:cNvPicPr>
          <p:nvPr/>
        </p:nvPicPr>
        <p:blipFill>
          <a:blip r:embed="rId2"/>
          <a:stretch>
            <a:fillRect/>
          </a:stretch>
        </p:blipFill>
        <p:spPr>
          <a:xfrm>
            <a:off x="150829" y="1007526"/>
            <a:ext cx="11387579" cy="5792724"/>
          </a:xfrm>
          <a:prstGeom prst="rect">
            <a:avLst/>
          </a:prstGeom>
        </p:spPr>
      </p:pic>
      <p:sp>
        <p:nvSpPr>
          <p:cNvPr id="8" name="Arrow: Up 7">
            <a:extLst>
              <a:ext uri="{FF2B5EF4-FFF2-40B4-BE49-F238E27FC236}">
                <a16:creationId xmlns:a16="http://schemas.microsoft.com/office/drawing/2014/main" id="{E7175A18-A9B3-4741-966E-F19F617067BB}"/>
              </a:ext>
            </a:extLst>
          </p:cNvPr>
          <p:cNvSpPr/>
          <p:nvPr/>
        </p:nvSpPr>
        <p:spPr>
          <a:xfrm flipV="1">
            <a:off x="2784369" y="1386769"/>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08BE5109-5364-4ECB-B0CB-ECF03230D506}"/>
              </a:ext>
            </a:extLst>
          </p:cNvPr>
          <p:cNvSpPr/>
          <p:nvPr/>
        </p:nvSpPr>
        <p:spPr>
          <a:xfrm flipV="1">
            <a:off x="5490881" y="1273258"/>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15B30FD0-DEFD-4823-B5E0-CCF65FD0468F}"/>
              </a:ext>
            </a:extLst>
          </p:cNvPr>
          <p:cNvSpPr/>
          <p:nvPr/>
        </p:nvSpPr>
        <p:spPr>
          <a:xfrm flipV="1">
            <a:off x="9117843" y="2150969"/>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701657"/>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602921-D4B1-4708-ADD1-A384D2B28053}"/>
              </a:ext>
            </a:extLst>
          </p:cNvPr>
          <p:cNvPicPr>
            <a:picLocks noChangeAspect="1"/>
          </p:cNvPicPr>
          <p:nvPr/>
        </p:nvPicPr>
        <p:blipFill>
          <a:blip r:embed="rId3"/>
          <a:stretch>
            <a:fillRect/>
          </a:stretch>
        </p:blipFill>
        <p:spPr>
          <a:xfrm>
            <a:off x="2000250" y="1147762"/>
            <a:ext cx="8191500" cy="4562475"/>
          </a:xfrm>
          <a:prstGeom prst="rect">
            <a:avLst/>
          </a:prstGeom>
        </p:spPr>
      </p:pic>
      <p:sp>
        <p:nvSpPr>
          <p:cNvPr id="4" name="文本框 19">
            <a:extLst>
              <a:ext uri="{FF2B5EF4-FFF2-40B4-BE49-F238E27FC236}">
                <a16:creationId xmlns:a16="http://schemas.microsoft.com/office/drawing/2014/main" id="{A76C55F6-7EF4-4669-9F76-A02D2478DC9F}"/>
              </a:ext>
            </a:extLst>
          </p:cNvPr>
          <p:cNvSpPr txBox="1"/>
          <p:nvPr/>
        </p:nvSpPr>
        <p:spPr>
          <a:xfrm>
            <a:off x="2492728" y="235611"/>
            <a:ext cx="7699022" cy="584775"/>
          </a:xfrm>
          <a:prstGeom prst="rect">
            <a:avLst/>
          </a:prstGeom>
          <a:solidFill>
            <a:schemeClr val="tx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Em</a:t>
            </a:r>
            <a:r>
              <a:rPr kumimoji="0" lang="en-US" altLang="zh-CN"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sẽ</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làm</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gì</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trong</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tình</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huống</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sau</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5" name="文本框 19">
            <a:extLst>
              <a:ext uri="{FF2B5EF4-FFF2-40B4-BE49-F238E27FC236}">
                <a16:creationId xmlns:a16="http://schemas.microsoft.com/office/drawing/2014/main" id="{B9B57D6F-9958-43C7-B8FF-A8E4924254BE}"/>
              </a:ext>
            </a:extLst>
          </p:cNvPr>
          <p:cNvSpPr txBox="1"/>
          <p:nvPr/>
        </p:nvSpPr>
        <p:spPr>
          <a:xfrm>
            <a:off x="2000250" y="6091479"/>
            <a:ext cx="8437737" cy="584775"/>
          </a:xfrm>
          <a:prstGeom prst="rect">
            <a:avLst/>
          </a:prstGeom>
          <a:solidFill>
            <a:schemeClr val="accent6"/>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Gọi</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ngay</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cho</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người</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thân</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hoặc</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gọi</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cấp</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cứu</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115</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extLst>
      <p:ext uri="{BB962C8B-B14F-4D97-AF65-F5344CB8AC3E}">
        <p14:creationId xmlns:p14="http://schemas.microsoft.com/office/powerpoint/2010/main" val="2904021771"/>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54A84440-B35E-4F1B-AAB4-BADCA5F717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800"/>
            <a:ext cx="12191980" cy="6856718"/>
          </a:xfrm>
          <a:prstGeom prst="rect">
            <a:avLst/>
          </a:prstGeom>
        </p:spPr>
      </p:pic>
      <p:sp>
        <p:nvSpPr>
          <p:cNvPr id="7" name="TextBox 4">
            <a:extLst>
              <a:ext uri="{FF2B5EF4-FFF2-40B4-BE49-F238E27FC236}">
                <a16:creationId xmlns:a16="http://schemas.microsoft.com/office/drawing/2014/main" id="{EEA5372E-0078-4945-9604-F9AB2FB6399C}"/>
              </a:ext>
            </a:extLst>
          </p:cNvPr>
          <p:cNvSpPr txBox="1"/>
          <p:nvPr/>
        </p:nvSpPr>
        <p:spPr>
          <a:xfrm>
            <a:off x="2304081" y="961223"/>
            <a:ext cx="7387535" cy="584775"/>
          </a:xfrm>
          <a:prstGeom prst="rect">
            <a:avLst/>
          </a:prstGeom>
          <a:noFill/>
        </p:spPr>
        <p:txBody>
          <a:bodyPr wrap="none" rtlCol="0">
            <a:spAutoFit/>
          </a:bodyPr>
          <a:lstStyle/>
          <a:p>
            <a:r>
              <a:rPr lang="en-GB" sz="3200" b="1" dirty="0" err="1">
                <a:solidFill>
                  <a:schemeClr val="bg1"/>
                </a:solidFill>
                <a:latin typeface="HP001 5 hàng" panose="020B0603050302020204" pitchFamily="34" charset="0"/>
              </a:rPr>
              <a:t>Thứ</a:t>
            </a:r>
            <a:r>
              <a:rPr lang="en-GB" sz="3200" b="1" dirty="0">
                <a:solidFill>
                  <a:schemeClr val="bg1"/>
                </a:solidFill>
                <a:latin typeface="HP001 5 hàng" panose="020B0603050302020204" pitchFamily="34" charset="0"/>
              </a:rPr>
              <a:t> </a:t>
            </a:r>
            <a:r>
              <a:rPr lang="en-US" sz="3200" b="1" dirty="0" err="1" smtClean="0">
                <a:solidFill>
                  <a:schemeClr val="bg1"/>
                </a:solidFill>
                <a:latin typeface="HP001 5 hàng" panose="020B0603050302020204" pitchFamily="34" charset="0"/>
              </a:rPr>
              <a:t>sáu</a:t>
            </a:r>
            <a:r>
              <a:rPr lang="en-US" sz="3200" b="1" dirty="0" smtClean="0">
                <a:solidFill>
                  <a:schemeClr val="bg1"/>
                </a:solidFill>
                <a:latin typeface="HP001 5 hàng" panose="020B0603050302020204" pitchFamily="34" charset="0"/>
              </a:rPr>
              <a:t> </a:t>
            </a:r>
            <a:r>
              <a:rPr lang="en-US" sz="3200" b="1" dirty="0" err="1" smtClean="0">
                <a:solidFill>
                  <a:schemeClr val="bg1"/>
                </a:solidFill>
                <a:latin typeface="HP001 5 hàng" panose="020B0603050302020204" pitchFamily="34" charset="0"/>
              </a:rPr>
              <a:t>ngày</a:t>
            </a:r>
            <a:r>
              <a:rPr lang="en-US" sz="3200" b="1" dirty="0" smtClean="0">
                <a:solidFill>
                  <a:schemeClr val="bg1"/>
                </a:solidFill>
                <a:latin typeface="HP001 5 hàng" panose="020B0603050302020204" pitchFamily="34" charset="0"/>
              </a:rPr>
              <a:t> </a:t>
            </a:r>
            <a:r>
              <a:rPr lang="en-US" sz="3200" b="1" dirty="0" smtClean="0">
                <a:solidFill>
                  <a:schemeClr val="bg1"/>
                </a:solidFill>
                <a:latin typeface="HP001 5 hàng" panose="020B0603050302020204" pitchFamily="34" charset="0"/>
              </a:rPr>
              <a:t>23</a:t>
            </a:r>
            <a:r>
              <a:rPr lang="vi-VN" sz="3200" b="1" dirty="0" smtClean="0">
                <a:solidFill>
                  <a:schemeClr val="bg1"/>
                </a:solidFill>
                <a:latin typeface="HP001 5 hàng" panose="020B0603050302020204" pitchFamily="34" charset="0"/>
              </a:rPr>
              <a:t> </a:t>
            </a:r>
            <a:r>
              <a:rPr lang="en-GB" sz="3200" b="1" dirty="0" err="1" smtClean="0">
                <a:solidFill>
                  <a:schemeClr val="bg1"/>
                </a:solidFill>
                <a:latin typeface="HP001 5 hàng" panose="020B0603050302020204" pitchFamily="34" charset="0"/>
              </a:rPr>
              <a:t>tháng</a:t>
            </a:r>
            <a:r>
              <a:rPr lang="en-GB" sz="3200" b="1" dirty="0" smtClean="0">
                <a:solidFill>
                  <a:schemeClr val="bg1"/>
                </a:solidFill>
                <a:latin typeface="HP001 5 hàng" panose="020B0603050302020204" pitchFamily="34" charset="0"/>
              </a:rPr>
              <a:t> 3 </a:t>
            </a:r>
            <a:r>
              <a:rPr lang="en-GB" sz="3200" b="1" dirty="0" err="1" smtClean="0">
                <a:solidFill>
                  <a:schemeClr val="bg1"/>
                </a:solidFill>
                <a:latin typeface="HP001 5 hàng" panose="020B0603050302020204" pitchFamily="34" charset="0"/>
              </a:rPr>
              <a:t>năm</a:t>
            </a:r>
            <a:r>
              <a:rPr lang="en-GB" sz="3200" b="1" dirty="0" smtClean="0">
                <a:solidFill>
                  <a:schemeClr val="bg1"/>
                </a:solidFill>
                <a:latin typeface="HP001 5 hàng" panose="020B0603050302020204" pitchFamily="34" charset="0"/>
              </a:rPr>
              <a:t> 2022</a:t>
            </a:r>
            <a:endParaRPr lang="en-GB" sz="3200" b="1" dirty="0">
              <a:solidFill>
                <a:schemeClr val="bg1"/>
              </a:solidFill>
              <a:latin typeface="HP001 5 hàng" panose="020B0603050302020204" pitchFamily="34" charset="0"/>
            </a:endParaRPr>
          </a:p>
        </p:txBody>
      </p:sp>
      <p:sp>
        <p:nvSpPr>
          <p:cNvPr id="8" name="TextBox 5">
            <a:extLst>
              <a:ext uri="{FF2B5EF4-FFF2-40B4-BE49-F238E27FC236}">
                <a16:creationId xmlns:a16="http://schemas.microsoft.com/office/drawing/2014/main" id="{2F879895-9558-4EBD-A72F-B51E70211B79}"/>
              </a:ext>
            </a:extLst>
          </p:cNvPr>
          <p:cNvSpPr txBox="1"/>
          <p:nvPr/>
        </p:nvSpPr>
        <p:spPr>
          <a:xfrm>
            <a:off x="4452697" y="1629591"/>
            <a:ext cx="3970086" cy="584775"/>
          </a:xfrm>
          <a:prstGeom prst="rect">
            <a:avLst/>
          </a:prstGeom>
          <a:noFill/>
        </p:spPr>
        <p:txBody>
          <a:bodyPr wrap="square" rtlCol="0">
            <a:spAutoFit/>
          </a:bodyPr>
          <a:lstStyle/>
          <a:p>
            <a:r>
              <a:rPr lang="en-US" sz="3200" b="1" dirty="0" err="1" smtClean="0">
                <a:solidFill>
                  <a:schemeClr val="bg1"/>
                </a:solidFill>
                <a:latin typeface="HP001 5 hàng" panose="020B0603050302020204" pitchFamily="34" charset="0"/>
              </a:rPr>
              <a:t>Tự</a:t>
            </a:r>
            <a:r>
              <a:rPr lang="en-US" sz="3200" b="1" dirty="0" smtClean="0">
                <a:solidFill>
                  <a:schemeClr val="bg1"/>
                </a:solidFill>
                <a:latin typeface="HP001 5 hàng" panose="020B0603050302020204" pitchFamily="34" charset="0"/>
              </a:rPr>
              <a:t> </a:t>
            </a:r>
            <a:r>
              <a:rPr lang="en-US" sz="3200" b="1" dirty="0" err="1" smtClean="0">
                <a:solidFill>
                  <a:schemeClr val="bg1"/>
                </a:solidFill>
                <a:latin typeface="HP001 5 hàng" panose="020B0603050302020204" pitchFamily="34" charset="0"/>
              </a:rPr>
              <a:t>nhiên</a:t>
            </a:r>
            <a:r>
              <a:rPr lang="en-US" sz="3200" b="1" dirty="0" smtClean="0">
                <a:solidFill>
                  <a:schemeClr val="bg1"/>
                </a:solidFill>
                <a:latin typeface="HP001 5 hàng" panose="020B0603050302020204" pitchFamily="34" charset="0"/>
              </a:rPr>
              <a:t> – </a:t>
            </a:r>
            <a:r>
              <a:rPr lang="en-US" sz="3200" b="1" dirty="0" err="1" smtClean="0">
                <a:solidFill>
                  <a:schemeClr val="bg1"/>
                </a:solidFill>
                <a:latin typeface="HP001 5 hàng" panose="020B0603050302020204" pitchFamily="34" charset="0"/>
              </a:rPr>
              <a:t>Xã</a:t>
            </a:r>
            <a:r>
              <a:rPr lang="en-US" sz="3200" b="1" dirty="0" smtClean="0">
                <a:solidFill>
                  <a:schemeClr val="bg1"/>
                </a:solidFill>
                <a:latin typeface="HP001 5 hàng" panose="020B0603050302020204" pitchFamily="34" charset="0"/>
              </a:rPr>
              <a:t> </a:t>
            </a:r>
            <a:r>
              <a:rPr lang="en-US" sz="3200" b="1" dirty="0" err="1" smtClean="0">
                <a:solidFill>
                  <a:schemeClr val="bg1"/>
                </a:solidFill>
                <a:latin typeface="HP001 5 hàng" panose="020B0603050302020204" pitchFamily="34" charset="0"/>
              </a:rPr>
              <a:t>hộ</a:t>
            </a:r>
            <a:r>
              <a:rPr lang="en-US" sz="800" b="1" dirty="0" smtClean="0">
                <a:solidFill>
                  <a:schemeClr val="bg1"/>
                </a:solidFill>
                <a:latin typeface="HP001 5 hàng" panose="020B0603050302020204" pitchFamily="34" charset="0"/>
              </a:rPr>
              <a:t> </a:t>
            </a:r>
            <a:r>
              <a:rPr lang="en-US" sz="3200" b="1" dirty="0" err="1" smtClean="0">
                <a:solidFill>
                  <a:schemeClr val="bg1"/>
                </a:solidFill>
                <a:latin typeface="HP001 5 hàng" panose="020B0603050302020204" pitchFamily="34" charset="0"/>
              </a:rPr>
              <a:t>i</a:t>
            </a:r>
            <a:endParaRPr lang="en-GB" sz="3200" b="1" dirty="0">
              <a:solidFill>
                <a:schemeClr val="bg1"/>
              </a:solidFill>
              <a:latin typeface="HP001 5 hàng" panose="020B0603050302020204" pitchFamily="34" charset="0"/>
            </a:endParaRPr>
          </a:p>
        </p:txBody>
      </p:sp>
      <p:sp>
        <p:nvSpPr>
          <p:cNvPr id="9" name="TextBox 6">
            <a:extLst>
              <a:ext uri="{FF2B5EF4-FFF2-40B4-BE49-F238E27FC236}">
                <a16:creationId xmlns:a16="http://schemas.microsoft.com/office/drawing/2014/main" id="{D5AA918E-48B7-4AB9-BF07-240296D4784E}"/>
              </a:ext>
            </a:extLst>
          </p:cNvPr>
          <p:cNvSpPr txBox="1"/>
          <p:nvPr/>
        </p:nvSpPr>
        <p:spPr>
          <a:xfrm>
            <a:off x="1720868" y="2322883"/>
            <a:ext cx="9823339" cy="584775"/>
          </a:xfrm>
          <a:prstGeom prst="rect">
            <a:avLst/>
          </a:prstGeom>
          <a:noFill/>
        </p:spPr>
        <p:txBody>
          <a:bodyPr wrap="square" rtlCol="0">
            <a:spAutoFit/>
          </a:bodyPr>
          <a:lstStyle/>
          <a:p>
            <a:r>
              <a:rPr lang="en-US" sz="3200" b="1" dirty="0" err="1" smtClean="0">
                <a:solidFill>
                  <a:srgbClr val="FFFF00"/>
                </a:solidFill>
                <a:latin typeface="HP001 5 hàng" panose="020B0603050302020204" pitchFamily="34" charset="0"/>
              </a:rPr>
              <a:t>Bài</a:t>
            </a:r>
            <a:r>
              <a:rPr lang="en-US" sz="3200" b="1" dirty="0" smtClean="0">
                <a:solidFill>
                  <a:srgbClr val="FFFF00"/>
                </a:solidFill>
                <a:latin typeface="HP001 5 hàng" panose="020B0603050302020204" pitchFamily="34" charset="0"/>
              </a:rPr>
              <a:t> 3: </a:t>
            </a:r>
            <a:r>
              <a:rPr lang="en-US" sz="3200" b="1" dirty="0" err="1" smtClean="0">
                <a:solidFill>
                  <a:srgbClr val="FFFF00"/>
                </a:solidFill>
                <a:latin typeface="HP001 5 hàng" panose="020B0603050302020204" pitchFamily="34" charset="0"/>
              </a:rPr>
              <a:t>Phòng</a:t>
            </a:r>
            <a:r>
              <a:rPr lang="en-US" sz="3200" b="1" dirty="0" smtClean="0">
                <a:solidFill>
                  <a:srgbClr val="FFFF00"/>
                </a:solidFill>
                <a:latin typeface="HP001 5 hàng" panose="020B0603050302020204" pitchFamily="34" charset="0"/>
              </a:rPr>
              <a:t> </a:t>
            </a:r>
            <a:r>
              <a:rPr lang="en-US" sz="3200" b="1" dirty="0" err="1" smtClean="0">
                <a:solidFill>
                  <a:srgbClr val="FFFF00"/>
                </a:solidFill>
                <a:latin typeface="HP001 5 hàng" panose="020B0603050302020204" pitchFamily="34" charset="0"/>
              </a:rPr>
              <a:t>tránh</a:t>
            </a:r>
            <a:r>
              <a:rPr lang="en-US" sz="3200" b="1" dirty="0" smtClean="0">
                <a:solidFill>
                  <a:srgbClr val="FFFF00"/>
                </a:solidFill>
                <a:latin typeface="HP001 5 hàng" panose="020B0603050302020204" pitchFamily="34" charset="0"/>
              </a:rPr>
              <a:t> </a:t>
            </a:r>
            <a:r>
              <a:rPr lang="en-US" sz="3200" b="1" dirty="0" err="1" smtClean="0">
                <a:solidFill>
                  <a:srgbClr val="FFFF00"/>
                </a:solidFill>
                <a:latin typeface="HP001 5 hàng" panose="020B0603050302020204" pitchFamily="34" charset="0"/>
              </a:rPr>
              <a:t>ngô</a:t>
            </a:r>
            <a:r>
              <a:rPr lang="en-US" sz="3200" b="1" dirty="0" smtClean="0">
                <a:solidFill>
                  <a:srgbClr val="FFFF00"/>
                </a:solidFill>
                <a:latin typeface="HP001 5 hàng" panose="020B0603050302020204" pitchFamily="34" charset="0"/>
              </a:rPr>
              <a:t>̣ </a:t>
            </a:r>
            <a:r>
              <a:rPr lang="en-US" sz="3200" b="1" dirty="0" err="1" smtClean="0">
                <a:solidFill>
                  <a:srgbClr val="FFFF00"/>
                </a:solidFill>
                <a:latin typeface="HP001 5 hàng" panose="020B0603050302020204" pitchFamily="34" charset="0"/>
              </a:rPr>
              <a:t>độc</a:t>
            </a:r>
            <a:r>
              <a:rPr lang="en-US" sz="3200" b="1" dirty="0" smtClean="0">
                <a:solidFill>
                  <a:srgbClr val="FFFF00"/>
                </a:solidFill>
                <a:latin typeface="HP001 5 hàng" panose="020B0603050302020204" pitchFamily="34" charset="0"/>
              </a:rPr>
              <a:t> </a:t>
            </a:r>
            <a:r>
              <a:rPr lang="en-US" sz="3200" b="1" dirty="0" err="1" smtClean="0">
                <a:solidFill>
                  <a:srgbClr val="FFFF00"/>
                </a:solidFill>
                <a:latin typeface="HP001 5 hàng" panose="020B0603050302020204" pitchFamily="34" charset="0"/>
              </a:rPr>
              <a:t>khi</a:t>
            </a:r>
            <a:r>
              <a:rPr lang="en-US" sz="3200" b="1" dirty="0" smtClean="0">
                <a:solidFill>
                  <a:srgbClr val="FFFF00"/>
                </a:solidFill>
                <a:latin typeface="HP001 5 hàng" panose="020B0603050302020204" pitchFamily="34" charset="0"/>
              </a:rPr>
              <a:t> ở </a:t>
            </a:r>
            <a:r>
              <a:rPr lang="en-US" sz="3200" b="1" dirty="0" err="1" smtClean="0">
                <a:solidFill>
                  <a:srgbClr val="FFFF00"/>
                </a:solidFill>
                <a:latin typeface="HP001 5 hàng" panose="020B0603050302020204" pitchFamily="34" charset="0"/>
              </a:rPr>
              <a:t>nha</a:t>
            </a:r>
            <a:r>
              <a:rPr lang="en-US" sz="3200" b="1" dirty="0" smtClean="0">
                <a:solidFill>
                  <a:srgbClr val="FFFF00"/>
                </a:solidFill>
                <a:latin typeface="HP001 5 hàng" panose="020B0603050302020204" pitchFamily="34" charset="0"/>
              </a:rPr>
              <a:t>̀ (</a:t>
            </a:r>
            <a:r>
              <a:rPr lang="en-US" sz="3200" b="1" dirty="0" err="1" smtClean="0">
                <a:solidFill>
                  <a:srgbClr val="FFFF00"/>
                </a:solidFill>
                <a:latin typeface="HP001 5 hàng" panose="020B0603050302020204" pitchFamily="34" charset="0"/>
              </a:rPr>
              <a:t>tiết</a:t>
            </a:r>
            <a:r>
              <a:rPr lang="en-US" sz="3200" b="1" dirty="0" smtClean="0">
                <a:solidFill>
                  <a:srgbClr val="FFFF00"/>
                </a:solidFill>
                <a:latin typeface="HP001 5 hàng" panose="020B0603050302020204" pitchFamily="34" charset="0"/>
              </a:rPr>
              <a:t> 2 – </a:t>
            </a:r>
            <a:r>
              <a:rPr lang="en-US" sz="3200" b="1" dirty="0" err="1" smtClean="0">
                <a:solidFill>
                  <a:srgbClr val="FFFF00"/>
                </a:solidFill>
                <a:latin typeface="HP001 5 hàng" panose="020B0603050302020204" pitchFamily="34" charset="0"/>
              </a:rPr>
              <a:t>tr</a:t>
            </a:r>
            <a:endParaRPr lang="vi-VN" sz="3200" b="1" dirty="0">
              <a:solidFill>
                <a:srgbClr val="FFFF00"/>
              </a:solidFill>
              <a:latin typeface="HP001 5 hàng" panose="020B0603050302020204" pitchFamily="34" charset="0"/>
            </a:endParaRPr>
          </a:p>
        </p:txBody>
      </p:sp>
      <p:cxnSp>
        <p:nvCxnSpPr>
          <p:cNvPr id="3" name="Đường nối Thẳng 2">
            <a:extLst>
              <a:ext uri="{FF2B5EF4-FFF2-40B4-BE49-F238E27FC236}">
                <a16:creationId xmlns:a16="http://schemas.microsoft.com/office/drawing/2014/main" id="{59F77BF4-4021-4166-B80E-84BA6AF29794}"/>
              </a:ext>
            </a:extLst>
          </p:cNvPr>
          <p:cNvCxnSpPr/>
          <p:nvPr/>
        </p:nvCxnSpPr>
        <p:spPr>
          <a:xfrm>
            <a:off x="1722783" y="662609"/>
            <a:ext cx="0" cy="544664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720868" y="6109252"/>
            <a:ext cx="102674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70394" y="6109252"/>
            <a:ext cx="102674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570394" y="6109252"/>
            <a:ext cx="102674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761419" y="6109252"/>
            <a:ext cx="102674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Đường nối Thẳng 2">
            <a:extLst>
              <a:ext uri="{FF2B5EF4-FFF2-40B4-BE49-F238E27FC236}">
                <a16:creationId xmlns:a16="http://schemas.microsoft.com/office/drawing/2014/main" id="{59F77BF4-4021-4166-B80E-84BA6AF29794}"/>
              </a:ext>
            </a:extLst>
          </p:cNvPr>
          <p:cNvCxnSpPr/>
          <p:nvPr/>
        </p:nvCxnSpPr>
        <p:spPr>
          <a:xfrm flipH="1">
            <a:off x="3038965" y="3449179"/>
            <a:ext cx="706099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6058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48EEE5-CC46-4A51-83CD-7625AC21C9DC}"/>
              </a:ext>
            </a:extLst>
          </p:cNvPr>
          <p:cNvSpPr txBox="1"/>
          <p:nvPr/>
        </p:nvSpPr>
        <p:spPr>
          <a:xfrm>
            <a:off x="2384028" y="6488668"/>
            <a:ext cx="87753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sp>
        <p:nvSpPr>
          <p:cNvPr id="5" name="Rectangle 4"/>
          <p:cNvSpPr/>
          <p:nvPr/>
        </p:nvSpPr>
        <p:spPr>
          <a:xfrm>
            <a:off x="942109" y="1416819"/>
            <a:ext cx="10543309" cy="2554545"/>
          </a:xfrm>
          <a:prstGeom prst="rect">
            <a:avLst/>
          </a:prstGeom>
          <a:noFill/>
          <a:ln w="9525">
            <a:noFill/>
          </a:ln>
        </p:spPr>
        <p:txBody>
          <a:bodyPr wrap="square">
            <a:spAutoFit/>
          </a:bodyPr>
          <a:lstStyle/>
          <a:p>
            <a:pPr lvl="0">
              <a:defRPr/>
            </a:pPr>
            <a:r>
              <a:rPr lang="nl-NL" sz="4000" dirty="0" smtClean="0"/>
              <a:t>      </a:t>
            </a:r>
            <a:r>
              <a:rPr lang="nl-NL" sz="4000" dirty="0" smtClean="0">
                <a:latin typeface="Times New Roman" panose="02020603050405020304" pitchFamily="18" charset="0"/>
                <a:cs typeface="Times New Roman" panose="02020603050405020304" pitchFamily="18" charset="0"/>
              </a:rPr>
              <a:t>Một </a:t>
            </a:r>
            <a:r>
              <a:rPr lang="nl-NL" sz="4000" dirty="0">
                <a:latin typeface="Times New Roman" panose="02020603050405020304" pitchFamily="18" charset="0"/>
                <a:cs typeface="Times New Roman" panose="02020603050405020304" pitchFamily="18" charset="0"/>
              </a:rPr>
              <a:t>số thức ăn, đồ uống và đồ dùng trong gia đình có thể gây ngộ độc. Vì vậy, chúng ta cần phải bảo quản thức ăn, đồ uống đảm bảo vệ sinh; cất giữ thuốc và đồ dùng cẩn thận. </a:t>
            </a:r>
            <a:endParaRPr kumimoji="0" lang="en-US" sz="40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6" name="Group 8"/>
          <p:cNvGrpSpPr/>
          <p:nvPr/>
        </p:nvGrpSpPr>
        <p:grpSpPr>
          <a:xfrm>
            <a:off x="1" y="278264"/>
            <a:ext cx="12192000" cy="6505995"/>
            <a:chOff x="457200" y="341880"/>
            <a:chExt cx="8153400" cy="5985972"/>
          </a:xfrm>
        </p:grpSpPr>
        <p:pic>
          <p:nvPicPr>
            <p:cNvPr id="7" name="Picture 2" descr="C:\Users\DELL\Downloads\2021 - LOGO KHONG NEN - LAM KHUNG\day_h_b-removebg-preview (1).png"/>
            <p:cNvPicPr>
              <a:picLocks noChangeAspect="1" noChangeArrowheads="1"/>
            </p:cNvPicPr>
            <p:nvPr/>
          </p:nvPicPr>
          <p:blipFill>
            <a:blip r:embed="rId3" cstate="print"/>
            <a:srcRect/>
            <a:stretch>
              <a:fillRect/>
            </a:stretch>
          </p:blipFill>
          <p:spPr bwMode="auto">
            <a:xfrm>
              <a:off x="457200" y="4204521"/>
              <a:ext cx="1640654" cy="1967680"/>
            </a:xfrm>
            <a:prstGeom prst="rect">
              <a:avLst/>
            </a:prstGeom>
            <a:noFill/>
          </p:spPr>
        </p:pic>
        <p:sp>
          <p:nvSpPr>
            <p:cNvPr id="8" name="Rounded Rectangle 7"/>
            <p:cNvSpPr/>
            <p:nvPr/>
          </p:nvSpPr>
          <p:spPr>
            <a:xfrm>
              <a:off x="533400" y="381000"/>
              <a:ext cx="8077200" cy="5943600"/>
            </a:xfrm>
            <a:prstGeom prst="roundRect">
              <a:avLst/>
            </a:prstGeom>
            <a:noFill/>
            <a:ln w="57150">
              <a:solidFill>
                <a:srgbClr val="F0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33400" y="381000"/>
              <a:ext cx="8077200" cy="5943600"/>
            </a:xfrm>
            <a:prstGeom prst="roundRect">
              <a:avLst/>
            </a:prstGeom>
            <a:noFill/>
            <a:ln w="57150">
              <a:solidFill>
                <a:srgbClr val="F0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C:\Users\DELL\Downloads\2021 - LOGO KHONG NEN - LAM KHUNG\day_h_b-removebg-preview (1).png"/>
            <p:cNvPicPr>
              <a:picLocks noChangeAspect="1" noChangeArrowheads="1"/>
            </p:cNvPicPr>
            <p:nvPr/>
          </p:nvPicPr>
          <p:blipFill>
            <a:blip r:embed="rId3" cstate="print"/>
            <a:srcRect/>
            <a:stretch>
              <a:fillRect/>
            </a:stretch>
          </p:blipFill>
          <p:spPr bwMode="auto">
            <a:xfrm rot="4540298">
              <a:off x="740459" y="185118"/>
              <a:ext cx="1918673" cy="2232197"/>
            </a:xfrm>
            <a:prstGeom prst="rect">
              <a:avLst/>
            </a:prstGeom>
            <a:noFill/>
          </p:spPr>
        </p:pic>
        <p:pic>
          <p:nvPicPr>
            <p:cNvPr id="11" name="Picture 2" descr="C:\Users\DELL\Downloads\2021 - LOGO KHONG NEN - LAM KHUNG\day_h_b-removebg-preview (1).png"/>
            <p:cNvPicPr>
              <a:picLocks noChangeAspect="1" noChangeArrowheads="1"/>
            </p:cNvPicPr>
            <p:nvPr/>
          </p:nvPicPr>
          <p:blipFill>
            <a:blip r:embed="rId3" cstate="print"/>
            <a:srcRect/>
            <a:stretch>
              <a:fillRect/>
            </a:stretch>
          </p:blipFill>
          <p:spPr bwMode="auto">
            <a:xfrm rot="15445728">
              <a:off x="6614170" y="4408357"/>
              <a:ext cx="1969759" cy="1869231"/>
            </a:xfrm>
            <a:prstGeom prst="rect">
              <a:avLst/>
            </a:prstGeom>
            <a:noFill/>
          </p:spPr>
        </p:pic>
        <p:pic>
          <p:nvPicPr>
            <p:cNvPr id="12" name="Picture 2" descr="C:\Users\DELL\Downloads\2021 - LOGO KHONG NEN - LAM KHUNG\day_h_b-removebg-preview (1).png"/>
            <p:cNvPicPr>
              <a:picLocks noChangeAspect="1" noChangeArrowheads="1"/>
            </p:cNvPicPr>
            <p:nvPr/>
          </p:nvPicPr>
          <p:blipFill>
            <a:blip r:embed="rId3" cstate="print"/>
            <a:srcRect/>
            <a:stretch>
              <a:fillRect/>
            </a:stretch>
          </p:blipFill>
          <p:spPr bwMode="auto">
            <a:xfrm rot="10800000">
              <a:off x="6865225" y="381000"/>
              <a:ext cx="1745375" cy="2286000"/>
            </a:xfrm>
            <a:prstGeom prst="rect">
              <a:avLst/>
            </a:prstGeom>
            <a:noFill/>
          </p:spPr>
        </p:pic>
      </p:grpSp>
    </p:spTree>
    <p:extLst>
      <p:ext uri="{BB962C8B-B14F-4D97-AF65-F5344CB8AC3E}">
        <p14:creationId xmlns:p14="http://schemas.microsoft.com/office/powerpoint/2010/main" val="182899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b="1000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Box 9"/>
          <p:cNvSpPr txBox="1">
            <a:spLocks noChangeArrowheads="1"/>
          </p:cNvSpPr>
          <p:nvPr/>
        </p:nvSpPr>
        <p:spPr bwMode="auto">
          <a:xfrm>
            <a:off x="3740150" y="3973513"/>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a:solidFill>
                  <a:schemeClr val="bg1"/>
                </a:solidFill>
                <a:latin typeface="Times New Roman" panose="02020603050405020304" pitchFamily="18" charset="0"/>
                <a:cs typeface="Times New Roman" panose="02020603050405020304" pitchFamily="18" charset="0"/>
              </a:rPr>
              <a:t>HẸN GẶP LẠI</a:t>
            </a:r>
          </a:p>
        </p:txBody>
      </p:sp>
    </p:spTree>
    <p:extLst>
      <p:ext uri="{BB962C8B-B14F-4D97-AF65-F5344CB8AC3E}">
        <p14:creationId xmlns:p14="http://schemas.microsoft.com/office/powerpoint/2010/main" val="2860602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1+#ppt_w/2"/>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p>
        </p:txBody>
      </p:sp>
      <p:pic>
        <p:nvPicPr>
          <p:cNvPr id="4" name="Content Placeholder 20" descr="logo"/>
          <p:cNvPicPr>
            <a:picLocks noChangeAspect="1"/>
          </p:cNvPicPr>
          <p:nvPr/>
        </p:nvPicPr>
        <p:blipFill>
          <a:blip r:embed="rId4"/>
          <a:stretch>
            <a:fillRect/>
          </a:stretch>
        </p:blipFill>
        <p:spPr>
          <a:xfrm>
            <a:off x="10830561" y="-228812"/>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mở</a:t>
              </a:r>
              <a:r>
                <a:rPr kumimoji="0" lang="en-US"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đầu</a:t>
              </a:r>
              <a:endParaRPr kumimoji="0" lang="zh-CN"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13964668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AC20C-68D1-49D1-907B-2FF21952E1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A8F06E-9BAB-49E6-BA51-C2681F4878EB}"/>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EE72F71-5A0C-4169-A1B0-65CBA49F8942}"/>
              </a:ext>
            </a:extLst>
          </p:cNvPr>
          <p:cNvPicPr>
            <a:picLocks noChangeAspect="1"/>
          </p:cNvPicPr>
          <p:nvPr/>
        </p:nvPicPr>
        <p:blipFill>
          <a:blip r:embed="rId3"/>
          <a:stretch>
            <a:fillRect/>
          </a:stretch>
        </p:blipFill>
        <p:spPr>
          <a:xfrm>
            <a:off x="3318933" y="2322511"/>
            <a:ext cx="5317067" cy="4170362"/>
          </a:xfrm>
          <a:prstGeom prst="rect">
            <a:avLst/>
          </a:prstGeom>
        </p:spPr>
      </p:pic>
      <p:sp>
        <p:nvSpPr>
          <p:cNvPr id="6" name="Rectangle: Rounded Corners 5">
            <a:extLst>
              <a:ext uri="{FF2B5EF4-FFF2-40B4-BE49-F238E27FC236}">
                <a16:creationId xmlns:a16="http://schemas.microsoft.com/office/drawing/2014/main" id="{F28408D6-3D10-4C49-8AC5-14FC4BA7416C}"/>
              </a:ext>
            </a:extLst>
          </p:cNvPr>
          <p:cNvSpPr/>
          <p:nvPr/>
        </p:nvSpPr>
        <p:spPr>
          <a:xfrm>
            <a:off x="293511" y="259645"/>
            <a:ext cx="11401778" cy="1431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a:t>
            </a:r>
          </a:p>
        </p:txBody>
      </p:sp>
      <p:sp>
        <p:nvSpPr>
          <p:cNvPr id="7" name="Thought Bubble: Cloud 6">
            <a:extLst>
              <a:ext uri="{FF2B5EF4-FFF2-40B4-BE49-F238E27FC236}">
                <a16:creationId xmlns:a16="http://schemas.microsoft.com/office/drawing/2014/main" id="{70343AA0-BC4F-437F-BC5C-435842CF7536}"/>
              </a:ext>
            </a:extLst>
          </p:cNvPr>
          <p:cNvSpPr/>
          <p:nvPr/>
        </p:nvSpPr>
        <p:spPr>
          <a:xfrm>
            <a:off x="8816622" y="1825624"/>
            <a:ext cx="2878667" cy="2246489"/>
          </a:xfrm>
          <a:prstGeom prst="cloudCallout">
            <a:avLst>
              <a:gd name="adj1" fmla="val -54558"/>
              <a:gd name="adj2" fmla="val 625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toàn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05629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khám</a:t>
              </a:r>
              <a:r>
                <a:rPr kumimoji="0" lang="en-US"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phá</a:t>
              </a:r>
              <a:endParaRPr kumimoji="0" lang="zh-CN"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43619898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2B7E-5266-4122-93E7-0CCC7AEB6772}"/>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60A17CE0-D6DD-4BE0-A97A-5EA8DFDB868E}"/>
              </a:ext>
            </a:extLst>
          </p:cNvPr>
          <p:cNvPicPr>
            <a:picLocks noGrp="1" noChangeAspect="1"/>
          </p:cNvPicPr>
          <p:nvPr>
            <p:ph idx="1"/>
          </p:nvPr>
        </p:nvPicPr>
        <p:blipFill>
          <a:blip r:embed="rId3"/>
          <a:stretch>
            <a:fillRect/>
          </a:stretch>
        </p:blipFill>
        <p:spPr>
          <a:xfrm>
            <a:off x="2812196" y="1690690"/>
            <a:ext cx="9278203" cy="4351338"/>
          </a:xfrm>
        </p:spPr>
      </p:pic>
      <p:sp>
        <p:nvSpPr>
          <p:cNvPr id="4" name="文本框 19">
            <a:extLst>
              <a:ext uri="{FF2B5EF4-FFF2-40B4-BE49-F238E27FC236}">
                <a16:creationId xmlns:a16="http://schemas.microsoft.com/office/drawing/2014/main" id="{E3623861-5E43-4292-B19F-3D106E8B4A45}"/>
              </a:ext>
            </a:extLst>
          </p:cNvPr>
          <p:cNvSpPr txBox="1"/>
          <p:nvPr/>
        </p:nvSpPr>
        <p:spPr>
          <a:xfrm>
            <a:off x="626942" y="199405"/>
            <a:ext cx="10515599"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1. </a:t>
            </a: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Cách</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cất</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giữ</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bảo</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quản</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ăn</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uống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trong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gia</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đình</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Minh</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7" name="Thought Bubble: Cloud 6">
            <a:extLst>
              <a:ext uri="{FF2B5EF4-FFF2-40B4-BE49-F238E27FC236}">
                <a16:creationId xmlns:a16="http://schemas.microsoft.com/office/drawing/2014/main" id="{7A068242-5AAA-4081-B1CC-324FC3E6E4E4}"/>
              </a:ext>
            </a:extLst>
          </p:cNvPr>
          <p:cNvSpPr/>
          <p:nvPr/>
        </p:nvSpPr>
        <p:spPr>
          <a:xfrm>
            <a:off x="0" y="2381956"/>
            <a:ext cx="2812196" cy="257386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Gia </a:t>
            </a:r>
            <a:r>
              <a:rPr lang="en-US" sz="2800" dirty="0" err="1"/>
              <a:t>đình</a:t>
            </a:r>
            <a:r>
              <a:rPr lang="en-US" sz="2800" dirty="0"/>
              <a:t> Minh </a:t>
            </a:r>
            <a:r>
              <a:rPr lang="en-US" sz="2800" dirty="0" err="1"/>
              <a:t>làm</a:t>
            </a:r>
            <a:r>
              <a:rPr lang="en-US" sz="2800" dirty="0"/>
              <a:t> </a:t>
            </a:r>
            <a:r>
              <a:rPr lang="en-US" sz="2800" dirty="0" err="1"/>
              <a:t>gì</a:t>
            </a:r>
            <a:r>
              <a:rPr lang="en-US" sz="2800" dirty="0"/>
              <a:t> </a:t>
            </a:r>
            <a:r>
              <a:rPr lang="en-US" sz="2800" dirty="0" err="1"/>
              <a:t>sau</a:t>
            </a:r>
            <a:r>
              <a:rPr lang="en-US" sz="2800" dirty="0"/>
              <a:t> </a:t>
            </a:r>
            <a:r>
              <a:rPr lang="en-US" sz="2800" dirty="0" err="1"/>
              <a:t>bữa</a:t>
            </a:r>
            <a:r>
              <a:rPr lang="en-US" sz="2800" dirty="0"/>
              <a:t> </a:t>
            </a:r>
            <a:r>
              <a:rPr lang="en-US" sz="2800" dirty="0" err="1"/>
              <a:t>ăn</a:t>
            </a:r>
            <a:r>
              <a:rPr lang="en-US" sz="2800" dirty="0"/>
              <a:t>?</a:t>
            </a:r>
          </a:p>
        </p:txBody>
      </p:sp>
      <p:sp>
        <p:nvSpPr>
          <p:cNvPr id="8" name="Thought Bubble: Cloud 7">
            <a:extLst>
              <a:ext uri="{FF2B5EF4-FFF2-40B4-BE49-F238E27FC236}">
                <a16:creationId xmlns:a16="http://schemas.microsoft.com/office/drawing/2014/main" id="{5E6B471A-FE5A-4D03-8660-426359E23E29}"/>
              </a:ext>
            </a:extLst>
          </p:cNvPr>
          <p:cNvSpPr/>
          <p:nvPr/>
        </p:nvSpPr>
        <p:spPr>
          <a:xfrm>
            <a:off x="-16525" y="1856412"/>
            <a:ext cx="2812196" cy="30994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Việc</a:t>
            </a:r>
            <a:r>
              <a:rPr lang="en-US" sz="2800" dirty="0"/>
              <a:t> </a:t>
            </a:r>
            <a:r>
              <a:rPr lang="en-US" sz="2800" dirty="0" err="1"/>
              <a:t>làm</a:t>
            </a:r>
            <a:r>
              <a:rPr lang="en-US" sz="2800" dirty="0"/>
              <a:t> </a:t>
            </a:r>
            <a:r>
              <a:rPr lang="en-US" sz="2800" dirty="0" err="1"/>
              <a:t>nào</a:t>
            </a:r>
            <a:r>
              <a:rPr lang="en-US" sz="2800" dirty="0"/>
              <a:t> </a:t>
            </a:r>
            <a:r>
              <a:rPr lang="en-US" sz="2800" dirty="0" err="1"/>
              <a:t>thể</a:t>
            </a:r>
            <a:r>
              <a:rPr lang="en-US" sz="2800" dirty="0"/>
              <a:t> </a:t>
            </a:r>
            <a:r>
              <a:rPr lang="en-US" sz="2800" dirty="0" err="1"/>
              <a:t>hiện</a:t>
            </a:r>
            <a:r>
              <a:rPr lang="en-US" sz="2800" dirty="0"/>
              <a:t> </a:t>
            </a:r>
            <a:r>
              <a:rPr lang="en-US" sz="2800" dirty="0" err="1"/>
              <a:t>cất</a:t>
            </a:r>
            <a:r>
              <a:rPr lang="en-US" sz="2800" dirty="0"/>
              <a:t> </a:t>
            </a:r>
            <a:r>
              <a:rPr lang="en-US" sz="2800" dirty="0" err="1"/>
              <a:t>giữ</a:t>
            </a:r>
            <a:r>
              <a:rPr lang="en-US" sz="2800" dirty="0"/>
              <a:t>, </a:t>
            </a:r>
            <a:r>
              <a:rPr lang="en-US" sz="2800" dirty="0" err="1"/>
              <a:t>bảo</a:t>
            </a:r>
            <a:r>
              <a:rPr lang="en-US" sz="2800" dirty="0"/>
              <a:t> </a:t>
            </a:r>
            <a:r>
              <a:rPr lang="en-US" sz="2800" dirty="0" err="1"/>
              <a:t>quản</a:t>
            </a:r>
            <a:r>
              <a:rPr lang="en-US" sz="2800" dirty="0"/>
              <a:t> </a:t>
            </a:r>
            <a:r>
              <a:rPr lang="en-US" sz="2800" dirty="0" err="1"/>
              <a:t>đồ</a:t>
            </a:r>
            <a:r>
              <a:rPr lang="en-US" sz="2800" dirty="0"/>
              <a:t> </a:t>
            </a:r>
            <a:r>
              <a:rPr lang="en-US" sz="2800" dirty="0" err="1"/>
              <a:t>ăn</a:t>
            </a:r>
            <a:r>
              <a:rPr lang="en-US" sz="2800" dirty="0"/>
              <a:t> </a:t>
            </a:r>
            <a:r>
              <a:rPr lang="en-US" sz="2800" dirty="0" err="1"/>
              <a:t>đúng</a:t>
            </a:r>
            <a:r>
              <a:rPr lang="en-US" sz="2800" dirty="0"/>
              <a:t> </a:t>
            </a:r>
            <a:r>
              <a:rPr lang="en-US" sz="2800" dirty="0" err="1"/>
              <a:t>cách</a:t>
            </a:r>
            <a:endParaRPr lang="en-US" sz="2800" dirty="0"/>
          </a:p>
        </p:txBody>
      </p:sp>
      <p:sp>
        <p:nvSpPr>
          <p:cNvPr id="9" name="Thought Bubble: Cloud 8">
            <a:extLst>
              <a:ext uri="{FF2B5EF4-FFF2-40B4-BE49-F238E27FC236}">
                <a16:creationId xmlns:a16="http://schemas.microsoft.com/office/drawing/2014/main" id="{A5823583-14A8-4AEA-9D22-077FE4A34DEE}"/>
              </a:ext>
            </a:extLst>
          </p:cNvPr>
          <p:cNvSpPr/>
          <p:nvPr/>
        </p:nvSpPr>
        <p:spPr>
          <a:xfrm>
            <a:off x="-33050" y="1879295"/>
            <a:ext cx="2812196" cy="30994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Sữa</a:t>
            </a:r>
            <a:r>
              <a:rPr lang="en-US" sz="2800" dirty="0"/>
              <a:t> </a:t>
            </a:r>
            <a:r>
              <a:rPr lang="en-US" sz="2800" dirty="0" err="1"/>
              <a:t>chua</a:t>
            </a:r>
            <a:r>
              <a:rPr lang="en-US" sz="2800" dirty="0"/>
              <a:t> </a:t>
            </a:r>
            <a:r>
              <a:rPr lang="en-US" sz="2800" dirty="0" err="1"/>
              <a:t>phải</a:t>
            </a:r>
            <a:r>
              <a:rPr lang="en-US" sz="2800" dirty="0"/>
              <a:t> </a:t>
            </a:r>
            <a:r>
              <a:rPr lang="en-US" sz="2800" dirty="0" err="1"/>
              <a:t>cất</a:t>
            </a:r>
            <a:r>
              <a:rPr lang="en-US" sz="2800" dirty="0"/>
              <a:t> ở </a:t>
            </a:r>
            <a:r>
              <a:rPr lang="en-US" sz="2800" dirty="0" err="1"/>
              <a:t>đâu</a:t>
            </a:r>
            <a:r>
              <a:rPr lang="en-US" sz="2800" dirty="0"/>
              <a:t>?</a:t>
            </a:r>
          </a:p>
        </p:txBody>
      </p:sp>
      <p:sp>
        <p:nvSpPr>
          <p:cNvPr id="10" name="Thought Bubble: Cloud 9">
            <a:extLst>
              <a:ext uri="{FF2B5EF4-FFF2-40B4-BE49-F238E27FC236}">
                <a16:creationId xmlns:a16="http://schemas.microsoft.com/office/drawing/2014/main" id="{30C12B6C-C960-42B5-9764-24E86AB2537C}"/>
              </a:ext>
            </a:extLst>
          </p:cNvPr>
          <p:cNvSpPr/>
          <p:nvPr/>
        </p:nvSpPr>
        <p:spPr>
          <a:xfrm>
            <a:off x="-66100" y="1879295"/>
            <a:ext cx="2812196" cy="30994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924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7" grpId="1" animBg="1"/>
      <p:bldP spid="8" grpId="0" animBg="1"/>
      <p:bldP spid="8" grpId="1" animBg="1"/>
      <p:bldP spid="9" grpId="0" animBg="1"/>
      <p:bldP spid="9" grpId="1" animBg="1"/>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9">
            <a:extLst>
              <a:ext uri="{FF2B5EF4-FFF2-40B4-BE49-F238E27FC236}">
                <a16:creationId xmlns:a16="http://schemas.microsoft.com/office/drawing/2014/main" id="{E3623861-5E43-4292-B19F-3D106E8B4A45}"/>
              </a:ext>
            </a:extLst>
          </p:cNvPr>
          <p:cNvSpPr txBox="1"/>
          <p:nvPr/>
        </p:nvSpPr>
        <p:spPr>
          <a:xfrm>
            <a:off x="626942" y="199405"/>
            <a:ext cx="11565058"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2. </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Gia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đình</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em</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thường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bảo</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quản</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ăn</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thức</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uống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bằng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cách</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nào</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7" name="video bài 3">
            <a:hlinkClick r:id="" action="ppaction://media"/>
            <a:extLst>
              <a:ext uri="{FF2B5EF4-FFF2-40B4-BE49-F238E27FC236}">
                <a16:creationId xmlns:a16="http://schemas.microsoft.com/office/drawing/2014/main" id="{842302B6-6D15-4EA1-BF29-88D54BA57AE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07822" y="1072444"/>
            <a:ext cx="8805334" cy="5104519"/>
          </a:xfrm>
        </p:spPr>
      </p:pic>
    </p:spTree>
    <p:extLst>
      <p:ext uri="{BB962C8B-B14F-4D97-AF65-F5344CB8AC3E}">
        <p14:creationId xmlns:p14="http://schemas.microsoft.com/office/powerpoint/2010/main" val="115905428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7"/>
                </p:tgtEl>
              </p:cMediaNode>
            </p:video>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 hành</a:t>
              </a:r>
              <a:endParaRPr kumimoji="0" lang="zh-CN"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10545245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TotalTime>
  <Words>639</Words>
  <Application>Microsoft Office PowerPoint</Application>
  <PresentationFormat>Widescreen</PresentationFormat>
  <Paragraphs>68</Paragraphs>
  <Slides>21</Slides>
  <Notes>15</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21</vt:i4>
      </vt:variant>
    </vt:vector>
  </HeadingPairs>
  <TitlesOfParts>
    <vt:vector size="33" baseType="lpstr">
      <vt:lpstr>SimSun</vt:lpstr>
      <vt:lpstr>Arial</vt:lpstr>
      <vt:lpstr>Calibri</vt:lpstr>
      <vt:lpstr>Calibri Light</vt:lpstr>
      <vt:lpstr>等线</vt:lpstr>
      <vt:lpstr>HP001 5 hàng</vt:lpstr>
      <vt:lpstr>Times New Roman</vt:lpstr>
      <vt:lpstr>字魂59号-创粗黑</vt:lpstr>
      <vt:lpstr>1_Office Theme</vt:lpstr>
      <vt:lpstr>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20</cp:revision>
  <dcterms:created xsi:type="dcterms:W3CDTF">2021-05-29T03:33:56Z</dcterms:created>
  <dcterms:modified xsi:type="dcterms:W3CDTF">2022-09-17T13:41:40Z</dcterms:modified>
</cp:coreProperties>
</file>