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  <p:sldMasterId id="2147483687" r:id="rId3"/>
    <p:sldMasterId id="2147483699" r:id="rId4"/>
  </p:sldMasterIdLst>
  <p:notesMasterIdLst>
    <p:notesMasterId r:id="rId24"/>
  </p:notesMasterIdLst>
  <p:sldIdLst>
    <p:sldId id="257" r:id="rId5"/>
    <p:sldId id="2007577099" r:id="rId6"/>
    <p:sldId id="2007577095" r:id="rId7"/>
    <p:sldId id="311" r:id="rId8"/>
    <p:sldId id="318" r:id="rId9"/>
    <p:sldId id="322" r:id="rId10"/>
    <p:sldId id="2007577096" r:id="rId11"/>
    <p:sldId id="340" r:id="rId12"/>
    <p:sldId id="320" r:id="rId13"/>
    <p:sldId id="329" r:id="rId14"/>
    <p:sldId id="2007577097" r:id="rId15"/>
    <p:sldId id="331" r:id="rId16"/>
    <p:sldId id="341" r:id="rId17"/>
    <p:sldId id="342" r:id="rId18"/>
    <p:sldId id="343" r:id="rId19"/>
    <p:sldId id="344" r:id="rId20"/>
    <p:sldId id="345" r:id="rId21"/>
    <p:sldId id="2007577094" r:id="rId22"/>
    <p:sldId id="20075770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5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44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9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1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38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5080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8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4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3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9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3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3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5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2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9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5107B7-19FA-4850-9A00-A718CDFB4AC2}"/>
              </a:ext>
            </a:extLst>
          </p:cNvPr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0" name="Content Placeholder 20" descr="logo">
            <a:extLst>
              <a:ext uri="{FF2B5EF4-FFF2-40B4-BE49-F238E27FC236}">
                <a16:creationId xmlns:a16="http://schemas.microsoft.com/office/drawing/2014/main" id="{5B824E1E-8188-4BBC-B83C-2D9232CBF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E0AB863E-3C16-457A-A96D-6B3BA48990D4}"/>
              </a:ext>
            </a:extLst>
          </p:cNvPr>
          <p:cNvSpPr txBox="1"/>
          <p:nvPr/>
        </p:nvSpPr>
        <p:spPr>
          <a:xfrm>
            <a:off x="626943" y="199405"/>
            <a:ext cx="1088811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 nước ngọt để qua đêm thường đau bụng, vì sao?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 descr="A picture containing cup, beverage, glass, empty&#10;&#10;Description automatically generated">
            <a:extLst>
              <a:ext uri="{FF2B5EF4-FFF2-40B4-BE49-F238E27FC236}">
                <a16:creationId xmlns:a16="http://schemas.microsoft.com/office/drawing/2014/main" id="{B690E426-3E9C-4BC9-82D7-D6A3AA91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76" y="1082195"/>
            <a:ext cx="6038850" cy="3800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E88389-BF52-4F89-ABCB-0A9F4BEEA764}"/>
              </a:ext>
            </a:extLst>
          </p:cNvPr>
          <p:cNvSpPr/>
          <p:nvPr/>
        </p:nvSpPr>
        <p:spPr>
          <a:xfrm>
            <a:off x="818707" y="5337543"/>
            <a:ext cx="10185991" cy="1321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gas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98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DEB9F41A-6FC2-4C65-BF83-3D9D74F6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14" name="Rectangle 4"/>
          <p:cNvSpPr/>
          <p:nvPr/>
        </p:nvSpPr>
        <p:spPr>
          <a:xfrm>
            <a:off x="2682029" y="1228397"/>
            <a:ext cx="7695026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 LUẬN</a:t>
            </a:r>
            <a:endParaRPr kumimoji="0" lang="en-US" sz="4000" b="1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F048C6F8-066B-4516-AB2C-C40C0587CDBD}"/>
              </a:ext>
            </a:extLst>
          </p:cNvPr>
          <p:cNvSpPr txBox="1"/>
          <p:nvPr/>
        </p:nvSpPr>
        <p:spPr>
          <a:xfrm>
            <a:off x="626943" y="199405"/>
            <a:ext cx="772683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9E8AF-070B-419A-BA17-8C2EA390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9" y="1007046"/>
            <a:ext cx="6999112" cy="57356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EFF386-AE2D-4336-9FE9-6129B169E181}"/>
              </a:ext>
            </a:extLst>
          </p:cNvPr>
          <p:cNvSpPr/>
          <p:nvPr/>
        </p:nvSpPr>
        <p:spPr>
          <a:xfrm>
            <a:off x="406400" y="1557867"/>
            <a:ext cx="2393244" cy="3330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 một số thức ăn, đồ uống, đồ dùng,... nếu không được cất giữ, bảo quản cẩn thận có thể gây ngộ độc.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12FB9E-D210-49D1-83D7-978979A1D7E4}"/>
              </a:ext>
            </a:extLst>
          </p:cNvPr>
          <p:cNvSpPr/>
          <p:nvPr/>
        </p:nvSpPr>
        <p:spPr>
          <a:xfrm>
            <a:off x="3465689" y="2799644"/>
            <a:ext cx="205457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10DD7D-97FE-4533-81D3-4C1A319011CE}"/>
              </a:ext>
            </a:extLst>
          </p:cNvPr>
          <p:cNvSpPr/>
          <p:nvPr/>
        </p:nvSpPr>
        <p:spPr>
          <a:xfrm>
            <a:off x="5881513" y="2031995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8946187" y="2224933"/>
            <a:ext cx="2660587" cy="7281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553CC9-B099-4B17-BF86-5E21672800D6}"/>
              </a:ext>
            </a:extLst>
          </p:cNvPr>
          <p:cNvSpPr/>
          <p:nvPr/>
        </p:nvSpPr>
        <p:spPr>
          <a:xfrm>
            <a:off x="4583290" y="4538132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46266-8AA5-475B-A32E-4B6E7B806820}"/>
              </a:ext>
            </a:extLst>
          </p:cNvPr>
          <p:cNvSpPr/>
          <p:nvPr/>
        </p:nvSpPr>
        <p:spPr>
          <a:xfrm>
            <a:off x="6578600" y="6195750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20" descr="logo">
            <a:extLst>
              <a:ext uri="{FF2B5EF4-FFF2-40B4-BE49-F238E27FC236}">
                <a16:creationId xmlns:a16="http://schemas.microsoft.com/office/drawing/2014/main" id="{8CD1E4E0-ADAC-4DCA-9373-B9BF9781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68AAAE2C-EAE1-424D-8A3D-8BCBCB7FB522}"/>
              </a:ext>
            </a:extLst>
          </p:cNvPr>
          <p:cNvSpPr txBox="1"/>
          <p:nvPr/>
        </p:nvSpPr>
        <p:spPr>
          <a:xfrm>
            <a:off x="626943" y="199405"/>
            <a:ext cx="990559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hỏng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ôi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 descr="A bowl of fruit&#10;&#10;Description automatically generated with low confidence">
            <a:extLst>
              <a:ext uri="{FF2B5EF4-FFF2-40B4-BE49-F238E27FC236}">
                <a16:creationId xmlns:a16="http://schemas.microsoft.com/office/drawing/2014/main" id="{369D5754-1496-444F-A914-37453DE1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70844"/>
            <a:ext cx="6096000" cy="38100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5EA89E0-1A5C-4BD4-9795-B6122F60A591}"/>
              </a:ext>
            </a:extLst>
          </p:cNvPr>
          <p:cNvSpPr/>
          <p:nvPr/>
        </p:nvSpPr>
        <p:spPr>
          <a:xfrm>
            <a:off x="2720622" y="4967508"/>
            <a:ext cx="6604000" cy="14818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82A0E920-E797-4980-AE9E-80BE12E8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D5F7-F5CC-4EA9-8BAC-EB3B0000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8CB8-AAE3-4CA6-B6B2-E51B4B2241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E53DF-4920-4436-A204-22787E5C58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F12FE61-35D8-467B-8207-BCBF98E16F74}"/>
              </a:ext>
            </a:extLst>
          </p:cNvPr>
          <p:cNvSpPr txBox="1"/>
          <p:nvPr/>
        </p:nvSpPr>
        <p:spPr>
          <a:xfrm>
            <a:off x="626943" y="199405"/>
            <a:ext cx="990559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90E05-C0E2-47C2-AC12-E96703E5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146123"/>
            <a:ext cx="5353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1962A-F97F-43DF-8FEB-22E5FDEE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84" y="1690690"/>
            <a:ext cx="3267075" cy="3810000"/>
          </a:xfrm>
          <a:prstGeom prst="rect">
            <a:avLst/>
          </a:prstGeom>
        </p:spPr>
      </p:pic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9DAF1E18-CEB7-4026-87B4-49DDAF47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04B4-80C1-45A3-A5C5-6B01FFAA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686F2-A374-4E37-9388-C19E33CF2B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F135F-7D04-4C29-9233-0FB55F92F5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4071AE94-AB88-4879-BBC7-FA402F649307}"/>
              </a:ext>
            </a:extLst>
          </p:cNvPr>
          <p:cNvSpPr txBox="1"/>
          <p:nvPr/>
        </p:nvSpPr>
        <p:spPr>
          <a:xfrm>
            <a:off x="626943" y="199405"/>
            <a:ext cx="772683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01A6D-0015-4F81-AB7F-937680C8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18" y="1620134"/>
            <a:ext cx="3343275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751B2-48C1-4E69-B00C-4E0B6539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722" y="2153709"/>
            <a:ext cx="5410200" cy="3295650"/>
          </a:xfrm>
          <a:prstGeom prst="rect">
            <a:avLst/>
          </a:prstGeom>
        </p:spPr>
      </p:pic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110870F3-8205-4C9E-8B3A-8099A3F5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CAFE3-39D7-4697-B1BB-34C906164854}"/>
              </a:ext>
            </a:extLst>
          </p:cNvPr>
          <p:cNvSpPr txBox="1"/>
          <p:nvPr/>
        </p:nvSpPr>
        <p:spPr>
          <a:xfrm>
            <a:off x="2691938" y="6455316"/>
            <a:ext cx="877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240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5EA4-F79A-41D6-BE29-CC29B7A4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2EC21-BF09-47F4-B9DB-53CB4F5DA2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2DFB6-1D2A-47CC-8C51-451F173058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4FBCF-5BEB-47FD-9A71-460EAD36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9" y="1569155"/>
            <a:ext cx="9121422" cy="331981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510F121-DABE-43E3-A484-CE51DBF12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609" y="1912216"/>
            <a:ext cx="6868391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8EEE5-CC46-4A51-83CD-7625AC21C9DC}"/>
              </a:ext>
            </a:extLst>
          </p:cNvPr>
          <p:cNvSpPr txBox="1"/>
          <p:nvPr/>
        </p:nvSpPr>
        <p:spPr>
          <a:xfrm>
            <a:off x="2384028" y="6488668"/>
            <a:ext cx="877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915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04" y="219456"/>
            <a:ext cx="1100023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4A84440-B35E-4F1B-AAB4-BADCA5F71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-800"/>
            <a:ext cx="12191980" cy="685671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EEA5372E-0078-4945-9604-F9AB2FB6399C}"/>
              </a:ext>
            </a:extLst>
          </p:cNvPr>
          <p:cNvSpPr txBox="1"/>
          <p:nvPr/>
        </p:nvSpPr>
        <p:spPr>
          <a:xfrm>
            <a:off x="2304081" y="961223"/>
            <a:ext cx="7188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19</a:t>
            </a:r>
            <a:r>
              <a:rPr lang="vi-VN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GB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9 </a:t>
            </a:r>
            <a:r>
              <a:rPr lang="en-GB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GB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F879895-9558-4EBD-A72F-B51E70211B79}"/>
              </a:ext>
            </a:extLst>
          </p:cNvPr>
          <p:cNvSpPr txBox="1"/>
          <p:nvPr/>
        </p:nvSpPr>
        <p:spPr>
          <a:xfrm>
            <a:off x="4452697" y="1629591"/>
            <a:ext cx="397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Tự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nhiên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–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Xã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hộ</a:t>
            </a:r>
            <a:r>
              <a:rPr lang="en-US" sz="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i</a:t>
            </a:r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5AA918E-48B7-4AB9-BF07-240296D4784E}"/>
              </a:ext>
            </a:extLst>
          </p:cNvPr>
          <p:cNvSpPr txBox="1"/>
          <p:nvPr/>
        </p:nvSpPr>
        <p:spPr>
          <a:xfrm>
            <a:off x="1720868" y="2322883"/>
            <a:ext cx="9823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3: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Phòng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tránh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ngô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̣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độc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khi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ở </a:t>
            </a:r>
            <a:r>
              <a:rPr lang="en-US" sz="3200" b="1" spc="-150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nha</a:t>
            </a:r>
            <a:r>
              <a:rPr lang="en-US" sz="3200" b="1" spc="-150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̀ </a:t>
            </a:r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1, – tr.)</a:t>
            </a:r>
            <a:endParaRPr lang="vi-VN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  <a:p>
            <a:r>
              <a:rPr lang="en-US" sz="3200" b="1" spc="-150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̀</a:t>
            </a:r>
            <a:endParaRPr lang="vi-VN" sz="3200" b="1" spc="-150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9F77BF4-4021-4166-B80E-84BA6AF29794}"/>
              </a:ext>
            </a:extLst>
          </p:cNvPr>
          <p:cNvCxnSpPr/>
          <p:nvPr/>
        </p:nvCxnSpPr>
        <p:spPr>
          <a:xfrm>
            <a:off x="1722783" y="662609"/>
            <a:ext cx="0" cy="544664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090929" y="4074200"/>
            <a:ext cx="7527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70394" y="4074200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20868" y="4062535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0868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70394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70394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61419" y="6109252"/>
            <a:ext cx="10267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D5AA918E-48B7-4AB9-BF07-240296D4784E}"/>
              </a:ext>
            </a:extLst>
          </p:cNvPr>
          <p:cNvSpPr txBox="1"/>
          <p:nvPr/>
        </p:nvSpPr>
        <p:spPr>
          <a:xfrm>
            <a:off x="1720868" y="3008647"/>
            <a:ext cx="982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DEB9F41A-6FC2-4C65-BF83-3D9D74F6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6403AF-B84B-4B3F-AD52-7DD34A86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44EF1C-2D7B-424B-9183-4580092F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77D0D7-E348-4B0E-81B1-0EB231F98F16}"/>
              </a:ext>
            </a:extLst>
          </p:cNvPr>
          <p:cNvSpPr txBox="1">
            <a:spLocks/>
          </p:cNvSpPr>
          <p:nvPr/>
        </p:nvSpPr>
        <p:spPr>
          <a:xfrm>
            <a:off x="694660" y="12402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đã từng thấy ai bị ngộ độc chưa?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person, indoor, baby, little&#10;&#10;Description automatically generated">
            <a:extLst>
              <a:ext uri="{FF2B5EF4-FFF2-40B4-BE49-F238E27FC236}">
                <a16:creationId xmlns:a16="http://schemas.microsoft.com/office/drawing/2014/main" id="{C9DD1BC7-E240-46FE-AED9-774EF9E80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37" y="1254642"/>
            <a:ext cx="6257525" cy="38718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FA5865-56A8-4642-A02D-2306681F3CE0}"/>
              </a:ext>
            </a:extLst>
          </p:cNvPr>
          <p:cNvSpPr txBox="1">
            <a:spLocks/>
          </p:cNvSpPr>
          <p:nvPr/>
        </p:nvSpPr>
        <p:spPr>
          <a:xfrm>
            <a:off x="3405963" y="4417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DEB9F41A-6FC2-4C65-BF83-3D9D74F6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16" name="Rectangle 4"/>
          <p:cNvSpPr/>
          <p:nvPr/>
        </p:nvSpPr>
        <p:spPr>
          <a:xfrm>
            <a:off x="1803399" y="1112019"/>
            <a:ext cx="8642927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TNXH: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2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06EE07A-A256-47C4-B6A1-E9FAD0385624}"/>
              </a:ext>
            </a:extLst>
          </p:cNvPr>
          <p:cNvGrpSpPr/>
          <p:nvPr/>
        </p:nvGrpSpPr>
        <p:grpSpPr>
          <a:xfrm>
            <a:off x="393348" y="199405"/>
            <a:ext cx="8835392" cy="957551"/>
            <a:chOff x="7117" y="6334"/>
            <a:chExt cx="6430" cy="642"/>
          </a:xfrm>
        </p:grpSpPr>
        <p:sp>
          <p:nvSpPr>
            <p:cNvPr id="3" name="任意多边形 18">
              <a:extLst>
                <a:ext uri="{FF2B5EF4-FFF2-40B4-BE49-F238E27FC236}">
                  <a16:creationId xmlns:a16="http://schemas.microsoft.com/office/drawing/2014/main" id="{3A9B8B07-E3F4-4E16-B4E0-A5488A90EF37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202A2BAF-032B-4416-BB50-7CA5A86A67C2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ngộ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qua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ăn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uống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D3AFD0-A161-4F1D-A440-B464AB66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67" y="1302923"/>
            <a:ext cx="7877175" cy="521017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42320DCD-9AB9-4108-BB20-634F55EC6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4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525</Words>
  <Application>Microsoft Office PowerPoint</Application>
  <PresentationFormat>Widescreen</PresentationFormat>
  <Paragraphs>57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SimSun</vt:lpstr>
      <vt:lpstr>SimSun</vt:lpstr>
      <vt:lpstr>Arial</vt:lpstr>
      <vt:lpstr>Calibri</vt:lpstr>
      <vt:lpstr>Calibri Light</vt:lpstr>
      <vt:lpstr>等线</vt:lpstr>
      <vt:lpstr>HP001 5 hàng</vt:lpstr>
      <vt:lpstr>Times New Roman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2021-05-29T03:33:56Z</dcterms:created>
  <dcterms:modified xsi:type="dcterms:W3CDTF">2022-09-17T13:36:21Z</dcterms:modified>
</cp:coreProperties>
</file>