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23" r:id="rId4"/>
    <p:sldMasterId id="2147483735" r:id="rId5"/>
  </p:sldMasterIdLst>
  <p:notesMasterIdLst>
    <p:notesMasterId r:id="rId31"/>
  </p:notesMasterIdLst>
  <p:sldIdLst>
    <p:sldId id="2007577300" r:id="rId6"/>
    <p:sldId id="263" r:id="rId7"/>
    <p:sldId id="258" r:id="rId8"/>
    <p:sldId id="270" r:id="rId9"/>
    <p:sldId id="2007577317" r:id="rId10"/>
    <p:sldId id="2007577327" r:id="rId11"/>
    <p:sldId id="267" r:id="rId12"/>
    <p:sldId id="275" r:id="rId13"/>
    <p:sldId id="2007577308" r:id="rId14"/>
    <p:sldId id="2007577309" r:id="rId15"/>
    <p:sldId id="280" r:id="rId16"/>
    <p:sldId id="2007577318" r:id="rId17"/>
    <p:sldId id="359" r:id="rId18"/>
    <p:sldId id="2007577319" r:id="rId19"/>
    <p:sldId id="2007577320" r:id="rId20"/>
    <p:sldId id="2007577321" r:id="rId21"/>
    <p:sldId id="663" r:id="rId22"/>
    <p:sldId id="365" r:id="rId23"/>
    <p:sldId id="2007577322" r:id="rId24"/>
    <p:sldId id="2007577323" r:id="rId25"/>
    <p:sldId id="2007577324" r:id="rId26"/>
    <p:sldId id="2007577325" r:id="rId27"/>
    <p:sldId id="2007577326" r:id="rId28"/>
    <p:sldId id="305" r:id="rId29"/>
    <p:sldId id="2007577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6FD9A-C3F9-4D17-BC30-CA210693E7A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D5E3F-4856-498C-A016-D450EAFD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8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D5E3F-4856-498C-A016-D450EAFDDF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23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D5E3F-4856-498C-A016-D450EAFDDF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20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e7f82909be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e7f82909be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D5E3F-4856-498C-A016-D450EAFDDF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4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D5E3F-4856-498C-A016-D450EAFDDF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9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4C8CD-D6E0-17A7-625F-CD36EC409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523889-59B3-1284-AD46-9BDFE874E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3E28DF-55CA-8231-67D3-A427145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8F5DA0-B87B-441B-1837-22930324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6DC8D8-F5F6-7C13-6ABD-9F1AE90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0788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8BFA2B-69CA-D762-0FDC-4E0B2B5E7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F76BF5-C2DB-7D2C-14FD-4B3F6F7F5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30E76-9990-6F70-69FB-E901D161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EE2092-AF8B-320A-0FBA-6ED8DCD9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0FB703-D404-32FF-8233-98EF434A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135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B4BC8EE-1741-A32A-66D0-FC1627A80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1F3B0-13C9-2BDD-9055-EDD600FBA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2E14F8-CD9D-BE06-F439-0A09704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4B3F4-D91E-A361-322F-1B6E3944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270159-CBA2-8482-3772-DA4685B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7191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82230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26596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29350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909359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16080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921302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97326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52243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B49828-B6A1-3903-6DA8-2123493F3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819A2C-FA92-7748-E1DC-AA370E547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4A91F7-3373-B1A5-05A9-1FCF0F6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9A73B6-1869-676B-D142-DE526324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D168B-569F-436B-6B39-C6AC005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2463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72807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97849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2024/7/18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939092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3120856" y="22276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244634" y="3890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4912323" y="3134020"/>
            <a:ext cx="9282484" cy="489260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5318035" y="3485746"/>
            <a:ext cx="8875847" cy="45408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1750930" y="3375012"/>
            <a:ext cx="8232476" cy="4339024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1750109" y="3686918"/>
            <a:ext cx="7871836" cy="4027108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670200" y="1629351"/>
            <a:ext cx="6851600" cy="2198400"/>
          </a:xfrm>
          <a:prstGeom prst="rect">
            <a:avLst/>
          </a:prstGeom>
          <a:effectLst>
            <a:outerShdw dist="3810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3376C"/>
              </a:buClr>
              <a:buSzPts val="5200"/>
              <a:buNone/>
              <a:defRPr sz="8800">
                <a:solidFill>
                  <a:schemeClr val="lt2"/>
                </a:solidFill>
              </a:defRPr>
            </a:lvl1pPr>
            <a:lvl2pPr lvl="1" algn="ctr">
              <a:spcBef>
                <a:spcPts val="1333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190000" y="47618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lt2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2"/>
          </p:nvPr>
        </p:nvSpPr>
        <p:spPr>
          <a:xfrm>
            <a:off x="4339733" y="4062600"/>
            <a:ext cx="366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2pPr>
            <a:lvl3pPr lvl="2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3pPr>
            <a:lvl4pPr lvl="3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4pPr>
            <a:lvl5pPr lvl="4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5pPr>
            <a:lvl6pPr lvl="5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6pPr>
            <a:lvl7pPr lvl="6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7pPr>
            <a:lvl8pPr lvl="7" algn="ctr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8pPr>
            <a:lvl9pPr lvl="8" algn="ctr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32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067055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-1195851" y="4196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rot="10800000" flipH="1">
            <a:off x="-2447923" y="-3679619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 rot="10800000">
            <a:off x="8087946" y="5299585"/>
            <a:ext cx="2570361" cy="1690153"/>
            <a:chOff x="2972001" y="3277838"/>
            <a:chExt cx="987082" cy="649060"/>
          </a:xfrm>
        </p:grpSpPr>
        <p:sp>
          <p:nvSpPr>
            <p:cNvPr id="22" name="Google Shape;22;p3"/>
            <p:cNvSpPr/>
            <p:nvPr/>
          </p:nvSpPr>
          <p:spPr>
            <a:xfrm>
              <a:off x="2983046" y="3277838"/>
              <a:ext cx="976037" cy="649060"/>
            </a:xfrm>
            <a:custGeom>
              <a:avLst/>
              <a:gdLst/>
              <a:ahLst/>
              <a:cxnLst/>
              <a:rect l="l" t="t" r="r" b="b"/>
              <a:pathLst>
                <a:path w="13167" h="8756" extrusionOk="0">
                  <a:moveTo>
                    <a:pt x="271" y="501"/>
                  </a:moveTo>
                  <a:cubicBezTo>
                    <a:pt x="285" y="515"/>
                    <a:pt x="285" y="528"/>
                    <a:pt x="298" y="542"/>
                  </a:cubicBezTo>
                  <a:cubicBezTo>
                    <a:pt x="352" y="596"/>
                    <a:pt x="393" y="650"/>
                    <a:pt x="433" y="704"/>
                  </a:cubicBezTo>
                  <a:cubicBezTo>
                    <a:pt x="433" y="745"/>
                    <a:pt x="433" y="772"/>
                    <a:pt x="433" y="812"/>
                  </a:cubicBezTo>
                  <a:cubicBezTo>
                    <a:pt x="447" y="839"/>
                    <a:pt x="460" y="867"/>
                    <a:pt x="474" y="880"/>
                  </a:cubicBezTo>
                  <a:lnTo>
                    <a:pt x="447" y="867"/>
                  </a:lnTo>
                  <a:cubicBezTo>
                    <a:pt x="366" y="772"/>
                    <a:pt x="298" y="650"/>
                    <a:pt x="244" y="542"/>
                  </a:cubicBezTo>
                  <a:lnTo>
                    <a:pt x="244" y="515"/>
                  </a:lnTo>
                  <a:cubicBezTo>
                    <a:pt x="257" y="515"/>
                    <a:pt x="257" y="501"/>
                    <a:pt x="271" y="501"/>
                  </a:cubicBezTo>
                  <a:close/>
                  <a:moveTo>
                    <a:pt x="636" y="1"/>
                  </a:moveTo>
                  <a:cubicBezTo>
                    <a:pt x="569" y="1"/>
                    <a:pt x="501" y="1"/>
                    <a:pt x="433" y="14"/>
                  </a:cubicBezTo>
                  <a:cubicBezTo>
                    <a:pt x="366" y="41"/>
                    <a:pt x="312" y="55"/>
                    <a:pt x="244" y="95"/>
                  </a:cubicBezTo>
                  <a:cubicBezTo>
                    <a:pt x="176" y="136"/>
                    <a:pt x="122" y="190"/>
                    <a:pt x="68" y="244"/>
                  </a:cubicBezTo>
                  <a:cubicBezTo>
                    <a:pt x="0" y="312"/>
                    <a:pt x="0" y="406"/>
                    <a:pt x="68" y="474"/>
                  </a:cubicBezTo>
                  <a:cubicBezTo>
                    <a:pt x="82" y="488"/>
                    <a:pt x="109" y="501"/>
                    <a:pt x="136" y="515"/>
                  </a:cubicBezTo>
                  <a:cubicBezTo>
                    <a:pt x="136" y="542"/>
                    <a:pt x="149" y="555"/>
                    <a:pt x="149" y="582"/>
                  </a:cubicBezTo>
                  <a:cubicBezTo>
                    <a:pt x="190" y="691"/>
                    <a:pt x="257" y="785"/>
                    <a:pt x="325" y="880"/>
                  </a:cubicBezTo>
                  <a:cubicBezTo>
                    <a:pt x="406" y="988"/>
                    <a:pt x="488" y="1097"/>
                    <a:pt x="582" y="1205"/>
                  </a:cubicBezTo>
                  <a:cubicBezTo>
                    <a:pt x="704" y="1340"/>
                    <a:pt x="839" y="1489"/>
                    <a:pt x="975" y="1624"/>
                  </a:cubicBezTo>
                  <a:cubicBezTo>
                    <a:pt x="1015" y="1665"/>
                    <a:pt x="1069" y="1719"/>
                    <a:pt x="1110" y="1760"/>
                  </a:cubicBezTo>
                  <a:cubicBezTo>
                    <a:pt x="1584" y="3180"/>
                    <a:pt x="2368" y="4479"/>
                    <a:pt x="3424" y="5535"/>
                  </a:cubicBezTo>
                  <a:cubicBezTo>
                    <a:pt x="4033" y="6157"/>
                    <a:pt x="4696" y="6712"/>
                    <a:pt x="5426" y="7199"/>
                  </a:cubicBezTo>
                  <a:cubicBezTo>
                    <a:pt x="6130" y="7659"/>
                    <a:pt x="6888" y="8038"/>
                    <a:pt x="7673" y="8322"/>
                  </a:cubicBezTo>
                  <a:cubicBezTo>
                    <a:pt x="8403" y="8593"/>
                    <a:pt x="9188" y="8742"/>
                    <a:pt x="9973" y="8755"/>
                  </a:cubicBezTo>
                  <a:lnTo>
                    <a:pt x="10135" y="8755"/>
                  </a:lnTo>
                  <a:cubicBezTo>
                    <a:pt x="10555" y="8742"/>
                    <a:pt x="10974" y="8647"/>
                    <a:pt x="11367" y="8498"/>
                  </a:cubicBezTo>
                  <a:cubicBezTo>
                    <a:pt x="11786" y="8336"/>
                    <a:pt x="12165" y="8092"/>
                    <a:pt x="12490" y="7794"/>
                  </a:cubicBezTo>
                  <a:cubicBezTo>
                    <a:pt x="12814" y="7524"/>
                    <a:pt x="13031" y="7172"/>
                    <a:pt x="13139" y="6780"/>
                  </a:cubicBezTo>
                  <a:cubicBezTo>
                    <a:pt x="13166" y="6590"/>
                    <a:pt x="13166" y="6414"/>
                    <a:pt x="13112" y="6238"/>
                  </a:cubicBezTo>
                  <a:cubicBezTo>
                    <a:pt x="13085" y="6144"/>
                    <a:pt x="13058" y="6062"/>
                    <a:pt x="13017" y="5981"/>
                  </a:cubicBezTo>
                  <a:cubicBezTo>
                    <a:pt x="12963" y="5900"/>
                    <a:pt x="12909" y="5819"/>
                    <a:pt x="12841" y="5738"/>
                  </a:cubicBezTo>
                  <a:cubicBezTo>
                    <a:pt x="12693" y="5562"/>
                    <a:pt x="12517" y="5413"/>
                    <a:pt x="12314" y="5291"/>
                  </a:cubicBezTo>
                  <a:cubicBezTo>
                    <a:pt x="12138" y="5183"/>
                    <a:pt x="11948" y="5088"/>
                    <a:pt x="11745" y="5007"/>
                  </a:cubicBezTo>
                  <a:cubicBezTo>
                    <a:pt x="11326" y="4845"/>
                    <a:pt x="10906" y="4709"/>
                    <a:pt x="10473" y="4628"/>
                  </a:cubicBezTo>
                  <a:cubicBezTo>
                    <a:pt x="10257" y="4574"/>
                    <a:pt x="10040" y="4533"/>
                    <a:pt x="9824" y="4493"/>
                  </a:cubicBezTo>
                  <a:lnTo>
                    <a:pt x="9364" y="4398"/>
                  </a:lnTo>
                  <a:cubicBezTo>
                    <a:pt x="9202" y="4358"/>
                    <a:pt x="9026" y="4317"/>
                    <a:pt x="8850" y="4276"/>
                  </a:cubicBezTo>
                  <a:cubicBezTo>
                    <a:pt x="8633" y="4222"/>
                    <a:pt x="8417" y="4155"/>
                    <a:pt x="8214" y="4087"/>
                  </a:cubicBezTo>
                  <a:cubicBezTo>
                    <a:pt x="7361" y="3803"/>
                    <a:pt x="6536" y="3464"/>
                    <a:pt x="5738" y="3086"/>
                  </a:cubicBezTo>
                  <a:cubicBezTo>
                    <a:pt x="4953" y="2734"/>
                    <a:pt x="4209" y="2328"/>
                    <a:pt x="3491" y="1868"/>
                  </a:cubicBezTo>
                  <a:lnTo>
                    <a:pt x="3478" y="1868"/>
                  </a:lnTo>
                  <a:cubicBezTo>
                    <a:pt x="3167" y="1651"/>
                    <a:pt x="2842" y="1421"/>
                    <a:pt x="2517" y="1191"/>
                  </a:cubicBezTo>
                  <a:cubicBezTo>
                    <a:pt x="2355" y="1069"/>
                    <a:pt x="2192" y="934"/>
                    <a:pt x="2030" y="812"/>
                  </a:cubicBezTo>
                  <a:cubicBezTo>
                    <a:pt x="1881" y="691"/>
                    <a:pt x="1719" y="555"/>
                    <a:pt x="1570" y="420"/>
                  </a:cubicBezTo>
                  <a:cubicBezTo>
                    <a:pt x="1556" y="406"/>
                    <a:pt x="1543" y="393"/>
                    <a:pt x="1529" y="393"/>
                  </a:cubicBezTo>
                  <a:cubicBezTo>
                    <a:pt x="1516" y="379"/>
                    <a:pt x="1502" y="366"/>
                    <a:pt x="1489" y="352"/>
                  </a:cubicBezTo>
                  <a:cubicBezTo>
                    <a:pt x="1475" y="339"/>
                    <a:pt x="1448" y="325"/>
                    <a:pt x="1421" y="325"/>
                  </a:cubicBezTo>
                  <a:cubicBezTo>
                    <a:pt x="1340" y="258"/>
                    <a:pt x="1259" y="203"/>
                    <a:pt x="1164" y="149"/>
                  </a:cubicBezTo>
                  <a:cubicBezTo>
                    <a:pt x="1096" y="122"/>
                    <a:pt x="1042" y="95"/>
                    <a:pt x="975" y="82"/>
                  </a:cubicBezTo>
                  <a:cubicBezTo>
                    <a:pt x="921" y="55"/>
                    <a:pt x="853" y="28"/>
                    <a:pt x="799" y="14"/>
                  </a:cubicBezTo>
                  <a:cubicBezTo>
                    <a:pt x="745" y="1"/>
                    <a:pt x="690" y="1"/>
                    <a:pt x="636" y="1"/>
                  </a:cubicBezTo>
                  <a:close/>
                </a:path>
              </a:pathLst>
            </a:custGeom>
            <a:solidFill>
              <a:srgbClr val="FFAD0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972001" y="3287845"/>
              <a:ext cx="911546" cy="569225"/>
            </a:xfrm>
            <a:custGeom>
              <a:avLst/>
              <a:gdLst/>
              <a:ahLst/>
              <a:cxnLst/>
              <a:rect l="l" t="t" r="r" b="b"/>
              <a:pathLst>
                <a:path w="12297" h="7679" extrusionOk="0">
                  <a:moveTo>
                    <a:pt x="258" y="1"/>
                  </a:moveTo>
                  <a:cubicBezTo>
                    <a:pt x="231" y="1"/>
                    <a:pt x="204" y="1"/>
                    <a:pt x="176" y="14"/>
                  </a:cubicBezTo>
                  <a:cubicBezTo>
                    <a:pt x="109" y="41"/>
                    <a:pt x="55" y="82"/>
                    <a:pt x="28" y="150"/>
                  </a:cubicBezTo>
                  <a:cubicBezTo>
                    <a:pt x="1" y="204"/>
                    <a:pt x="1" y="285"/>
                    <a:pt x="28" y="339"/>
                  </a:cubicBezTo>
                  <a:cubicBezTo>
                    <a:pt x="136" y="542"/>
                    <a:pt x="244" y="745"/>
                    <a:pt x="366" y="934"/>
                  </a:cubicBezTo>
                  <a:cubicBezTo>
                    <a:pt x="488" y="1124"/>
                    <a:pt x="596" y="1300"/>
                    <a:pt x="731" y="1476"/>
                  </a:cubicBezTo>
                  <a:cubicBezTo>
                    <a:pt x="961" y="1814"/>
                    <a:pt x="1218" y="2139"/>
                    <a:pt x="1503" y="2450"/>
                  </a:cubicBezTo>
                  <a:cubicBezTo>
                    <a:pt x="2044" y="3086"/>
                    <a:pt x="2666" y="3654"/>
                    <a:pt x="3329" y="4141"/>
                  </a:cubicBezTo>
                  <a:cubicBezTo>
                    <a:pt x="3857" y="4534"/>
                    <a:pt x="4412" y="4886"/>
                    <a:pt x="4994" y="5197"/>
                  </a:cubicBezTo>
                  <a:cubicBezTo>
                    <a:pt x="5129" y="5522"/>
                    <a:pt x="5345" y="5806"/>
                    <a:pt x="5602" y="6036"/>
                  </a:cubicBezTo>
                  <a:cubicBezTo>
                    <a:pt x="5657" y="6103"/>
                    <a:pt x="5724" y="6157"/>
                    <a:pt x="5792" y="6212"/>
                  </a:cubicBezTo>
                  <a:lnTo>
                    <a:pt x="5995" y="6374"/>
                  </a:lnTo>
                  <a:cubicBezTo>
                    <a:pt x="6144" y="6482"/>
                    <a:pt x="6293" y="6590"/>
                    <a:pt x="6441" y="6685"/>
                  </a:cubicBezTo>
                  <a:cubicBezTo>
                    <a:pt x="6445" y="6689"/>
                    <a:pt x="6450" y="6691"/>
                    <a:pt x="6456" y="6691"/>
                  </a:cubicBezTo>
                  <a:cubicBezTo>
                    <a:pt x="6470" y="6691"/>
                    <a:pt x="6486" y="6681"/>
                    <a:pt x="6495" y="6672"/>
                  </a:cubicBezTo>
                  <a:cubicBezTo>
                    <a:pt x="6509" y="6645"/>
                    <a:pt x="6509" y="6618"/>
                    <a:pt x="6482" y="6604"/>
                  </a:cubicBezTo>
                  <a:cubicBezTo>
                    <a:pt x="6414" y="6563"/>
                    <a:pt x="6347" y="6523"/>
                    <a:pt x="6293" y="6469"/>
                  </a:cubicBezTo>
                  <a:cubicBezTo>
                    <a:pt x="6171" y="6388"/>
                    <a:pt x="6063" y="6293"/>
                    <a:pt x="5954" y="6185"/>
                  </a:cubicBezTo>
                  <a:cubicBezTo>
                    <a:pt x="5900" y="6130"/>
                    <a:pt x="5846" y="6076"/>
                    <a:pt x="5805" y="6022"/>
                  </a:cubicBezTo>
                  <a:cubicBezTo>
                    <a:pt x="5751" y="5968"/>
                    <a:pt x="5697" y="5900"/>
                    <a:pt x="5657" y="5846"/>
                  </a:cubicBezTo>
                  <a:cubicBezTo>
                    <a:pt x="5535" y="5711"/>
                    <a:pt x="5440" y="5562"/>
                    <a:pt x="5359" y="5400"/>
                  </a:cubicBezTo>
                  <a:lnTo>
                    <a:pt x="5359" y="5400"/>
                  </a:lnTo>
                  <a:lnTo>
                    <a:pt x="5427" y="5427"/>
                  </a:lnTo>
                  <a:cubicBezTo>
                    <a:pt x="6130" y="5779"/>
                    <a:pt x="6874" y="6063"/>
                    <a:pt x="7619" y="6293"/>
                  </a:cubicBezTo>
                  <a:cubicBezTo>
                    <a:pt x="7686" y="6374"/>
                    <a:pt x="7754" y="6455"/>
                    <a:pt x="7835" y="6523"/>
                  </a:cubicBezTo>
                  <a:cubicBezTo>
                    <a:pt x="7916" y="6604"/>
                    <a:pt x="8011" y="6685"/>
                    <a:pt x="8106" y="6753"/>
                  </a:cubicBezTo>
                  <a:cubicBezTo>
                    <a:pt x="8187" y="6820"/>
                    <a:pt x="8268" y="6888"/>
                    <a:pt x="8363" y="6956"/>
                  </a:cubicBezTo>
                  <a:cubicBezTo>
                    <a:pt x="8471" y="7010"/>
                    <a:pt x="8566" y="7078"/>
                    <a:pt x="8674" y="7145"/>
                  </a:cubicBezTo>
                  <a:cubicBezTo>
                    <a:pt x="8877" y="7267"/>
                    <a:pt x="9093" y="7362"/>
                    <a:pt x="9310" y="7456"/>
                  </a:cubicBezTo>
                  <a:cubicBezTo>
                    <a:pt x="9405" y="7497"/>
                    <a:pt x="9499" y="7538"/>
                    <a:pt x="9608" y="7565"/>
                  </a:cubicBezTo>
                  <a:cubicBezTo>
                    <a:pt x="9702" y="7605"/>
                    <a:pt x="9838" y="7646"/>
                    <a:pt x="9946" y="7673"/>
                  </a:cubicBezTo>
                  <a:cubicBezTo>
                    <a:pt x="9953" y="7677"/>
                    <a:pt x="9959" y="7678"/>
                    <a:pt x="9965" y="7678"/>
                  </a:cubicBezTo>
                  <a:cubicBezTo>
                    <a:pt x="9980" y="7678"/>
                    <a:pt x="9990" y="7666"/>
                    <a:pt x="10000" y="7646"/>
                  </a:cubicBezTo>
                  <a:cubicBezTo>
                    <a:pt x="10000" y="7619"/>
                    <a:pt x="9987" y="7592"/>
                    <a:pt x="9959" y="7592"/>
                  </a:cubicBezTo>
                  <a:cubicBezTo>
                    <a:pt x="9838" y="7551"/>
                    <a:pt x="9716" y="7511"/>
                    <a:pt x="9581" y="7456"/>
                  </a:cubicBezTo>
                  <a:cubicBezTo>
                    <a:pt x="9202" y="7308"/>
                    <a:pt x="8836" y="7105"/>
                    <a:pt x="8498" y="6861"/>
                  </a:cubicBezTo>
                  <a:cubicBezTo>
                    <a:pt x="8322" y="6712"/>
                    <a:pt x="8160" y="6563"/>
                    <a:pt x="8011" y="6401"/>
                  </a:cubicBezTo>
                  <a:lnTo>
                    <a:pt x="8011" y="6401"/>
                  </a:lnTo>
                  <a:cubicBezTo>
                    <a:pt x="8633" y="6577"/>
                    <a:pt x="9269" y="6726"/>
                    <a:pt x="9905" y="6834"/>
                  </a:cubicBezTo>
                  <a:cubicBezTo>
                    <a:pt x="10041" y="6861"/>
                    <a:pt x="10176" y="6875"/>
                    <a:pt x="10311" y="6902"/>
                  </a:cubicBezTo>
                  <a:cubicBezTo>
                    <a:pt x="10325" y="6902"/>
                    <a:pt x="10325" y="6915"/>
                    <a:pt x="10325" y="6915"/>
                  </a:cubicBezTo>
                  <a:cubicBezTo>
                    <a:pt x="10474" y="7078"/>
                    <a:pt x="10636" y="7226"/>
                    <a:pt x="10825" y="7335"/>
                  </a:cubicBezTo>
                  <a:cubicBezTo>
                    <a:pt x="11028" y="7456"/>
                    <a:pt x="11231" y="7551"/>
                    <a:pt x="11448" y="7646"/>
                  </a:cubicBezTo>
                  <a:cubicBezTo>
                    <a:pt x="11459" y="7651"/>
                    <a:pt x="11470" y="7655"/>
                    <a:pt x="11482" y="7655"/>
                  </a:cubicBezTo>
                  <a:cubicBezTo>
                    <a:pt x="11497" y="7655"/>
                    <a:pt x="11513" y="7648"/>
                    <a:pt x="11529" y="7632"/>
                  </a:cubicBezTo>
                  <a:cubicBezTo>
                    <a:pt x="11529" y="7605"/>
                    <a:pt x="11529" y="7578"/>
                    <a:pt x="11502" y="7565"/>
                  </a:cubicBezTo>
                  <a:cubicBezTo>
                    <a:pt x="11272" y="7470"/>
                    <a:pt x="11055" y="7362"/>
                    <a:pt x="10866" y="7213"/>
                  </a:cubicBezTo>
                  <a:cubicBezTo>
                    <a:pt x="10798" y="7159"/>
                    <a:pt x="10731" y="7105"/>
                    <a:pt x="10663" y="7051"/>
                  </a:cubicBezTo>
                  <a:cubicBezTo>
                    <a:pt x="10622" y="7010"/>
                    <a:pt x="10595" y="6983"/>
                    <a:pt x="10568" y="6942"/>
                  </a:cubicBezTo>
                  <a:lnTo>
                    <a:pt x="10568" y="6942"/>
                  </a:lnTo>
                  <a:cubicBezTo>
                    <a:pt x="11110" y="7010"/>
                    <a:pt x="11651" y="7064"/>
                    <a:pt x="12206" y="7091"/>
                  </a:cubicBezTo>
                  <a:cubicBezTo>
                    <a:pt x="12210" y="7092"/>
                    <a:pt x="12214" y="7092"/>
                    <a:pt x="12218" y="7092"/>
                  </a:cubicBezTo>
                  <a:cubicBezTo>
                    <a:pt x="12288" y="7092"/>
                    <a:pt x="12296" y="6982"/>
                    <a:pt x="12219" y="6969"/>
                  </a:cubicBezTo>
                  <a:cubicBezTo>
                    <a:pt x="11881" y="6956"/>
                    <a:pt x="11556" y="6915"/>
                    <a:pt x="11231" y="6875"/>
                  </a:cubicBezTo>
                  <a:cubicBezTo>
                    <a:pt x="11015" y="6848"/>
                    <a:pt x="10812" y="6820"/>
                    <a:pt x="10595" y="6780"/>
                  </a:cubicBezTo>
                  <a:cubicBezTo>
                    <a:pt x="10636" y="6739"/>
                    <a:pt x="10677" y="6699"/>
                    <a:pt x="10731" y="6672"/>
                  </a:cubicBezTo>
                  <a:cubicBezTo>
                    <a:pt x="10785" y="6631"/>
                    <a:pt x="10839" y="6590"/>
                    <a:pt x="10893" y="6550"/>
                  </a:cubicBezTo>
                  <a:cubicBezTo>
                    <a:pt x="10961" y="6523"/>
                    <a:pt x="11028" y="6482"/>
                    <a:pt x="11096" y="6455"/>
                  </a:cubicBezTo>
                  <a:cubicBezTo>
                    <a:pt x="11204" y="6401"/>
                    <a:pt x="11326" y="6374"/>
                    <a:pt x="11448" y="6333"/>
                  </a:cubicBezTo>
                  <a:cubicBezTo>
                    <a:pt x="11570" y="6306"/>
                    <a:pt x="11691" y="6279"/>
                    <a:pt x="11827" y="6266"/>
                  </a:cubicBezTo>
                  <a:cubicBezTo>
                    <a:pt x="11894" y="6252"/>
                    <a:pt x="11949" y="6239"/>
                    <a:pt x="12016" y="6239"/>
                  </a:cubicBezTo>
                  <a:cubicBezTo>
                    <a:pt x="12043" y="6239"/>
                    <a:pt x="12057" y="6212"/>
                    <a:pt x="12057" y="6198"/>
                  </a:cubicBezTo>
                  <a:cubicBezTo>
                    <a:pt x="12057" y="6171"/>
                    <a:pt x="12043" y="6157"/>
                    <a:pt x="12016" y="6157"/>
                  </a:cubicBezTo>
                  <a:cubicBezTo>
                    <a:pt x="11719" y="6171"/>
                    <a:pt x="11434" y="6225"/>
                    <a:pt x="11137" y="6306"/>
                  </a:cubicBezTo>
                  <a:cubicBezTo>
                    <a:pt x="10988" y="6347"/>
                    <a:pt x="10853" y="6415"/>
                    <a:pt x="10717" y="6482"/>
                  </a:cubicBezTo>
                  <a:cubicBezTo>
                    <a:pt x="10650" y="6509"/>
                    <a:pt x="10582" y="6550"/>
                    <a:pt x="10514" y="6590"/>
                  </a:cubicBezTo>
                  <a:cubicBezTo>
                    <a:pt x="10447" y="6631"/>
                    <a:pt x="10392" y="6672"/>
                    <a:pt x="10338" y="6739"/>
                  </a:cubicBezTo>
                  <a:lnTo>
                    <a:pt x="10230" y="6712"/>
                  </a:lnTo>
                  <a:cubicBezTo>
                    <a:pt x="9892" y="6645"/>
                    <a:pt x="9554" y="6577"/>
                    <a:pt x="9229" y="6496"/>
                  </a:cubicBezTo>
                  <a:cubicBezTo>
                    <a:pt x="8904" y="6415"/>
                    <a:pt x="8579" y="6333"/>
                    <a:pt x="8268" y="6225"/>
                  </a:cubicBezTo>
                  <a:cubicBezTo>
                    <a:pt x="8092" y="6185"/>
                    <a:pt x="7930" y="6117"/>
                    <a:pt x="7754" y="6063"/>
                  </a:cubicBezTo>
                  <a:lnTo>
                    <a:pt x="7849" y="5995"/>
                  </a:lnTo>
                  <a:lnTo>
                    <a:pt x="7835" y="5995"/>
                  </a:lnTo>
                  <a:cubicBezTo>
                    <a:pt x="7930" y="5914"/>
                    <a:pt x="8025" y="5846"/>
                    <a:pt x="8133" y="5779"/>
                  </a:cubicBezTo>
                  <a:cubicBezTo>
                    <a:pt x="8241" y="5724"/>
                    <a:pt x="8349" y="5670"/>
                    <a:pt x="8458" y="5630"/>
                  </a:cubicBezTo>
                  <a:cubicBezTo>
                    <a:pt x="8742" y="5508"/>
                    <a:pt x="9039" y="5427"/>
                    <a:pt x="9337" y="5386"/>
                  </a:cubicBezTo>
                  <a:cubicBezTo>
                    <a:pt x="9527" y="5354"/>
                    <a:pt x="9717" y="5341"/>
                    <a:pt x="9908" y="5341"/>
                  </a:cubicBezTo>
                  <a:cubicBezTo>
                    <a:pt x="10042" y="5341"/>
                    <a:pt x="10177" y="5348"/>
                    <a:pt x="10311" y="5359"/>
                  </a:cubicBezTo>
                  <a:cubicBezTo>
                    <a:pt x="10338" y="5359"/>
                    <a:pt x="10352" y="5346"/>
                    <a:pt x="10352" y="5332"/>
                  </a:cubicBezTo>
                  <a:cubicBezTo>
                    <a:pt x="10365" y="5305"/>
                    <a:pt x="10352" y="5278"/>
                    <a:pt x="10325" y="5278"/>
                  </a:cubicBezTo>
                  <a:cubicBezTo>
                    <a:pt x="10176" y="5264"/>
                    <a:pt x="10014" y="5251"/>
                    <a:pt x="9851" y="5251"/>
                  </a:cubicBezTo>
                  <a:lnTo>
                    <a:pt x="9635" y="5251"/>
                  </a:lnTo>
                  <a:cubicBezTo>
                    <a:pt x="9378" y="5264"/>
                    <a:pt x="9121" y="5291"/>
                    <a:pt x="8850" y="5346"/>
                  </a:cubicBezTo>
                  <a:cubicBezTo>
                    <a:pt x="8606" y="5400"/>
                    <a:pt x="8363" y="5467"/>
                    <a:pt x="8119" y="5576"/>
                  </a:cubicBezTo>
                  <a:cubicBezTo>
                    <a:pt x="7997" y="5616"/>
                    <a:pt x="7889" y="5670"/>
                    <a:pt x="7781" y="5724"/>
                  </a:cubicBezTo>
                  <a:cubicBezTo>
                    <a:pt x="7727" y="5765"/>
                    <a:pt x="7686" y="5792"/>
                    <a:pt x="7632" y="5833"/>
                  </a:cubicBezTo>
                  <a:lnTo>
                    <a:pt x="7564" y="5887"/>
                  </a:lnTo>
                  <a:cubicBezTo>
                    <a:pt x="7537" y="5914"/>
                    <a:pt x="7510" y="5941"/>
                    <a:pt x="7483" y="5955"/>
                  </a:cubicBezTo>
                  <a:cubicBezTo>
                    <a:pt x="6739" y="5684"/>
                    <a:pt x="6022" y="5359"/>
                    <a:pt x="5332" y="4980"/>
                  </a:cubicBezTo>
                  <a:lnTo>
                    <a:pt x="5345" y="4967"/>
                  </a:lnTo>
                  <a:cubicBezTo>
                    <a:pt x="5440" y="4913"/>
                    <a:pt x="5535" y="4858"/>
                    <a:pt x="5643" y="4818"/>
                  </a:cubicBezTo>
                  <a:cubicBezTo>
                    <a:pt x="5792" y="4764"/>
                    <a:pt x="5941" y="4710"/>
                    <a:pt x="6090" y="4669"/>
                  </a:cubicBezTo>
                  <a:cubicBezTo>
                    <a:pt x="6171" y="4642"/>
                    <a:pt x="6252" y="4628"/>
                    <a:pt x="6333" y="4601"/>
                  </a:cubicBezTo>
                  <a:cubicBezTo>
                    <a:pt x="6414" y="4588"/>
                    <a:pt x="6509" y="4574"/>
                    <a:pt x="6577" y="4561"/>
                  </a:cubicBezTo>
                  <a:cubicBezTo>
                    <a:pt x="6820" y="4530"/>
                    <a:pt x="7064" y="4515"/>
                    <a:pt x="7307" y="4515"/>
                  </a:cubicBezTo>
                  <a:cubicBezTo>
                    <a:pt x="7389" y="4515"/>
                    <a:pt x="7470" y="4517"/>
                    <a:pt x="7551" y="4520"/>
                  </a:cubicBezTo>
                  <a:cubicBezTo>
                    <a:pt x="7578" y="4520"/>
                    <a:pt x="7592" y="4493"/>
                    <a:pt x="7592" y="4480"/>
                  </a:cubicBezTo>
                  <a:cubicBezTo>
                    <a:pt x="7592" y="4458"/>
                    <a:pt x="7582" y="4435"/>
                    <a:pt x="7564" y="4435"/>
                  </a:cubicBezTo>
                  <a:cubicBezTo>
                    <a:pt x="7560" y="4435"/>
                    <a:pt x="7556" y="4437"/>
                    <a:pt x="7551" y="4439"/>
                  </a:cubicBezTo>
                  <a:cubicBezTo>
                    <a:pt x="7443" y="4439"/>
                    <a:pt x="7334" y="4425"/>
                    <a:pt x="7226" y="4412"/>
                  </a:cubicBezTo>
                  <a:lnTo>
                    <a:pt x="6915" y="4412"/>
                  </a:lnTo>
                  <a:cubicBezTo>
                    <a:pt x="6807" y="4412"/>
                    <a:pt x="6698" y="4412"/>
                    <a:pt x="6577" y="4439"/>
                  </a:cubicBezTo>
                  <a:cubicBezTo>
                    <a:pt x="6468" y="4453"/>
                    <a:pt x="6360" y="4453"/>
                    <a:pt x="6238" y="4466"/>
                  </a:cubicBezTo>
                  <a:cubicBezTo>
                    <a:pt x="6022" y="4493"/>
                    <a:pt x="5805" y="4547"/>
                    <a:pt x="5589" y="4615"/>
                  </a:cubicBezTo>
                  <a:cubicBezTo>
                    <a:pt x="5494" y="4642"/>
                    <a:pt x="5386" y="4683"/>
                    <a:pt x="5278" y="4723"/>
                  </a:cubicBezTo>
                  <a:cubicBezTo>
                    <a:pt x="5237" y="4737"/>
                    <a:pt x="5183" y="4764"/>
                    <a:pt x="5129" y="4791"/>
                  </a:cubicBezTo>
                  <a:lnTo>
                    <a:pt x="5061" y="4818"/>
                  </a:lnTo>
                  <a:cubicBezTo>
                    <a:pt x="4926" y="4737"/>
                    <a:pt x="4804" y="4669"/>
                    <a:pt x="4669" y="4574"/>
                  </a:cubicBezTo>
                  <a:cubicBezTo>
                    <a:pt x="3749" y="3992"/>
                    <a:pt x="2910" y="3289"/>
                    <a:pt x="2166" y="2491"/>
                  </a:cubicBezTo>
                  <a:lnTo>
                    <a:pt x="2166" y="2477"/>
                  </a:lnTo>
                  <a:lnTo>
                    <a:pt x="2129" y="2453"/>
                  </a:lnTo>
                  <a:lnTo>
                    <a:pt x="2129" y="2453"/>
                  </a:lnTo>
                  <a:cubicBezTo>
                    <a:pt x="1821" y="2104"/>
                    <a:pt x="1527" y="1742"/>
                    <a:pt x="1259" y="1367"/>
                  </a:cubicBezTo>
                  <a:cubicBezTo>
                    <a:pt x="1124" y="1165"/>
                    <a:pt x="988" y="962"/>
                    <a:pt x="853" y="759"/>
                  </a:cubicBezTo>
                  <a:cubicBezTo>
                    <a:pt x="785" y="650"/>
                    <a:pt x="731" y="556"/>
                    <a:pt x="664" y="447"/>
                  </a:cubicBezTo>
                  <a:cubicBezTo>
                    <a:pt x="609" y="339"/>
                    <a:pt x="542" y="217"/>
                    <a:pt x="474" y="109"/>
                  </a:cubicBezTo>
                  <a:cubicBezTo>
                    <a:pt x="420" y="41"/>
                    <a:pt x="339" y="1"/>
                    <a:pt x="25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>
            <a:off x="-1249567" y="3301501"/>
            <a:ext cx="7534163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oogle Shape;26;p3"/>
          <p:cNvGrpSpPr/>
          <p:nvPr/>
        </p:nvGrpSpPr>
        <p:grpSpPr>
          <a:xfrm rot="-6026666">
            <a:off x="10639707" y="247672"/>
            <a:ext cx="1478735" cy="1932616"/>
            <a:chOff x="2179573" y="1629825"/>
            <a:chExt cx="658104" cy="860102"/>
          </a:xfrm>
        </p:grpSpPr>
        <p:sp>
          <p:nvSpPr>
            <p:cNvPr id="27" name="Google Shape;27;p3"/>
            <p:cNvSpPr/>
            <p:nvPr/>
          </p:nvSpPr>
          <p:spPr>
            <a:xfrm>
              <a:off x="2179573" y="1629825"/>
              <a:ext cx="658104" cy="776411"/>
            </a:xfrm>
            <a:custGeom>
              <a:avLst/>
              <a:gdLst/>
              <a:ahLst/>
              <a:cxnLst/>
              <a:rect l="l" t="t" r="r" b="b"/>
              <a:pathLst>
                <a:path w="8878" h="10474" extrusionOk="0">
                  <a:moveTo>
                    <a:pt x="1922" y="1"/>
                  </a:moveTo>
                  <a:cubicBezTo>
                    <a:pt x="1868" y="1"/>
                    <a:pt x="1828" y="28"/>
                    <a:pt x="1814" y="55"/>
                  </a:cubicBezTo>
                  <a:cubicBezTo>
                    <a:pt x="1747" y="177"/>
                    <a:pt x="1692" y="299"/>
                    <a:pt x="1638" y="420"/>
                  </a:cubicBezTo>
                  <a:cubicBezTo>
                    <a:pt x="1598" y="542"/>
                    <a:pt x="1544" y="650"/>
                    <a:pt x="1489" y="745"/>
                  </a:cubicBezTo>
                  <a:lnTo>
                    <a:pt x="1151" y="1395"/>
                  </a:lnTo>
                  <a:cubicBezTo>
                    <a:pt x="962" y="1760"/>
                    <a:pt x="745" y="2193"/>
                    <a:pt x="542" y="2653"/>
                  </a:cubicBezTo>
                  <a:cubicBezTo>
                    <a:pt x="448" y="2870"/>
                    <a:pt x="366" y="3072"/>
                    <a:pt x="299" y="3275"/>
                  </a:cubicBezTo>
                  <a:cubicBezTo>
                    <a:pt x="231" y="3492"/>
                    <a:pt x="163" y="3708"/>
                    <a:pt x="123" y="3925"/>
                  </a:cubicBezTo>
                  <a:cubicBezTo>
                    <a:pt x="69" y="4141"/>
                    <a:pt x="42" y="4358"/>
                    <a:pt x="15" y="4574"/>
                  </a:cubicBezTo>
                  <a:cubicBezTo>
                    <a:pt x="1" y="4804"/>
                    <a:pt x="1" y="5048"/>
                    <a:pt x="15" y="5278"/>
                  </a:cubicBezTo>
                  <a:cubicBezTo>
                    <a:pt x="55" y="5765"/>
                    <a:pt x="177" y="6239"/>
                    <a:pt x="353" y="6685"/>
                  </a:cubicBezTo>
                  <a:cubicBezTo>
                    <a:pt x="502" y="7051"/>
                    <a:pt x="678" y="7402"/>
                    <a:pt x="908" y="7727"/>
                  </a:cubicBezTo>
                  <a:cubicBezTo>
                    <a:pt x="1381" y="8417"/>
                    <a:pt x="1977" y="9013"/>
                    <a:pt x="2680" y="9473"/>
                  </a:cubicBezTo>
                  <a:cubicBezTo>
                    <a:pt x="3073" y="9743"/>
                    <a:pt x="3519" y="9960"/>
                    <a:pt x="3979" y="10109"/>
                  </a:cubicBezTo>
                  <a:cubicBezTo>
                    <a:pt x="4182" y="10203"/>
                    <a:pt x="4399" y="10271"/>
                    <a:pt x="4629" y="10325"/>
                  </a:cubicBezTo>
                  <a:cubicBezTo>
                    <a:pt x="4777" y="10366"/>
                    <a:pt x="4940" y="10393"/>
                    <a:pt x="5062" y="10406"/>
                  </a:cubicBezTo>
                  <a:cubicBezTo>
                    <a:pt x="5210" y="10433"/>
                    <a:pt x="5359" y="10460"/>
                    <a:pt x="5522" y="10460"/>
                  </a:cubicBezTo>
                  <a:cubicBezTo>
                    <a:pt x="5616" y="10474"/>
                    <a:pt x="5711" y="10474"/>
                    <a:pt x="5792" y="10474"/>
                  </a:cubicBezTo>
                  <a:lnTo>
                    <a:pt x="5995" y="10474"/>
                  </a:lnTo>
                  <a:cubicBezTo>
                    <a:pt x="6076" y="10474"/>
                    <a:pt x="6144" y="10460"/>
                    <a:pt x="6212" y="10447"/>
                  </a:cubicBezTo>
                  <a:cubicBezTo>
                    <a:pt x="6279" y="10447"/>
                    <a:pt x="6334" y="10433"/>
                    <a:pt x="6401" y="10420"/>
                  </a:cubicBezTo>
                  <a:lnTo>
                    <a:pt x="6415" y="10420"/>
                  </a:lnTo>
                  <a:cubicBezTo>
                    <a:pt x="6442" y="10420"/>
                    <a:pt x="6469" y="10406"/>
                    <a:pt x="6482" y="10393"/>
                  </a:cubicBezTo>
                  <a:cubicBezTo>
                    <a:pt x="6685" y="10285"/>
                    <a:pt x="6888" y="10149"/>
                    <a:pt x="7078" y="10000"/>
                  </a:cubicBezTo>
                  <a:cubicBezTo>
                    <a:pt x="7254" y="9865"/>
                    <a:pt x="7430" y="9703"/>
                    <a:pt x="7592" y="9527"/>
                  </a:cubicBezTo>
                  <a:cubicBezTo>
                    <a:pt x="7754" y="9351"/>
                    <a:pt x="7917" y="9161"/>
                    <a:pt x="8052" y="8972"/>
                  </a:cubicBezTo>
                  <a:cubicBezTo>
                    <a:pt x="8187" y="8783"/>
                    <a:pt x="8309" y="8580"/>
                    <a:pt x="8417" y="8363"/>
                  </a:cubicBezTo>
                  <a:cubicBezTo>
                    <a:pt x="8580" y="8038"/>
                    <a:pt x="8701" y="7687"/>
                    <a:pt x="8783" y="7335"/>
                  </a:cubicBezTo>
                  <a:cubicBezTo>
                    <a:pt x="8850" y="6969"/>
                    <a:pt x="8877" y="6604"/>
                    <a:pt x="8877" y="6239"/>
                  </a:cubicBezTo>
                  <a:cubicBezTo>
                    <a:pt x="8850" y="5467"/>
                    <a:pt x="8688" y="4710"/>
                    <a:pt x="8363" y="4006"/>
                  </a:cubicBezTo>
                  <a:cubicBezTo>
                    <a:pt x="8066" y="3330"/>
                    <a:pt x="7605" y="2721"/>
                    <a:pt x="7037" y="2261"/>
                  </a:cubicBezTo>
                  <a:cubicBezTo>
                    <a:pt x="6739" y="2031"/>
                    <a:pt x="6428" y="1841"/>
                    <a:pt x="6090" y="1692"/>
                  </a:cubicBezTo>
                  <a:cubicBezTo>
                    <a:pt x="5725" y="1530"/>
                    <a:pt x="5332" y="1395"/>
                    <a:pt x="4940" y="1300"/>
                  </a:cubicBezTo>
                  <a:lnTo>
                    <a:pt x="4520" y="1192"/>
                  </a:lnTo>
                  <a:cubicBezTo>
                    <a:pt x="4277" y="1124"/>
                    <a:pt x="4033" y="1056"/>
                    <a:pt x="3790" y="989"/>
                  </a:cubicBezTo>
                  <a:cubicBezTo>
                    <a:pt x="3411" y="880"/>
                    <a:pt x="3045" y="732"/>
                    <a:pt x="2694" y="556"/>
                  </a:cubicBezTo>
                  <a:cubicBezTo>
                    <a:pt x="2464" y="420"/>
                    <a:pt x="2247" y="272"/>
                    <a:pt x="2058" y="109"/>
                  </a:cubicBezTo>
                  <a:lnTo>
                    <a:pt x="2031" y="82"/>
                  </a:lnTo>
                  <a:lnTo>
                    <a:pt x="2004" y="55"/>
                  </a:lnTo>
                  <a:cubicBezTo>
                    <a:pt x="1990" y="28"/>
                    <a:pt x="1949" y="14"/>
                    <a:pt x="1922" y="1"/>
                  </a:cubicBezTo>
                  <a:close/>
                </a:path>
              </a:pathLst>
            </a:custGeom>
            <a:solidFill>
              <a:srgbClr val="7ABEA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260891" y="1672004"/>
              <a:ext cx="503548" cy="817923"/>
            </a:xfrm>
            <a:custGeom>
              <a:avLst/>
              <a:gdLst/>
              <a:ahLst/>
              <a:cxnLst/>
              <a:rect l="l" t="t" r="r" b="b"/>
              <a:pathLst>
                <a:path w="6793" h="11034" extrusionOk="0">
                  <a:moveTo>
                    <a:pt x="961" y="0"/>
                  </a:moveTo>
                  <a:cubicBezTo>
                    <a:pt x="947" y="14"/>
                    <a:pt x="934" y="41"/>
                    <a:pt x="934" y="54"/>
                  </a:cubicBezTo>
                  <a:cubicBezTo>
                    <a:pt x="1015" y="257"/>
                    <a:pt x="1110" y="460"/>
                    <a:pt x="1218" y="650"/>
                  </a:cubicBezTo>
                  <a:cubicBezTo>
                    <a:pt x="1313" y="853"/>
                    <a:pt x="1434" y="1042"/>
                    <a:pt x="1556" y="1232"/>
                  </a:cubicBezTo>
                  <a:cubicBezTo>
                    <a:pt x="1678" y="1435"/>
                    <a:pt x="1800" y="1610"/>
                    <a:pt x="1935" y="1800"/>
                  </a:cubicBezTo>
                  <a:cubicBezTo>
                    <a:pt x="1989" y="1881"/>
                    <a:pt x="2057" y="1962"/>
                    <a:pt x="2111" y="2030"/>
                  </a:cubicBezTo>
                  <a:lnTo>
                    <a:pt x="2016" y="2003"/>
                  </a:lnTo>
                  <a:cubicBezTo>
                    <a:pt x="1881" y="1962"/>
                    <a:pt x="1759" y="1908"/>
                    <a:pt x="1651" y="1854"/>
                  </a:cubicBezTo>
                  <a:cubicBezTo>
                    <a:pt x="1515" y="1800"/>
                    <a:pt x="1407" y="1732"/>
                    <a:pt x="1285" y="1651"/>
                  </a:cubicBezTo>
                  <a:cubicBezTo>
                    <a:pt x="1164" y="1570"/>
                    <a:pt x="1042" y="1475"/>
                    <a:pt x="920" y="1380"/>
                  </a:cubicBezTo>
                  <a:cubicBezTo>
                    <a:pt x="812" y="1286"/>
                    <a:pt x="690" y="1177"/>
                    <a:pt x="595" y="1056"/>
                  </a:cubicBezTo>
                  <a:lnTo>
                    <a:pt x="555" y="1015"/>
                  </a:lnTo>
                  <a:cubicBezTo>
                    <a:pt x="541" y="1002"/>
                    <a:pt x="528" y="988"/>
                    <a:pt x="514" y="988"/>
                  </a:cubicBezTo>
                  <a:lnTo>
                    <a:pt x="487" y="988"/>
                  </a:lnTo>
                  <a:cubicBezTo>
                    <a:pt x="474" y="1002"/>
                    <a:pt x="460" y="1029"/>
                    <a:pt x="474" y="1056"/>
                  </a:cubicBezTo>
                  <a:cubicBezTo>
                    <a:pt x="595" y="1177"/>
                    <a:pt x="717" y="1313"/>
                    <a:pt x="839" y="1421"/>
                  </a:cubicBezTo>
                  <a:cubicBezTo>
                    <a:pt x="907" y="1489"/>
                    <a:pt x="974" y="1556"/>
                    <a:pt x="1055" y="1610"/>
                  </a:cubicBezTo>
                  <a:cubicBezTo>
                    <a:pt x="1123" y="1678"/>
                    <a:pt x="1218" y="1746"/>
                    <a:pt x="1299" y="1800"/>
                  </a:cubicBezTo>
                  <a:cubicBezTo>
                    <a:pt x="1448" y="1908"/>
                    <a:pt x="1610" y="2003"/>
                    <a:pt x="1786" y="2084"/>
                  </a:cubicBezTo>
                  <a:cubicBezTo>
                    <a:pt x="1867" y="2125"/>
                    <a:pt x="1948" y="2152"/>
                    <a:pt x="2030" y="2179"/>
                  </a:cubicBezTo>
                  <a:cubicBezTo>
                    <a:pt x="2070" y="2192"/>
                    <a:pt x="2111" y="2206"/>
                    <a:pt x="2165" y="2206"/>
                  </a:cubicBezTo>
                  <a:cubicBezTo>
                    <a:pt x="2192" y="2219"/>
                    <a:pt x="2219" y="2219"/>
                    <a:pt x="2246" y="2219"/>
                  </a:cubicBezTo>
                  <a:lnTo>
                    <a:pt x="2341" y="2368"/>
                  </a:lnTo>
                  <a:cubicBezTo>
                    <a:pt x="2625" y="2734"/>
                    <a:pt x="2909" y="3085"/>
                    <a:pt x="3193" y="3451"/>
                  </a:cubicBezTo>
                  <a:cubicBezTo>
                    <a:pt x="3450" y="3816"/>
                    <a:pt x="3694" y="4181"/>
                    <a:pt x="3924" y="4560"/>
                  </a:cubicBezTo>
                  <a:cubicBezTo>
                    <a:pt x="3992" y="4696"/>
                    <a:pt x="4059" y="4831"/>
                    <a:pt x="4127" y="4966"/>
                  </a:cubicBezTo>
                  <a:lnTo>
                    <a:pt x="3843" y="4966"/>
                  </a:lnTo>
                  <a:cubicBezTo>
                    <a:pt x="3667" y="4966"/>
                    <a:pt x="3505" y="4966"/>
                    <a:pt x="3329" y="4953"/>
                  </a:cubicBezTo>
                  <a:cubicBezTo>
                    <a:pt x="3139" y="4939"/>
                    <a:pt x="2936" y="4898"/>
                    <a:pt x="2733" y="4858"/>
                  </a:cubicBezTo>
                  <a:cubicBezTo>
                    <a:pt x="2530" y="4817"/>
                    <a:pt x="2327" y="4763"/>
                    <a:pt x="2138" y="4696"/>
                  </a:cubicBezTo>
                  <a:cubicBezTo>
                    <a:pt x="1921" y="4614"/>
                    <a:pt x="1718" y="4533"/>
                    <a:pt x="1515" y="4438"/>
                  </a:cubicBezTo>
                  <a:cubicBezTo>
                    <a:pt x="1326" y="4330"/>
                    <a:pt x="1123" y="4222"/>
                    <a:pt x="947" y="4100"/>
                  </a:cubicBezTo>
                  <a:lnTo>
                    <a:pt x="961" y="4100"/>
                  </a:lnTo>
                  <a:cubicBezTo>
                    <a:pt x="690" y="3924"/>
                    <a:pt x="447" y="3708"/>
                    <a:pt x="230" y="3478"/>
                  </a:cubicBezTo>
                  <a:cubicBezTo>
                    <a:pt x="176" y="3410"/>
                    <a:pt x="135" y="3356"/>
                    <a:pt x="81" y="3302"/>
                  </a:cubicBezTo>
                  <a:cubicBezTo>
                    <a:pt x="68" y="3288"/>
                    <a:pt x="68" y="3275"/>
                    <a:pt x="54" y="3275"/>
                  </a:cubicBezTo>
                  <a:lnTo>
                    <a:pt x="27" y="3275"/>
                  </a:lnTo>
                  <a:cubicBezTo>
                    <a:pt x="0" y="3288"/>
                    <a:pt x="0" y="3315"/>
                    <a:pt x="14" y="3342"/>
                  </a:cubicBezTo>
                  <a:cubicBezTo>
                    <a:pt x="244" y="3627"/>
                    <a:pt x="501" y="3897"/>
                    <a:pt x="812" y="4127"/>
                  </a:cubicBezTo>
                  <a:cubicBezTo>
                    <a:pt x="1137" y="4371"/>
                    <a:pt x="1475" y="4574"/>
                    <a:pt x="1854" y="4750"/>
                  </a:cubicBezTo>
                  <a:cubicBezTo>
                    <a:pt x="2043" y="4844"/>
                    <a:pt x="2233" y="4912"/>
                    <a:pt x="2422" y="4980"/>
                  </a:cubicBezTo>
                  <a:cubicBezTo>
                    <a:pt x="2625" y="5047"/>
                    <a:pt x="2814" y="5115"/>
                    <a:pt x="3017" y="5156"/>
                  </a:cubicBezTo>
                  <a:cubicBezTo>
                    <a:pt x="3207" y="5196"/>
                    <a:pt x="3410" y="5223"/>
                    <a:pt x="3599" y="5237"/>
                  </a:cubicBezTo>
                  <a:cubicBezTo>
                    <a:pt x="3677" y="5247"/>
                    <a:pt x="3752" y="5252"/>
                    <a:pt x="3827" y="5252"/>
                  </a:cubicBezTo>
                  <a:cubicBezTo>
                    <a:pt x="3947" y="5252"/>
                    <a:pt x="4064" y="5240"/>
                    <a:pt x="4181" y="5223"/>
                  </a:cubicBezTo>
                  <a:cubicBezTo>
                    <a:pt x="4208" y="5223"/>
                    <a:pt x="4222" y="5210"/>
                    <a:pt x="4249" y="5210"/>
                  </a:cubicBezTo>
                  <a:cubicBezTo>
                    <a:pt x="4614" y="6008"/>
                    <a:pt x="4898" y="6860"/>
                    <a:pt x="5074" y="7740"/>
                  </a:cubicBezTo>
                  <a:cubicBezTo>
                    <a:pt x="5088" y="7821"/>
                    <a:pt x="5101" y="7916"/>
                    <a:pt x="5115" y="7997"/>
                  </a:cubicBezTo>
                  <a:cubicBezTo>
                    <a:pt x="4979" y="8024"/>
                    <a:pt x="4858" y="8038"/>
                    <a:pt x="4736" y="8051"/>
                  </a:cubicBezTo>
                  <a:cubicBezTo>
                    <a:pt x="4560" y="8092"/>
                    <a:pt x="4384" y="8105"/>
                    <a:pt x="4208" y="8119"/>
                  </a:cubicBezTo>
                  <a:cubicBezTo>
                    <a:pt x="3816" y="8092"/>
                    <a:pt x="3437" y="8024"/>
                    <a:pt x="3058" y="7916"/>
                  </a:cubicBezTo>
                  <a:cubicBezTo>
                    <a:pt x="2882" y="7848"/>
                    <a:pt x="2693" y="7781"/>
                    <a:pt x="2517" y="7713"/>
                  </a:cubicBezTo>
                  <a:cubicBezTo>
                    <a:pt x="2327" y="7645"/>
                    <a:pt x="2138" y="7551"/>
                    <a:pt x="1962" y="7469"/>
                  </a:cubicBezTo>
                  <a:cubicBezTo>
                    <a:pt x="1597" y="7280"/>
                    <a:pt x="1245" y="7077"/>
                    <a:pt x="907" y="6860"/>
                  </a:cubicBezTo>
                  <a:cubicBezTo>
                    <a:pt x="812" y="6806"/>
                    <a:pt x="704" y="6739"/>
                    <a:pt x="609" y="6685"/>
                  </a:cubicBezTo>
                  <a:cubicBezTo>
                    <a:pt x="609" y="6671"/>
                    <a:pt x="595" y="6671"/>
                    <a:pt x="582" y="6671"/>
                  </a:cubicBezTo>
                  <a:cubicBezTo>
                    <a:pt x="568" y="6671"/>
                    <a:pt x="555" y="6671"/>
                    <a:pt x="555" y="6685"/>
                  </a:cubicBezTo>
                  <a:cubicBezTo>
                    <a:pt x="541" y="6698"/>
                    <a:pt x="541" y="6725"/>
                    <a:pt x="555" y="6752"/>
                  </a:cubicBezTo>
                  <a:cubicBezTo>
                    <a:pt x="717" y="6860"/>
                    <a:pt x="907" y="6982"/>
                    <a:pt x="1082" y="7091"/>
                  </a:cubicBezTo>
                  <a:cubicBezTo>
                    <a:pt x="1258" y="7185"/>
                    <a:pt x="1461" y="7307"/>
                    <a:pt x="1637" y="7429"/>
                  </a:cubicBezTo>
                  <a:cubicBezTo>
                    <a:pt x="1827" y="7537"/>
                    <a:pt x="2016" y="7632"/>
                    <a:pt x="2206" y="7726"/>
                  </a:cubicBezTo>
                  <a:cubicBezTo>
                    <a:pt x="2395" y="7821"/>
                    <a:pt x="2612" y="7916"/>
                    <a:pt x="2814" y="7997"/>
                  </a:cubicBezTo>
                  <a:cubicBezTo>
                    <a:pt x="3207" y="8159"/>
                    <a:pt x="3626" y="8268"/>
                    <a:pt x="4046" y="8322"/>
                  </a:cubicBezTo>
                  <a:cubicBezTo>
                    <a:pt x="4204" y="8342"/>
                    <a:pt x="4370" y="8354"/>
                    <a:pt x="4532" y="8354"/>
                  </a:cubicBezTo>
                  <a:cubicBezTo>
                    <a:pt x="4592" y="8354"/>
                    <a:pt x="4651" y="8353"/>
                    <a:pt x="4709" y="8349"/>
                  </a:cubicBezTo>
                  <a:cubicBezTo>
                    <a:pt x="4858" y="8349"/>
                    <a:pt x="5007" y="8335"/>
                    <a:pt x="5155" y="8308"/>
                  </a:cubicBezTo>
                  <a:cubicBezTo>
                    <a:pt x="5182" y="8457"/>
                    <a:pt x="5196" y="8592"/>
                    <a:pt x="5209" y="8741"/>
                  </a:cubicBezTo>
                  <a:cubicBezTo>
                    <a:pt x="5223" y="9080"/>
                    <a:pt x="5223" y="9418"/>
                    <a:pt x="5209" y="9756"/>
                  </a:cubicBezTo>
                  <a:cubicBezTo>
                    <a:pt x="5196" y="9905"/>
                    <a:pt x="5169" y="10067"/>
                    <a:pt x="5142" y="10216"/>
                  </a:cubicBezTo>
                  <a:cubicBezTo>
                    <a:pt x="5128" y="10311"/>
                    <a:pt x="5115" y="10392"/>
                    <a:pt x="5088" y="10487"/>
                  </a:cubicBezTo>
                  <a:cubicBezTo>
                    <a:pt x="5074" y="10568"/>
                    <a:pt x="5047" y="10649"/>
                    <a:pt x="5020" y="10730"/>
                  </a:cubicBezTo>
                  <a:cubicBezTo>
                    <a:pt x="5007" y="10798"/>
                    <a:pt x="5020" y="10866"/>
                    <a:pt x="5061" y="10920"/>
                  </a:cubicBezTo>
                  <a:cubicBezTo>
                    <a:pt x="5101" y="10974"/>
                    <a:pt x="5155" y="11015"/>
                    <a:pt x="5223" y="11028"/>
                  </a:cubicBezTo>
                  <a:cubicBezTo>
                    <a:pt x="5240" y="11031"/>
                    <a:pt x="5257" y="11033"/>
                    <a:pt x="5274" y="11033"/>
                  </a:cubicBezTo>
                  <a:cubicBezTo>
                    <a:pt x="5324" y="11033"/>
                    <a:pt x="5372" y="11018"/>
                    <a:pt x="5412" y="10987"/>
                  </a:cubicBezTo>
                  <a:lnTo>
                    <a:pt x="5467" y="10947"/>
                  </a:lnTo>
                  <a:cubicBezTo>
                    <a:pt x="5494" y="10920"/>
                    <a:pt x="5507" y="10879"/>
                    <a:pt x="5521" y="10839"/>
                  </a:cubicBezTo>
                  <a:lnTo>
                    <a:pt x="5521" y="10812"/>
                  </a:lnTo>
                  <a:cubicBezTo>
                    <a:pt x="5521" y="10839"/>
                    <a:pt x="5507" y="10852"/>
                    <a:pt x="5494" y="10879"/>
                  </a:cubicBezTo>
                  <a:cubicBezTo>
                    <a:pt x="5642" y="10460"/>
                    <a:pt x="5710" y="10027"/>
                    <a:pt x="5724" y="9594"/>
                  </a:cubicBezTo>
                  <a:cubicBezTo>
                    <a:pt x="5737" y="9161"/>
                    <a:pt x="5724" y="8728"/>
                    <a:pt x="5656" y="8295"/>
                  </a:cubicBezTo>
                  <a:cubicBezTo>
                    <a:pt x="5656" y="8254"/>
                    <a:pt x="5629" y="8214"/>
                    <a:pt x="5629" y="8173"/>
                  </a:cubicBezTo>
                  <a:cubicBezTo>
                    <a:pt x="5724" y="8078"/>
                    <a:pt x="5805" y="7984"/>
                    <a:pt x="5900" y="7875"/>
                  </a:cubicBezTo>
                  <a:cubicBezTo>
                    <a:pt x="6008" y="7726"/>
                    <a:pt x="6116" y="7551"/>
                    <a:pt x="6197" y="7388"/>
                  </a:cubicBezTo>
                  <a:cubicBezTo>
                    <a:pt x="6387" y="7050"/>
                    <a:pt x="6522" y="6685"/>
                    <a:pt x="6603" y="6306"/>
                  </a:cubicBezTo>
                  <a:cubicBezTo>
                    <a:pt x="6698" y="5927"/>
                    <a:pt x="6752" y="5548"/>
                    <a:pt x="6779" y="5156"/>
                  </a:cubicBezTo>
                  <a:cubicBezTo>
                    <a:pt x="6793" y="4763"/>
                    <a:pt x="6766" y="4384"/>
                    <a:pt x="6711" y="4005"/>
                  </a:cubicBezTo>
                  <a:cubicBezTo>
                    <a:pt x="6711" y="3978"/>
                    <a:pt x="6684" y="3965"/>
                    <a:pt x="6671" y="3965"/>
                  </a:cubicBezTo>
                  <a:cubicBezTo>
                    <a:pt x="6644" y="3965"/>
                    <a:pt x="6630" y="3992"/>
                    <a:pt x="6630" y="4005"/>
                  </a:cubicBezTo>
                  <a:cubicBezTo>
                    <a:pt x="6657" y="4276"/>
                    <a:pt x="6684" y="4533"/>
                    <a:pt x="6671" y="4804"/>
                  </a:cubicBezTo>
                  <a:cubicBezTo>
                    <a:pt x="6671" y="5020"/>
                    <a:pt x="6657" y="5237"/>
                    <a:pt x="6630" y="5440"/>
                  </a:cubicBezTo>
                  <a:cubicBezTo>
                    <a:pt x="6603" y="5670"/>
                    <a:pt x="6549" y="5873"/>
                    <a:pt x="6495" y="6089"/>
                  </a:cubicBezTo>
                  <a:cubicBezTo>
                    <a:pt x="6441" y="6292"/>
                    <a:pt x="6373" y="6482"/>
                    <a:pt x="6292" y="6671"/>
                  </a:cubicBezTo>
                  <a:cubicBezTo>
                    <a:pt x="6211" y="6860"/>
                    <a:pt x="6103" y="7050"/>
                    <a:pt x="5994" y="7226"/>
                  </a:cubicBezTo>
                  <a:cubicBezTo>
                    <a:pt x="5900" y="7375"/>
                    <a:pt x="5791" y="7524"/>
                    <a:pt x="5683" y="7672"/>
                  </a:cubicBezTo>
                  <a:cubicBezTo>
                    <a:pt x="5642" y="7713"/>
                    <a:pt x="5615" y="7740"/>
                    <a:pt x="5575" y="7781"/>
                  </a:cubicBezTo>
                  <a:cubicBezTo>
                    <a:pt x="5561" y="7726"/>
                    <a:pt x="5548" y="7659"/>
                    <a:pt x="5534" y="7605"/>
                  </a:cubicBezTo>
                  <a:cubicBezTo>
                    <a:pt x="5494" y="7375"/>
                    <a:pt x="5440" y="7158"/>
                    <a:pt x="5372" y="6955"/>
                  </a:cubicBezTo>
                  <a:cubicBezTo>
                    <a:pt x="5237" y="6522"/>
                    <a:pt x="5088" y="6103"/>
                    <a:pt x="4912" y="5697"/>
                  </a:cubicBezTo>
                  <a:cubicBezTo>
                    <a:pt x="4804" y="5453"/>
                    <a:pt x="4682" y="5210"/>
                    <a:pt x="4560" y="4966"/>
                  </a:cubicBezTo>
                  <a:cubicBezTo>
                    <a:pt x="4614" y="4777"/>
                    <a:pt x="4655" y="4574"/>
                    <a:pt x="4682" y="4371"/>
                  </a:cubicBezTo>
                  <a:cubicBezTo>
                    <a:pt x="4722" y="4087"/>
                    <a:pt x="4736" y="3802"/>
                    <a:pt x="4736" y="3532"/>
                  </a:cubicBezTo>
                  <a:cubicBezTo>
                    <a:pt x="4736" y="3383"/>
                    <a:pt x="4722" y="3248"/>
                    <a:pt x="4709" y="3099"/>
                  </a:cubicBezTo>
                  <a:cubicBezTo>
                    <a:pt x="4695" y="2964"/>
                    <a:pt x="4668" y="2828"/>
                    <a:pt x="4655" y="2693"/>
                  </a:cubicBezTo>
                  <a:cubicBezTo>
                    <a:pt x="4628" y="2544"/>
                    <a:pt x="4601" y="2422"/>
                    <a:pt x="4574" y="2287"/>
                  </a:cubicBezTo>
                  <a:cubicBezTo>
                    <a:pt x="4533" y="2152"/>
                    <a:pt x="4506" y="2043"/>
                    <a:pt x="4479" y="1922"/>
                  </a:cubicBezTo>
                  <a:cubicBezTo>
                    <a:pt x="4465" y="1908"/>
                    <a:pt x="4452" y="1895"/>
                    <a:pt x="4438" y="1895"/>
                  </a:cubicBezTo>
                  <a:lnTo>
                    <a:pt x="4411" y="1895"/>
                  </a:lnTo>
                  <a:cubicBezTo>
                    <a:pt x="4398" y="1908"/>
                    <a:pt x="4384" y="1935"/>
                    <a:pt x="4398" y="1949"/>
                  </a:cubicBezTo>
                  <a:cubicBezTo>
                    <a:pt x="4398" y="1962"/>
                    <a:pt x="4398" y="1976"/>
                    <a:pt x="4411" y="1989"/>
                  </a:cubicBezTo>
                  <a:cubicBezTo>
                    <a:pt x="4452" y="2219"/>
                    <a:pt x="4492" y="2436"/>
                    <a:pt x="4519" y="2666"/>
                  </a:cubicBezTo>
                  <a:cubicBezTo>
                    <a:pt x="4533" y="2788"/>
                    <a:pt x="4533" y="2909"/>
                    <a:pt x="4533" y="3031"/>
                  </a:cubicBezTo>
                  <a:cubicBezTo>
                    <a:pt x="4546" y="3153"/>
                    <a:pt x="4533" y="3261"/>
                    <a:pt x="4533" y="3383"/>
                  </a:cubicBezTo>
                  <a:cubicBezTo>
                    <a:pt x="4533" y="3802"/>
                    <a:pt x="4479" y="4235"/>
                    <a:pt x="4371" y="4641"/>
                  </a:cubicBezTo>
                  <a:cubicBezTo>
                    <a:pt x="4141" y="4249"/>
                    <a:pt x="3883" y="3857"/>
                    <a:pt x="3599" y="3505"/>
                  </a:cubicBezTo>
                  <a:cubicBezTo>
                    <a:pt x="3302" y="3139"/>
                    <a:pt x="3004" y="2788"/>
                    <a:pt x="2706" y="2436"/>
                  </a:cubicBezTo>
                  <a:lnTo>
                    <a:pt x="2381" y="2070"/>
                  </a:lnTo>
                  <a:cubicBezTo>
                    <a:pt x="2381" y="1962"/>
                    <a:pt x="2395" y="1868"/>
                    <a:pt x="2395" y="1773"/>
                  </a:cubicBezTo>
                  <a:cubicBezTo>
                    <a:pt x="2395" y="1651"/>
                    <a:pt x="2381" y="1529"/>
                    <a:pt x="2368" y="1407"/>
                  </a:cubicBezTo>
                  <a:cubicBezTo>
                    <a:pt x="2354" y="1177"/>
                    <a:pt x="2287" y="947"/>
                    <a:pt x="2192" y="731"/>
                  </a:cubicBezTo>
                  <a:cubicBezTo>
                    <a:pt x="2192" y="717"/>
                    <a:pt x="2165" y="704"/>
                    <a:pt x="2151" y="704"/>
                  </a:cubicBezTo>
                  <a:lnTo>
                    <a:pt x="2138" y="704"/>
                  </a:lnTo>
                  <a:cubicBezTo>
                    <a:pt x="2111" y="717"/>
                    <a:pt x="2111" y="731"/>
                    <a:pt x="2111" y="758"/>
                  </a:cubicBezTo>
                  <a:cubicBezTo>
                    <a:pt x="2151" y="839"/>
                    <a:pt x="2179" y="920"/>
                    <a:pt x="2206" y="1002"/>
                  </a:cubicBezTo>
                  <a:cubicBezTo>
                    <a:pt x="2233" y="1096"/>
                    <a:pt x="2246" y="1205"/>
                    <a:pt x="2260" y="1299"/>
                  </a:cubicBezTo>
                  <a:cubicBezTo>
                    <a:pt x="2273" y="1390"/>
                    <a:pt x="2273" y="1482"/>
                    <a:pt x="2273" y="1585"/>
                  </a:cubicBezTo>
                  <a:lnTo>
                    <a:pt x="2273" y="1585"/>
                  </a:lnTo>
                  <a:cubicBezTo>
                    <a:pt x="2273" y="1693"/>
                    <a:pt x="2260" y="1800"/>
                    <a:pt x="2246" y="1908"/>
                  </a:cubicBezTo>
                  <a:cubicBezTo>
                    <a:pt x="2097" y="1732"/>
                    <a:pt x="1962" y="1556"/>
                    <a:pt x="1813" y="1367"/>
                  </a:cubicBezTo>
                  <a:cubicBezTo>
                    <a:pt x="1570" y="1056"/>
                    <a:pt x="1353" y="704"/>
                    <a:pt x="1164" y="352"/>
                  </a:cubicBezTo>
                  <a:lnTo>
                    <a:pt x="1164" y="339"/>
                  </a:lnTo>
                  <a:cubicBezTo>
                    <a:pt x="1110" y="244"/>
                    <a:pt x="1055" y="136"/>
                    <a:pt x="1015" y="41"/>
                  </a:cubicBezTo>
                  <a:cubicBezTo>
                    <a:pt x="1015" y="14"/>
                    <a:pt x="1001" y="0"/>
                    <a:pt x="974" y="0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3032030" y="5844037"/>
            <a:ext cx="797141" cy="601263"/>
            <a:chOff x="2533682" y="3720159"/>
            <a:chExt cx="248847" cy="187691"/>
          </a:xfrm>
        </p:grpSpPr>
        <p:sp>
          <p:nvSpPr>
            <p:cNvPr id="30" name="Google Shape;30;p3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3"/>
          <p:cNvGrpSpPr/>
          <p:nvPr/>
        </p:nvGrpSpPr>
        <p:grpSpPr>
          <a:xfrm>
            <a:off x="6284387" y="6144667"/>
            <a:ext cx="743789" cy="375535"/>
            <a:chOff x="2855620" y="1802395"/>
            <a:chExt cx="249884" cy="126165"/>
          </a:xfrm>
        </p:grpSpPr>
        <p:sp>
          <p:nvSpPr>
            <p:cNvPr id="34" name="Google Shape;34;p3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3"/>
          <p:cNvGrpSpPr/>
          <p:nvPr/>
        </p:nvGrpSpPr>
        <p:grpSpPr>
          <a:xfrm>
            <a:off x="10604030" y="5474703"/>
            <a:ext cx="797141" cy="601263"/>
            <a:chOff x="2533682" y="3720159"/>
            <a:chExt cx="248847" cy="187691"/>
          </a:xfrm>
        </p:grpSpPr>
        <p:sp>
          <p:nvSpPr>
            <p:cNvPr id="37" name="Google Shape;37;p3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8466434" y="3590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" name="Google Shape;41;p3"/>
          <p:cNvGrpSpPr/>
          <p:nvPr/>
        </p:nvGrpSpPr>
        <p:grpSpPr>
          <a:xfrm>
            <a:off x="3856267" y="226005"/>
            <a:ext cx="893999" cy="584699"/>
            <a:chOff x="7555450" y="377766"/>
            <a:chExt cx="670499" cy="438524"/>
          </a:xfrm>
        </p:grpSpPr>
        <p:sp>
          <p:nvSpPr>
            <p:cNvPr id="42" name="Google Shape;42;p3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3"/>
          <p:cNvGrpSpPr/>
          <p:nvPr/>
        </p:nvGrpSpPr>
        <p:grpSpPr>
          <a:xfrm>
            <a:off x="843734" y="357068"/>
            <a:ext cx="1308380" cy="712529"/>
            <a:chOff x="816462" y="899275"/>
            <a:chExt cx="981285" cy="534397"/>
          </a:xfrm>
        </p:grpSpPr>
        <p:sp>
          <p:nvSpPr>
            <p:cNvPr id="46" name="Google Shape;46;p3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5302733" y="2277200"/>
            <a:ext cx="5145200" cy="13964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2940133" y="2414192"/>
            <a:ext cx="1805600" cy="11224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5302733" y="3876800"/>
            <a:ext cx="41064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389065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/>
          <p:nvPr/>
        </p:nvSpPr>
        <p:spPr>
          <a:xfrm>
            <a:off x="-208133" y="3620201"/>
            <a:ext cx="12655664" cy="371665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EFEFE">
              <a:alpha val="394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>
            <a:off x="-434982" y="17421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" name="Google Shape;54;p4"/>
          <p:cNvGrpSpPr/>
          <p:nvPr/>
        </p:nvGrpSpPr>
        <p:grpSpPr>
          <a:xfrm>
            <a:off x="8965367" y="713321"/>
            <a:ext cx="893999" cy="584699"/>
            <a:chOff x="7555450" y="377766"/>
            <a:chExt cx="670499" cy="438524"/>
          </a:xfrm>
        </p:grpSpPr>
        <p:sp>
          <p:nvSpPr>
            <p:cNvPr id="55" name="Google Shape;55;p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" name="Google Shape;58;p4"/>
          <p:cNvGrpSpPr/>
          <p:nvPr/>
        </p:nvGrpSpPr>
        <p:grpSpPr>
          <a:xfrm>
            <a:off x="10381150" y="357068"/>
            <a:ext cx="1308380" cy="712529"/>
            <a:chOff x="816462" y="899275"/>
            <a:chExt cx="981285" cy="534397"/>
          </a:xfrm>
        </p:grpSpPr>
        <p:sp>
          <p:nvSpPr>
            <p:cNvPr id="59" name="Google Shape;59;p4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" name="Google Shape;61;p4"/>
          <p:cNvGrpSpPr/>
          <p:nvPr/>
        </p:nvGrpSpPr>
        <p:grpSpPr>
          <a:xfrm>
            <a:off x="454218" y="-1395"/>
            <a:ext cx="653637" cy="811748"/>
            <a:chOff x="7376250" y="1989890"/>
            <a:chExt cx="490228" cy="608811"/>
          </a:xfrm>
        </p:grpSpPr>
        <p:sp>
          <p:nvSpPr>
            <p:cNvPr id="62" name="Google Shape;62;p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4"/>
          <p:cNvGrpSpPr/>
          <p:nvPr/>
        </p:nvGrpSpPr>
        <p:grpSpPr>
          <a:xfrm rot="-784985">
            <a:off x="11081591" y="2970202"/>
            <a:ext cx="1098795" cy="1711545"/>
            <a:chOff x="8424000" y="2335625"/>
            <a:chExt cx="981301" cy="1528532"/>
          </a:xfrm>
        </p:grpSpPr>
        <p:sp>
          <p:nvSpPr>
            <p:cNvPr id="66" name="Google Shape;66;p4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9317834" y="5788401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4"/>
          <p:cNvSpPr/>
          <p:nvPr/>
        </p:nvSpPr>
        <p:spPr>
          <a:xfrm>
            <a:off x="-1571700" y="5427634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4"/>
          <p:cNvGrpSpPr/>
          <p:nvPr/>
        </p:nvGrpSpPr>
        <p:grpSpPr>
          <a:xfrm>
            <a:off x="282696" y="4450368"/>
            <a:ext cx="996720" cy="1434993"/>
            <a:chOff x="252972" y="3313350"/>
            <a:chExt cx="747540" cy="1076245"/>
          </a:xfrm>
        </p:grpSpPr>
        <p:sp>
          <p:nvSpPr>
            <p:cNvPr id="77" name="Google Shape;77;p4"/>
            <p:cNvSpPr/>
            <p:nvPr/>
          </p:nvSpPr>
          <p:spPr>
            <a:xfrm>
              <a:off x="252972" y="3313350"/>
              <a:ext cx="747540" cy="1076245"/>
            </a:xfrm>
            <a:custGeom>
              <a:avLst/>
              <a:gdLst/>
              <a:ahLst/>
              <a:cxnLst/>
              <a:rect l="l" t="t" r="r" b="b"/>
              <a:pathLst>
                <a:path w="12445" h="17918" extrusionOk="0">
                  <a:moveTo>
                    <a:pt x="8297" y="1"/>
                  </a:moveTo>
                  <a:cubicBezTo>
                    <a:pt x="8066" y="1"/>
                    <a:pt x="7797" y="39"/>
                    <a:pt x="7528" y="78"/>
                  </a:cubicBezTo>
                  <a:cubicBezTo>
                    <a:pt x="7240" y="135"/>
                    <a:pt x="6971" y="193"/>
                    <a:pt x="6664" y="289"/>
                  </a:cubicBezTo>
                  <a:cubicBezTo>
                    <a:pt x="5704" y="615"/>
                    <a:pt x="4801" y="1192"/>
                    <a:pt x="3764" y="2094"/>
                  </a:cubicBezTo>
                  <a:cubicBezTo>
                    <a:pt x="2977" y="2785"/>
                    <a:pt x="2228" y="3630"/>
                    <a:pt x="1460" y="4648"/>
                  </a:cubicBezTo>
                  <a:cubicBezTo>
                    <a:pt x="1057" y="5167"/>
                    <a:pt x="673" y="5743"/>
                    <a:pt x="289" y="6377"/>
                  </a:cubicBezTo>
                  <a:cubicBezTo>
                    <a:pt x="250" y="6396"/>
                    <a:pt x="250" y="6415"/>
                    <a:pt x="231" y="6434"/>
                  </a:cubicBezTo>
                  <a:cubicBezTo>
                    <a:pt x="212" y="6511"/>
                    <a:pt x="154" y="6569"/>
                    <a:pt x="135" y="6626"/>
                  </a:cubicBezTo>
                  <a:cubicBezTo>
                    <a:pt x="135" y="6684"/>
                    <a:pt x="116" y="6703"/>
                    <a:pt x="97" y="6761"/>
                  </a:cubicBezTo>
                  <a:cubicBezTo>
                    <a:pt x="1" y="6953"/>
                    <a:pt x="1" y="7164"/>
                    <a:pt x="58" y="7356"/>
                  </a:cubicBezTo>
                  <a:cubicBezTo>
                    <a:pt x="97" y="7452"/>
                    <a:pt x="135" y="7529"/>
                    <a:pt x="193" y="7625"/>
                  </a:cubicBezTo>
                  <a:lnTo>
                    <a:pt x="250" y="7759"/>
                  </a:lnTo>
                  <a:lnTo>
                    <a:pt x="327" y="7874"/>
                  </a:lnTo>
                  <a:cubicBezTo>
                    <a:pt x="327" y="7913"/>
                    <a:pt x="346" y="7913"/>
                    <a:pt x="346" y="7932"/>
                  </a:cubicBezTo>
                  <a:cubicBezTo>
                    <a:pt x="615" y="8335"/>
                    <a:pt x="903" y="8719"/>
                    <a:pt x="1210" y="9046"/>
                  </a:cubicBezTo>
                  <a:cubicBezTo>
                    <a:pt x="1633" y="9545"/>
                    <a:pt x="2075" y="9948"/>
                    <a:pt x="2593" y="10332"/>
                  </a:cubicBezTo>
                  <a:cubicBezTo>
                    <a:pt x="2651" y="10371"/>
                    <a:pt x="2747" y="10448"/>
                    <a:pt x="2824" y="10505"/>
                  </a:cubicBezTo>
                  <a:cubicBezTo>
                    <a:pt x="2343" y="10985"/>
                    <a:pt x="1940" y="11485"/>
                    <a:pt x="1633" y="11984"/>
                  </a:cubicBezTo>
                  <a:cubicBezTo>
                    <a:pt x="1441" y="12272"/>
                    <a:pt x="1287" y="12579"/>
                    <a:pt x="1153" y="12906"/>
                  </a:cubicBezTo>
                  <a:cubicBezTo>
                    <a:pt x="1018" y="13213"/>
                    <a:pt x="903" y="13539"/>
                    <a:pt x="826" y="13904"/>
                  </a:cubicBezTo>
                  <a:cubicBezTo>
                    <a:pt x="769" y="14269"/>
                    <a:pt x="711" y="14615"/>
                    <a:pt x="730" y="14980"/>
                  </a:cubicBezTo>
                  <a:cubicBezTo>
                    <a:pt x="769" y="15306"/>
                    <a:pt x="826" y="15613"/>
                    <a:pt x="922" y="15902"/>
                  </a:cubicBezTo>
                  <a:cubicBezTo>
                    <a:pt x="1076" y="16266"/>
                    <a:pt x="1287" y="16612"/>
                    <a:pt x="1594" y="16939"/>
                  </a:cubicBezTo>
                  <a:cubicBezTo>
                    <a:pt x="1633" y="16977"/>
                    <a:pt x="1652" y="16996"/>
                    <a:pt x="1671" y="17035"/>
                  </a:cubicBezTo>
                  <a:cubicBezTo>
                    <a:pt x="1767" y="17131"/>
                    <a:pt x="1883" y="17227"/>
                    <a:pt x="1979" y="17284"/>
                  </a:cubicBezTo>
                  <a:cubicBezTo>
                    <a:pt x="2439" y="17630"/>
                    <a:pt x="2977" y="17841"/>
                    <a:pt x="3553" y="17899"/>
                  </a:cubicBezTo>
                  <a:cubicBezTo>
                    <a:pt x="3649" y="17918"/>
                    <a:pt x="3764" y="17918"/>
                    <a:pt x="3861" y="17918"/>
                  </a:cubicBezTo>
                  <a:cubicBezTo>
                    <a:pt x="4341" y="17918"/>
                    <a:pt x="4821" y="17803"/>
                    <a:pt x="5224" y="17457"/>
                  </a:cubicBezTo>
                  <a:cubicBezTo>
                    <a:pt x="5493" y="17303"/>
                    <a:pt x="5762" y="17111"/>
                    <a:pt x="5973" y="16900"/>
                  </a:cubicBezTo>
                  <a:cubicBezTo>
                    <a:pt x="6088" y="16785"/>
                    <a:pt x="6184" y="16670"/>
                    <a:pt x="6280" y="16516"/>
                  </a:cubicBezTo>
                  <a:cubicBezTo>
                    <a:pt x="6395" y="16382"/>
                    <a:pt x="6472" y="16209"/>
                    <a:pt x="6568" y="16017"/>
                  </a:cubicBezTo>
                  <a:cubicBezTo>
                    <a:pt x="6722" y="15709"/>
                    <a:pt x="6818" y="15364"/>
                    <a:pt x="6875" y="14941"/>
                  </a:cubicBezTo>
                  <a:cubicBezTo>
                    <a:pt x="6952" y="14576"/>
                    <a:pt x="6971" y="14212"/>
                    <a:pt x="6971" y="13904"/>
                  </a:cubicBezTo>
                  <a:lnTo>
                    <a:pt x="6971" y="13559"/>
                  </a:lnTo>
                  <a:cubicBezTo>
                    <a:pt x="7010" y="13059"/>
                    <a:pt x="7010" y="12599"/>
                    <a:pt x="7106" y="12176"/>
                  </a:cubicBezTo>
                  <a:lnTo>
                    <a:pt x="7106" y="12157"/>
                  </a:lnTo>
                  <a:cubicBezTo>
                    <a:pt x="7125" y="12099"/>
                    <a:pt x="7125" y="12061"/>
                    <a:pt x="7144" y="12003"/>
                  </a:cubicBezTo>
                  <a:cubicBezTo>
                    <a:pt x="7394" y="12022"/>
                    <a:pt x="7605" y="12022"/>
                    <a:pt x="7836" y="12022"/>
                  </a:cubicBezTo>
                  <a:cubicBezTo>
                    <a:pt x="8181" y="12022"/>
                    <a:pt x="8546" y="12003"/>
                    <a:pt x="8873" y="11965"/>
                  </a:cubicBezTo>
                  <a:cubicBezTo>
                    <a:pt x="9180" y="11907"/>
                    <a:pt x="9506" y="11869"/>
                    <a:pt x="9756" y="11792"/>
                  </a:cubicBezTo>
                  <a:lnTo>
                    <a:pt x="9814" y="11792"/>
                  </a:lnTo>
                  <a:cubicBezTo>
                    <a:pt x="10025" y="11734"/>
                    <a:pt x="10236" y="11677"/>
                    <a:pt x="10428" y="11600"/>
                  </a:cubicBezTo>
                  <a:cubicBezTo>
                    <a:pt x="10524" y="11581"/>
                    <a:pt x="10659" y="11523"/>
                    <a:pt x="10755" y="11485"/>
                  </a:cubicBezTo>
                  <a:cubicBezTo>
                    <a:pt x="10755" y="11485"/>
                    <a:pt x="10774" y="11446"/>
                    <a:pt x="10793" y="11446"/>
                  </a:cubicBezTo>
                  <a:cubicBezTo>
                    <a:pt x="10870" y="11427"/>
                    <a:pt x="10947" y="11389"/>
                    <a:pt x="11004" y="11350"/>
                  </a:cubicBezTo>
                  <a:lnTo>
                    <a:pt x="11043" y="11331"/>
                  </a:lnTo>
                  <a:cubicBezTo>
                    <a:pt x="11062" y="11312"/>
                    <a:pt x="11100" y="11312"/>
                    <a:pt x="11139" y="11293"/>
                  </a:cubicBezTo>
                  <a:cubicBezTo>
                    <a:pt x="11177" y="11254"/>
                    <a:pt x="11196" y="11254"/>
                    <a:pt x="11235" y="11235"/>
                  </a:cubicBezTo>
                  <a:cubicBezTo>
                    <a:pt x="11273" y="11216"/>
                    <a:pt x="11350" y="11158"/>
                    <a:pt x="11388" y="11139"/>
                  </a:cubicBezTo>
                  <a:lnTo>
                    <a:pt x="11446" y="11120"/>
                  </a:lnTo>
                  <a:cubicBezTo>
                    <a:pt x="11446" y="11101"/>
                    <a:pt x="11484" y="11081"/>
                    <a:pt x="11484" y="11081"/>
                  </a:cubicBezTo>
                  <a:cubicBezTo>
                    <a:pt x="11561" y="11024"/>
                    <a:pt x="11619" y="11005"/>
                    <a:pt x="11657" y="10947"/>
                  </a:cubicBezTo>
                  <a:lnTo>
                    <a:pt x="11868" y="10793"/>
                  </a:lnTo>
                  <a:cubicBezTo>
                    <a:pt x="11907" y="10755"/>
                    <a:pt x="11945" y="10736"/>
                    <a:pt x="11964" y="10717"/>
                  </a:cubicBezTo>
                  <a:cubicBezTo>
                    <a:pt x="12003" y="10697"/>
                    <a:pt x="12022" y="10697"/>
                    <a:pt x="12022" y="10659"/>
                  </a:cubicBezTo>
                  <a:cubicBezTo>
                    <a:pt x="12099" y="10621"/>
                    <a:pt x="12137" y="10563"/>
                    <a:pt x="12195" y="10505"/>
                  </a:cubicBezTo>
                  <a:cubicBezTo>
                    <a:pt x="12214" y="10505"/>
                    <a:pt x="12214" y="10467"/>
                    <a:pt x="12233" y="10448"/>
                  </a:cubicBezTo>
                  <a:lnTo>
                    <a:pt x="12252" y="10428"/>
                  </a:lnTo>
                  <a:cubicBezTo>
                    <a:pt x="12348" y="10313"/>
                    <a:pt x="12406" y="10140"/>
                    <a:pt x="12406" y="9987"/>
                  </a:cubicBezTo>
                  <a:lnTo>
                    <a:pt x="12406" y="9660"/>
                  </a:lnTo>
                  <a:lnTo>
                    <a:pt x="12406" y="9603"/>
                  </a:lnTo>
                  <a:cubicBezTo>
                    <a:pt x="12406" y="9507"/>
                    <a:pt x="12387" y="9391"/>
                    <a:pt x="12387" y="9295"/>
                  </a:cubicBezTo>
                  <a:lnTo>
                    <a:pt x="12348" y="9180"/>
                  </a:lnTo>
                  <a:cubicBezTo>
                    <a:pt x="12348" y="9084"/>
                    <a:pt x="12329" y="9007"/>
                    <a:pt x="12329" y="8911"/>
                  </a:cubicBezTo>
                  <a:cubicBezTo>
                    <a:pt x="12310" y="8777"/>
                    <a:pt x="12310" y="8623"/>
                    <a:pt x="12310" y="8412"/>
                  </a:cubicBezTo>
                  <a:cubicBezTo>
                    <a:pt x="12310" y="7932"/>
                    <a:pt x="12329" y="7394"/>
                    <a:pt x="12348" y="6991"/>
                  </a:cubicBezTo>
                  <a:lnTo>
                    <a:pt x="12348" y="6914"/>
                  </a:lnTo>
                  <a:cubicBezTo>
                    <a:pt x="12387" y="6530"/>
                    <a:pt x="12406" y="6146"/>
                    <a:pt x="12406" y="5762"/>
                  </a:cubicBezTo>
                  <a:cubicBezTo>
                    <a:pt x="12444" y="4802"/>
                    <a:pt x="12425" y="3746"/>
                    <a:pt x="12118" y="2747"/>
                  </a:cubicBezTo>
                  <a:cubicBezTo>
                    <a:pt x="11945" y="2267"/>
                    <a:pt x="11715" y="1787"/>
                    <a:pt x="11427" y="1403"/>
                  </a:cubicBezTo>
                  <a:cubicBezTo>
                    <a:pt x="11158" y="1057"/>
                    <a:pt x="10851" y="769"/>
                    <a:pt x="10467" y="558"/>
                  </a:cubicBezTo>
                  <a:cubicBezTo>
                    <a:pt x="10409" y="539"/>
                    <a:pt x="10390" y="539"/>
                    <a:pt x="10371" y="519"/>
                  </a:cubicBezTo>
                  <a:cubicBezTo>
                    <a:pt x="10274" y="462"/>
                    <a:pt x="10198" y="423"/>
                    <a:pt x="10121" y="385"/>
                  </a:cubicBezTo>
                  <a:cubicBezTo>
                    <a:pt x="9890" y="270"/>
                    <a:pt x="9622" y="174"/>
                    <a:pt x="9257" y="97"/>
                  </a:cubicBezTo>
                  <a:cubicBezTo>
                    <a:pt x="8988" y="59"/>
                    <a:pt x="8700" y="1"/>
                    <a:pt x="8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40671" y="3871666"/>
              <a:ext cx="333375" cy="470669"/>
            </a:xfrm>
            <a:custGeom>
              <a:avLst/>
              <a:gdLst/>
              <a:ahLst/>
              <a:cxnLst/>
              <a:rect l="l" t="t" r="r" b="b"/>
              <a:pathLst>
                <a:path w="5550" h="7836" extrusionOk="0">
                  <a:moveTo>
                    <a:pt x="4436" y="0"/>
                  </a:moveTo>
                  <a:cubicBezTo>
                    <a:pt x="4302" y="0"/>
                    <a:pt x="4148" y="20"/>
                    <a:pt x="4014" y="58"/>
                  </a:cubicBezTo>
                  <a:cubicBezTo>
                    <a:pt x="3783" y="116"/>
                    <a:pt x="3572" y="212"/>
                    <a:pt x="3303" y="365"/>
                  </a:cubicBezTo>
                  <a:cubicBezTo>
                    <a:pt x="3111" y="481"/>
                    <a:pt x="2919" y="634"/>
                    <a:pt x="2765" y="788"/>
                  </a:cubicBezTo>
                  <a:cubicBezTo>
                    <a:pt x="2727" y="826"/>
                    <a:pt x="2689" y="865"/>
                    <a:pt x="2689" y="922"/>
                  </a:cubicBezTo>
                  <a:lnTo>
                    <a:pt x="2689" y="941"/>
                  </a:lnTo>
                  <a:cubicBezTo>
                    <a:pt x="2439" y="1153"/>
                    <a:pt x="2208" y="1364"/>
                    <a:pt x="1997" y="1594"/>
                  </a:cubicBezTo>
                  <a:cubicBezTo>
                    <a:pt x="1517" y="2074"/>
                    <a:pt x="1133" y="2555"/>
                    <a:pt x="787" y="3054"/>
                  </a:cubicBezTo>
                  <a:cubicBezTo>
                    <a:pt x="615" y="3323"/>
                    <a:pt x="480" y="3611"/>
                    <a:pt x="365" y="3860"/>
                  </a:cubicBezTo>
                  <a:cubicBezTo>
                    <a:pt x="231" y="4129"/>
                    <a:pt x="134" y="4417"/>
                    <a:pt x="96" y="4725"/>
                  </a:cubicBezTo>
                  <a:cubicBezTo>
                    <a:pt x="19" y="5013"/>
                    <a:pt x="0" y="5339"/>
                    <a:pt x="19" y="5627"/>
                  </a:cubicBezTo>
                  <a:cubicBezTo>
                    <a:pt x="19" y="5858"/>
                    <a:pt x="77" y="6107"/>
                    <a:pt x="173" y="6318"/>
                  </a:cubicBezTo>
                  <a:cubicBezTo>
                    <a:pt x="307" y="6722"/>
                    <a:pt x="595" y="7087"/>
                    <a:pt x="960" y="7375"/>
                  </a:cubicBezTo>
                  <a:cubicBezTo>
                    <a:pt x="1287" y="7644"/>
                    <a:pt x="1728" y="7778"/>
                    <a:pt x="2151" y="7836"/>
                  </a:cubicBezTo>
                  <a:lnTo>
                    <a:pt x="2381" y="7836"/>
                  </a:lnTo>
                  <a:cubicBezTo>
                    <a:pt x="2727" y="7836"/>
                    <a:pt x="3111" y="7740"/>
                    <a:pt x="3437" y="7567"/>
                  </a:cubicBezTo>
                  <a:cubicBezTo>
                    <a:pt x="3649" y="7471"/>
                    <a:pt x="3822" y="7317"/>
                    <a:pt x="3975" y="7163"/>
                  </a:cubicBezTo>
                  <a:cubicBezTo>
                    <a:pt x="4071" y="7067"/>
                    <a:pt x="4148" y="6971"/>
                    <a:pt x="4244" y="6837"/>
                  </a:cubicBezTo>
                  <a:cubicBezTo>
                    <a:pt x="4321" y="6741"/>
                    <a:pt x="4398" y="6607"/>
                    <a:pt x="4455" y="6453"/>
                  </a:cubicBezTo>
                  <a:cubicBezTo>
                    <a:pt x="4590" y="6222"/>
                    <a:pt x="4647" y="5934"/>
                    <a:pt x="4705" y="5570"/>
                  </a:cubicBezTo>
                  <a:cubicBezTo>
                    <a:pt x="4743" y="5262"/>
                    <a:pt x="4782" y="4917"/>
                    <a:pt x="4782" y="4629"/>
                  </a:cubicBezTo>
                  <a:lnTo>
                    <a:pt x="4782" y="4302"/>
                  </a:lnTo>
                  <a:cubicBezTo>
                    <a:pt x="4801" y="3803"/>
                    <a:pt x="4801" y="3265"/>
                    <a:pt x="4916" y="2785"/>
                  </a:cubicBezTo>
                  <a:lnTo>
                    <a:pt x="4916" y="2766"/>
                  </a:lnTo>
                  <a:cubicBezTo>
                    <a:pt x="4974" y="2574"/>
                    <a:pt x="5031" y="2382"/>
                    <a:pt x="5127" y="2190"/>
                  </a:cubicBezTo>
                  <a:lnTo>
                    <a:pt x="5204" y="2017"/>
                  </a:lnTo>
                  <a:cubicBezTo>
                    <a:pt x="5281" y="1882"/>
                    <a:pt x="5319" y="1729"/>
                    <a:pt x="5396" y="1614"/>
                  </a:cubicBezTo>
                  <a:cubicBezTo>
                    <a:pt x="5492" y="1364"/>
                    <a:pt x="5550" y="1172"/>
                    <a:pt x="5550" y="980"/>
                  </a:cubicBezTo>
                  <a:cubicBezTo>
                    <a:pt x="5550" y="941"/>
                    <a:pt x="5550" y="884"/>
                    <a:pt x="5511" y="845"/>
                  </a:cubicBezTo>
                  <a:cubicBezTo>
                    <a:pt x="5511" y="788"/>
                    <a:pt x="5492" y="749"/>
                    <a:pt x="5492" y="692"/>
                  </a:cubicBezTo>
                  <a:cubicBezTo>
                    <a:pt x="5473" y="577"/>
                    <a:pt x="5396" y="481"/>
                    <a:pt x="5319" y="385"/>
                  </a:cubicBezTo>
                  <a:cubicBezTo>
                    <a:pt x="5262" y="308"/>
                    <a:pt x="5147" y="212"/>
                    <a:pt x="5031" y="154"/>
                  </a:cubicBezTo>
                  <a:cubicBezTo>
                    <a:pt x="4935" y="77"/>
                    <a:pt x="4820" y="20"/>
                    <a:pt x="46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83318" y="3872387"/>
              <a:ext cx="291928" cy="472231"/>
            </a:xfrm>
            <a:custGeom>
              <a:avLst/>
              <a:gdLst/>
              <a:ahLst/>
              <a:cxnLst/>
              <a:rect l="l" t="t" r="r" b="b"/>
              <a:pathLst>
                <a:path w="4860" h="7862" extrusionOk="0">
                  <a:moveTo>
                    <a:pt x="3615" y="0"/>
                  </a:moveTo>
                  <a:cubicBezTo>
                    <a:pt x="3511" y="0"/>
                    <a:pt x="3402" y="18"/>
                    <a:pt x="3304" y="46"/>
                  </a:cubicBezTo>
                  <a:cubicBezTo>
                    <a:pt x="3073" y="104"/>
                    <a:pt x="2843" y="200"/>
                    <a:pt x="2593" y="353"/>
                  </a:cubicBezTo>
                  <a:cubicBezTo>
                    <a:pt x="2401" y="469"/>
                    <a:pt x="2209" y="622"/>
                    <a:pt x="2055" y="776"/>
                  </a:cubicBezTo>
                  <a:cubicBezTo>
                    <a:pt x="2017" y="814"/>
                    <a:pt x="1979" y="853"/>
                    <a:pt x="1979" y="910"/>
                  </a:cubicBezTo>
                  <a:lnTo>
                    <a:pt x="1979" y="929"/>
                  </a:lnTo>
                  <a:cubicBezTo>
                    <a:pt x="1729" y="1121"/>
                    <a:pt x="1518" y="1333"/>
                    <a:pt x="1306" y="1544"/>
                  </a:cubicBezTo>
                  <a:cubicBezTo>
                    <a:pt x="1402" y="1640"/>
                    <a:pt x="1498" y="1717"/>
                    <a:pt x="1614" y="1794"/>
                  </a:cubicBezTo>
                  <a:cubicBezTo>
                    <a:pt x="1729" y="1870"/>
                    <a:pt x="1825" y="1928"/>
                    <a:pt x="1959" y="2005"/>
                  </a:cubicBezTo>
                  <a:lnTo>
                    <a:pt x="2247" y="2158"/>
                  </a:lnTo>
                  <a:cubicBezTo>
                    <a:pt x="2305" y="2178"/>
                    <a:pt x="2401" y="2197"/>
                    <a:pt x="2478" y="2216"/>
                  </a:cubicBezTo>
                  <a:cubicBezTo>
                    <a:pt x="2574" y="2255"/>
                    <a:pt x="2651" y="2274"/>
                    <a:pt x="2747" y="2293"/>
                  </a:cubicBezTo>
                  <a:lnTo>
                    <a:pt x="2958" y="2370"/>
                  </a:lnTo>
                  <a:cubicBezTo>
                    <a:pt x="3035" y="2389"/>
                    <a:pt x="3112" y="2447"/>
                    <a:pt x="3169" y="2485"/>
                  </a:cubicBezTo>
                  <a:cubicBezTo>
                    <a:pt x="3246" y="2543"/>
                    <a:pt x="3304" y="2581"/>
                    <a:pt x="3342" y="2658"/>
                  </a:cubicBezTo>
                  <a:cubicBezTo>
                    <a:pt x="3400" y="2696"/>
                    <a:pt x="3419" y="2773"/>
                    <a:pt x="3438" y="2850"/>
                  </a:cubicBezTo>
                  <a:cubicBezTo>
                    <a:pt x="3457" y="2927"/>
                    <a:pt x="3496" y="2965"/>
                    <a:pt x="3496" y="3042"/>
                  </a:cubicBezTo>
                  <a:cubicBezTo>
                    <a:pt x="3515" y="3215"/>
                    <a:pt x="3534" y="3368"/>
                    <a:pt x="3534" y="3541"/>
                  </a:cubicBezTo>
                  <a:cubicBezTo>
                    <a:pt x="3534" y="3714"/>
                    <a:pt x="3515" y="3887"/>
                    <a:pt x="3496" y="4040"/>
                  </a:cubicBezTo>
                  <a:cubicBezTo>
                    <a:pt x="3496" y="4117"/>
                    <a:pt x="3457" y="4213"/>
                    <a:pt x="3457" y="4290"/>
                  </a:cubicBezTo>
                  <a:cubicBezTo>
                    <a:pt x="3457" y="4367"/>
                    <a:pt x="3438" y="4425"/>
                    <a:pt x="3438" y="4501"/>
                  </a:cubicBezTo>
                  <a:cubicBezTo>
                    <a:pt x="3419" y="4655"/>
                    <a:pt x="3400" y="4809"/>
                    <a:pt x="3361" y="4962"/>
                  </a:cubicBezTo>
                  <a:cubicBezTo>
                    <a:pt x="3323" y="5231"/>
                    <a:pt x="3227" y="5481"/>
                    <a:pt x="3131" y="5730"/>
                  </a:cubicBezTo>
                  <a:cubicBezTo>
                    <a:pt x="3035" y="5961"/>
                    <a:pt x="2920" y="6210"/>
                    <a:pt x="2747" y="6422"/>
                  </a:cubicBezTo>
                  <a:cubicBezTo>
                    <a:pt x="2593" y="6633"/>
                    <a:pt x="2439" y="6825"/>
                    <a:pt x="2209" y="6998"/>
                  </a:cubicBezTo>
                  <a:cubicBezTo>
                    <a:pt x="2017" y="7151"/>
                    <a:pt x="1806" y="7267"/>
                    <a:pt x="1575" y="7343"/>
                  </a:cubicBezTo>
                  <a:cubicBezTo>
                    <a:pt x="1395" y="7385"/>
                    <a:pt x="1225" y="7417"/>
                    <a:pt x="1051" y="7417"/>
                  </a:cubicBezTo>
                  <a:cubicBezTo>
                    <a:pt x="983" y="7417"/>
                    <a:pt x="915" y="7412"/>
                    <a:pt x="846" y="7401"/>
                  </a:cubicBezTo>
                  <a:cubicBezTo>
                    <a:pt x="577" y="7382"/>
                    <a:pt x="346" y="7343"/>
                    <a:pt x="97" y="7247"/>
                  </a:cubicBezTo>
                  <a:cubicBezTo>
                    <a:pt x="77" y="7209"/>
                    <a:pt x="39" y="7209"/>
                    <a:pt x="1" y="7190"/>
                  </a:cubicBezTo>
                  <a:lnTo>
                    <a:pt x="1" y="7190"/>
                  </a:lnTo>
                  <a:cubicBezTo>
                    <a:pt x="77" y="7267"/>
                    <a:pt x="154" y="7343"/>
                    <a:pt x="250" y="7382"/>
                  </a:cubicBezTo>
                  <a:cubicBezTo>
                    <a:pt x="577" y="7651"/>
                    <a:pt x="1018" y="7785"/>
                    <a:pt x="1479" y="7843"/>
                  </a:cubicBezTo>
                  <a:cubicBezTo>
                    <a:pt x="1537" y="7843"/>
                    <a:pt x="1614" y="7862"/>
                    <a:pt x="1691" y="7862"/>
                  </a:cubicBezTo>
                  <a:cubicBezTo>
                    <a:pt x="2055" y="7862"/>
                    <a:pt x="2439" y="7766"/>
                    <a:pt x="2747" y="7593"/>
                  </a:cubicBezTo>
                  <a:cubicBezTo>
                    <a:pt x="2958" y="7497"/>
                    <a:pt x="3131" y="7363"/>
                    <a:pt x="3304" y="7190"/>
                  </a:cubicBezTo>
                  <a:cubicBezTo>
                    <a:pt x="3400" y="7094"/>
                    <a:pt x="3457" y="6998"/>
                    <a:pt x="3553" y="6883"/>
                  </a:cubicBezTo>
                  <a:cubicBezTo>
                    <a:pt x="3630" y="6787"/>
                    <a:pt x="3707" y="6633"/>
                    <a:pt x="3784" y="6499"/>
                  </a:cubicBezTo>
                  <a:cubicBezTo>
                    <a:pt x="3899" y="6249"/>
                    <a:pt x="3976" y="5961"/>
                    <a:pt x="4014" y="5615"/>
                  </a:cubicBezTo>
                  <a:cubicBezTo>
                    <a:pt x="4072" y="5289"/>
                    <a:pt x="4091" y="4962"/>
                    <a:pt x="4091" y="4674"/>
                  </a:cubicBezTo>
                  <a:lnTo>
                    <a:pt x="4091" y="4328"/>
                  </a:lnTo>
                  <a:cubicBezTo>
                    <a:pt x="4110" y="3829"/>
                    <a:pt x="4110" y="3311"/>
                    <a:pt x="4225" y="2831"/>
                  </a:cubicBezTo>
                  <a:lnTo>
                    <a:pt x="4225" y="2792"/>
                  </a:lnTo>
                  <a:cubicBezTo>
                    <a:pt x="4283" y="2600"/>
                    <a:pt x="4360" y="2408"/>
                    <a:pt x="4456" y="2216"/>
                  </a:cubicBezTo>
                  <a:lnTo>
                    <a:pt x="4513" y="2062"/>
                  </a:lnTo>
                  <a:cubicBezTo>
                    <a:pt x="4590" y="1909"/>
                    <a:pt x="4667" y="1774"/>
                    <a:pt x="4705" y="1640"/>
                  </a:cubicBezTo>
                  <a:cubicBezTo>
                    <a:pt x="4801" y="1410"/>
                    <a:pt x="4859" y="1218"/>
                    <a:pt x="4859" y="1025"/>
                  </a:cubicBezTo>
                  <a:cubicBezTo>
                    <a:pt x="4859" y="968"/>
                    <a:pt x="4859" y="929"/>
                    <a:pt x="4821" y="872"/>
                  </a:cubicBezTo>
                  <a:cubicBezTo>
                    <a:pt x="4821" y="833"/>
                    <a:pt x="4801" y="814"/>
                    <a:pt x="4801" y="757"/>
                  </a:cubicBezTo>
                  <a:cubicBezTo>
                    <a:pt x="4782" y="641"/>
                    <a:pt x="4705" y="545"/>
                    <a:pt x="4629" y="430"/>
                  </a:cubicBezTo>
                  <a:cubicBezTo>
                    <a:pt x="4571" y="353"/>
                    <a:pt x="4475" y="257"/>
                    <a:pt x="4341" y="181"/>
                  </a:cubicBezTo>
                  <a:cubicBezTo>
                    <a:pt x="4225" y="104"/>
                    <a:pt x="4129" y="65"/>
                    <a:pt x="3995" y="46"/>
                  </a:cubicBezTo>
                  <a:cubicBezTo>
                    <a:pt x="3899" y="8"/>
                    <a:pt x="3803" y="8"/>
                    <a:pt x="3726" y="8"/>
                  </a:cubicBezTo>
                  <a:cubicBezTo>
                    <a:pt x="3690" y="3"/>
                    <a:pt x="3653" y="0"/>
                    <a:pt x="3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60625" y="3967412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95680" y="3356057"/>
              <a:ext cx="658700" cy="642515"/>
            </a:xfrm>
            <a:custGeom>
              <a:avLst/>
              <a:gdLst/>
              <a:ahLst/>
              <a:cxnLst/>
              <a:rect l="l" t="t" r="r" b="b"/>
              <a:pathLst>
                <a:path w="10966" h="10697" extrusionOk="0">
                  <a:moveTo>
                    <a:pt x="7566" y="0"/>
                  </a:moveTo>
                  <a:cubicBezTo>
                    <a:pt x="7355" y="58"/>
                    <a:pt x="7125" y="96"/>
                    <a:pt x="6913" y="116"/>
                  </a:cubicBezTo>
                  <a:cubicBezTo>
                    <a:pt x="6683" y="154"/>
                    <a:pt x="6433" y="212"/>
                    <a:pt x="6164" y="308"/>
                  </a:cubicBezTo>
                  <a:cubicBezTo>
                    <a:pt x="5300" y="596"/>
                    <a:pt x="4475" y="1114"/>
                    <a:pt x="3514" y="1959"/>
                  </a:cubicBezTo>
                  <a:cubicBezTo>
                    <a:pt x="2765" y="2612"/>
                    <a:pt x="2036" y="3399"/>
                    <a:pt x="1306" y="4379"/>
                  </a:cubicBezTo>
                  <a:cubicBezTo>
                    <a:pt x="903" y="4897"/>
                    <a:pt x="557" y="5435"/>
                    <a:pt x="173" y="6069"/>
                  </a:cubicBezTo>
                  <a:cubicBezTo>
                    <a:pt x="173" y="6088"/>
                    <a:pt x="135" y="6088"/>
                    <a:pt x="135" y="6107"/>
                  </a:cubicBezTo>
                  <a:cubicBezTo>
                    <a:pt x="115" y="6165"/>
                    <a:pt x="96" y="6203"/>
                    <a:pt x="39" y="6261"/>
                  </a:cubicBezTo>
                  <a:cubicBezTo>
                    <a:pt x="19" y="6280"/>
                    <a:pt x="19" y="6338"/>
                    <a:pt x="0" y="6357"/>
                  </a:cubicBezTo>
                  <a:cubicBezTo>
                    <a:pt x="19" y="6434"/>
                    <a:pt x="77" y="6491"/>
                    <a:pt x="96" y="6549"/>
                  </a:cubicBezTo>
                  <a:cubicBezTo>
                    <a:pt x="115" y="6587"/>
                    <a:pt x="135" y="6626"/>
                    <a:pt x="135" y="6664"/>
                  </a:cubicBezTo>
                  <a:cubicBezTo>
                    <a:pt x="173" y="6722"/>
                    <a:pt x="192" y="6760"/>
                    <a:pt x="211" y="6779"/>
                  </a:cubicBezTo>
                  <a:cubicBezTo>
                    <a:pt x="461" y="7163"/>
                    <a:pt x="749" y="7509"/>
                    <a:pt x="1037" y="7836"/>
                  </a:cubicBezTo>
                  <a:cubicBezTo>
                    <a:pt x="1421" y="8277"/>
                    <a:pt x="1844" y="8661"/>
                    <a:pt x="2305" y="9026"/>
                  </a:cubicBezTo>
                  <a:cubicBezTo>
                    <a:pt x="3207" y="9698"/>
                    <a:pt x="4263" y="10198"/>
                    <a:pt x="5377" y="10486"/>
                  </a:cubicBezTo>
                  <a:cubicBezTo>
                    <a:pt x="5953" y="10620"/>
                    <a:pt x="6529" y="10697"/>
                    <a:pt x="7125" y="10697"/>
                  </a:cubicBezTo>
                  <a:cubicBezTo>
                    <a:pt x="7432" y="10697"/>
                    <a:pt x="7758" y="10678"/>
                    <a:pt x="8066" y="10620"/>
                  </a:cubicBezTo>
                  <a:cubicBezTo>
                    <a:pt x="8354" y="10582"/>
                    <a:pt x="8623" y="10524"/>
                    <a:pt x="8872" y="10466"/>
                  </a:cubicBezTo>
                  <a:lnTo>
                    <a:pt x="8930" y="10466"/>
                  </a:lnTo>
                  <a:cubicBezTo>
                    <a:pt x="9122" y="10409"/>
                    <a:pt x="9314" y="10370"/>
                    <a:pt x="9487" y="10294"/>
                  </a:cubicBezTo>
                  <a:cubicBezTo>
                    <a:pt x="9583" y="10274"/>
                    <a:pt x="9679" y="10217"/>
                    <a:pt x="9775" y="10178"/>
                  </a:cubicBezTo>
                  <a:cubicBezTo>
                    <a:pt x="9794" y="10178"/>
                    <a:pt x="9794" y="10140"/>
                    <a:pt x="9813" y="10140"/>
                  </a:cubicBezTo>
                  <a:lnTo>
                    <a:pt x="9967" y="10082"/>
                  </a:lnTo>
                  <a:lnTo>
                    <a:pt x="10005" y="10044"/>
                  </a:lnTo>
                  <a:cubicBezTo>
                    <a:pt x="10024" y="10025"/>
                    <a:pt x="10063" y="10025"/>
                    <a:pt x="10101" y="10006"/>
                  </a:cubicBezTo>
                  <a:cubicBezTo>
                    <a:pt x="10120" y="9986"/>
                    <a:pt x="10159" y="9986"/>
                    <a:pt x="10178" y="9948"/>
                  </a:cubicBezTo>
                  <a:lnTo>
                    <a:pt x="10312" y="9890"/>
                  </a:lnTo>
                  <a:lnTo>
                    <a:pt x="10370" y="9852"/>
                  </a:lnTo>
                  <a:cubicBezTo>
                    <a:pt x="10389" y="9852"/>
                    <a:pt x="10389" y="9833"/>
                    <a:pt x="10389" y="9833"/>
                  </a:cubicBezTo>
                  <a:lnTo>
                    <a:pt x="10408" y="9833"/>
                  </a:lnTo>
                  <a:cubicBezTo>
                    <a:pt x="10466" y="9814"/>
                    <a:pt x="10504" y="9756"/>
                    <a:pt x="10543" y="9737"/>
                  </a:cubicBezTo>
                  <a:cubicBezTo>
                    <a:pt x="10581" y="9698"/>
                    <a:pt x="10658" y="9641"/>
                    <a:pt x="10697" y="9602"/>
                  </a:cubicBezTo>
                  <a:lnTo>
                    <a:pt x="10773" y="9525"/>
                  </a:lnTo>
                  <a:cubicBezTo>
                    <a:pt x="10831" y="9468"/>
                    <a:pt x="10869" y="9410"/>
                    <a:pt x="10927" y="9353"/>
                  </a:cubicBezTo>
                  <a:cubicBezTo>
                    <a:pt x="10927" y="9353"/>
                    <a:pt x="10927" y="9333"/>
                    <a:pt x="10946" y="9333"/>
                  </a:cubicBezTo>
                  <a:lnTo>
                    <a:pt x="10946" y="9045"/>
                  </a:lnTo>
                  <a:cubicBezTo>
                    <a:pt x="10927" y="8930"/>
                    <a:pt x="10927" y="8834"/>
                    <a:pt x="10889" y="8700"/>
                  </a:cubicBezTo>
                  <a:lnTo>
                    <a:pt x="10889" y="8604"/>
                  </a:lnTo>
                  <a:cubicBezTo>
                    <a:pt x="10889" y="8508"/>
                    <a:pt x="10869" y="8412"/>
                    <a:pt x="10869" y="8316"/>
                  </a:cubicBezTo>
                  <a:cubicBezTo>
                    <a:pt x="10869" y="8162"/>
                    <a:pt x="10850" y="7970"/>
                    <a:pt x="10850" y="7740"/>
                  </a:cubicBezTo>
                  <a:cubicBezTo>
                    <a:pt x="10850" y="7240"/>
                    <a:pt x="10869" y="6722"/>
                    <a:pt x="10889" y="6203"/>
                  </a:cubicBezTo>
                  <a:cubicBezTo>
                    <a:pt x="10927" y="5819"/>
                    <a:pt x="10946" y="5473"/>
                    <a:pt x="10946" y="5089"/>
                  </a:cubicBezTo>
                  <a:cubicBezTo>
                    <a:pt x="10965" y="4168"/>
                    <a:pt x="10946" y="3188"/>
                    <a:pt x="10677" y="2266"/>
                  </a:cubicBezTo>
                  <a:cubicBezTo>
                    <a:pt x="10562" y="1863"/>
                    <a:pt x="10370" y="1479"/>
                    <a:pt x="10101" y="1153"/>
                  </a:cubicBezTo>
                  <a:cubicBezTo>
                    <a:pt x="9832" y="807"/>
                    <a:pt x="9506" y="538"/>
                    <a:pt x="9064" y="327"/>
                  </a:cubicBezTo>
                  <a:cubicBezTo>
                    <a:pt x="8891" y="231"/>
                    <a:pt x="8642" y="154"/>
                    <a:pt x="8354" y="96"/>
                  </a:cubicBezTo>
                  <a:cubicBezTo>
                    <a:pt x="8142" y="39"/>
                    <a:pt x="7893" y="20"/>
                    <a:pt x="7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475582" y="3382606"/>
              <a:ext cx="476455" cy="615967"/>
            </a:xfrm>
            <a:custGeom>
              <a:avLst/>
              <a:gdLst/>
              <a:ahLst/>
              <a:cxnLst/>
              <a:rect l="l" t="t" r="r" b="b"/>
              <a:pathLst>
                <a:path w="7932" h="1025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6472" y="231"/>
                    <a:pt x="6568" y="384"/>
                    <a:pt x="6607" y="538"/>
                  </a:cubicBezTo>
                  <a:cubicBezTo>
                    <a:pt x="6703" y="749"/>
                    <a:pt x="6761" y="960"/>
                    <a:pt x="6799" y="1172"/>
                  </a:cubicBezTo>
                  <a:cubicBezTo>
                    <a:pt x="6895" y="1632"/>
                    <a:pt x="6895" y="2093"/>
                    <a:pt x="6895" y="2573"/>
                  </a:cubicBezTo>
                  <a:lnTo>
                    <a:pt x="6895" y="2938"/>
                  </a:lnTo>
                  <a:cubicBezTo>
                    <a:pt x="6895" y="3034"/>
                    <a:pt x="6895" y="3150"/>
                    <a:pt x="6876" y="3246"/>
                  </a:cubicBezTo>
                  <a:lnTo>
                    <a:pt x="6876" y="3918"/>
                  </a:lnTo>
                  <a:cubicBezTo>
                    <a:pt x="6876" y="4033"/>
                    <a:pt x="6876" y="4187"/>
                    <a:pt x="6895" y="4302"/>
                  </a:cubicBezTo>
                  <a:lnTo>
                    <a:pt x="6895" y="4321"/>
                  </a:lnTo>
                  <a:lnTo>
                    <a:pt x="6895" y="4359"/>
                  </a:lnTo>
                  <a:lnTo>
                    <a:pt x="6895" y="4513"/>
                  </a:lnTo>
                  <a:lnTo>
                    <a:pt x="6895" y="4532"/>
                  </a:lnTo>
                  <a:lnTo>
                    <a:pt x="6895" y="4743"/>
                  </a:lnTo>
                  <a:cubicBezTo>
                    <a:pt x="6914" y="5281"/>
                    <a:pt x="6953" y="5838"/>
                    <a:pt x="6895" y="6376"/>
                  </a:cubicBezTo>
                  <a:cubicBezTo>
                    <a:pt x="6876" y="6625"/>
                    <a:pt x="6837" y="6894"/>
                    <a:pt x="6799" y="7144"/>
                  </a:cubicBezTo>
                  <a:cubicBezTo>
                    <a:pt x="6741" y="7355"/>
                    <a:pt x="6684" y="7586"/>
                    <a:pt x="6588" y="7816"/>
                  </a:cubicBezTo>
                  <a:lnTo>
                    <a:pt x="6434" y="8104"/>
                  </a:lnTo>
                  <a:cubicBezTo>
                    <a:pt x="6396" y="8200"/>
                    <a:pt x="6319" y="8258"/>
                    <a:pt x="6242" y="8335"/>
                  </a:cubicBezTo>
                  <a:cubicBezTo>
                    <a:pt x="6108" y="8507"/>
                    <a:pt x="5916" y="8680"/>
                    <a:pt x="5724" y="8795"/>
                  </a:cubicBezTo>
                  <a:cubicBezTo>
                    <a:pt x="5532" y="8930"/>
                    <a:pt x="5339" y="9064"/>
                    <a:pt x="5109" y="9160"/>
                  </a:cubicBezTo>
                  <a:cubicBezTo>
                    <a:pt x="4898" y="9256"/>
                    <a:pt x="4687" y="9352"/>
                    <a:pt x="4475" y="9410"/>
                  </a:cubicBezTo>
                  <a:cubicBezTo>
                    <a:pt x="4014" y="9564"/>
                    <a:pt x="3534" y="9640"/>
                    <a:pt x="3035" y="9660"/>
                  </a:cubicBezTo>
                  <a:cubicBezTo>
                    <a:pt x="2949" y="9663"/>
                    <a:pt x="2863" y="9664"/>
                    <a:pt x="2777" y="9664"/>
                  </a:cubicBezTo>
                  <a:cubicBezTo>
                    <a:pt x="2350" y="9664"/>
                    <a:pt x="1934" y="9624"/>
                    <a:pt x="1518" y="9544"/>
                  </a:cubicBezTo>
                  <a:cubicBezTo>
                    <a:pt x="1019" y="9448"/>
                    <a:pt x="539" y="9295"/>
                    <a:pt x="78" y="9103"/>
                  </a:cubicBezTo>
                  <a:cubicBezTo>
                    <a:pt x="58" y="9103"/>
                    <a:pt x="20" y="9083"/>
                    <a:pt x="1" y="9083"/>
                  </a:cubicBezTo>
                  <a:lnTo>
                    <a:pt x="1" y="9083"/>
                  </a:lnTo>
                  <a:cubicBezTo>
                    <a:pt x="731" y="9506"/>
                    <a:pt x="1518" y="9852"/>
                    <a:pt x="2344" y="10044"/>
                  </a:cubicBezTo>
                  <a:cubicBezTo>
                    <a:pt x="2920" y="10178"/>
                    <a:pt x="3496" y="10255"/>
                    <a:pt x="4091" y="10255"/>
                  </a:cubicBezTo>
                  <a:cubicBezTo>
                    <a:pt x="4398" y="10255"/>
                    <a:pt x="4706" y="10236"/>
                    <a:pt x="5032" y="10178"/>
                  </a:cubicBezTo>
                  <a:cubicBezTo>
                    <a:pt x="5320" y="10140"/>
                    <a:pt x="5570" y="10082"/>
                    <a:pt x="5839" y="10024"/>
                  </a:cubicBezTo>
                  <a:lnTo>
                    <a:pt x="5896" y="10024"/>
                  </a:lnTo>
                  <a:cubicBezTo>
                    <a:pt x="6069" y="9967"/>
                    <a:pt x="6280" y="9928"/>
                    <a:pt x="6434" y="9852"/>
                  </a:cubicBezTo>
                  <a:cubicBezTo>
                    <a:pt x="6530" y="9832"/>
                    <a:pt x="6626" y="9775"/>
                    <a:pt x="6722" y="9736"/>
                  </a:cubicBezTo>
                  <a:cubicBezTo>
                    <a:pt x="6761" y="9736"/>
                    <a:pt x="6761" y="9698"/>
                    <a:pt x="6780" y="9698"/>
                  </a:cubicBezTo>
                  <a:lnTo>
                    <a:pt x="6914" y="9640"/>
                  </a:lnTo>
                  <a:lnTo>
                    <a:pt x="6972" y="9602"/>
                  </a:lnTo>
                  <a:cubicBezTo>
                    <a:pt x="6991" y="9583"/>
                    <a:pt x="7010" y="9583"/>
                    <a:pt x="7068" y="9564"/>
                  </a:cubicBezTo>
                  <a:cubicBezTo>
                    <a:pt x="7087" y="9544"/>
                    <a:pt x="7106" y="9544"/>
                    <a:pt x="7145" y="9506"/>
                  </a:cubicBezTo>
                  <a:lnTo>
                    <a:pt x="7279" y="9448"/>
                  </a:lnTo>
                  <a:lnTo>
                    <a:pt x="7337" y="9410"/>
                  </a:lnTo>
                  <a:lnTo>
                    <a:pt x="7356" y="9391"/>
                  </a:lnTo>
                  <a:cubicBezTo>
                    <a:pt x="7394" y="9352"/>
                    <a:pt x="7452" y="9314"/>
                    <a:pt x="7490" y="9295"/>
                  </a:cubicBezTo>
                  <a:lnTo>
                    <a:pt x="7548" y="9256"/>
                  </a:lnTo>
                  <a:lnTo>
                    <a:pt x="7586" y="9199"/>
                  </a:lnTo>
                  <a:lnTo>
                    <a:pt x="7663" y="9160"/>
                  </a:lnTo>
                  <a:lnTo>
                    <a:pt x="7740" y="9083"/>
                  </a:lnTo>
                  <a:cubicBezTo>
                    <a:pt x="7778" y="9026"/>
                    <a:pt x="7836" y="8968"/>
                    <a:pt x="7874" y="8911"/>
                  </a:cubicBezTo>
                  <a:lnTo>
                    <a:pt x="7913" y="8891"/>
                  </a:lnTo>
                  <a:lnTo>
                    <a:pt x="7913" y="8584"/>
                  </a:lnTo>
                  <a:cubicBezTo>
                    <a:pt x="7874" y="8450"/>
                    <a:pt x="7874" y="8354"/>
                    <a:pt x="7855" y="8238"/>
                  </a:cubicBezTo>
                  <a:lnTo>
                    <a:pt x="7855" y="8200"/>
                  </a:lnTo>
                  <a:lnTo>
                    <a:pt x="7855" y="8142"/>
                  </a:lnTo>
                  <a:cubicBezTo>
                    <a:pt x="7836" y="8046"/>
                    <a:pt x="7836" y="7950"/>
                    <a:pt x="7836" y="7854"/>
                  </a:cubicBezTo>
                  <a:cubicBezTo>
                    <a:pt x="7817" y="7682"/>
                    <a:pt x="7817" y="7528"/>
                    <a:pt x="7817" y="7278"/>
                  </a:cubicBezTo>
                  <a:cubicBezTo>
                    <a:pt x="7817" y="6779"/>
                    <a:pt x="7836" y="6222"/>
                    <a:pt x="7855" y="5800"/>
                  </a:cubicBezTo>
                  <a:lnTo>
                    <a:pt x="7855" y="5742"/>
                  </a:lnTo>
                  <a:cubicBezTo>
                    <a:pt x="7874" y="5339"/>
                    <a:pt x="7913" y="4974"/>
                    <a:pt x="7913" y="4609"/>
                  </a:cubicBezTo>
                  <a:cubicBezTo>
                    <a:pt x="7932" y="3706"/>
                    <a:pt x="7913" y="2727"/>
                    <a:pt x="7644" y="1805"/>
                  </a:cubicBezTo>
                  <a:cubicBezTo>
                    <a:pt x="7529" y="1402"/>
                    <a:pt x="7337" y="1018"/>
                    <a:pt x="7068" y="672"/>
                  </a:cubicBezTo>
                  <a:cubicBezTo>
                    <a:pt x="6876" y="423"/>
                    <a:pt x="6607" y="192"/>
                    <a:pt x="6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41812" y="3377981"/>
              <a:ext cx="404915" cy="389942"/>
            </a:xfrm>
            <a:custGeom>
              <a:avLst/>
              <a:gdLst/>
              <a:ahLst/>
              <a:cxnLst/>
              <a:rect l="l" t="t" r="r" b="b"/>
              <a:pathLst>
                <a:path w="6741" h="6492" extrusionOk="0">
                  <a:moveTo>
                    <a:pt x="6741" y="0"/>
                  </a:moveTo>
                  <a:lnTo>
                    <a:pt x="6702" y="20"/>
                  </a:lnTo>
                  <a:cubicBezTo>
                    <a:pt x="6145" y="154"/>
                    <a:pt x="5627" y="384"/>
                    <a:pt x="5147" y="653"/>
                  </a:cubicBezTo>
                  <a:cubicBezTo>
                    <a:pt x="4609" y="941"/>
                    <a:pt x="4110" y="1306"/>
                    <a:pt x="3630" y="1709"/>
                  </a:cubicBezTo>
                  <a:cubicBezTo>
                    <a:pt x="3130" y="2113"/>
                    <a:pt x="2670" y="2574"/>
                    <a:pt x="2228" y="3034"/>
                  </a:cubicBezTo>
                  <a:cubicBezTo>
                    <a:pt x="1805" y="3515"/>
                    <a:pt x="1402" y="3995"/>
                    <a:pt x="1037" y="4513"/>
                  </a:cubicBezTo>
                  <a:cubicBezTo>
                    <a:pt x="845" y="4801"/>
                    <a:pt x="653" y="5089"/>
                    <a:pt x="461" y="5416"/>
                  </a:cubicBezTo>
                  <a:cubicBezTo>
                    <a:pt x="365" y="5550"/>
                    <a:pt x="288" y="5723"/>
                    <a:pt x="212" y="5857"/>
                  </a:cubicBezTo>
                  <a:cubicBezTo>
                    <a:pt x="192" y="5934"/>
                    <a:pt x="154" y="6011"/>
                    <a:pt x="115" y="6088"/>
                  </a:cubicBezTo>
                  <a:cubicBezTo>
                    <a:pt x="96" y="6145"/>
                    <a:pt x="58" y="6242"/>
                    <a:pt x="19" y="6318"/>
                  </a:cubicBezTo>
                  <a:cubicBezTo>
                    <a:pt x="0" y="6338"/>
                    <a:pt x="19" y="6395"/>
                    <a:pt x="19" y="6414"/>
                  </a:cubicBezTo>
                  <a:lnTo>
                    <a:pt x="96" y="6491"/>
                  </a:lnTo>
                  <a:lnTo>
                    <a:pt x="192" y="6491"/>
                  </a:lnTo>
                  <a:lnTo>
                    <a:pt x="212" y="6472"/>
                  </a:lnTo>
                  <a:cubicBezTo>
                    <a:pt x="250" y="6453"/>
                    <a:pt x="250" y="6414"/>
                    <a:pt x="269" y="6395"/>
                  </a:cubicBezTo>
                  <a:lnTo>
                    <a:pt x="269" y="6376"/>
                  </a:lnTo>
                  <a:cubicBezTo>
                    <a:pt x="308" y="6261"/>
                    <a:pt x="384" y="6145"/>
                    <a:pt x="442" y="6030"/>
                  </a:cubicBezTo>
                  <a:cubicBezTo>
                    <a:pt x="500" y="5915"/>
                    <a:pt x="557" y="5800"/>
                    <a:pt x="634" y="5665"/>
                  </a:cubicBezTo>
                  <a:cubicBezTo>
                    <a:pt x="768" y="5416"/>
                    <a:pt x="922" y="5147"/>
                    <a:pt x="1076" y="4916"/>
                  </a:cubicBezTo>
                  <a:cubicBezTo>
                    <a:pt x="1421" y="4379"/>
                    <a:pt x="1786" y="3879"/>
                    <a:pt x="2170" y="3399"/>
                  </a:cubicBezTo>
                  <a:cubicBezTo>
                    <a:pt x="2516" y="2958"/>
                    <a:pt x="2881" y="2574"/>
                    <a:pt x="3284" y="2190"/>
                  </a:cubicBezTo>
                  <a:cubicBezTo>
                    <a:pt x="3707" y="1805"/>
                    <a:pt x="4129" y="1479"/>
                    <a:pt x="4571" y="1133"/>
                  </a:cubicBezTo>
                  <a:lnTo>
                    <a:pt x="4590" y="1133"/>
                  </a:lnTo>
                  <a:cubicBezTo>
                    <a:pt x="5147" y="749"/>
                    <a:pt x="5723" y="423"/>
                    <a:pt x="6337" y="192"/>
                  </a:cubicBezTo>
                  <a:lnTo>
                    <a:pt x="6318" y="192"/>
                  </a:lnTo>
                  <a:cubicBezTo>
                    <a:pt x="6433" y="154"/>
                    <a:pt x="6587" y="96"/>
                    <a:pt x="6702" y="77"/>
                  </a:cubicBezTo>
                  <a:cubicBezTo>
                    <a:pt x="6722" y="77"/>
                    <a:pt x="6741" y="39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38701" y="3397563"/>
              <a:ext cx="353017" cy="466585"/>
            </a:xfrm>
            <a:custGeom>
              <a:avLst/>
              <a:gdLst/>
              <a:ahLst/>
              <a:cxnLst/>
              <a:rect l="l" t="t" r="r" b="b"/>
              <a:pathLst>
                <a:path w="5877" h="7768" extrusionOk="0">
                  <a:moveTo>
                    <a:pt x="865" y="6376"/>
                  </a:moveTo>
                  <a:lnTo>
                    <a:pt x="848" y="6415"/>
                  </a:lnTo>
                  <a:lnTo>
                    <a:pt x="848" y="6415"/>
                  </a:lnTo>
                  <a:cubicBezTo>
                    <a:pt x="865" y="6412"/>
                    <a:pt x="865" y="6376"/>
                    <a:pt x="865" y="6376"/>
                  </a:cubicBezTo>
                  <a:close/>
                  <a:moveTo>
                    <a:pt x="5781" y="1"/>
                  </a:moveTo>
                  <a:cubicBezTo>
                    <a:pt x="4724" y="788"/>
                    <a:pt x="3764" y="1729"/>
                    <a:pt x="2900" y="2766"/>
                  </a:cubicBezTo>
                  <a:cubicBezTo>
                    <a:pt x="2478" y="3285"/>
                    <a:pt x="2055" y="3842"/>
                    <a:pt x="1671" y="4418"/>
                  </a:cubicBezTo>
                  <a:cubicBezTo>
                    <a:pt x="1287" y="4994"/>
                    <a:pt x="961" y="5570"/>
                    <a:pt x="653" y="6165"/>
                  </a:cubicBezTo>
                  <a:cubicBezTo>
                    <a:pt x="519" y="6376"/>
                    <a:pt x="423" y="6626"/>
                    <a:pt x="308" y="6837"/>
                  </a:cubicBezTo>
                  <a:cubicBezTo>
                    <a:pt x="212" y="7049"/>
                    <a:pt x="96" y="7298"/>
                    <a:pt x="20" y="7529"/>
                  </a:cubicBezTo>
                  <a:cubicBezTo>
                    <a:pt x="0" y="7586"/>
                    <a:pt x="20" y="7625"/>
                    <a:pt x="20" y="7663"/>
                  </a:cubicBezTo>
                  <a:cubicBezTo>
                    <a:pt x="39" y="7701"/>
                    <a:pt x="77" y="7721"/>
                    <a:pt x="116" y="7759"/>
                  </a:cubicBezTo>
                  <a:cubicBezTo>
                    <a:pt x="135" y="7765"/>
                    <a:pt x="152" y="7768"/>
                    <a:pt x="167" y="7768"/>
                  </a:cubicBezTo>
                  <a:cubicBezTo>
                    <a:pt x="197" y="7768"/>
                    <a:pt x="218" y="7759"/>
                    <a:pt x="231" y="7759"/>
                  </a:cubicBezTo>
                  <a:cubicBezTo>
                    <a:pt x="288" y="7721"/>
                    <a:pt x="308" y="7701"/>
                    <a:pt x="327" y="7663"/>
                  </a:cubicBezTo>
                  <a:cubicBezTo>
                    <a:pt x="404" y="7433"/>
                    <a:pt x="480" y="7241"/>
                    <a:pt x="576" y="7029"/>
                  </a:cubicBezTo>
                  <a:lnTo>
                    <a:pt x="848" y="6415"/>
                  </a:lnTo>
                  <a:lnTo>
                    <a:pt x="848" y="6415"/>
                  </a:lnTo>
                  <a:cubicBezTo>
                    <a:pt x="847" y="6415"/>
                    <a:pt x="846" y="6415"/>
                    <a:pt x="845" y="6415"/>
                  </a:cubicBezTo>
                  <a:cubicBezTo>
                    <a:pt x="1153" y="5743"/>
                    <a:pt x="1479" y="5090"/>
                    <a:pt x="1882" y="4494"/>
                  </a:cubicBezTo>
                  <a:cubicBezTo>
                    <a:pt x="2305" y="3861"/>
                    <a:pt x="2727" y="3246"/>
                    <a:pt x="3207" y="2670"/>
                  </a:cubicBezTo>
                  <a:cubicBezTo>
                    <a:pt x="3995" y="1729"/>
                    <a:pt x="4859" y="865"/>
                    <a:pt x="5857" y="116"/>
                  </a:cubicBezTo>
                  <a:cubicBezTo>
                    <a:pt x="5877" y="97"/>
                    <a:pt x="5877" y="39"/>
                    <a:pt x="5857" y="20"/>
                  </a:cubicBezTo>
                  <a:cubicBezTo>
                    <a:pt x="5857" y="1"/>
                    <a:pt x="5819" y="1"/>
                    <a:pt x="5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562139" y="3416724"/>
              <a:ext cx="267661" cy="531275"/>
            </a:xfrm>
            <a:custGeom>
              <a:avLst/>
              <a:gdLst/>
              <a:ahLst/>
              <a:cxnLst/>
              <a:rect l="l" t="t" r="r" b="b"/>
              <a:pathLst>
                <a:path w="4456" h="8845" extrusionOk="0">
                  <a:moveTo>
                    <a:pt x="4383" y="1"/>
                  </a:moveTo>
                  <a:cubicBezTo>
                    <a:pt x="4370" y="1"/>
                    <a:pt x="4359" y="19"/>
                    <a:pt x="4359" y="47"/>
                  </a:cubicBezTo>
                  <a:cubicBezTo>
                    <a:pt x="4225" y="373"/>
                    <a:pt x="4110" y="719"/>
                    <a:pt x="3975" y="1045"/>
                  </a:cubicBezTo>
                  <a:cubicBezTo>
                    <a:pt x="3822" y="1410"/>
                    <a:pt x="3668" y="1737"/>
                    <a:pt x="3514" y="2082"/>
                  </a:cubicBezTo>
                  <a:cubicBezTo>
                    <a:pt x="3342" y="2409"/>
                    <a:pt x="3169" y="2774"/>
                    <a:pt x="3015" y="3119"/>
                  </a:cubicBezTo>
                  <a:cubicBezTo>
                    <a:pt x="2919" y="3273"/>
                    <a:pt x="2842" y="3446"/>
                    <a:pt x="2746" y="3619"/>
                  </a:cubicBezTo>
                  <a:cubicBezTo>
                    <a:pt x="2650" y="3791"/>
                    <a:pt x="2554" y="3945"/>
                    <a:pt x="2477" y="4118"/>
                  </a:cubicBezTo>
                  <a:lnTo>
                    <a:pt x="2497" y="4099"/>
                  </a:lnTo>
                  <a:lnTo>
                    <a:pt x="2497" y="4099"/>
                  </a:lnTo>
                  <a:cubicBezTo>
                    <a:pt x="2458" y="4175"/>
                    <a:pt x="2439" y="4233"/>
                    <a:pt x="2381" y="4310"/>
                  </a:cubicBezTo>
                  <a:lnTo>
                    <a:pt x="2093" y="4809"/>
                  </a:lnTo>
                  <a:cubicBezTo>
                    <a:pt x="2036" y="4905"/>
                    <a:pt x="1997" y="4982"/>
                    <a:pt x="1921" y="5078"/>
                  </a:cubicBezTo>
                  <a:cubicBezTo>
                    <a:pt x="1882" y="5174"/>
                    <a:pt x="1824" y="5251"/>
                    <a:pt x="1786" y="5347"/>
                  </a:cubicBezTo>
                  <a:cubicBezTo>
                    <a:pt x="1690" y="5500"/>
                    <a:pt x="1556" y="5712"/>
                    <a:pt x="1460" y="5865"/>
                  </a:cubicBezTo>
                  <a:cubicBezTo>
                    <a:pt x="1364" y="6038"/>
                    <a:pt x="1248" y="6230"/>
                    <a:pt x="1152" y="6403"/>
                  </a:cubicBezTo>
                  <a:cubicBezTo>
                    <a:pt x="941" y="6749"/>
                    <a:pt x="749" y="7114"/>
                    <a:pt x="557" y="7478"/>
                  </a:cubicBezTo>
                  <a:cubicBezTo>
                    <a:pt x="461" y="7651"/>
                    <a:pt x="365" y="7843"/>
                    <a:pt x="269" y="7997"/>
                  </a:cubicBezTo>
                  <a:cubicBezTo>
                    <a:pt x="173" y="8170"/>
                    <a:pt x="96" y="8362"/>
                    <a:pt x="19" y="8554"/>
                  </a:cubicBezTo>
                  <a:cubicBezTo>
                    <a:pt x="0" y="8650"/>
                    <a:pt x="19" y="8746"/>
                    <a:pt x="96" y="8804"/>
                  </a:cubicBezTo>
                  <a:cubicBezTo>
                    <a:pt x="131" y="8832"/>
                    <a:pt x="169" y="8844"/>
                    <a:pt x="207" y="8844"/>
                  </a:cubicBezTo>
                  <a:cubicBezTo>
                    <a:pt x="272" y="8844"/>
                    <a:pt x="336" y="8807"/>
                    <a:pt x="384" y="8746"/>
                  </a:cubicBezTo>
                  <a:cubicBezTo>
                    <a:pt x="480" y="8611"/>
                    <a:pt x="576" y="8439"/>
                    <a:pt x="653" y="8304"/>
                  </a:cubicBezTo>
                  <a:cubicBezTo>
                    <a:pt x="749" y="8131"/>
                    <a:pt x="845" y="7959"/>
                    <a:pt x="922" y="7786"/>
                  </a:cubicBezTo>
                  <a:cubicBezTo>
                    <a:pt x="1095" y="7478"/>
                    <a:pt x="1248" y="7152"/>
                    <a:pt x="1421" y="6826"/>
                  </a:cubicBezTo>
                  <a:cubicBezTo>
                    <a:pt x="1498" y="6691"/>
                    <a:pt x="1594" y="6518"/>
                    <a:pt x="1671" y="6365"/>
                  </a:cubicBezTo>
                  <a:cubicBezTo>
                    <a:pt x="1748" y="6211"/>
                    <a:pt x="1824" y="6038"/>
                    <a:pt x="1921" y="5865"/>
                  </a:cubicBezTo>
                  <a:cubicBezTo>
                    <a:pt x="1997" y="5712"/>
                    <a:pt x="2074" y="5558"/>
                    <a:pt x="2170" y="5385"/>
                  </a:cubicBezTo>
                  <a:cubicBezTo>
                    <a:pt x="2266" y="5232"/>
                    <a:pt x="2343" y="5059"/>
                    <a:pt x="2401" y="4886"/>
                  </a:cubicBezTo>
                  <a:cubicBezTo>
                    <a:pt x="2708" y="4233"/>
                    <a:pt x="3054" y="3561"/>
                    <a:pt x="3361" y="2927"/>
                  </a:cubicBezTo>
                  <a:lnTo>
                    <a:pt x="3802" y="1909"/>
                  </a:lnTo>
                  <a:cubicBezTo>
                    <a:pt x="3937" y="1583"/>
                    <a:pt x="4071" y="1237"/>
                    <a:pt x="4187" y="911"/>
                  </a:cubicBezTo>
                  <a:cubicBezTo>
                    <a:pt x="4283" y="642"/>
                    <a:pt x="4379" y="354"/>
                    <a:pt x="4455" y="85"/>
                  </a:cubicBezTo>
                  <a:cubicBezTo>
                    <a:pt x="4455" y="66"/>
                    <a:pt x="4455" y="8"/>
                    <a:pt x="4417" y="8"/>
                  </a:cubicBezTo>
                  <a:lnTo>
                    <a:pt x="4398" y="8"/>
                  </a:lnTo>
                  <a:cubicBezTo>
                    <a:pt x="4393" y="3"/>
                    <a:pt x="4387" y="1"/>
                    <a:pt x="4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74357" y="3436786"/>
              <a:ext cx="93525" cy="533858"/>
            </a:xfrm>
            <a:custGeom>
              <a:avLst/>
              <a:gdLst/>
              <a:ahLst/>
              <a:cxnLst/>
              <a:rect l="l" t="t" r="r" b="b"/>
              <a:pathLst>
                <a:path w="1557" h="8888" extrusionOk="0">
                  <a:moveTo>
                    <a:pt x="1364" y="1"/>
                  </a:moveTo>
                  <a:cubicBezTo>
                    <a:pt x="1345" y="1"/>
                    <a:pt x="1326" y="39"/>
                    <a:pt x="1326" y="58"/>
                  </a:cubicBezTo>
                  <a:cubicBezTo>
                    <a:pt x="1345" y="327"/>
                    <a:pt x="1364" y="615"/>
                    <a:pt x="1402" y="884"/>
                  </a:cubicBezTo>
                  <a:lnTo>
                    <a:pt x="1402" y="999"/>
                  </a:lnTo>
                  <a:cubicBezTo>
                    <a:pt x="1402" y="1383"/>
                    <a:pt x="1402" y="1787"/>
                    <a:pt x="1364" y="2171"/>
                  </a:cubicBezTo>
                  <a:cubicBezTo>
                    <a:pt x="1364" y="2363"/>
                    <a:pt x="1345" y="2555"/>
                    <a:pt x="1326" y="2747"/>
                  </a:cubicBezTo>
                  <a:cubicBezTo>
                    <a:pt x="1287" y="2977"/>
                    <a:pt x="1268" y="3169"/>
                    <a:pt x="1249" y="3381"/>
                  </a:cubicBezTo>
                  <a:cubicBezTo>
                    <a:pt x="1153" y="4168"/>
                    <a:pt x="1018" y="4955"/>
                    <a:pt x="826" y="5723"/>
                  </a:cubicBezTo>
                  <a:cubicBezTo>
                    <a:pt x="692" y="6203"/>
                    <a:pt x="577" y="6684"/>
                    <a:pt x="442" y="7144"/>
                  </a:cubicBezTo>
                  <a:lnTo>
                    <a:pt x="212" y="7874"/>
                  </a:lnTo>
                  <a:cubicBezTo>
                    <a:pt x="154" y="8124"/>
                    <a:pt x="77" y="8373"/>
                    <a:pt x="1" y="8642"/>
                  </a:cubicBezTo>
                  <a:cubicBezTo>
                    <a:pt x="1" y="8681"/>
                    <a:pt x="1" y="8700"/>
                    <a:pt x="20" y="8758"/>
                  </a:cubicBezTo>
                  <a:cubicBezTo>
                    <a:pt x="58" y="8796"/>
                    <a:pt x="97" y="8854"/>
                    <a:pt x="154" y="8873"/>
                  </a:cubicBezTo>
                  <a:cubicBezTo>
                    <a:pt x="173" y="8882"/>
                    <a:pt x="202" y="8887"/>
                    <a:pt x="236" y="8887"/>
                  </a:cubicBezTo>
                  <a:cubicBezTo>
                    <a:pt x="269" y="8887"/>
                    <a:pt x="308" y="8882"/>
                    <a:pt x="346" y="8873"/>
                  </a:cubicBezTo>
                  <a:cubicBezTo>
                    <a:pt x="385" y="8854"/>
                    <a:pt x="442" y="8796"/>
                    <a:pt x="461" y="8758"/>
                  </a:cubicBezTo>
                  <a:cubicBezTo>
                    <a:pt x="538" y="8585"/>
                    <a:pt x="577" y="8450"/>
                    <a:pt x="634" y="8277"/>
                  </a:cubicBezTo>
                  <a:cubicBezTo>
                    <a:pt x="673" y="8085"/>
                    <a:pt x="750" y="7913"/>
                    <a:pt x="788" y="7721"/>
                  </a:cubicBezTo>
                  <a:cubicBezTo>
                    <a:pt x="884" y="7356"/>
                    <a:pt x="961" y="7010"/>
                    <a:pt x="1057" y="6626"/>
                  </a:cubicBezTo>
                  <a:lnTo>
                    <a:pt x="1268" y="5531"/>
                  </a:lnTo>
                  <a:cubicBezTo>
                    <a:pt x="1345" y="5186"/>
                    <a:pt x="1402" y="4802"/>
                    <a:pt x="1441" y="4437"/>
                  </a:cubicBezTo>
                  <a:cubicBezTo>
                    <a:pt x="1498" y="4072"/>
                    <a:pt x="1518" y="3688"/>
                    <a:pt x="1537" y="3323"/>
                  </a:cubicBezTo>
                  <a:cubicBezTo>
                    <a:pt x="1556" y="2977"/>
                    <a:pt x="1556" y="2593"/>
                    <a:pt x="1556" y="2228"/>
                  </a:cubicBezTo>
                  <a:cubicBezTo>
                    <a:pt x="1556" y="1863"/>
                    <a:pt x="1537" y="1499"/>
                    <a:pt x="1518" y="1153"/>
                  </a:cubicBezTo>
                  <a:cubicBezTo>
                    <a:pt x="1498" y="788"/>
                    <a:pt x="1441" y="423"/>
                    <a:pt x="1402" y="58"/>
                  </a:cubicBezTo>
                  <a:cubicBezTo>
                    <a:pt x="1441" y="20"/>
                    <a:pt x="1422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65250" y="3520999"/>
              <a:ext cx="60007" cy="61687"/>
            </a:xfrm>
            <a:custGeom>
              <a:avLst/>
              <a:gdLst/>
              <a:ahLst/>
              <a:cxnLst/>
              <a:rect l="l" t="t" r="r" b="b"/>
              <a:pathLst>
                <a:path w="999" h="1027" extrusionOk="0">
                  <a:moveTo>
                    <a:pt x="730" y="1"/>
                  </a:moveTo>
                  <a:cubicBezTo>
                    <a:pt x="691" y="39"/>
                    <a:pt x="615" y="39"/>
                    <a:pt x="557" y="77"/>
                  </a:cubicBezTo>
                  <a:cubicBezTo>
                    <a:pt x="538" y="77"/>
                    <a:pt x="538" y="77"/>
                    <a:pt x="538" y="97"/>
                  </a:cubicBezTo>
                  <a:cubicBezTo>
                    <a:pt x="346" y="193"/>
                    <a:pt x="154" y="327"/>
                    <a:pt x="58" y="519"/>
                  </a:cubicBezTo>
                  <a:cubicBezTo>
                    <a:pt x="0" y="577"/>
                    <a:pt x="0" y="653"/>
                    <a:pt x="0" y="730"/>
                  </a:cubicBezTo>
                  <a:lnTo>
                    <a:pt x="0" y="750"/>
                  </a:lnTo>
                  <a:cubicBezTo>
                    <a:pt x="0" y="788"/>
                    <a:pt x="0" y="846"/>
                    <a:pt x="38" y="884"/>
                  </a:cubicBezTo>
                  <a:cubicBezTo>
                    <a:pt x="58" y="922"/>
                    <a:pt x="77" y="942"/>
                    <a:pt x="96" y="942"/>
                  </a:cubicBezTo>
                  <a:cubicBezTo>
                    <a:pt x="154" y="980"/>
                    <a:pt x="192" y="1018"/>
                    <a:pt x="269" y="1018"/>
                  </a:cubicBezTo>
                  <a:cubicBezTo>
                    <a:pt x="291" y="1024"/>
                    <a:pt x="314" y="1026"/>
                    <a:pt x="336" y="1026"/>
                  </a:cubicBezTo>
                  <a:cubicBezTo>
                    <a:pt x="389" y="1026"/>
                    <a:pt x="439" y="1013"/>
                    <a:pt x="480" y="999"/>
                  </a:cubicBezTo>
                  <a:cubicBezTo>
                    <a:pt x="557" y="961"/>
                    <a:pt x="634" y="922"/>
                    <a:pt x="672" y="865"/>
                  </a:cubicBezTo>
                  <a:cubicBezTo>
                    <a:pt x="768" y="788"/>
                    <a:pt x="826" y="711"/>
                    <a:pt x="864" y="615"/>
                  </a:cubicBezTo>
                  <a:cubicBezTo>
                    <a:pt x="922" y="519"/>
                    <a:pt x="941" y="442"/>
                    <a:pt x="960" y="346"/>
                  </a:cubicBezTo>
                  <a:cubicBezTo>
                    <a:pt x="999" y="269"/>
                    <a:pt x="960" y="173"/>
                    <a:pt x="922" y="97"/>
                  </a:cubicBezTo>
                  <a:cubicBezTo>
                    <a:pt x="864" y="39"/>
                    <a:pt x="807" y="1"/>
                    <a:pt x="730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960000" y="1356967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67">
                <a:solidFill>
                  <a:schemeClr val="dk1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 panose="02000000000000000000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340726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/>
          <p:nvPr/>
        </p:nvSpPr>
        <p:spPr>
          <a:xfrm flipH="1">
            <a:off x="-2917656" y="24308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5"/>
          <p:cNvSpPr/>
          <p:nvPr/>
        </p:nvSpPr>
        <p:spPr>
          <a:xfrm>
            <a:off x="-244634" y="40933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5"/>
          <p:cNvGrpSpPr/>
          <p:nvPr/>
        </p:nvGrpSpPr>
        <p:grpSpPr>
          <a:xfrm>
            <a:off x="9219601" y="628272"/>
            <a:ext cx="893999" cy="584699"/>
            <a:chOff x="7555450" y="377766"/>
            <a:chExt cx="670499" cy="438524"/>
          </a:xfrm>
        </p:grpSpPr>
        <p:sp>
          <p:nvSpPr>
            <p:cNvPr id="94" name="Google Shape;94;p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5"/>
          <p:cNvGrpSpPr/>
          <p:nvPr/>
        </p:nvGrpSpPr>
        <p:grpSpPr>
          <a:xfrm>
            <a:off x="369301" y="429268"/>
            <a:ext cx="1308380" cy="712529"/>
            <a:chOff x="816462" y="899275"/>
            <a:chExt cx="981285" cy="534397"/>
          </a:xfrm>
        </p:grpSpPr>
        <p:sp>
          <p:nvSpPr>
            <p:cNvPr id="98" name="Google Shape;98;p5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5"/>
          <p:cNvGrpSpPr/>
          <p:nvPr/>
        </p:nvGrpSpPr>
        <p:grpSpPr>
          <a:xfrm>
            <a:off x="10670581" y="1002383"/>
            <a:ext cx="653651" cy="474539"/>
            <a:chOff x="8787625" y="134475"/>
            <a:chExt cx="838586" cy="608799"/>
          </a:xfrm>
        </p:grpSpPr>
        <p:sp>
          <p:nvSpPr>
            <p:cNvPr id="101" name="Google Shape;101;p5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1575234" y="1476938"/>
            <a:ext cx="893999" cy="584699"/>
            <a:chOff x="7555450" y="377766"/>
            <a:chExt cx="670499" cy="438524"/>
          </a:xfrm>
        </p:grpSpPr>
        <p:sp>
          <p:nvSpPr>
            <p:cNvPr id="104" name="Google Shape;104;p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" name="Google Shape;107;p5"/>
          <p:cNvSpPr/>
          <p:nvPr/>
        </p:nvSpPr>
        <p:spPr>
          <a:xfrm>
            <a:off x="9628834" y="5692234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/>
          <p:nvPr/>
        </p:nvSpPr>
        <p:spPr>
          <a:xfrm>
            <a:off x="320867" y="2641934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1575233" y="3386900"/>
            <a:ext cx="37308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6448400" y="3386900"/>
            <a:ext cx="37308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3333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1575233" y="4162533"/>
            <a:ext cx="3730800" cy="1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6448400" y="4162540"/>
            <a:ext cx="3730800" cy="1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872500" y="711533"/>
            <a:ext cx="8446800" cy="7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15520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6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04292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8"/>
          <p:cNvGrpSpPr/>
          <p:nvPr/>
        </p:nvGrpSpPr>
        <p:grpSpPr>
          <a:xfrm flipH="1">
            <a:off x="303258" y="2662955"/>
            <a:ext cx="893999" cy="584699"/>
            <a:chOff x="7555450" y="377766"/>
            <a:chExt cx="670499" cy="438524"/>
          </a:xfrm>
        </p:grpSpPr>
        <p:sp>
          <p:nvSpPr>
            <p:cNvPr id="140" name="Google Shape;140;p8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" name="Google Shape;143;p8"/>
          <p:cNvGrpSpPr/>
          <p:nvPr/>
        </p:nvGrpSpPr>
        <p:grpSpPr>
          <a:xfrm>
            <a:off x="5725267" y="5489654"/>
            <a:ext cx="653637" cy="811748"/>
            <a:chOff x="7376250" y="1989890"/>
            <a:chExt cx="490228" cy="608811"/>
          </a:xfrm>
        </p:grpSpPr>
        <p:sp>
          <p:nvSpPr>
            <p:cNvPr id="144" name="Google Shape;144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8"/>
          <p:cNvGrpSpPr/>
          <p:nvPr/>
        </p:nvGrpSpPr>
        <p:grpSpPr>
          <a:xfrm rot="-784911">
            <a:off x="10644059" y="1855914"/>
            <a:ext cx="1487932" cy="2317689"/>
            <a:chOff x="8424000" y="2335625"/>
            <a:chExt cx="981301" cy="1528532"/>
          </a:xfrm>
        </p:grpSpPr>
        <p:sp>
          <p:nvSpPr>
            <p:cNvPr id="148" name="Google Shape;148;p8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8"/>
          <p:cNvSpPr/>
          <p:nvPr/>
        </p:nvSpPr>
        <p:spPr>
          <a:xfrm flipH="1">
            <a:off x="5525719" y="3504735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8"/>
          <p:cNvSpPr/>
          <p:nvPr/>
        </p:nvSpPr>
        <p:spPr>
          <a:xfrm flipH="1">
            <a:off x="5857780" y="3648350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8" name="Google Shape;158;p8"/>
          <p:cNvGrpSpPr/>
          <p:nvPr/>
        </p:nvGrpSpPr>
        <p:grpSpPr>
          <a:xfrm flipH="1">
            <a:off x="11119803" y="626238"/>
            <a:ext cx="653637" cy="811748"/>
            <a:chOff x="7376250" y="1989890"/>
            <a:chExt cx="490228" cy="608811"/>
          </a:xfrm>
        </p:grpSpPr>
        <p:sp>
          <p:nvSpPr>
            <p:cNvPr id="159" name="Google Shape;159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8"/>
          <p:cNvSpPr txBox="1">
            <a:spLocks noGrp="1"/>
          </p:cNvSpPr>
          <p:nvPr>
            <p:ph type="title"/>
          </p:nvPr>
        </p:nvSpPr>
        <p:spPr>
          <a:xfrm>
            <a:off x="2510500" y="1438000"/>
            <a:ext cx="6893200" cy="3372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019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>
            <a:off x="-307567" y="4928634"/>
            <a:ext cx="14583699" cy="3322980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 rot="10800000">
            <a:off x="-3037019" y="-3235731"/>
            <a:ext cx="16884820" cy="543406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9"/>
          <p:cNvGrpSpPr/>
          <p:nvPr/>
        </p:nvGrpSpPr>
        <p:grpSpPr>
          <a:xfrm flipH="1">
            <a:off x="7703656" y="6211634"/>
            <a:ext cx="743789" cy="375535"/>
            <a:chOff x="2855620" y="1802395"/>
            <a:chExt cx="249884" cy="126165"/>
          </a:xfrm>
        </p:grpSpPr>
        <p:sp>
          <p:nvSpPr>
            <p:cNvPr id="167" name="Google Shape;167;p9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9" name="Google Shape;169;p9"/>
          <p:cNvGrpSpPr/>
          <p:nvPr/>
        </p:nvGrpSpPr>
        <p:grpSpPr>
          <a:xfrm flipH="1">
            <a:off x="2737495" y="5985903"/>
            <a:ext cx="797141" cy="601263"/>
            <a:chOff x="2533682" y="3720159"/>
            <a:chExt cx="248847" cy="187691"/>
          </a:xfrm>
        </p:grpSpPr>
        <p:sp>
          <p:nvSpPr>
            <p:cNvPr id="170" name="Google Shape;170;p9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" name="Google Shape;173;p9"/>
          <p:cNvGrpSpPr/>
          <p:nvPr/>
        </p:nvGrpSpPr>
        <p:grpSpPr>
          <a:xfrm rot="7492537" flipH="1">
            <a:off x="5493622" y="954855"/>
            <a:ext cx="894004" cy="584703"/>
            <a:chOff x="7555450" y="377766"/>
            <a:chExt cx="670499" cy="438524"/>
          </a:xfrm>
        </p:grpSpPr>
        <p:sp>
          <p:nvSpPr>
            <p:cNvPr id="174" name="Google Shape;174;p9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9"/>
          <p:cNvSpPr/>
          <p:nvPr/>
        </p:nvSpPr>
        <p:spPr>
          <a:xfrm>
            <a:off x="8834135" y="193930"/>
            <a:ext cx="1210123" cy="601276"/>
          </a:xfrm>
          <a:custGeom>
            <a:avLst/>
            <a:gdLst/>
            <a:ahLst/>
            <a:cxnLst/>
            <a:rect l="l" t="t" r="r" b="b"/>
            <a:pathLst>
              <a:path w="12214" h="6069" extrusionOk="0">
                <a:moveTo>
                  <a:pt x="6318" y="1"/>
                </a:moveTo>
                <a:cubicBezTo>
                  <a:pt x="6069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5" y="2708"/>
                  <a:pt x="2843" y="3265"/>
                </a:cubicBezTo>
                <a:cubicBezTo>
                  <a:pt x="2766" y="3515"/>
                  <a:pt x="2689" y="3784"/>
                  <a:pt x="2612" y="3995"/>
                </a:cubicBezTo>
                <a:cubicBezTo>
                  <a:pt x="2555" y="3745"/>
                  <a:pt x="2420" y="3553"/>
                  <a:pt x="2305" y="3361"/>
                </a:cubicBezTo>
                <a:cubicBezTo>
                  <a:pt x="2170" y="3131"/>
                  <a:pt x="1998" y="2996"/>
                  <a:pt x="1825" y="2900"/>
                </a:cubicBezTo>
                <a:cubicBezTo>
                  <a:pt x="1729" y="2843"/>
                  <a:pt x="1633" y="2804"/>
                  <a:pt x="1537" y="2804"/>
                </a:cubicBezTo>
                <a:cubicBezTo>
                  <a:pt x="1498" y="2804"/>
                  <a:pt x="1422" y="2785"/>
                  <a:pt x="1364" y="2785"/>
                </a:cubicBezTo>
                <a:cubicBezTo>
                  <a:pt x="1306" y="2785"/>
                  <a:pt x="1230" y="2785"/>
                  <a:pt x="1153" y="2804"/>
                </a:cubicBezTo>
                <a:cubicBezTo>
                  <a:pt x="1018" y="2823"/>
                  <a:pt x="884" y="2881"/>
                  <a:pt x="788" y="2920"/>
                </a:cubicBezTo>
                <a:cubicBezTo>
                  <a:pt x="692" y="2977"/>
                  <a:pt x="596" y="3035"/>
                  <a:pt x="481" y="3131"/>
                </a:cubicBezTo>
                <a:cubicBezTo>
                  <a:pt x="346" y="3284"/>
                  <a:pt x="212" y="3457"/>
                  <a:pt x="116" y="3688"/>
                </a:cubicBezTo>
                <a:cubicBezTo>
                  <a:pt x="58" y="3860"/>
                  <a:pt x="0" y="4072"/>
                  <a:pt x="0" y="4360"/>
                </a:cubicBezTo>
                <a:cubicBezTo>
                  <a:pt x="0" y="4552"/>
                  <a:pt x="0" y="4801"/>
                  <a:pt x="20" y="5090"/>
                </a:cubicBezTo>
                <a:cubicBezTo>
                  <a:pt x="58" y="5378"/>
                  <a:pt x="96" y="5627"/>
                  <a:pt x="154" y="5896"/>
                </a:cubicBezTo>
                <a:lnTo>
                  <a:pt x="154" y="5954"/>
                </a:lnTo>
                <a:lnTo>
                  <a:pt x="173" y="6069"/>
                </a:lnTo>
                <a:lnTo>
                  <a:pt x="11734" y="6069"/>
                </a:lnTo>
                <a:lnTo>
                  <a:pt x="11772" y="6050"/>
                </a:lnTo>
                <a:lnTo>
                  <a:pt x="11830" y="5954"/>
                </a:lnTo>
                <a:cubicBezTo>
                  <a:pt x="12099" y="5493"/>
                  <a:pt x="12214" y="5051"/>
                  <a:pt x="12176" y="4667"/>
                </a:cubicBezTo>
                <a:cubicBezTo>
                  <a:pt x="12118" y="4283"/>
                  <a:pt x="11964" y="3957"/>
                  <a:pt x="11676" y="3707"/>
                </a:cubicBezTo>
                <a:cubicBezTo>
                  <a:pt x="11388" y="3476"/>
                  <a:pt x="11023" y="3361"/>
                  <a:pt x="10620" y="3361"/>
                </a:cubicBezTo>
                <a:lnTo>
                  <a:pt x="10562" y="3361"/>
                </a:lnTo>
                <a:cubicBezTo>
                  <a:pt x="10178" y="3361"/>
                  <a:pt x="9775" y="3476"/>
                  <a:pt x="9391" y="3707"/>
                </a:cubicBezTo>
                <a:cubicBezTo>
                  <a:pt x="9237" y="3803"/>
                  <a:pt x="9103" y="3899"/>
                  <a:pt x="8988" y="4033"/>
                </a:cubicBezTo>
                <a:cubicBezTo>
                  <a:pt x="9007" y="3841"/>
                  <a:pt x="9007" y="3592"/>
                  <a:pt x="8988" y="3323"/>
                </a:cubicBezTo>
                <a:cubicBezTo>
                  <a:pt x="8949" y="2843"/>
                  <a:pt x="8853" y="2401"/>
                  <a:pt x="8719" y="1979"/>
                </a:cubicBezTo>
                <a:cubicBezTo>
                  <a:pt x="8546" y="1537"/>
                  <a:pt x="8335" y="1153"/>
                  <a:pt x="8066" y="826"/>
                </a:cubicBezTo>
                <a:cubicBezTo>
                  <a:pt x="7778" y="500"/>
                  <a:pt x="7413" y="250"/>
                  <a:pt x="7010" y="135"/>
                </a:cubicBezTo>
                <a:cubicBezTo>
                  <a:pt x="6799" y="39"/>
                  <a:pt x="6549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2399133" y="1938533"/>
            <a:ext cx="7393600" cy="1122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2399667" y="3043767"/>
            <a:ext cx="7393200" cy="17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46572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A12810-270F-62BD-F07E-CB575D0B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4A8A64-1D42-FCCE-E000-A737E82BC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78355E-F830-62B9-C8DB-003729E4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5977-E666-450F-A6F4-77627985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A1F78-0B28-6409-620A-AA0A7B7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52409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 txBox="1">
            <a:spLocks noGrp="1"/>
          </p:cNvSpPr>
          <p:nvPr>
            <p:ph type="title"/>
          </p:nvPr>
        </p:nvSpPr>
        <p:spPr>
          <a:xfrm>
            <a:off x="2459600" y="4773167"/>
            <a:ext cx="7272800" cy="11724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4121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1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1"/>
          <p:cNvSpPr/>
          <p:nvPr/>
        </p:nvSpPr>
        <p:spPr>
          <a:xfrm flipH="1">
            <a:off x="5056590" y="2670953"/>
            <a:ext cx="9282484" cy="489260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1"/>
          <p:cNvSpPr/>
          <p:nvPr/>
        </p:nvSpPr>
        <p:spPr>
          <a:xfrm flipH="1">
            <a:off x="5462302" y="3022679"/>
            <a:ext cx="8875847" cy="45408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1"/>
          <p:cNvSpPr txBox="1">
            <a:spLocks noGrp="1"/>
          </p:cNvSpPr>
          <p:nvPr>
            <p:ph type="title" hasCustomPrompt="1"/>
          </p:nvPr>
        </p:nvSpPr>
        <p:spPr>
          <a:xfrm>
            <a:off x="2626400" y="1773167"/>
            <a:ext cx="8768000" cy="20148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8" name="Google Shape;188;p11"/>
          <p:cNvSpPr txBox="1">
            <a:spLocks noGrp="1"/>
          </p:cNvSpPr>
          <p:nvPr>
            <p:ph type="subTitle" idx="1"/>
          </p:nvPr>
        </p:nvSpPr>
        <p:spPr>
          <a:xfrm>
            <a:off x="5098000" y="3584833"/>
            <a:ext cx="3824800" cy="9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25240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197827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-1249565" y="3301502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4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5" name="Google Shape;215;p14"/>
          <p:cNvGrpSpPr/>
          <p:nvPr/>
        </p:nvGrpSpPr>
        <p:grpSpPr>
          <a:xfrm flipH="1">
            <a:off x="-444673" y="340063"/>
            <a:ext cx="1986645" cy="1850952"/>
            <a:chOff x="7195051" y="-202918"/>
            <a:chExt cx="880241" cy="820118"/>
          </a:xfrm>
        </p:grpSpPr>
        <p:sp>
          <p:nvSpPr>
            <p:cNvPr id="216" name="Google Shape;216;p14"/>
            <p:cNvSpPr/>
            <p:nvPr/>
          </p:nvSpPr>
          <p:spPr>
            <a:xfrm flipH="1">
              <a:off x="7195051" y="-173448"/>
              <a:ext cx="761277" cy="790648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4"/>
            <p:cNvSpPr/>
            <p:nvPr/>
          </p:nvSpPr>
          <p:spPr>
            <a:xfrm flipH="1">
              <a:off x="7270549" y="-202918"/>
              <a:ext cx="804742" cy="724170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4"/>
            <p:cNvSpPr/>
            <p:nvPr/>
          </p:nvSpPr>
          <p:spPr>
            <a:xfrm flipH="1">
              <a:off x="7844955" y="275991"/>
              <a:ext cx="63620" cy="54652"/>
            </a:xfrm>
            <a:custGeom>
              <a:avLst/>
              <a:gdLst/>
              <a:ahLst/>
              <a:cxnLst/>
              <a:rect l="l" t="t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4"/>
            <p:cNvSpPr/>
            <p:nvPr/>
          </p:nvSpPr>
          <p:spPr>
            <a:xfrm flipH="1">
              <a:off x="7889750" y="224394"/>
              <a:ext cx="33313" cy="28878"/>
            </a:xfrm>
            <a:custGeom>
              <a:avLst/>
              <a:gdLst/>
              <a:ahLst/>
              <a:cxnLst/>
              <a:rect l="l" t="t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4"/>
            <p:cNvSpPr/>
            <p:nvPr/>
          </p:nvSpPr>
          <p:spPr>
            <a:xfrm flipH="1">
              <a:off x="7865406" y="227942"/>
              <a:ext cx="24394" cy="20845"/>
            </a:xfrm>
            <a:custGeom>
              <a:avLst/>
              <a:gdLst/>
              <a:ahLst/>
              <a:cxnLst/>
              <a:rect l="l" t="t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4"/>
            <p:cNvSpPr/>
            <p:nvPr/>
          </p:nvSpPr>
          <p:spPr>
            <a:xfrm flipH="1">
              <a:off x="7883689" y="137365"/>
              <a:ext cx="45732" cy="38488"/>
            </a:xfrm>
            <a:custGeom>
              <a:avLst/>
              <a:gdLst/>
              <a:ahLst/>
              <a:cxnLst/>
              <a:rect l="l" t="t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4"/>
            <p:cNvSpPr/>
            <p:nvPr/>
          </p:nvSpPr>
          <p:spPr>
            <a:xfrm flipH="1">
              <a:off x="7853923" y="179943"/>
              <a:ext cx="15375" cy="16361"/>
            </a:xfrm>
            <a:custGeom>
              <a:avLst/>
              <a:gdLst/>
              <a:ahLst/>
              <a:cxnLst/>
              <a:rect l="l" t="t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14"/>
          <p:cNvGrpSpPr/>
          <p:nvPr/>
        </p:nvGrpSpPr>
        <p:grpSpPr>
          <a:xfrm>
            <a:off x="10560867" y="1606305"/>
            <a:ext cx="893999" cy="584699"/>
            <a:chOff x="7555450" y="377766"/>
            <a:chExt cx="670499" cy="438524"/>
          </a:xfrm>
        </p:grpSpPr>
        <p:sp>
          <p:nvSpPr>
            <p:cNvPr id="224" name="Google Shape;224;p1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14"/>
          <p:cNvGrpSpPr/>
          <p:nvPr/>
        </p:nvGrpSpPr>
        <p:grpSpPr>
          <a:xfrm>
            <a:off x="1148818" y="3175871"/>
            <a:ext cx="653637" cy="811748"/>
            <a:chOff x="7376250" y="1989890"/>
            <a:chExt cx="490228" cy="608811"/>
          </a:xfrm>
        </p:grpSpPr>
        <p:sp>
          <p:nvSpPr>
            <p:cNvPr id="228" name="Google Shape;228;p1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2262184" y="1606300"/>
            <a:ext cx="7282800" cy="1656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"/>
              <a:buNone/>
              <a:defRPr sz="1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subTitle" idx="1"/>
          </p:nvPr>
        </p:nvSpPr>
        <p:spPr>
          <a:xfrm>
            <a:off x="2980184" y="3236000"/>
            <a:ext cx="58468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3893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/>
          <p:nvPr/>
        </p:nvSpPr>
        <p:spPr>
          <a:xfrm>
            <a:off x="-1249565" y="3301502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5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" name="Google Shape;236;p15"/>
          <p:cNvGrpSpPr/>
          <p:nvPr/>
        </p:nvGrpSpPr>
        <p:grpSpPr>
          <a:xfrm>
            <a:off x="251484" y="1067671"/>
            <a:ext cx="653637" cy="811748"/>
            <a:chOff x="7376250" y="1989890"/>
            <a:chExt cx="490228" cy="608811"/>
          </a:xfrm>
        </p:grpSpPr>
        <p:sp>
          <p:nvSpPr>
            <p:cNvPr id="237" name="Google Shape;237;p15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15"/>
          <p:cNvGrpSpPr/>
          <p:nvPr/>
        </p:nvGrpSpPr>
        <p:grpSpPr>
          <a:xfrm>
            <a:off x="9876971" y="741111"/>
            <a:ext cx="2491328" cy="1957991"/>
            <a:chOff x="7407728" y="555833"/>
            <a:chExt cx="1868496" cy="1468493"/>
          </a:xfrm>
        </p:grpSpPr>
        <p:sp>
          <p:nvSpPr>
            <p:cNvPr id="241" name="Google Shape;241;p15"/>
            <p:cNvSpPr/>
            <p:nvPr/>
          </p:nvSpPr>
          <p:spPr>
            <a:xfrm>
              <a:off x="7407728" y="555833"/>
              <a:ext cx="1487499" cy="1407206"/>
            </a:xfrm>
            <a:custGeom>
              <a:avLst/>
              <a:gdLst/>
              <a:ahLst/>
              <a:cxnLst/>
              <a:rect l="l" t="t" r="r" b="b"/>
              <a:pathLst>
                <a:path w="26455" h="25027" extrusionOk="0">
                  <a:moveTo>
                    <a:pt x="9502" y="0"/>
                  </a:moveTo>
                  <a:cubicBezTo>
                    <a:pt x="9269" y="26"/>
                    <a:pt x="9035" y="78"/>
                    <a:pt x="8827" y="182"/>
                  </a:cubicBezTo>
                  <a:cubicBezTo>
                    <a:pt x="8620" y="286"/>
                    <a:pt x="8438" y="442"/>
                    <a:pt x="8282" y="623"/>
                  </a:cubicBezTo>
                  <a:cubicBezTo>
                    <a:pt x="8022" y="987"/>
                    <a:pt x="7867" y="1428"/>
                    <a:pt x="7867" y="1896"/>
                  </a:cubicBezTo>
                  <a:cubicBezTo>
                    <a:pt x="7841" y="2389"/>
                    <a:pt x="7893" y="2856"/>
                    <a:pt x="8022" y="3349"/>
                  </a:cubicBezTo>
                  <a:lnTo>
                    <a:pt x="8022" y="3375"/>
                  </a:lnTo>
                  <a:cubicBezTo>
                    <a:pt x="7218" y="2700"/>
                    <a:pt x="6309" y="2129"/>
                    <a:pt x="5348" y="1688"/>
                  </a:cubicBezTo>
                  <a:cubicBezTo>
                    <a:pt x="4985" y="1506"/>
                    <a:pt x="4648" y="1376"/>
                    <a:pt x="4258" y="1272"/>
                  </a:cubicBezTo>
                  <a:cubicBezTo>
                    <a:pt x="3895" y="1169"/>
                    <a:pt x="3531" y="1117"/>
                    <a:pt x="3142" y="1091"/>
                  </a:cubicBezTo>
                  <a:lnTo>
                    <a:pt x="3038" y="1091"/>
                  </a:lnTo>
                  <a:cubicBezTo>
                    <a:pt x="2882" y="1091"/>
                    <a:pt x="2752" y="1117"/>
                    <a:pt x="2597" y="1117"/>
                  </a:cubicBezTo>
                  <a:cubicBezTo>
                    <a:pt x="2415" y="1143"/>
                    <a:pt x="2233" y="1195"/>
                    <a:pt x="2051" y="1247"/>
                  </a:cubicBezTo>
                  <a:cubicBezTo>
                    <a:pt x="1688" y="1350"/>
                    <a:pt x="1376" y="1532"/>
                    <a:pt x="1117" y="1766"/>
                  </a:cubicBezTo>
                  <a:cubicBezTo>
                    <a:pt x="805" y="2051"/>
                    <a:pt x="546" y="2389"/>
                    <a:pt x="338" y="2778"/>
                  </a:cubicBezTo>
                  <a:cubicBezTo>
                    <a:pt x="156" y="3116"/>
                    <a:pt x="52" y="3505"/>
                    <a:pt x="27" y="3869"/>
                  </a:cubicBezTo>
                  <a:cubicBezTo>
                    <a:pt x="1" y="4258"/>
                    <a:pt x="52" y="4647"/>
                    <a:pt x="182" y="4985"/>
                  </a:cubicBezTo>
                  <a:cubicBezTo>
                    <a:pt x="286" y="5348"/>
                    <a:pt x="468" y="5686"/>
                    <a:pt x="702" y="5997"/>
                  </a:cubicBezTo>
                  <a:cubicBezTo>
                    <a:pt x="1169" y="6646"/>
                    <a:pt x="1740" y="7218"/>
                    <a:pt x="2389" y="7685"/>
                  </a:cubicBezTo>
                  <a:cubicBezTo>
                    <a:pt x="2778" y="7996"/>
                    <a:pt x="3194" y="8256"/>
                    <a:pt x="3609" y="8516"/>
                  </a:cubicBezTo>
                  <a:lnTo>
                    <a:pt x="3479" y="8516"/>
                  </a:lnTo>
                  <a:cubicBezTo>
                    <a:pt x="3168" y="8567"/>
                    <a:pt x="2882" y="8619"/>
                    <a:pt x="2571" y="8723"/>
                  </a:cubicBezTo>
                  <a:cubicBezTo>
                    <a:pt x="2311" y="8801"/>
                    <a:pt x="2051" y="8905"/>
                    <a:pt x="1818" y="9035"/>
                  </a:cubicBezTo>
                  <a:cubicBezTo>
                    <a:pt x="1558" y="9191"/>
                    <a:pt x="1351" y="9346"/>
                    <a:pt x="1169" y="9580"/>
                  </a:cubicBezTo>
                  <a:cubicBezTo>
                    <a:pt x="987" y="9762"/>
                    <a:pt x="883" y="10021"/>
                    <a:pt x="831" y="10281"/>
                  </a:cubicBezTo>
                  <a:cubicBezTo>
                    <a:pt x="805" y="10566"/>
                    <a:pt x="831" y="10878"/>
                    <a:pt x="935" y="11164"/>
                  </a:cubicBezTo>
                  <a:cubicBezTo>
                    <a:pt x="1039" y="11449"/>
                    <a:pt x="1169" y="11709"/>
                    <a:pt x="1376" y="11942"/>
                  </a:cubicBezTo>
                  <a:cubicBezTo>
                    <a:pt x="1766" y="12384"/>
                    <a:pt x="2233" y="12747"/>
                    <a:pt x="2778" y="12981"/>
                  </a:cubicBezTo>
                  <a:cubicBezTo>
                    <a:pt x="3401" y="13266"/>
                    <a:pt x="4024" y="13474"/>
                    <a:pt x="4699" y="13578"/>
                  </a:cubicBezTo>
                  <a:cubicBezTo>
                    <a:pt x="5348" y="13734"/>
                    <a:pt x="5998" y="13812"/>
                    <a:pt x="6647" y="13837"/>
                  </a:cubicBezTo>
                  <a:lnTo>
                    <a:pt x="6491" y="13915"/>
                  </a:lnTo>
                  <a:cubicBezTo>
                    <a:pt x="5842" y="14227"/>
                    <a:pt x="5271" y="14668"/>
                    <a:pt x="4829" y="15239"/>
                  </a:cubicBezTo>
                  <a:cubicBezTo>
                    <a:pt x="4414" y="15785"/>
                    <a:pt x="4258" y="16460"/>
                    <a:pt x="4414" y="17135"/>
                  </a:cubicBezTo>
                  <a:cubicBezTo>
                    <a:pt x="4622" y="17809"/>
                    <a:pt x="5037" y="18381"/>
                    <a:pt x="5608" y="18770"/>
                  </a:cubicBezTo>
                  <a:cubicBezTo>
                    <a:pt x="6153" y="19108"/>
                    <a:pt x="6776" y="19315"/>
                    <a:pt x="7425" y="19367"/>
                  </a:cubicBezTo>
                  <a:cubicBezTo>
                    <a:pt x="7633" y="19393"/>
                    <a:pt x="7867" y="19419"/>
                    <a:pt x="8074" y="19419"/>
                  </a:cubicBezTo>
                  <a:cubicBezTo>
                    <a:pt x="8568" y="19393"/>
                    <a:pt x="9035" y="19367"/>
                    <a:pt x="9528" y="19289"/>
                  </a:cubicBezTo>
                  <a:cubicBezTo>
                    <a:pt x="10177" y="19159"/>
                    <a:pt x="10826" y="19030"/>
                    <a:pt x="11475" y="18822"/>
                  </a:cubicBezTo>
                  <a:lnTo>
                    <a:pt x="11475" y="18822"/>
                  </a:lnTo>
                  <a:cubicBezTo>
                    <a:pt x="11294" y="19004"/>
                    <a:pt x="11138" y="19159"/>
                    <a:pt x="10982" y="19367"/>
                  </a:cubicBezTo>
                  <a:cubicBezTo>
                    <a:pt x="10463" y="19990"/>
                    <a:pt x="10151" y="20769"/>
                    <a:pt x="10125" y="21574"/>
                  </a:cubicBezTo>
                  <a:cubicBezTo>
                    <a:pt x="10125" y="22301"/>
                    <a:pt x="10385" y="23028"/>
                    <a:pt x="10878" y="23573"/>
                  </a:cubicBezTo>
                  <a:cubicBezTo>
                    <a:pt x="11371" y="24144"/>
                    <a:pt x="12020" y="24559"/>
                    <a:pt x="12721" y="24767"/>
                  </a:cubicBezTo>
                  <a:cubicBezTo>
                    <a:pt x="13241" y="24949"/>
                    <a:pt x="13760" y="25027"/>
                    <a:pt x="14279" y="25027"/>
                  </a:cubicBezTo>
                  <a:cubicBezTo>
                    <a:pt x="14591" y="25027"/>
                    <a:pt x="14928" y="25001"/>
                    <a:pt x="15240" y="24949"/>
                  </a:cubicBezTo>
                  <a:cubicBezTo>
                    <a:pt x="15707" y="24845"/>
                    <a:pt x="16148" y="24715"/>
                    <a:pt x="16589" y="24533"/>
                  </a:cubicBezTo>
                  <a:cubicBezTo>
                    <a:pt x="17031" y="24352"/>
                    <a:pt x="17472" y="24144"/>
                    <a:pt x="17939" y="23884"/>
                  </a:cubicBezTo>
                  <a:cubicBezTo>
                    <a:pt x="18692" y="23495"/>
                    <a:pt x="19445" y="23054"/>
                    <a:pt x="20146" y="22612"/>
                  </a:cubicBezTo>
                  <a:lnTo>
                    <a:pt x="20536" y="22379"/>
                  </a:lnTo>
                  <a:cubicBezTo>
                    <a:pt x="21444" y="21833"/>
                    <a:pt x="22275" y="21340"/>
                    <a:pt x="23132" y="20925"/>
                  </a:cubicBezTo>
                  <a:cubicBezTo>
                    <a:pt x="23910" y="20509"/>
                    <a:pt x="24741" y="20198"/>
                    <a:pt x="25572" y="19938"/>
                  </a:cubicBezTo>
                  <a:lnTo>
                    <a:pt x="25520" y="19938"/>
                  </a:lnTo>
                  <a:lnTo>
                    <a:pt x="26117" y="19783"/>
                  </a:lnTo>
                  <a:cubicBezTo>
                    <a:pt x="26247" y="19783"/>
                    <a:pt x="26325" y="19653"/>
                    <a:pt x="26299" y="19549"/>
                  </a:cubicBezTo>
                  <a:cubicBezTo>
                    <a:pt x="26299" y="19523"/>
                    <a:pt x="26299" y="19497"/>
                    <a:pt x="26299" y="19471"/>
                  </a:cubicBezTo>
                  <a:cubicBezTo>
                    <a:pt x="26299" y="19471"/>
                    <a:pt x="26299" y="19445"/>
                    <a:pt x="26325" y="19419"/>
                  </a:cubicBezTo>
                  <a:cubicBezTo>
                    <a:pt x="26351" y="19341"/>
                    <a:pt x="26351" y="19263"/>
                    <a:pt x="26325" y="19185"/>
                  </a:cubicBezTo>
                  <a:lnTo>
                    <a:pt x="26221" y="18874"/>
                  </a:lnTo>
                  <a:lnTo>
                    <a:pt x="26221" y="18900"/>
                  </a:lnTo>
                  <a:cubicBezTo>
                    <a:pt x="26195" y="18770"/>
                    <a:pt x="26169" y="18640"/>
                    <a:pt x="26143" y="18510"/>
                  </a:cubicBezTo>
                  <a:cubicBezTo>
                    <a:pt x="26117" y="18381"/>
                    <a:pt x="26117" y="18225"/>
                    <a:pt x="26091" y="18095"/>
                  </a:cubicBezTo>
                  <a:lnTo>
                    <a:pt x="26091" y="18017"/>
                  </a:lnTo>
                  <a:cubicBezTo>
                    <a:pt x="26065" y="17732"/>
                    <a:pt x="26039" y="17446"/>
                    <a:pt x="26039" y="17135"/>
                  </a:cubicBezTo>
                  <a:lnTo>
                    <a:pt x="26039" y="17083"/>
                  </a:lnTo>
                  <a:cubicBezTo>
                    <a:pt x="26039" y="16096"/>
                    <a:pt x="26117" y="15110"/>
                    <a:pt x="26247" y="14149"/>
                  </a:cubicBezTo>
                  <a:cubicBezTo>
                    <a:pt x="26377" y="13137"/>
                    <a:pt x="26455" y="12150"/>
                    <a:pt x="26455" y="11138"/>
                  </a:cubicBezTo>
                  <a:cubicBezTo>
                    <a:pt x="26455" y="10618"/>
                    <a:pt x="26403" y="10125"/>
                    <a:pt x="26325" y="9632"/>
                  </a:cubicBezTo>
                  <a:cubicBezTo>
                    <a:pt x="26247" y="9139"/>
                    <a:pt x="26117" y="8645"/>
                    <a:pt x="25909" y="8178"/>
                  </a:cubicBezTo>
                  <a:cubicBezTo>
                    <a:pt x="25676" y="7477"/>
                    <a:pt x="25234" y="6854"/>
                    <a:pt x="24663" y="6387"/>
                  </a:cubicBezTo>
                  <a:cubicBezTo>
                    <a:pt x="24300" y="6101"/>
                    <a:pt x="23859" y="5945"/>
                    <a:pt x="23417" y="5919"/>
                  </a:cubicBezTo>
                  <a:lnTo>
                    <a:pt x="23339" y="5919"/>
                  </a:lnTo>
                  <a:cubicBezTo>
                    <a:pt x="23132" y="5919"/>
                    <a:pt x="22950" y="5945"/>
                    <a:pt x="22742" y="5997"/>
                  </a:cubicBezTo>
                  <a:cubicBezTo>
                    <a:pt x="22535" y="6075"/>
                    <a:pt x="22327" y="6153"/>
                    <a:pt x="22145" y="6283"/>
                  </a:cubicBezTo>
                  <a:cubicBezTo>
                    <a:pt x="21730" y="6568"/>
                    <a:pt x="21392" y="6958"/>
                    <a:pt x="21159" y="7399"/>
                  </a:cubicBezTo>
                  <a:cubicBezTo>
                    <a:pt x="21107" y="7477"/>
                    <a:pt x="21055" y="7555"/>
                    <a:pt x="21029" y="7659"/>
                  </a:cubicBezTo>
                  <a:cubicBezTo>
                    <a:pt x="20951" y="7010"/>
                    <a:pt x="20821" y="6361"/>
                    <a:pt x="20665" y="5738"/>
                  </a:cubicBezTo>
                  <a:cubicBezTo>
                    <a:pt x="20510" y="5063"/>
                    <a:pt x="20276" y="4414"/>
                    <a:pt x="19990" y="3791"/>
                  </a:cubicBezTo>
                  <a:cubicBezTo>
                    <a:pt x="19731" y="3220"/>
                    <a:pt x="19367" y="2674"/>
                    <a:pt x="18926" y="2207"/>
                  </a:cubicBezTo>
                  <a:cubicBezTo>
                    <a:pt x="18718" y="1973"/>
                    <a:pt x="18485" y="1766"/>
                    <a:pt x="18225" y="1610"/>
                  </a:cubicBezTo>
                  <a:cubicBezTo>
                    <a:pt x="17965" y="1428"/>
                    <a:pt x="17680" y="1324"/>
                    <a:pt x="17394" y="1247"/>
                  </a:cubicBezTo>
                  <a:cubicBezTo>
                    <a:pt x="17161" y="1169"/>
                    <a:pt x="16901" y="1143"/>
                    <a:pt x="16641" y="1143"/>
                  </a:cubicBezTo>
                  <a:cubicBezTo>
                    <a:pt x="16304" y="1143"/>
                    <a:pt x="15940" y="1221"/>
                    <a:pt x="15655" y="1402"/>
                  </a:cubicBezTo>
                  <a:cubicBezTo>
                    <a:pt x="15395" y="1532"/>
                    <a:pt x="15188" y="1714"/>
                    <a:pt x="15032" y="1922"/>
                  </a:cubicBezTo>
                  <a:cubicBezTo>
                    <a:pt x="14876" y="2129"/>
                    <a:pt x="14746" y="2363"/>
                    <a:pt x="14642" y="2622"/>
                  </a:cubicBezTo>
                  <a:cubicBezTo>
                    <a:pt x="14435" y="3142"/>
                    <a:pt x="14305" y="3713"/>
                    <a:pt x="14279" y="4284"/>
                  </a:cubicBezTo>
                  <a:cubicBezTo>
                    <a:pt x="14279" y="4258"/>
                    <a:pt x="14279" y="4258"/>
                    <a:pt x="14253" y="4206"/>
                  </a:cubicBezTo>
                  <a:cubicBezTo>
                    <a:pt x="13941" y="3479"/>
                    <a:pt x="13552" y="2804"/>
                    <a:pt x="13085" y="2155"/>
                  </a:cubicBezTo>
                  <a:cubicBezTo>
                    <a:pt x="12877" y="1844"/>
                    <a:pt x="12643" y="1558"/>
                    <a:pt x="12384" y="1298"/>
                  </a:cubicBezTo>
                  <a:cubicBezTo>
                    <a:pt x="12124" y="1013"/>
                    <a:pt x="11839" y="779"/>
                    <a:pt x="11527" y="572"/>
                  </a:cubicBezTo>
                  <a:cubicBezTo>
                    <a:pt x="11216" y="390"/>
                    <a:pt x="10904" y="234"/>
                    <a:pt x="10567" y="130"/>
                  </a:cubicBezTo>
                  <a:cubicBezTo>
                    <a:pt x="10281" y="52"/>
                    <a:pt x="9970" y="0"/>
                    <a:pt x="9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7590186" y="657998"/>
              <a:ext cx="1686038" cy="1366328"/>
            </a:xfrm>
            <a:custGeom>
              <a:avLst/>
              <a:gdLst/>
              <a:ahLst/>
              <a:cxnLst/>
              <a:rect l="l" t="t" r="r" b="b"/>
              <a:pathLst>
                <a:path w="29986" h="24300" extrusionOk="0">
                  <a:moveTo>
                    <a:pt x="6725" y="1"/>
                  </a:moveTo>
                  <a:cubicBezTo>
                    <a:pt x="6647" y="27"/>
                    <a:pt x="6621" y="79"/>
                    <a:pt x="6621" y="156"/>
                  </a:cubicBezTo>
                  <a:cubicBezTo>
                    <a:pt x="6673" y="468"/>
                    <a:pt x="6725" y="831"/>
                    <a:pt x="6802" y="1169"/>
                  </a:cubicBezTo>
                  <a:cubicBezTo>
                    <a:pt x="6854" y="1506"/>
                    <a:pt x="6932" y="1896"/>
                    <a:pt x="6984" y="2259"/>
                  </a:cubicBezTo>
                  <a:cubicBezTo>
                    <a:pt x="7036" y="2597"/>
                    <a:pt x="7088" y="2986"/>
                    <a:pt x="7192" y="3350"/>
                  </a:cubicBezTo>
                  <a:cubicBezTo>
                    <a:pt x="7270" y="3713"/>
                    <a:pt x="7374" y="4102"/>
                    <a:pt x="7477" y="4466"/>
                  </a:cubicBezTo>
                  <a:cubicBezTo>
                    <a:pt x="7607" y="4855"/>
                    <a:pt x="7737" y="5193"/>
                    <a:pt x="7867" y="5556"/>
                  </a:cubicBezTo>
                  <a:cubicBezTo>
                    <a:pt x="8023" y="5894"/>
                    <a:pt x="8178" y="6257"/>
                    <a:pt x="8360" y="6569"/>
                  </a:cubicBezTo>
                  <a:cubicBezTo>
                    <a:pt x="8412" y="6673"/>
                    <a:pt x="8490" y="6776"/>
                    <a:pt x="8542" y="6854"/>
                  </a:cubicBezTo>
                  <a:lnTo>
                    <a:pt x="7685" y="6361"/>
                  </a:lnTo>
                  <a:cubicBezTo>
                    <a:pt x="6828" y="5816"/>
                    <a:pt x="5946" y="5271"/>
                    <a:pt x="5063" y="4751"/>
                  </a:cubicBezTo>
                  <a:cubicBezTo>
                    <a:pt x="4674" y="4492"/>
                    <a:pt x="4258" y="4258"/>
                    <a:pt x="3843" y="4025"/>
                  </a:cubicBezTo>
                  <a:cubicBezTo>
                    <a:pt x="3843" y="3999"/>
                    <a:pt x="3817" y="3999"/>
                    <a:pt x="3817" y="3973"/>
                  </a:cubicBezTo>
                  <a:cubicBezTo>
                    <a:pt x="3687" y="3869"/>
                    <a:pt x="3583" y="3739"/>
                    <a:pt x="3453" y="3609"/>
                  </a:cubicBezTo>
                  <a:cubicBezTo>
                    <a:pt x="3350" y="3479"/>
                    <a:pt x="3220" y="3324"/>
                    <a:pt x="3142" y="3168"/>
                  </a:cubicBezTo>
                  <a:cubicBezTo>
                    <a:pt x="2986" y="2934"/>
                    <a:pt x="2830" y="2675"/>
                    <a:pt x="2701" y="2415"/>
                  </a:cubicBezTo>
                  <a:cubicBezTo>
                    <a:pt x="2571" y="2155"/>
                    <a:pt x="2441" y="1870"/>
                    <a:pt x="2337" y="1584"/>
                  </a:cubicBezTo>
                  <a:cubicBezTo>
                    <a:pt x="2311" y="1558"/>
                    <a:pt x="2285" y="1532"/>
                    <a:pt x="2259" y="1532"/>
                  </a:cubicBezTo>
                  <a:lnTo>
                    <a:pt x="2233" y="1532"/>
                  </a:lnTo>
                  <a:cubicBezTo>
                    <a:pt x="2181" y="1558"/>
                    <a:pt x="2155" y="1610"/>
                    <a:pt x="2181" y="1662"/>
                  </a:cubicBezTo>
                  <a:cubicBezTo>
                    <a:pt x="2285" y="1896"/>
                    <a:pt x="2363" y="2103"/>
                    <a:pt x="2467" y="2337"/>
                  </a:cubicBezTo>
                  <a:cubicBezTo>
                    <a:pt x="2571" y="2571"/>
                    <a:pt x="2675" y="2778"/>
                    <a:pt x="2778" y="2986"/>
                  </a:cubicBezTo>
                  <a:cubicBezTo>
                    <a:pt x="2882" y="3194"/>
                    <a:pt x="3012" y="3402"/>
                    <a:pt x="3142" y="3609"/>
                  </a:cubicBezTo>
                  <a:cubicBezTo>
                    <a:pt x="3142" y="3609"/>
                    <a:pt x="3168" y="3635"/>
                    <a:pt x="3168" y="3635"/>
                  </a:cubicBezTo>
                  <a:cubicBezTo>
                    <a:pt x="2155" y="3090"/>
                    <a:pt x="1091" y="2571"/>
                    <a:pt x="1" y="2129"/>
                  </a:cubicBezTo>
                  <a:lnTo>
                    <a:pt x="1" y="2129"/>
                  </a:lnTo>
                  <a:lnTo>
                    <a:pt x="468" y="2415"/>
                  </a:lnTo>
                  <a:lnTo>
                    <a:pt x="805" y="2649"/>
                  </a:lnTo>
                  <a:lnTo>
                    <a:pt x="1221" y="2908"/>
                  </a:lnTo>
                  <a:lnTo>
                    <a:pt x="1454" y="3064"/>
                  </a:lnTo>
                  <a:cubicBezTo>
                    <a:pt x="1714" y="3194"/>
                    <a:pt x="1948" y="3350"/>
                    <a:pt x="2181" y="3505"/>
                  </a:cubicBezTo>
                  <a:lnTo>
                    <a:pt x="2675" y="3843"/>
                  </a:lnTo>
                  <a:lnTo>
                    <a:pt x="2415" y="3791"/>
                  </a:lnTo>
                  <a:cubicBezTo>
                    <a:pt x="2207" y="3791"/>
                    <a:pt x="2026" y="3765"/>
                    <a:pt x="1818" y="3765"/>
                  </a:cubicBezTo>
                  <a:cubicBezTo>
                    <a:pt x="1454" y="3765"/>
                    <a:pt x="1091" y="3791"/>
                    <a:pt x="728" y="3843"/>
                  </a:cubicBezTo>
                  <a:cubicBezTo>
                    <a:pt x="624" y="3843"/>
                    <a:pt x="624" y="3999"/>
                    <a:pt x="728" y="4025"/>
                  </a:cubicBezTo>
                  <a:cubicBezTo>
                    <a:pt x="857" y="4025"/>
                    <a:pt x="987" y="3999"/>
                    <a:pt x="1091" y="3999"/>
                  </a:cubicBezTo>
                  <a:lnTo>
                    <a:pt x="1532" y="3999"/>
                  </a:lnTo>
                  <a:cubicBezTo>
                    <a:pt x="1792" y="3999"/>
                    <a:pt x="2052" y="4025"/>
                    <a:pt x="2311" y="4077"/>
                  </a:cubicBezTo>
                  <a:cubicBezTo>
                    <a:pt x="2701" y="4128"/>
                    <a:pt x="3090" y="4206"/>
                    <a:pt x="3479" y="4336"/>
                  </a:cubicBezTo>
                  <a:lnTo>
                    <a:pt x="4985" y="5297"/>
                  </a:lnTo>
                  <a:cubicBezTo>
                    <a:pt x="5426" y="5608"/>
                    <a:pt x="5894" y="5920"/>
                    <a:pt x="6361" y="6205"/>
                  </a:cubicBezTo>
                  <a:lnTo>
                    <a:pt x="7036" y="6673"/>
                  </a:lnTo>
                  <a:lnTo>
                    <a:pt x="7737" y="7140"/>
                  </a:lnTo>
                  <a:lnTo>
                    <a:pt x="8100" y="7374"/>
                  </a:lnTo>
                  <a:cubicBezTo>
                    <a:pt x="7477" y="7270"/>
                    <a:pt x="6854" y="7218"/>
                    <a:pt x="6205" y="7218"/>
                  </a:cubicBezTo>
                  <a:lnTo>
                    <a:pt x="5712" y="7218"/>
                  </a:lnTo>
                  <a:cubicBezTo>
                    <a:pt x="5245" y="7244"/>
                    <a:pt x="4777" y="7296"/>
                    <a:pt x="4310" y="7348"/>
                  </a:cubicBezTo>
                  <a:cubicBezTo>
                    <a:pt x="4102" y="7399"/>
                    <a:pt x="3895" y="7425"/>
                    <a:pt x="3661" y="7451"/>
                  </a:cubicBezTo>
                  <a:lnTo>
                    <a:pt x="2960" y="7581"/>
                  </a:lnTo>
                  <a:cubicBezTo>
                    <a:pt x="2753" y="7607"/>
                    <a:pt x="2545" y="7659"/>
                    <a:pt x="2311" y="7711"/>
                  </a:cubicBezTo>
                  <a:lnTo>
                    <a:pt x="1636" y="7841"/>
                  </a:lnTo>
                  <a:cubicBezTo>
                    <a:pt x="1195" y="7919"/>
                    <a:pt x="779" y="8023"/>
                    <a:pt x="364" y="8126"/>
                  </a:cubicBezTo>
                  <a:lnTo>
                    <a:pt x="208" y="8178"/>
                  </a:lnTo>
                  <a:cubicBezTo>
                    <a:pt x="112" y="8202"/>
                    <a:pt x="149" y="8337"/>
                    <a:pt x="237" y="8337"/>
                  </a:cubicBezTo>
                  <a:cubicBezTo>
                    <a:pt x="245" y="8337"/>
                    <a:pt x="252" y="8336"/>
                    <a:pt x="260" y="8334"/>
                  </a:cubicBezTo>
                  <a:cubicBezTo>
                    <a:pt x="624" y="8230"/>
                    <a:pt x="987" y="8152"/>
                    <a:pt x="1377" y="8074"/>
                  </a:cubicBezTo>
                  <a:cubicBezTo>
                    <a:pt x="1740" y="8023"/>
                    <a:pt x="2129" y="7945"/>
                    <a:pt x="2519" y="7893"/>
                  </a:cubicBezTo>
                  <a:cubicBezTo>
                    <a:pt x="2908" y="7841"/>
                    <a:pt x="3272" y="7815"/>
                    <a:pt x="3635" y="7789"/>
                  </a:cubicBezTo>
                  <a:cubicBezTo>
                    <a:pt x="4025" y="7763"/>
                    <a:pt x="4466" y="7763"/>
                    <a:pt x="4855" y="7763"/>
                  </a:cubicBezTo>
                  <a:cubicBezTo>
                    <a:pt x="5271" y="7763"/>
                    <a:pt x="5660" y="7789"/>
                    <a:pt x="6075" y="7815"/>
                  </a:cubicBezTo>
                  <a:cubicBezTo>
                    <a:pt x="6491" y="7841"/>
                    <a:pt x="6828" y="7893"/>
                    <a:pt x="7192" y="7945"/>
                  </a:cubicBezTo>
                  <a:lnTo>
                    <a:pt x="7218" y="7945"/>
                  </a:lnTo>
                  <a:cubicBezTo>
                    <a:pt x="8178" y="8074"/>
                    <a:pt x="9113" y="8334"/>
                    <a:pt x="10022" y="8698"/>
                  </a:cubicBezTo>
                  <a:lnTo>
                    <a:pt x="10437" y="8983"/>
                  </a:lnTo>
                  <a:lnTo>
                    <a:pt x="10567" y="9061"/>
                  </a:lnTo>
                  <a:cubicBezTo>
                    <a:pt x="11086" y="9424"/>
                    <a:pt x="11605" y="9762"/>
                    <a:pt x="12124" y="10125"/>
                  </a:cubicBezTo>
                  <a:cubicBezTo>
                    <a:pt x="12644" y="10489"/>
                    <a:pt x="13163" y="10878"/>
                    <a:pt x="13708" y="11320"/>
                  </a:cubicBezTo>
                  <a:lnTo>
                    <a:pt x="14331" y="11787"/>
                  </a:lnTo>
                  <a:cubicBezTo>
                    <a:pt x="13968" y="11761"/>
                    <a:pt x="13604" y="11709"/>
                    <a:pt x="13215" y="11709"/>
                  </a:cubicBezTo>
                  <a:lnTo>
                    <a:pt x="12981" y="11709"/>
                  </a:lnTo>
                  <a:cubicBezTo>
                    <a:pt x="12566" y="11709"/>
                    <a:pt x="12124" y="11735"/>
                    <a:pt x="11709" y="11787"/>
                  </a:cubicBezTo>
                  <a:cubicBezTo>
                    <a:pt x="11475" y="11787"/>
                    <a:pt x="11216" y="11813"/>
                    <a:pt x="10956" y="11839"/>
                  </a:cubicBezTo>
                  <a:cubicBezTo>
                    <a:pt x="10722" y="11891"/>
                    <a:pt x="10463" y="11917"/>
                    <a:pt x="10203" y="11969"/>
                  </a:cubicBezTo>
                  <a:cubicBezTo>
                    <a:pt x="9944" y="12020"/>
                    <a:pt x="9710" y="12046"/>
                    <a:pt x="9476" y="12098"/>
                  </a:cubicBezTo>
                  <a:cubicBezTo>
                    <a:pt x="9243" y="12150"/>
                    <a:pt x="8983" y="12228"/>
                    <a:pt x="8723" y="12280"/>
                  </a:cubicBezTo>
                  <a:cubicBezTo>
                    <a:pt x="8230" y="12410"/>
                    <a:pt x="7737" y="12540"/>
                    <a:pt x="7270" y="12670"/>
                  </a:cubicBezTo>
                  <a:cubicBezTo>
                    <a:pt x="6309" y="12981"/>
                    <a:pt x="5349" y="13344"/>
                    <a:pt x="4440" y="13760"/>
                  </a:cubicBezTo>
                  <a:cubicBezTo>
                    <a:pt x="4128" y="13890"/>
                    <a:pt x="3817" y="14045"/>
                    <a:pt x="3505" y="14201"/>
                  </a:cubicBezTo>
                  <a:cubicBezTo>
                    <a:pt x="3479" y="14227"/>
                    <a:pt x="3453" y="14279"/>
                    <a:pt x="3479" y="14305"/>
                  </a:cubicBezTo>
                  <a:cubicBezTo>
                    <a:pt x="3505" y="14357"/>
                    <a:pt x="3557" y="14357"/>
                    <a:pt x="3583" y="14357"/>
                  </a:cubicBezTo>
                  <a:cubicBezTo>
                    <a:pt x="4051" y="14123"/>
                    <a:pt x="4518" y="13942"/>
                    <a:pt x="4959" y="13734"/>
                  </a:cubicBezTo>
                  <a:lnTo>
                    <a:pt x="4985" y="13734"/>
                  </a:lnTo>
                  <a:cubicBezTo>
                    <a:pt x="5660" y="13500"/>
                    <a:pt x="6335" y="13267"/>
                    <a:pt x="7036" y="13085"/>
                  </a:cubicBezTo>
                  <a:cubicBezTo>
                    <a:pt x="7737" y="12877"/>
                    <a:pt x="8438" y="12747"/>
                    <a:pt x="9139" y="12644"/>
                  </a:cubicBezTo>
                  <a:lnTo>
                    <a:pt x="9191" y="12644"/>
                  </a:lnTo>
                  <a:lnTo>
                    <a:pt x="9606" y="12592"/>
                  </a:lnTo>
                  <a:cubicBezTo>
                    <a:pt x="10047" y="12540"/>
                    <a:pt x="10489" y="12514"/>
                    <a:pt x="10930" y="12488"/>
                  </a:cubicBezTo>
                  <a:lnTo>
                    <a:pt x="12306" y="12488"/>
                  </a:lnTo>
                  <a:cubicBezTo>
                    <a:pt x="13241" y="12540"/>
                    <a:pt x="14175" y="12618"/>
                    <a:pt x="15084" y="12773"/>
                  </a:cubicBezTo>
                  <a:lnTo>
                    <a:pt x="15681" y="12851"/>
                  </a:lnTo>
                  <a:lnTo>
                    <a:pt x="16304" y="13370"/>
                  </a:lnTo>
                  <a:lnTo>
                    <a:pt x="16590" y="13578"/>
                  </a:lnTo>
                  <a:cubicBezTo>
                    <a:pt x="17083" y="13968"/>
                    <a:pt x="17550" y="14357"/>
                    <a:pt x="18043" y="14746"/>
                  </a:cubicBezTo>
                  <a:cubicBezTo>
                    <a:pt x="18407" y="15006"/>
                    <a:pt x="18744" y="15292"/>
                    <a:pt x="19108" y="15551"/>
                  </a:cubicBezTo>
                  <a:lnTo>
                    <a:pt x="19601" y="15915"/>
                  </a:lnTo>
                  <a:lnTo>
                    <a:pt x="19575" y="15889"/>
                  </a:lnTo>
                  <a:lnTo>
                    <a:pt x="19809" y="16096"/>
                  </a:lnTo>
                  <a:cubicBezTo>
                    <a:pt x="19731" y="16096"/>
                    <a:pt x="19653" y="16070"/>
                    <a:pt x="19549" y="16070"/>
                  </a:cubicBezTo>
                  <a:cubicBezTo>
                    <a:pt x="19290" y="16044"/>
                    <a:pt x="19030" y="16018"/>
                    <a:pt x="18770" y="16018"/>
                  </a:cubicBezTo>
                  <a:cubicBezTo>
                    <a:pt x="18121" y="16018"/>
                    <a:pt x="17472" y="16096"/>
                    <a:pt x="16823" y="16200"/>
                  </a:cubicBezTo>
                  <a:cubicBezTo>
                    <a:pt x="15941" y="16356"/>
                    <a:pt x="15032" y="16590"/>
                    <a:pt x="14175" y="16875"/>
                  </a:cubicBezTo>
                  <a:cubicBezTo>
                    <a:pt x="13968" y="16953"/>
                    <a:pt x="13760" y="17031"/>
                    <a:pt x="13552" y="17109"/>
                  </a:cubicBezTo>
                  <a:cubicBezTo>
                    <a:pt x="13344" y="17187"/>
                    <a:pt x="13111" y="17291"/>
                    <a:pt x="12903" y="17368"/>
                  </a:cubicBezTo>
                  <a:cubicBezTo>
                    <a:pt x="12488" y="17550"/>
                    <a:pt x="12098" y="17732"/>
                    <a:pt x="11683" y="17914"/>
                  </a:cubicBezTo>
                  <a:cubicBezTo>
                    <a:pt x="10904" y="18277"/>
                    <a:pt x="10151" y="18692"/>
                    <a:pt x="9398" y="19108"/>
                  </a:cubicBezTo>
                  <a:cubicBezTo>
                    <a:pt x="9309" y="19152"/>
                    <a:pt x="9354" y="19274"/>
                    <a:pt x="9435" y="19274"/>
                  </a:cubicBezTo>
                  <a:cubicBezTo>
                    <a:pt x="9448" y="19274"/>
                    <a:pt x="9462" y="19271"/>
                    <a:pt x="9476" y="19264"/>
                  </a:cubicBezTo>
                  <a:cubicBezTo>
                    <a:pt x="10125" y="18900"/>
                    <a:pt x="10774" y="18589"/>
                    <a:pt x="11449" y="18303"/>
                  </a:cubicBezTo>
                  <a:lnTo>
                    <a:pt x="11501" y="18303"/>
                  </a:lnTo>
                  <a:cubicBezTo>
                    <a:pt x="11865" y="18173"/>
                    <a:pt x="12228" y="18017"/>
                    <a:pt x="12618" y="17914"/>
                  </a:cubicBezTo>
                  <a:cubicBezTo>
                    <a:pt x="12981" y="17784"/>
                    <a:pt x="13396" y="17654"/>
                    <a:pt x="13812" y="17550"/>
                  </a:cubicBezTo>
                  <a:cubicBezTo>
                    <a:pt x="14227" y="17446"/>
                    <a:pt x="14643" y="17368"/>
                    <a:pt x="15032" y="17291"/>
                  </a:cubicBezTo>
                  <a:cubicBezTo>
                    <a:pt x="15447" y="17213"/>
                    <a:pt x="15837" y="17135"/>
                    <a:pt x="16252" y="17083"/>
                  </a:cubicBezTo>
                  <a:cubicBezTo>
                    <a:pt x="16847" y="17011"/>
                    <a:pt x="17443" y="16978"/>
                    <a:pt x="18038" y="16978"/>
                  </a:cubicBezTo>
                  <a:cubicBezTo>
                    <a:pt x="18741" y="16978"/>
                    <a:pt x="19443" y="17024"/>
                    <a:pt x="20146" y="17109"/>
                  </a:cubicBezTo>
                  <a:cubicBezTo>
                    <a:pt x="20406" y="17161"/>
                    <a:pt x="20691" y="17213"/>
                    <a:pt x="20951" y="17291"/>
                  </a:cubicBezTo>
                  <a:lnTo>
                    <a:pt x="21392" y="17394"/>
                  </a:lnTo>
                  <a:cubicBezTo>
                    <a:pt x="22249" y="18147"/>
                    <a:pt x="23158" y="19030"/>
                    <a:pt x="24196" y="20016"/>
                  </a:cubicBezTo>
                  <a:lnTo>
                    <a:pt x="24326" y="20172"/>
                  </a:lnTo>
                  <a:cubicBezTo>
                    <a:pt x="24534" y="20354"/>
                    <a:pt x="24715" y="20536"/>
                    <a:pt x="24897" y="20743"/>
                  </a:cubicBezTo>
                  <a:lnTo>
                    <a:pt x="25131" y="21003"/>
                  </a:lnTo>
                  <a:lnTo>
                    <a:pt x="25209" y="21081"/>
                  </a:lnTo>
                  <a:cubicBezTo>
                    <a:pt x="25494" y="21392"/>
                    <a:pt x="25858" y="21782"/>
                    <a:pt x="26247" y="22145"/>
                  </a:cubicBezTo>
                  <a:cubicBezTo>
                    <a:pt x="26714" y="22612"/>
                    <a:pt x="27104" y="23002"/>
                    <a:pt x="27493" y="23313"/>
                  </a:cubicBezTo>
                  <a:cubicBezTo>
                    <a:pt x="27727" y="23521"/>
                    <a:pt x="27934" y="23677"/>
                    <a:pt x="28142" y="23833"/>
                  </a:cubicBezTo>
                  <a:cubicBezTo>
                    <a:pt x="28298" y="23962"/>
                    <a:pt x="28480" y="24066"/>
                    <a:pt x="28687" y="24170"/>
                  </a:cubicBezTo>
                  <a:cubicBezTo>
                    <a:pt x="28843" y="24248"/>
                    <a:pt x="29025" y="24300"/>
                    <a:pt x="29232" y="24300"/>
                  </a:cubicBezTo>
                  <a:cubicBezTo>
                    <a:pt x="29336" y="24300"/>
                    <a:pt x="29466" y="24274"/>
                    <a:pt x="29570" y="24222"/>
                  </a:cubicBezTo>
                  <a:cubicBezTo>
                    <a:pt x="29674" y="24170"/>
                    <a:pt x="29752" y="24092"/>
                    <a:pt x="29830" y="23988"/>
                  </a:cubicBezTo>
                  <a:cubicBezTo>
                    <a:pt x="29856" y="23962"/>
                    <a:pt x="29856" y="23936"/>
                    <a:pt x="29881" y="23911"/>
                  </a:cubicBezTo>
                  <a:cubicBezTo>
                    <a:pt x="29959" y="23729"/>
                    <a:pt x="29985" y="23521"/>
                    <a:pt x="29959" y="23339"/>
                  </a:cubicBezTo>
                  <a:lnTo>
                    <a:pt x="29959" y="23313"/>
                  </a:lnTo>
                  <a:cubicBezTo>
                    <a:pt x="29959" y="23184"/>
                    <a:pt x="29933" y="23054"/>
                    <a:pt x="29881" y="22924"/>
                  </a:cubicBezTo>
                  <a:cubicBezTo>
                    <a:pt x="29830" y="22794"/>
                    <a:pt x="29752" y="22638"/>
                    <a:pt x="29700" y="22509"/>
                  </a:cubicBezTo>
                  <a:cubicBezTo>
                    <a:pt x="29518" y="22223"/>
                    <a:pt x="29336" y="21963"/>
                    <a:pt x="29129" y="21730"/>
                  </a:cubicBezTo>
                  <a:cubicBezTo>
                    <a:pt x="28921" y="21444"/>
                    <a:pt x="28687" y="21211"/>
                    <a:pt x="28480" y="21003"/>
                  </a:cubicBezTo>
                  <a:cubicBezTo>
                    <a:pt x="28090" y="20588"/>
                    <a:pt x="27675" y="20198"/>
                    <a:pt x="27259" y="19861"/>
                  </a:cubicBezTo>
                  <a:lnTo>
                    <a:pt x="26870" y="19471"/>
                  </a:lnTo>
                  <a:lnTo>
                    <a:pt x="26740" y="19393"/>
                  </a:lnTo>
                  <a:cubicBezTo>
                    <a:pt x="26403" y="19056"/>
                    <a:pt x="26013" y="18744"/>
                    <a:pt x="25572" y="18355"/>
                  </a:cubicBezTo>
                  <a:cubicBezTo>
                    <a:pt x="24845" y="17758"/>
                    <a:pt x="24040" y="17135"/>
                    <a:pt x="23054" y="16408"/>
                  </a:cubicBezTo>
                  <a:cubicBezTo>
                    <a:pt x="22457" y="15967"/>
                    <a:pt x="21860" y="15525"/>
                    <a:pt x="21159" y="15058"/>
                  </a:cubicBezTo>
                  <a:lnTo>
                    <a:pt x="21055" y="14876"/>
                  </a:lnTo>
                  <a:cubicBezTo>
                    <a:pt x="20873" y="14487"/>
                    <a:pt x="20717" y="14097"/>
                    <a:pt x="20562" y="13682"/>
                  </a:cubicBezTo>
                  <a:lnTo>
                    <a:pt x="20562" y="13656"/>
                  </a:lnTo>
                  <a:cubicBezTo>
                    <a:pt x="20354" y="13085"/>
                    <a:pt x="20198" y="12488"/>
                    <a:pt x="20068" y="11891"/>
                  </a:cubicBezTo>
                  <a:cubicBezTo>
                    <a:pt x="19964" y="11268"/>
                    <a:pt x="19861" y="10645"/>
                    <a:pt x="19835" y="10022"/>
                  </a:cubicBezTo>
                  <a:cubicBezTo>
                    <a:pt x="19783" y="9347"/>
                    <a:pt x="19757" y="8672"/>
                    <a:pt x="19783" y="8023"/>
                  </a:cubicBezTo>
                  <a:cubicBezTo>
                    <a:pt x="19809" y="7374"/>
                    <a:pt x="19861" y="6699"/>
                    <a:pt x="19964" y="6075"/>
                  </a:cubicBezTo>
                  <a:cubicBezTo>
                    <a:pt x="19964" y="6024"/>
                    <a:pt x="19913" y="5972"/>
                    <a:pt x="19887" y="5972"/>
                  </a:cubicBezTo>
                  <a:cubicBezTo>
                    <a:pt x="19835" y="5972"/>
                    <a:pt x="19783" y="5998"/>
                    <a:pt x="19783" y="6050"/>
                  </a:cubicBezTo>
                  <a:cubicBezTo>
                    <a:pt x="19731" y="6439"/>
                    <a:pt x="19679" y="6802"/>
                    <a:pt x="19627" y="7192"/>
                  </a:cubicBezTo>
                  <a:cubicBezTo>
                    <a:pt x="19601" y="7581"/>
                    <a:pt x="19549" y="7971"/>
                    <a:pt x="19523" y="8386"/>
                  </a:cubicBezTo>
                  <a:cubicBezTo>
                    <a:pt x="19497" y="8775"/>
                    <a:pt x="19471" y="9191"/>
                    <a:pt x="19471" y="9606"/>
                  </a:cubicBezTo>
                  <a:cubicBezTo>
                    <a:pt x="19471" y="10022"/>
                    <a:pt x="19471" y="10437"/>
                    <a:pt x="19523" y="10852"/>
                  </a:cubicBezTo>
                  <a:cubicBezTo>
                    <a:pt x="19549" y="11268"/>
                    <a:pt x="19575" y="11709"/>
                    <a:pt x="19653" y="12124"/>
                  </a:cubicBezTo>
                  <a:cubicBezTo>
                    <a:pt x="19705" y="12540"/>
                    <a:pt x="19783" y="12929"/>
                    <a:pt x="19861" y="13344"/>
                  </a:cubicBezTo>
                  <a:cubicBezTo>
                    <a:pt x="19939" y="13682"/>
                    <a:pt x="20042" y="14019"/>
                    <a:pt x="20172" y="14357"/>
                  </a:cubicBezTo>
                  <a:lnTo>
                    <a:pt x="19783" y="14071"/>
                  </a:lnTo>
                  <a:lnTo>
                    <a:pt x="19134" y="13630"/>
                  </a:lnTo>
                  <a:lnTo>
                    <a:pt x="18069" y="12877"/>
                  </a:lnTo>
                  <a:lnTo>
                    <a:pt x="17784" y="12695"/>
                  </a:lnTo>
                  <a:lnTo>
                    <a:pt x="17628" y="12566"/>
                  </a:lnTo>
                  <a:cubicBezTo>
                    <a:pt x="17161" y="12254"/>
                    <a:pt x="16693" y="11969"/>
                    <a:pt x="16226" y="11657"/>
                  </a:cubicBezTo>
                  <a:cubicBezTo>
                    <a:pt x="16096" y="11501"/>
                    <a:pt x="15992" y="11346"/>
                    <a:pt x="15863" y="11190"/>
                  </a:cubicBezTo>
                  <a:cubicBezTo>
                    <a:pt x="15266" y="10281"/>
                    <a:pt x="14772" y="9269"/>
                    <a:pt x="14409" y="8230"/>
                  </a:cubicBezTo>
                  <a:lnTo>
                    <a:pt x="14409" y="8256"/>
                  </a:lnTo>
                  <a:cubicBezTo>
                    <a:pt x="14331" y="8049"/>
                    <a:pt x="14253" y="7841"/>
                    <a:pt x="14201" y="7607"/>
                  </a:cubicBezTo>
                  <a:cubicBezTo>
                    <a:pt x="14123" y="7374"/>
                    <a:pt x="14071" y="7166"/>
                    <a:pt x="13994" y="6958"/>
                  </a:cubicBezTo>
                  <a:cubicBezTo>
                    <a:pt x="13890" y="6517"/>
                    <a:pt x="13786" y="6075"/>
                    <a:pt x="13708" y="5660"/>
                  </a:cubicBezTo>
                  <a:cubicBezTo>
                    <a:pt x="13526" y="4803"/>
                    <a:pt x="13422" y="3921"/>
                    <a:pt x="13344" y="3064"/>
                  </a:cubicBezTo>
                  <a:lnTo>
                    <a:pt x="13344" y="3090"/>
                  </a:lnTo>
                  <a:cubicBezTo>
                    <a:pt x="13319" y="2467"/>
                    <a:pt x="13293" y="1844"/>
                    <a:pt x="13293" y="1221"/>
                  </a:cubicBezTo>
                  <a:cubicBezTo>
                    <a:pt x="13293" y="1169"/>
                    <a:pt x="13241" y="1143"/>
                    <a:pt x="13215" y="1143"/>
                  </a:cubicBezTo>
                  <a:cubicBezTo>
                    <a:pt x="13163" y="1143"/>
                    <a:pt x="13111" y="1169"/>
                    <a:pt x="13111" y="1221"/>
                  </a:cubicBezTo>
                  <a:cubicBezTo>
                    <a:pt x="13111" y="2727"/>
                    <a:pt x="13215" y="4232"/>
                    <a:pt x="13422" y="5712"/>
                  </a:cubicBezTo>
                  <a:cubicBezTo>
                    <a:pt x="13604" y="7296"/>
                    <a:pt x="14045" y="8827"/>
                    <a:pt x="14720" y="10281"/>
                  </a:cubicBezTo>
                  <a:cubicBezTo>
                    <a:pt x="14798" y="10489"/>
                    <a:pt x="14928" y="10696"/>
                    <a:pt x="15032" y="10878"/>
                  </a:cubicBezTo>
                  <a:cubicBezTo>
                    <a:pt x="13474" y="9918"/>
                    <a:pt x="11891" y="8931"/>
                    <a:pt x="10333" y="7997"/>
                  </a:cubicBezTo>
                  <a:lnTo>
                    <a:pt x="10203" y="7919"/>
                  </a:lnTo>
                  <a:cubicBezTo>
                    <a:pt x="10022" y="7737"/>
                    <a:pt x="9866" y="7555"/>
                    <a:pt x="9684" y="7348"/>
                  </a:cubicBezTo>
                  <a:cubicBezTo>
                    <a:pt x="9528" y="7166"/>
                    <a:pt x="9372" y="6958"/>
                    <a:pt x="9217" y="6750"/>
                  </a:cubicBezTo>
                  <a:cubicBezTo>
                    <a:pt x="8957" y="6335"/>
                    <a:pt x="8698" y="5894"/>
                    <a:pt x="8464" y="5452"/>
                  </a:cubicBezTo>
                  <a:cubicBezTo>
                    <a:pt x="8230" y="4985"/>
                    <a:pt x="8049" y="4492"/>
                    <a:pt x="7867" y="3999"/>
                  </a:cubicBezTo>
                  <a:lnTo>
                    <a:pt x="7867" y="3947"/>
                  </a:lnTo>
                  <a:cubicBezTo>
                    <a:pt x="7763" y="3661"/>
                    <a:pt x="7659" y="3350"/>
                    <a:pt x="7555" y="3038"/>
                  </a:cubicBezTo>
                  <a:cubicBezTo>
                    <a:pt x="7451" y="2701"/>
                    <a:pt x="7348" y="2389"/>
                    <a:pt x="7270" y="2052"/>
                  </a:cubicBezTo>
                  <a:cubicBezTo>
                    <a:pt x="7192" y="1714"/>
                    <a:pt x="7114" y="1403"/>
                    <a:pt x="7062" y="1065"/>
                  </a:cubicBezTo>
                  <a:cubicBezTo>
                    <a:pt x="6984" y="754"/>
                    <a:pt x="6932" y="416"/>
                    <a:pt x="6880" y="105"/>
                  </a:cubicBezTo>
                  <a:cubicBezTo>
                    <a:pt x="6854" y="53"/>
                    <a:pt x="6828" y="27"/>
                    <a:pt x="6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" name="Google Shape;243;p15"/>
          <p:cNvSpPr txBox="1">
            <a:spLocks noGrp="1"/>
          </p:cNvSpPr>
          <p:nvPr>
            <p:ph type="title"/>
          </p:nvPr>
        </p:nvSpPr>
        <p:spPr>
          <a:xfrm>
            <a:off x="2088000" y="33149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subTitle" idx="1"/>
          </p:nvPr>
        </p:nvSpPr>
        <p:spPr>
          <a:xfrm>
            <a:off x="2045767" y="1177733"/>
            <a:ext cx="7917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10560901" y="2968672"/>
            <a:ext cx="893999" cy="584699"/>
            <a:chOff x="7555450" y="377766"/>
            <a:chExt cx="670499" cy="438524"/>
          </a:xfrm>
        </p:grpSpPr>
        <p:sp>
          <p:nvSpPr>
            <p:cNvPr id="246" name="Google Shape;246;p1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4162317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"/>
          <p:cNvSpPr/>
          <p:nvPr/>
        </p:nvSpPr>
        <p:spPr>
          <a:xfrm>
            <a:off x="-306200" y="3370900"/>
            <a:ext cx="14583699" cy="5828392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6"/>
          <p:cNvSpPr/>
          <p:nvPr/>
        </p:nvSpPr>
        <p:spPr>
          <a:xfrm flipH="1">
            <a:off x="-3563789" y="1957881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6"/>
          <p:cNvSpPr/>
          <p:nvPr/>
        </p:nvSpPr>
        <p:spPr>
          <a:xfrm flipH="1">
            <a:off x="7111343" y="3926732"/>
            <a:ext cx="6355283" cy="336985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6"/>
          <p:cNvSpPr/>
          <p:nvPr/>
        </p:nvSpPr>
        <p:spPr>
          <a:xfrm flipH="1">
            <a:off x="7353336" y="4047872"/>
            <a:ext cx="6113299" cy="3127608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4" name="Google Shape;254;p16"/>
          <p:cNvGrpSpPr/>
          <p:nvPr/>
        </p:nvGrpSpPr>
        <p:grpSpPr>
          <a:xfrm>
            <a:off x="9043576" y="6530567"/>
            <a:ext cx="672385" cy="507167"/>
            <a:chOff x="2533682" y="3720159"/>
            <a:chExt cx="248847" cy="187691"/>
          </a:xfrm>
        </p:grpSpPr>
        <p:sp>
          <p:nvSpPr>
            <p:cNvPr id="255" name="Google Shape;255;p16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8" name="Google Shape;258;p16"/>
          <p:cNvGrpSpPr/>
          <p:nvPr/>
        </p:nvGrpSpPr>
        <p:grpSpPr>
          <a:xfrm flipH="1">
            <a:off x="5188890" y="6144667"/>
            <a:ext cx="743789" cy="375535"/>
            <a:chOff x="2855620" y="1802395"/>
            <a:chExt cx="249884" cy="126165"/>
          </a:xfrm>
        </p:grpSpPr>
        <p:sp>
          <p:nvSpPr>
            <p:cNvPr id="259" name="Google Shape;259;p16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1" name="Google Shape;261;p16"/>
          <p:cNvGrpSpPr/>
          <p:nvPr/>
        </p:nvGrpSpPr>
        <p:grpSpPr>
          <a:xfrm>
            <a:off x="11052004" y="5759799"/>
            <a:ext cx="672385" cy="507167"/>
            <a:chOff x="2533682" y="3720159"/>
            <a:chExt cx="248847" cy="187691"/>
          </a:xfrm>
        </p:grpSpPr>
        <p:sp>
          <p:nvSpPr>
            <p:cNvPr id="262" name="Google Shape;262;p16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5" name="Google Shape;265;p16"/>
          <p:cNvSpPr txBox="1">
            <a:spLocks noGrp="1"/>
          </p:cNvSpPr>
          <p:nvPr>
            <p:ph type="title"/>
          </p:nvPr>
        </p:nvSpPr>
        <p:spPr>
          <a:xfrm>
            <a:off x="953400" y="3699600"/>
            <a:ext cx="10285200" cy="8024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title" idx="2" hasCustomPrompt="1"/>
          </p:nvPr>
        </p:nvSpPr>
        <p:spPr>
          <a:xfrm>
            <a:off x="5193200" y="1953059"/>
            <a:ext cx="1805600" cy="11224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7" name="Google Shape;267;p16"/>
          <p:cNvSpPr txBox="1">
            <a:spLocks noGrp="1"/>
          </p:cNvSpPr>
          <p:nvPr>
            <p:ph type="subTitle" idx="1"/>
          </p:nvPr>
        </p:nvSpPr>
        <p:spPr>
          <a:xfrm>
            <a:off x="4073067" y="4764167"/>
            <a:ext cx="4046000" cy="4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8" name="Google Shape;268;p16"/>
          <p:cNvGrpSpPr/>
          <p:nvPr/>
        </p:nvGrpSpPr>
        <p:grpSpPr>
          <a:xfrm>
            <a:off x="1664526" y="5075681"/>
            <a:ext cx="1718652" cy="2274459"/>
            <a:chOff x="4361325" y="3366075"/>
            <a:chExt cx="438775" cy="579175"/>
          </a:xfrm>
        </p:grpSpPr>
        <p:sp>
          <p:nvSpPr>
            <p:cNvPr id="269" name="Google Shape;269;p16"/>
            <p:cNvSpPr/>
            <p:nvPr/>
          </p:nvSpPr>
          <p:spPr>
            <a:xfrm>
              <a:off x="4361325" y="3366075"/>
              <a:ext cx="438775" cy="579175"/>
            </a:xfrm>
            <a:custGeom>
              <a:avLst/>
              <a:gdLst/>
              <a:ahLst/>
              <a:cxnLst/>
              <a:rect l="l" t="t" r="r" b="b"/>
              <a:pathLst>
                <a:path w="17551" h="23167" extrusionOk="0">
                  <a:moveTo>
                    <a:pt x="14567" y="0"/>
                  </a:moveTo>
                  <a:cubicBezTo>
                    <a:pt x="14268" y="0"/>
                    <a:pt x="13964" y="101"/>
                    <a:pt x="13708" y="321"/>
                  </a:cubicBezTo>
                  <a:cubicBezTo>
                    <a:pt x="13656" y="373"/>
                    <a:pt x="13578" y="425"/>
                    <a:pt x="13526" y="477"/>
                  </a:cubicBezTo>
                  <a:cubicBezTo>
                    <a:pt x="13189" y="711"/>
                    <a:pt x="12799" y="892"/>
                    <a:pt x="12410" y="1074"/>
                  </a:cubicBezTo>
                  <a:cubicBezTo>
                    <a:pt x="11605" y="1360"/>
                    <a:pt x="10774" y="1567"/>
                    <a:pt x="9918" y="1697"/>
                  </a:cubicBezTo>
                  <a:lnTo>
                    <a:pt x="9606" y="1749"/>
                  </a:lnTo>
                  <a:cubicBezTo>
                    <a:pt x="9269" y="1801"/>
                    <a:pt x="8983" y="1879"/>
                    <a:pt x="8646" y="1931"/>
                  </a:cubicBezTo>
                  <a:cubicBezTo>
                    <a:pt x="8282" y="2009"/>
                    <a:pt x="7893" y="2113"/>
                    <a:pt x="7529" y="2216"/>
                  </a:cubicBezTo>
                  <a:cubicBezTo>
                    <a:pt x="5946" y="2658"/>
                    <a:pt x="4726" y="3307"/>
                    <a:pt x="3843" y="4189"/>
                  </a:cubicBezTo>
                  <a:cubicBezTo>
                    <a:pt x="3350" y="4683"/>
                    <a:pt x="2934" y="5280"/>
                    <a:pt x="2623" y="5903"/>
                  </a:cubicBezTo>
                  <a:cubicBezTo>
                    <a:pt x="2285" y="6578"/>
                    <a:pt x="2052" y="7331"/>
                    <a:pt x="1922" y="8084"/>
                  </a:cubicBezTo>
                  <a:cubicBezTo>
                    <a:pt x="1844" y="8473"/>
                    <a:pt x="1792" y="8888"/>
                    <a:pt x="1740" y="9330"/>
                  </a:cubicBezTo>
                  <a:cubicBezTo>
                    <a:pt x="1714" y="9849"/>
                    <a:pt x="1714" y="10368"/>
                    <a:pt x="1740" y="10887"/>
                  </a:cubicBezTo>
                  <a:cubicBezTo>
                    <a:pt x="1792" y="11432"/>
                    <a:pt x="1870" y="11952"/>
                    <a:pt x="1948" y="12419"/>
                  </a:cubicBezTo>
                  <a:lnTo>
                    <a:pt x="2052" y="13146"/>
                  </a:lnTo>
                  <a:lnTo>
                    <a:pt x="2181" y="13899"/>
                  </a:lnTo>
                  <a:cubicBezTo>
                    <a:pt x="2207" y="14158"/>
                    <a:pt x="2259" y="14418"/>
                    <a:pt x="2285" y="14678"/>
                  </a:cubicBezTo>
                  <a:cubicBezTo>
                    <a:pt x="2285" y="14678"/>
                    <a:pt x="2285" y="14678"/>
                    <a:pt x="2285" y="14704"/>
                  </a:cubicBezTo>
                  <a:cubicBezTo>
                    <a:pt x="2363" y="15353"/>
                    <a:pt x="2363" y="16002"/>
                    <a:pt x="2285" y="16677"/>
                  </a:cubicBezTo>
                  <a:lnTo>
                    <a:pt x="2285" y="16728"/>
                  </a:lnTo>
                  <a:cubicBezTo>
                    <a:pt x="2181" y="16858"/>
                    <a:pt x="2103" y="16988"/>
                    <a:pt x="2026" y="17144"/>
                  </a:cubicBezTo>
                  <a:cubicBezTo>
                    <a:pt x="1870" y="17403"/>
                    <a:pt x="1714" y="17637"/>
                    <a:pt x="1584" y="17871"/>
                  </a:cubicBezTo>
                  <a:cubicBezTo>
                    <a:pt x="1247" y="18416"/>
                    <a:pt x="961" y="18961"/>
                    <a:pt x="702" y="19558"/>
                  </a:cubicBezTo>
                  <a:cubicBezTo>
                    <a:pt x="572" y="19844"/>
                    <a:pt x="468" y="20181"/>
                    <a:pt x="364" y="20493"/>
                  </a:cubicBezTo>
                  <a:cubicBezTo>
                    <a:pt x="234" y="20882"/>
                    <a:pt x="130" y="21272"/>
                    <a:pt x="79" y="21687"/>
                  </a:cubicBezTo>
                  <a:cubicBezTo>
                    <a:pt x="1" y="22258"/>
                    <a:pt x="312" y="22803"/>
                    <a:pt x="857" y="23037"/>
                  </a:cubicBezTo>
                  <a:cubicBezTo>
                    <a:pt x="1013" y="23115"/>
                    <a:pt x="1195" y="23167"/>
                    <a:pt x="1377" y="23167"/>
                  </a:cubicBezTo>
                  <a:cubicBezTo>
                    <a:pt x="1532" y="23167"/>
                    <a:pt x="1688" y="23141"/>
                    <a:pt x="1818" y="23089"/>
                  </a:cubicBezTo>
                  <a:cubicBezTo>
                    <a:pt x="2181" y="22959"/>
                    <a:pt x="2467" y="22673"/>
                    <a:pt x="2623" y="22336"/>
                  </a:cubicBezTo>
                  <a:cubicBezTo>
                    <a:pt x="2649" y="22180"/>
                    <a:pt x="2701" y="22050"/>
                    <a:pt x="2753" y="21895"/>
                  </a:cubicBezTo>
                  <a:lnTo>
                    <a:pt x="2804" y="21791"/>
                  </a:lnTo>
                  <a:cubicBezTo>
                    <a:pt x="2830" y="21635"/>
                    <a:pt x="2882" y="21453"/>
                    <a:pt x="2960" y="21324"/>
                  </a:cubicBezTo>
                  <a:cubicBezTo>
                    <a:pt x="3064" y="21038"/>
                    <a:pt x="3168" y="20726"/>
                    <a:pt x="3324" y="20415"/>
                  </a:cubicBezTo>
                  <a:cubicBezTo>
                    <a:pt x="3583" y="19818"/>
                    <a:pt x="3895" y="19273"/>
                    <a:pt x="4232" y="18727"/>
                  </a:cubicBezTo>
                  <a:lnTo>
                    <a:pt x="4336" y="18546"/>
                  </a:lnTo>
                  <a:lnTo>
                    <a:pt x="4388" y="18520"/>
                  </a:lnTo>
                  <a:cubicBezTo>
                    <a:pt x="4803" y="18390"/>
                    <a:pt x="5219" y="18286"/>
                    <a:pt x="5660" y="18234"/>
                  </a:cubicBezTo>
                  <a:cubicBezTo>
                    <a:pt x="5964" y="18196"/>
                    <a:pt x="6268" y="18172"/>
                    <a:pt x="6572" y="18172"/>
                  </a:cubicBezTo>
                  <a:cubicBezTo>
                    <a:pt x="6684" y="18172"/>
                    <a:pt x="6795" y="18175"/>
                    <a:pt x="6906" y="18182"/>
                  </a:cubicBezTo>
                  <a:lnTo>
                    <a:pt x="8100" y="18182"/>
                  </a:lnTo>
                  <a:cubicBezTo>
                    <a:pt x="8490" y="18182"/>
                    <a:pt x="8879" y="18208"/>
                    <a:pt x="9295" y="18208"/>
                  </a:cubicBezTo>
                  <a:cubicBezTo>
                    <a:pt x="9840" y="18208"/>
                    <a:pt x="10385" y="18182"/>
                    <a:pt x="10930" y="18130"/>
                  </a:cubicBezTo>
                  <a:cubicBezTo>
                    <a:pt x="11423" y="18078"/>
                    <a:pt x="11917" y="17975"/>
                    <a:pt x="12384" y="17845"/>
                  </a:cubicBezTo>
                  <a:cubicBezTo>
                    <a:pt x="12903" y="17689"/>
                    <a:pt x="13422" y="17481"/>
                    <a:pt x="13890" y="17222"/>
                  </a:cubicBezTo>
                  <a:cubicBezTo>
                    <a:pt x="14357" y="16936"/>
                    <a:pt x="14798" y="16625"/>
                    <a:pt x="15188" y="16261"/>
                  </a:cubicBezTo>
                  <a:cubicBezTo>
                    <a:pt x="15551" y="15924"/>
                    <a:pt x="15863" y="15560"/>
                    <a:pt x="16148" y="15145"/>
                  </a:cubicBezTo>
                  <a:cubicBezTo>
                    <a:pt x="16693" y="14392"/>
                    <a:pt x="17083" y="13535"/>
                    <a:pt x="17291" y="12627"/>
                  </a:cubicBezTo>
                  <a:cubicBezTo>
                    <a:pt x="17498" y="11718"/>
                    <a:pt x="17550" y="10783"/>
                    <a:pt x="17472" y="9875"/>
                  </a:cubicBezTo>
                  <a:cubicBezTo>
                    <a:pt x="17446" y="9408"/>
                    <a:pt x="17368" y="8940"/>
                    <a:pt x="17265" y="8499"/>
                  </a:cubicBezTo>
                  <a:cubicBezTo>
                    <a:pt x="17135" y="8006"/>
                    <a:pt x="17005" y="7538"/>
                    <a:pt x="16849" y="7097"/>
                  </a:cubicBezTo>
                  <a:cubicBezTo>
                    <a:pt x="16719" y="6760"/>
                    <a:pt x="16590" y="6422"/>
                    <a:pt x="16486" y="6085"/>
                  </a:cubicBezTo>
                  <a:cubicBezTo>
                    <a:pt x="16304" y="5591"/>
                    <a:pt x="16122" y="5098"/>
                    <a:pt x="15967" y="4631"/>
                  </a:cubicBezTo>
                  <a:cubicBezTo>
                    <a:pt x="15863" y="4293"/>
                    <a:pt x="15785" y="3930"/>
                    <a:pt x="15733" y="3592"/>
                  </a:cubicBezTo>
                  <a:cubicBezTo>
                    <a:pt x="15681" y="3099"/>
                    <a:pt x="15707" y="2606"/>
                    <a:pt x="15759" y="2139"/>
                  </a:cubicBezTo>
                  <a:cubicBezTo>
                    <a:pt x="15785" y="1957"/>
                    <a:pt x="15811" y="1801"/>
                    <a:pt x="15863" y="1645"/>
                  </a:cubicBezTo>
                  <a:cubicBezTo>
                    <a:pt x="15915" y="1438"/>
                    <a:pt x="15915" y="1204"/>
                    <a:pt x="15863" y="996"/>
                  </a:cubicBezTo>
                  <a:cubicBezTo>
                    <a:pt x="15708" y="379"/>
                    <a:pt x="15147" y="0"/>
                    <a:pt x="14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4428175" y="3390975"/>
              <a:ext cx="347900" cy="425125"/>
            </a:xfrm>
            <a:custGeom>
              <a:avLst/>
              <a:gdLst/>
              <a:ahLst/>
              <a:cxnLst/>
              <a:rect l="l" t="t" r="r" b="b"/>
              <a:pathLst>
                <a:path w="13916" h="17005" extrusionOk="0">
                  <a:moveTo>
                    <a:pt x="11917" y="0"/>
                  </a:moveTo>
                  <a:cubicBezTo>
                    <a:pt x="11813" y="0"/>
                    <a:pt x="11735" y="26"/>
                    <a:pt x="11657" y="78"/>
                  </a:cubicBezTo>
                  <a:cubicBezTo>
                    <a:pt x="11579" y="156"/>
                    <a:pt x="11501" y="208"/>
                    <a:pt x="11423" y="286"/>
                  </a:cubicBezTo>
                  <a:cubicBezTo>
                    <a:pt x="11008" y="545"/>
                    <a:pt x="10567" y="805"/>
                    <a:pt x="10099" y="987"/>
                  </a:cubicBezTo>
                  <a:cubicBezTo>
                    <a:pt x="9243" y="1298"/>
                    <a:pt x="8334" y="1506"/>
                    <a:pt x="7425" y="1662"/>
                  </a:cubicBezTo>
                  <a:lnTo>
                    <a:pt x="7114" y="1714"/>
                  </a:lnTo>
                  <a:cubicBezTo>
                    <a:pt x="6802" y="1766"/>
                    <a:pt x="6491" y="1843"/>
                    <a:pt x="6179" y="1895"/>
                  </a:cubicBezTo>
                  <a:cubicBezTo>
                    <a:pt x="5868" y="1973"/>
                    <a:pt x="5478" y="2051"/>
                    <a:pt x="5141" y="2155"/>
                  </a:cubicBezTo>
                  <a:cubicBezTo>
                    <a:pt x="3687" y="2570"/>
                    <a:pt x="2623" y="3141"/>
                    <a:pt x="1844" y="3894"/>
                  </a:cubicBezTo>
                  <a:cubicBezTo>
                    <a:pt x="1428" y="4336"/>
                    <a:pt x="1065" y="4803"/>
                    <a:pt x="831" y="5348"/>
                  </a:cubicBezTo>
                  <a:cubicBezTo>
                    <a:pt x="520" y="5945"/>
                    <a:pt x="312" y="6594"/>
                    <a:pt x="208" y="7269"/>
                  </a:cubicBezTo>
                  <a:cubicBezTo>
                    <a:pt x="130" y="7633"/>
                    <a:pt x="79" y="8022"/>
                    <a:pt x="53" y="8437"/>
                  </a:cubicBezTo>
                  <a:cubicBezTo>
                    <a:pt x="1" y="8905"/>
                    <a:pt x="1" y="9372"/>
                    <a:pt x="53" y="9839"/>
                  </a:cubicBezTo>
                  <a:cubicBezTo>
                    <a:pt x="79" y="10333"/>
                    <a:pt x="156" y="10826"/>
                    <a:pt x="234" y="11293"/>
                  </a:cubicBezTo>
                  <a:lnTo>
                    <a:pt x="338" y="11942"/>
                  </a:lnTo>
                  <a:cubicBezTo>
                    <a:pt x="390" y="12228"/>
                    <a:pt x="416" y="12487"/>
                    <a:pt x="468" y="12747"/>
                  </a:cubicBezTo>
                  <a:cubicBezTo>
                    <a:pt x="494" y="13033"/>
                    <a:pt x="546" y="13292"/>
                    <a:pt x="572" y="13578"/>
                  </a:cubicBezTo>
                  <a:cubicBezTo>
                    <a:pt x="676" y="14331"/>
                    <a:pt x="676" y="15083"/>
                    <a:pt x="572" y="15836"/>
                  </a:cubicBezTo>
                  <a:cubicBezTo>
                    <a:pt x="546" y="15992"/>
                    <a:pt x="520" y="16174"/>
                    <a:pt x="468" y="16304"/>
                  </a:cubicBezTo>
                  <a:lnTo>
                    <a:pt x="416" y="16330"/>
                  </a:lnTo>
                  <a:cubicBezTo>
                    <a:pt x="338" y="16381"/>
                    <a:pt x="286" y="16459"/>
                    <a:pt x="260" y="16537"/>
                  </a:cubicBezTo>
                  <a:cubicBezTo>
                    <a:pt x="208" y="16641"/>
                    <a:pt x="234" y="16719"/>
                    <a:pt x="286" y="16823"/>
                  </a:cubicBezTo>
                  <a:cubicBezTo>
                    <a:pt x="338" y="16927"/>
                    <a:pt x="468" y="17005"/>
                    <a:pt x="598" y="17005"/>
                  </a:cubicBezTo>
                  <a:cubicBezTo>
                    <a:pt x="650" y="17005"/>
                    <a:pt x="702" y="16979"/>
                    <a:pt x="753" y="16953"/>
                  </a:cubicBezTo>
                  <a:cubicBezTo>
                    <a:pt x="961" y="16849"/>
                    <a:pt x="1169" y="16745"/>
                    <a:pt x="1377" y="16641"/>
                  </a:cubicBezTo>
                  <a:cubicBezTo>
                    <a:pt x="1844" y="16485"/>
                    <a:pt x="2363" y="16356"/>
                    <a:pt x="2856" y="16304"/>
                  </a:cubicBezTo>
                  <a:cubicBezTo>
                    <a:pt x="3324" y="16252"/>
                    <a:pt x="3765" y="16226"/>
                    <a:pt x="4232" y="16226"/>
                  </a:cubicBezTo>
                  <a:cubicBezTo>
                    <a:pt x="4622" y="16226"/>
                    <a:pt x="5011" y="16226"/>
                    <a:pt x="5400" y="16252"/>
                  </a:cubicBezTo>
                  <a:lnTo>
                    <a:pt x="5452" y="16252"/>
                  </a:lnTo>
                  <a:cubicBezTo>
                    <a:pt x="5842" y="16252"/>
                    <a:pt x="6231" y="16278"/>
                    <a:pt x="6595" y="16278"/>
                  </a:cubicBezTo>
                  <a:cubicBezTo>
                    <a:pt x="7114" y="16278"/>
                    <a:pt x="7633" y="16252"/>
                    <a:pt x="8126" y="16200"/>
                  </a:cubicBezTo>
                  <a:cubicBezTo>
                    <a:pt x="8568" y="16148"/>
                    <a:pt x="9009" y="16070"/>
                    <a:pt x="9424" y="15940"/>
                  </a:cubicBezTo>
                  <a:cubicBezTo>
                    <a:pt x="11579" y="15317"/>
                    <a:pt x="13189" y="13578"/>
                    <a:pt x="13682" y="11423"/>
                  </a:cubicBezTo>
                  <a:cubicBezTo>
                    <a:pt x="13864" y="10618"/>
                    <a:pt x="13916" y="9813"/>
                    <a:pt x="13838" y="8983"/>
                  </a:cubicBezTo>
                  <a:cubicBezTo>
                    <a:pt x="13786" y="8567"/>
                    <a:pt x="13734" y="8152"/>
                    <a:pt x="13630" y="7711"/>
                  </a:cubicBezTo>
                  <a:cubicBezTo>
                    <a:pt x="13526" y="7295"/>
                    <a:pt x="13396" y="6854"/>
                    <a:pt x="13241" y="6413"/>
                  </a:cubicBezTo>
                  <a:cubicBezTo>
                    <a:pt x="13137" y="6101"/>
                    <a:pt x="13007" y="5764"/>
                    <a:pt x="12903" y="5426"/>
                  </a:cubicBezTo>
                  <a:cubicBezTo>
                    <a:pt x="12695" y="4933"/>
                    <a:pt x="12514" y="4440"/>
                    <a:pt x="12358" y="3920"/>
                  </a:cubicBezTo>
                  <a:cubicBezTo>
                    <a:pt x="12228" y="3531"/>
                    <a:pt x="12150" y="3116"/>
                    <a:pt x="12098" y="2700"/>
                  </a:cubicBezTo>
                  <a:cubicBezTo>
                    <a:pt x="12020" y="2129"/>
                    <a:pt x="12046" y="1558"/>
                    <a:pt x="12124" y="987"/>
                  </a:cubicBezTo>
                  <a:cubicBezTo>
                    <a:pt x="12176" y="805"/>
                    <a:pt x="12202" y="623"/>
                    <a:pt x="12228" y="442"/>
                  </a:cubicBezTo>
                  <a:cubicBezTo>
                    <a:pt x="12254" y="390"/>
                    <a:pt x="12254" y="312"/>
                    <a:pt x="12228" y="260"/>
                  </a:cubicBezTo>
                  <a:cubicBezTo>
                    <a:pt x="12228" y="182"/>
                    <a:pt x="12150" y="104"/>
                    <a:pt x="12072" y="52"/>
                  </a:cubicBezTo>
                  <a:cubicBezTo>
                    <a:pt x="12020" y="26"/>
                    <a:pt x="11969" y="0"/>
                    <a:pt x="11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4384950" y="3421475"/>
              <a:ext cx="343100" cy="499400"/>
            </a:xfrm>
            <a:custGeom>
              <a:avLst/>
              <a:gdLst/>
              <a:ahLst/>
              <a:cxnLst/>
              <a:rect l="l" t="t" r="r" b="b"/>
              <a:pathLst>
                <a:path w="13724" h="19976" extrusionOk="0">
                  <a:moveTo>
                    <a:pt x="12945" y="0"/>
                  </a:moveTo>
                  <a:cubicBezTo>
                    <a:pt x="12919" y="0"/>
                    <a:pt x="12867" y="26"/>
                    <a:pt x="12867" y="52"/>
                  </a:cubicBezTo>
                  <a:cubicBezTo>
                    <a:pt x="12322" y="1247"/>
                    <a:pt x="11673" y="2389"/>
                    <a:pt x="10998" y="3505"/>
                  </a:cubicBezTo>
                  <a:cubicBezTo>
                    <a:pt x="10712" y="3946"/>
                    <a:pt x="10452" y="4362"/>
                    <a:pt x="10167" y="4777"/>
                  </a:cubicBezTo>
                  <a:cubicBezTo>
                    <a:pt x="10193" y="4699"/>
                    <a:pt x="10219" y="4621"/>
                    <a:pt x="10219" y="4544"/>
                  </a:cubicBezTo>
                  <a:cubicBezTo>
                    <a:pt x="10297" y="4180"/>
                    <a:pt x="10349" y="3817"/>
                    <a:pt x="10375" y="3453"/>
                  </a:cubicBezTo>
                  <a:cubicBezTo>
                    <a:pt x="10426" y="2752"/>
                    <a:pt x="10401" y="2051"/>
                    <a:pt x="10323" y="1350"/>
                  </a:cubicBezTo>
                  <a:cubicBezTo>
                    <a:pt x="10323" y="1298"/>
                    <a:pt x="10271" y="1272"/>
                    <a:pt x="10245" y="1272"/>
                  </a:cubicBezTo>
                  <a:cubicBezTo>
                    <a:pt x="10193" y="1272"/>
                    <a:pt x="10167" y="1324"/>
                    <a:pt x="10167" y="1350"/>
                  </a:cubicBezTo>
                  <a:cubicBezTo>
                    <a:pt x="10219" y="1870"/>
                    <a:pt x="10245" y="2389"/>
                    <a:pt x="10245" y="2882"/>
                  </a:cubicBezTo>
                  <a:cubicBezTo>
                    <a:pt x="10219" y="3220"/>
                    <a:pt x="10193" y="3531"/>
                    <a:pt x="10141" y="3843"/>
                  </a:cubicBezTo>
                  <a:cubicBezTo>
                    <a:pt x="10089" y="4180"/>
                    <a:pt x="10037" y="4492"/>
                    <a:pt x="9933" y="4829"/>
                  </a:cubicBezTo>
                  <a:cubicBezTo>
                    <a:pt x="9881" y="5011"/>
                    <a:pt x="9829" y="5193"/>
                    <a:pt x="9751" y="5374"/>
                  </a:cubicBezTo>
                  <a:cubicBezTo>
                    <a:pt x="8999" y="6439"/>
                    <a:pt x="8220" y="7477"/>
                    <a:pt x="7441" y="8516"/>
                  </a:cubicBezTo>
                  <a:cubicBezTo>
                    <a:pt x="7104" y="8905"/>
                    <a:pt x="6792" y="9320"/>
                    <a:pt x="6454" y="9710"/>
                  </a:cubicBezTo>
                  <a:lnTo>
                    <a:pt x="6221" y="9995"/>
                  </a:lnTo>
                  <a:cubicBezTo>
                    <a:pt x="6299" y="9762"/>
                    <a:pt x="6377" y="9502"/>
                    <a:pt x="6454" y="9242"/>
                  </a:cubicBezTo>
                  <a:cubicBezTo>
                    <a:pt x="6532" y="8905"/>
                    <a:pt x="6610" y="8567"/>
                    <a:pt x="6662" y="8204"/>
                  </a:cubicBezTo>
                  <a:cubicBezTo>
                    <a:pt x="6740" y="7867"/>
                    <a:pt x="6792" y="7477"/>
                    <a:pt x="6818" y="7088"/>
                  </a:cubicBezTo>
                  <a:cubicBezTo>
                    <a:pt x="6896" y="6387"/>
                    <a:pt x="6896" y="5660"/>
                    <a:pt x="6818" y="4959"/>
                  </a:cubicBezTo>
                  <a:cubicBezTo>
                    <a:pt x="6740" y="4232"/>
                    <a:pt x="6584" y="3557"/>
                    <a:pt x="6351" y="2882"/>
                  </a:cubicBezTo>
                  <a:cubicBezTo>
                    <a:pt x="6351" y="2856"/>
                    <a:pt x="6325" y="2830"/>
                    <a:pt x="6273" y="2830"/>
                  </a:cubicBezTo>
                  <a:lnTo>
                    <a:pt x="6247" y="2830"/>
                  </a:lnTo>
                  <a:cubicBezTo>
                    <a:pt x="6195" y="2856"/>
                    <a:pt x="6195" y="2908"/>
                    <a:pt x="6195" y="2934"/>
                  </a:cubicBezTo>
                  <a:cubicBezTo>
                    <a:pt x="6299" y="3220"/>
                    <a:pt x="6377" y="3479"/>
                    <a:pt x="6429" y="3765"/>
                  </a:cubicBezTo>
                  <a:cubicBezTo>
                    <a:pt x="6610" y="4544"/>
                    <a:pt x="6662" y="5296"/>
                    <a:pt x="6636" y="6075"/>
                  </a:cubicBezTo>
                  <a:lnTo>
                    <a:pt x="6636" y="6049"/>
                  </a:lnTo>
                  <a:cubicBezTo>
                    <a:pt x="6636" y="6309"/>
                    <a:pt x="6610" y="6568"/>
                    <a:pt x="6584" y="6828"/>
                  </a:cubicBezTo>
                  <a:cubicBezTo>
                    <a:pt x="6558" y="7062"/>
                    <a:pt x="6506" y="7373"/>
                    <a:pt x="6454" y="7633"/>
                  </a:cubicBezTo>
                  <a:cubicBezTo>
                    <a:pt x="6377" y="8152"/>
                    <a:pt x="6247" y="8645"/>
                    <a:pt x="6091" y="9139"/>
                  </a:cubicBezTo>
                  <a:cubicBezTo>
                    <a:pt x="5987" y="9476"/>
                    <a:pt x="5883" y="9814"/>
                    <a:pt x="5780" y="10151"/>
                  </a:cubicBezTo>
                  <a:cubicBezTo>
                    <a:pt x="5702" y="10385"/>
                    <a:pt x="5598" y="10618"/>
                    <a:pt x="5520" y="10852"/>
                  </a:cubicBezTo>
                  <a:cubicBezTo>
                    <a:pt x="5494" y="10852"/>
                    <a:pt x="5494" y="10878"/>
                    <a:pt x="5468" y="10904"/>
                  </a:cubicBezTo>
                  <a:lnTo>
                    <a:pt x="4507" y="12072"/>
                  </a:lnTo>
                  <a:lnTo>
                    <a:pt x="3988" y="12721"/>
                  </a:lnTo>
                  <a:cubicBezTo>
                    <a:pt x="4092" y="12046"/>
                    <a:pt x="4170" y="11371"/>
                    <a:pt x="4170" y="10696"/>
                  </a:cubicBezTo>
                  <a:cubicBezTo>
                    <a:pt x="4170" y="10099"/>
                    <a:pt x="4092" y="9502"/>
                    <a:pt x="3988" y="8905"/>
                  </a:cubicBezTo>
                  <a:cubicBezTo>
                    <a:pt x="3858" y="8334"/>
                    <a:pt x="3651" y="7763"/>
                    <a:pt x="3391" y="7243"/>
                  </a:cubicBezTo>
                  <a:cubicBezTo>
                    <a:pt x="3391" y="7192"/>
                    <a:pt x="3339" y="7192"/>
                    <a:pt x="3313" y="7166"/>
                  </a:cubicBezTo>
                  <a:lnTo>
                    <a:pt x="3287" y="7166"/>
                  </a:lnTo>
                  <a:cubicBezTo>
                    <a:pt x="3235" y="7192"/>
                    <a:pt x="3209" y="7243"/>
                    <a:pt x="3235" y="7295"/>
                  </a:cubicBezTo>
                  <a:cubicBezTo>
                    <a:pt x="3443" y="7737"/>
                    <a:pt x="3625" y="8230"/>
                    <a:pt x="3729" y="8697"/>
                  </a:cubicBezTo>
                  <a:cubicBezTo>
                    <a:pt x="3806" y="9035"/>
                    <a:pt x="3858" y="9346"/>
                    <a:pt x="3884" y="9658"/>
                  </a:cubicBezTo>
                  <a:cubicBezTo>
                    <a:pt x="3910" y="10021"/>
                    <a:pt x="3910" y="10359"/>
                    <a:pt x="3910" y="10696"/>
                  </a:cubicBezTo>
                  <a:cubicBezTo>
                    <a:pt x="3910" y="10956"/>
                    <a:pt x="3884" y="11189"/>
                    <a:pt x="3858" y="11423"/>
                  </a:cubicBezTo>
                  <a:cubicBezTo>
                    <a:pt x="3832" y="11683"/>
                    <a:pt x="3781" y="11968"/>
                    <a:pt x="3729" y="12228"/>
                  </a:cubicBezTo>
                  <a:cubicBezTo>
                    <a:pt x="3651" y="12617"/>
                    <a:pt x="3573" y="12981"/>
                    <a:pt x="3469" y="13344"/>
                  </a:cubicBezTo>
                  <a:cubicBezTo>
                    <a:pt x="2716" y="14227"/>
                    <a:pt x="2041" y="15161"/>
                    <a:pt x="1418" y="16148"/>
                  </a:cubicBezTo>
                  <a:cubicBezTo>
                    <a:pt x="1107" y="16641"/>
                    <a:pt x="847" y="17186"/>
                    <a:pt x="613" y="17706"/>
                  </a:cubicBezTo>
                  <a:cubicBezTo>
                    <a:pt x="509" y="17991"/>
                    <a:pt x="406" y="18277"/>
                    <a:pt x="302" y="18562"/>
                  </a:cubicBezTo>
                  <a:cubicBezTo>
                    <a:pt x="172" y="18900"/>
                    <a:pt x="94" y="19237"/>
                    <a:pt x="42" y="19575"/>
                  </a:cubicBezTo>
                  <a:cubicBezTo>
                    <a:pt x="0" y="19783"/>
                    <a:pt x="160" y="19975"/>
                    <a:pt x="359" y="19975"/>
                  </a:cubicBezTo>
                  <a:cubicBezTo>
                    <a:pt x="407" y="19975"/>
                    <a:pt x="458" y="19964"/>
                    <a:pt x="509" y="19938"/>
                  </a:cubicBezTo>
                  <a:cubicBezTo>
                    <a:pt x="587" y="19912"/>
                    <a:pt x="665" y="19860"/>
                    <a:pt x="691" y="19782"/>
                  </a:cubicBezTo>
                  <a:cubicBezTo>
                    <a:pt x="769" y="19601"/>
                    <a:pt x="821" y="19445"/>
                    <a:pt x="873" y="19263"/>
                  </a:cubicBezTo>
                  <a:cubicBezTo>
                    <a:pt x="925" y="19082"/>
                    <a:pt x="977" y="18952"/>
                    <a:pt x="1029" y="18770"/>
                  </a:cubicBezTo>
                  <a:cubicBezTo>
                    <a:pt x="1158" y="18458"/>
                    <a:pt x="1288" y="18121"/>
                    <a:pt x="1444" y="17784"/>
                  </a:cubicBezTo>
                  <a:cubicBezTo>
                    <a:pt x="1730" y="17160"/>
                    <a:pt x="2041" y="16563"/>
                    <a:pt x="2405" y="15992"/>
                  </a:cubicBezTo>
                  <a:cubicBezTo>
                    <a:pt x="2716" y="15499"/>
                    <a:pt x="3054" y="15032"/>
                    <a:pt x="3391" y="14538"/>
                  </a:cubicBezTo>
                  <a:cubicBezTo>
                    <a:pt x="3469" y="14486"/>
                    <a:pt x="3547" y="14409"/>
                    <a:pt x="3625" y="14331"/>
                  </a:cubicBezTo>
                  <a:cubicBezTo>
                    <a:pt x="3832" y="14201"/>
                    <a:pt x="4014" y="14045"/>
                    <a:pt x="4222" y="13915"/>
                  </a:cubicBezTo>
                  <a:cubicBezTo>
                    <a:pt x="4611" y="13630"/>
                    <a:pt x="5027" y="13370"/>
                    <a:pt x="5468" y="13162"/>
                  </a:cubicBezTo>
                  <a:cubicBezTo>
                    <a:pt x="5702" y="13033"/>
                    <a:pt x="5935" y="12929"/>
                    <a:pt x="6169" y="12825"/>
                  </a:cubicBezTo>
                  <a:cubicBezTo>
                    <a:pt x="6403" y="12721"/>
                    <a:pt x="6688" y="12617"/>
                    <a:pt x="6974" y="12513"/>
                  </a:cubicBezTo>
                  <a:cubicBezTo>
                    <a:pt x="7493" y="12332"/>
                    <a:pt x="8012" y="12176"/>
                    <a:pt x="8557" y="12046"/>
                  </a:cubicBezTo>
                  <a:cubicBezTo>
                    <a:pt x="9206" y="11890"/>
                    <a:pt x="9881" y="11787"/>
                    <a:pt x="10556" y="11709"/>
                  </a:cubicBezTo>
                  <a:cubicBezTo>
                    <a:pt x="11179" y="11631"/>
                    <a:pt x="11802" y="11579"/>
                    <a:pt x="12451" y="11579"/>
                  </a:cubicBezTo>
                  <a:cubicBezTo>
                    <a:pt x="12503" y="11579"/>
                    <a:pt x="12529" y="11527"/>
                    <a:pt x="12529" y="11475"/>
                  </a:cubicBezTo>
                  <a:cubicBezTo>
                    <a:pt x="12529" y="11449"/>
                    <a:pt x="12477" y="11397"/>
                    <a:pt x="12425" y="11397"/>
                  </a:cubicBezTo>
                  <a:cubicBezTo>
                    <a:pt x="12036" y="11397"/>
                    <a:pt x="11647" y="11397"/>
                    <a:pt x="11257" y="11449"/>
                  </a:cubicBezTo>
                  <a:cubicBezTo>
                    <a:pt x="10868" y="11475"/>
                    <a:pt x="10452" y="11501"/>
                    <a:pt x="10037" y="11553"/>
                  </a:cubicBezTo>
                  <a:cubicBezTo>
                    <a:pt x="9622" y="11579"/>
                    <a:pt x="9206" y="11657"/>
                    <a:pt x="8765" y="11709"/>
                  </a:cubicBezTo>
                  <a:cubicBezTo>
                    <a:pt x="8350" y="11787"/>
                    <a:pt x="7960" y="11890"/>
                    <a:pt x="7545" y="11994"/>
                  </a:cubicBezTo>
                  <a:cubicBezTo>
                    <a:pt x="7129" y="12098"/>
                    <a:pt x="6714" y="12228"/>
                    <a:pt x="6325" y="12358"/>
                  </a:cubicBezTo>
                  <a:cubicBezTo>
                    <a:pt x="5909" y="12488"/>
                    <a:pt x="5520" y="12643"/>
                    <a:pt x="5156" y="12825"/>
                  </a:cubicBezTo>
                  <a:cubicBezTo>
                    <a:pt x="4845" y="12981"/>
                    <a:pt x="4559" y="13137"/>
                    <a:pt x="4274" y="13318"/>
                  </a:cubicBezTo>
                  <a:lnTo>
                    <a:pt x="4819" y="12591"/>
                  </a:lnTo>
                  <a:cubicBezTo>
                    <a:pt x="5130" y="12176"/>
                    <a:pt x="5442" y="11787"/>
                    <a:pt x="5728" y="11371"/>
                  </a:cubicBezTo>
                  <a:lnTo>
                    <a:pt x="6143" y="10826"/>
                  </a:lnTo>
                  <a:cubicBezTo>
                    <a:pt x="6247" y="10722"/>
                    <a:pt x="6377" y="10592"/>
                    <a:pt x="6506" y="10463"/>
                  </a:cubicBezTo>
                  <a:lnTo>
                    <a:pt x="6506" y="10463"/>
                  </a:lnTo>
                  <a:lnTo>
                    <a:pt x="6480" y="10514"/>
                  </a:lnTo>
                  <a:cubicBezTo>
                    <a:pt x="7000" y="10021"/>
                    <a:pt x="7545" y="9580"/>
                    <a:pt x="8142" y="9165"/>
                  </a:cubicBezTo>
                  <a:cubicBezTo>
                    <a:pt x="8427" y="8957"/>
                    <a:pt x="8713" y="8775"/>
                    <a:pt x="9025" y="8567"/>
                  </a:cubicBezTo>
                  <a:cubicBezTo>
                    <a:pt x="9336" y="8386"/>
                    <a:pt x="9622" y="8230"/>
                    <a:pt x="9933" y="8048"/>
                  </a:cubicBezTo>
                  <a:cubicBezTo>
                    <a:pt x="10504" y="7763"/>
                    <a:pt x="11101" y="7503"/>
                    <a:pt x="11725" y="7269"/>
                  </a:cubicBezTo>
                  <a:cubicBezTo>
                    <a:pt x="12348" y="7036"/>
                    <a:pt x="12997" y="6828"/>
                    <a:pt x="13646" y="6646"/>
                  </a:cubicBezTo>
                  <a:cubicBezTo>
                    <a:pt x="13698" y="6646"/>
                    <a:pt x="13723" y="6594"/>
                    <a:pt x="13698" y="6543"/>
                  </a:cubicBezTo>
                  <a:cubicBezTo>
                    <a:pt x="13698" y="6517"/>
                    <a:pt x="13698" y="6517"/>
                    <a:pt x="13672" y="6491"/>
                  </a:cubicBezTo>
                  <a:lnTo>
                    <a:pt x="13646" y="6491"/>
                  </a:lnTo>
                  <a:cubicBezTo>
                    <a:pt x="12919" y="6672"/>
                    <a:pt x="12192" y="6906"/>
                    <a:pt x="11491" y="7140"/>
                  </a:cubicBezTo>
                  <a:cubicBezTo>
                    <a:pt x="11127" y="7269"/>
                    <a:pt x="10790" y="7399"/>
                    <a:pt x="10426" y="7555"/>
                  </a:cubicBezTo>
                  <a:cubicBezTo>
                    <a:pt x="10089" y="7685"/>
                    <a:pt x="9726" y="7867"/>
                    <a:pt x="9362" y="8048"/>
                  </a:cubicBezTo>
                  <a:cubicBezTo>
                    <a:pt x="8687" y="8360"/>
                    <a:pt x="8064" y="8749"/>
                    <a:pt x="7441" y="9190"/>
                  </a:cubicBezTo>
                  <a:cubicBezTo>
                    <a:pt x="7415" y="9216"/>
                    <a:pt x="7363" y="9268"/>
                    <a:pt x="7311" y="9294"/>
                  </a:cubicBezTo>
                  <a:cubicBezTo>
                    <a:pt x="7415" y="9165"/>
                    <a:pt x="7519" y="9035"/>
                    <a:pt x="7623" y="8879"/>
                  </a:cubicBezTo>
                  <a:cubicBezTo>
                    <a:pt x="8220" y="8048"/>
                    <a:pt x="8843" y="7217"/>
                    <a:pt x="9414" y="6361"/>
                  </a:cubicBezTo>
                  <a:cubicBezTo>
                    <a:pt x="9596" y="6101"/>
                    <a:pt x="9751" y="5842"/>
                    <a:pt x="9933" y="5582"/>
                  </a:cubicBezTo>
                  <a:cubicBezTo>
                    <a:pt x="9959" y="5582"/>
                    <a:pt x="9985" y="5556"/>
                    <a:pt x="10011" y="5556"/>
                  </a:cubicBezTo>
                  <a:cubicBezTo>
                    <a:pt x="10167" y="5374"/>
                    <a:pt x="10323" y="5193"/>
                    <a:pt x="10530" y="5037"/>
                  </a:cubicBezTo>
                  <a:cubicBezTo>
                    <a:pt x="10790" y="4777"/>
                    <a:pt x="11101" y="4518"/>
                    <a:pt x="11413" y="4310"/>
                  </a:cubicBezTo>
                  <a:cubicBezTo>
                    <a:pt x="11725" y="4076"/>
                    <a:pt x="12036" y="3869"/>
                    <a:pt x="12374" y="3713"/>
                  </a:cubicBezTo>
                  <a:cubicBezTo>
                    <a:pt x="12503" y="3635"/>
                    <a:pt x="12633" y="3583"/>
                    <a:pt x="12737" y="3531"/>
                  </a:cubicBezTo>
                  <a:cubicBezTo>
                    <a:pt x="12789" y="3505"/>
                    <a:pt x="12815" y="3453"/>
                    <a:pt x="12789" y="3401"/>
                  </a:cubicBezTo>
                  <a:cubicBezTo>
                    <a:pt x="12789" y="3375"/>
                    <a:pt x="12737" y="3349"/>
                    <a:pt x="12711" y="3349"/>
                  </a:cubicBezTo>
                  <a:lnTo>
                    <a:pt x="12685" y="3349"/>
                  </a:lnTo>
                  <a:cubicBezTo>
                    <a:pt x="12425" y="3479"/>
                    <a:pt x="12192" y="3609"/>
                    <a:pt x="11958" y="3739"/>
                  </a:cubicBezTo>
                  <a:cubicBezTo>
                    <a:pt x="11699" y="3869"/>
                    <a:pt x="11413" y="4050"/>
                    <a:pt x="11179" y="4232"/>
                  </a:cubicBezTo>
                  <a:cubicBezTo>
                    <a:pt x="10920" y="4440"/>
                    <a:pt x="10660" y="4647"/>
                    <a:pt x="10426" y="4855"/>
                  </a:cubicBezTo>
                  <a:cubicBezTo>
                    <a:pt x="10738" y="4336"/>
                    <a:pt x="11050" y="3843"/>
                    <a:pt x="11361" y="3323"/>
                  </a:cubicBezTo>
                  <a:cubicBezTo>
                    <a:pt x="11958" y="2285"/>
                    <a:pt x="12529" y="1221"/>
                    <a:pt x="13023" y="104"/>
                  </a:cubicBezTo>
                  <a:cubicBezTo>
                    <a:pt x="13049" y="52"/>
                    <a:pt x="12997" y="0"/>
                    <a:pt x="129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16"/>
          <p:cNvSpPr/>
          <p:nvPr/>
        </p:nvSpPr>
        <p:spPr>
          <a:xfrm flipH="1">
            <a:off x="322206" y="632267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16"/>
          <p:cNvGrpSpPr/>
          <p:nvPr/>
        </p:nvGrpSpPr>
        <p:grpSpPr>
          <a:xfrm rot="1189966">
            <a:off x="148318" y="4838259"/>
            <a:ext cx="2304197" cy="1841404"/>
            <a:chOff x="2569400" y="1643150"/>
            <a:chExt cx="878775" cy="702275"/>
          </a:xfrm>
        </p:grpSpPr>
        <p:sp>
          <p:nvSpPr>
            <p:cNvPr id="274" name="Google Shape;274;p16"/>
            <p:cNvSpPr/>
            <p:nvPr/>
          </p:nvSpPr>
          <p:spPr>
            <a:xfrm>
              <a:off x="2569400" y="1643150"/>
              <a:ext cx="878775" cy="702275"/>
            </a:xfrm>
            <a:custGeom>
              <a:avLst/>
              <a:gdLst/>
              <a:ahLst/>
              <a:cxnLst/>
              <a:rect l="l" t="t" r="r" b="b"/>
              <a:pathLst>
                <a:path w="35151" h="28091" extrusionOk="0">
                  <a:moveTo>
                    <a:pt x="10410" y="1"/>
                  </a:moveTo>
                  <a:cubicBezTo>
                    <a:pt x="10047" y="27"/>
                    <a:pt x="9683" y="131"/>
                    <a:pt x="9372" y="287"/>
                  </a:cubicBezTo>
                  <a:cubicBezTo>
                    <a:pt x="9008" y="468"/>
                    <a:pt x="8723" y="702"/>
                    <a:pt x="8489" y="1013"/>
                  </a:cubicBezTo>
                  <a:cubicBezTo>
                    <a:pt x="8178" y="1429"/>
                    <a:pt x="7970" y="1896"/>
                    <a:pt x="7892" y="2415"/>
                  </a:cubicBezTo>
                  <a:cubicBezTo>
                    <a:pt x="7529" y="2182"/>
                    <a:pt x="7139" y="1974"/>
                    <a:pt x="6724" y="1792"/>
                  </a:cubicBezTo>
                  <a:cubicBezTo>
                    <a:pt x="6334" y="1611"/>
                    <a:pt x="5919" y="1455"/>
                    <a:pt x="5504" y="1351"/>
                  </a:cubicBezTo>
                  <a:cubicBezTo>
                    <a:pt x="5062" y="1221"/>
                    <a:pt x="4595" y="1169"/>
                    <a:pt x="4154" y="1143"/>
                  </a:cubicBezTo>
                  <a:lnTo>
                    <a:pt x="3998" y="1143"/>
                  </a:lnTo>
                  <a:cubicBezTo>
                    <a:pt x="3816" y="1143"/>
                    <a:pt x="3635" y="1143"/>
                    <a:pt x="3453" y="1169"/>
                  </a:cubicBezTo>
                  <a:cubicBezTo>
                    <a:pt x="3219" y="1195"/>
                    <a:pt x="2960" y="1247"/>
                    <a:pt x="2726" y="1325"/>
                  </a:cubicBezTo>
                  <a:cubicBezTo>
                    <a:pt x="2259" y="1481"/>
                    <a:pt x="1817" y="1714"/>
                    <a:pt x="1454" y="2052"/>
                  </a:cubicBezTo>
                  <a:cubicBezTo>
                    <a:pt x="1246" y="2234"/>
                    <a:pt x="1064" y="2415"/>
                    <a:pt x="909" y="2623"/>
                  </a:cubicBezTo>
                  <a:lnTo>
                    <a:pt x="857" y="2701"/>
                  </a:lnTo>
                  <a:cubicBezTo>
                    <a:pt x="805" y="2753"/>
                    <a:pt x="753" y="2805"/>
                    <a:pt x="727" y="2883"/>
                  </a:cubicBezTo>
                  <a:cubicBezTo>
                    <a:pt x="675" y="2960"/>
                    <a:pt x="675" y="2960"/>
                    <a:pt x="649" y="3012"/>
                  </a:cubicBezTo>
                  <a:cubicBezTo>
                    <a:pt x="571" y="3116"/>
                    <a:pt x="519" y="3220"/>
                    <a:pt x="467" y="3324"/>
                  </a:cubicBezTo>
                  <a:cubicBezTo>
                    <a:pt x="208" y="3791"/>
                    <a:pt x="78" y="4310"/>
                    <a:pt x="26" y="4830"/>
                  </a:cubicBezTo>
                  <a:cubicBezTo>
                    <a:pt x="0" y="5323"/>
                    <a:pt x="78" y="5816"/>
                    <a:pt x="234" y="6309"/>
                  </a:cubicBezTo>
                  <a:cubicBezTo>
                    <a:pt x="389" y="6751"/>
                    <a:pt x="597" y="7166"/>
                    <a:pt x="883" y="7556"/>
                  </a:cubicBezTo>
                  <a:cubicBezTo>
                    <a:pt x="1298" y="8153"/>
                    <a:pt x="1817" y="8698"/>
                    <a:pt x="2388" y="9165"/>
                  </a:cubicBezTo>
                  <a:lnTo>
                    <a:pt x="2336" y="9217"/>
                  </a:lnTo>
                  <a:cubicBezTo>
                    <a:pt x="1973" y="9399"/>
                    <a:pt x="1662" y="9658"/>
                    <a:pt x="1402" y="9944"/>
                  </a:cubicBezTo>
                  <a:cubicBezTo>
                    <a:pt x="1116" y="10281"/>
                    <a:pt x="935" y="10697"/>
                    <a:pt x="857" y="11112"/>
                  </a:cubicBezTo>
                  <a:cubicBezTo>
                    <a:pt x="779" y="11579"/>
                    <a:pt x="831" y="12047"/>
                    <a:pt x="987" y="12462"/>
                  </a:cubicBezTo>
                  <a:cubicBezTo>
                    <a:pt x="1116" y="12877"/>
                    <a:pt x="1324" y="13241"/>
                    <a:pt x="1584" y="13578"/>
                  </a:cubicBezTo>
                  <a:cubicBezTo>
                    <a:pt x="2077" y="14124"/>
                    <a:pt x="2674" y="14565"/>
                    <a:pt x="3349" y="14876"/>
                  </a:cubicBezTo>
                  <a:cubicBezTo>
                    <a:pt x="3920" y="15136"/>
                    <a:pt x="4543" y="15344"/>
                    <a:pt x="5166" y="15474"/>
                  </a:cubicBezTo>
                  <a:cubicBezTo>
                    <a:pt x="5114" y="15551"/>
                    <a:pt x="5062" y="15603"/>
                    <a:pt x="5010" y="15655"/>
                  </a:cubicBezTo>
                  <a:cubicBezTo>
                    <a:pt x="4413" y="16434"/>
                    <a:pt x="4206" y="17447"/>
                    <a:pt x="4465" y="18381"/>
                  </a:cubicBezTo>
                  <a:cubicBezTo>
                    <a:pt x="4699" y="19290"/>
                    <a:pt x="5270" y="20069"/>
                    <a:pt x="6049" y="20588"/>
                  </a:cubicBezTo>
                  <a:cubicBezTo>
                    <a:pt x="6724" y="21029"/>
                    <a:pt x="7503" y="21289"/>
                    <a:pt x="8307" y="21341"/>
                  </a:cubicBezTo>
                  <a:cubicBezTo>
                    <a:pt x="8541" y="21367"/>
                    <a:pt x="8801" y="21393"/>
                    <a:pt x="9034" y="21393"/>
                  </a:cubicBezTo>
                  <a:cubicBezTo>
                    <a:pt x="9476" y="21393"/>
                    <a:pt x="9917" y="21341"/>
                    <a:pt x="10332" y="21289"/>
                  </a:cubicBezTo>
                  <a:lnTo>
                    <a:pt x="10332" y="21289"/>
                  </a:lnTo>
                  <a:cubicBezTo>
                    <a:pt x="10125" y="21938"/>
                    <a:pt x="10073" y="22639"/>
                    <a:pt x="10177" y="23314"/>
                  </a:cubicBezTo>
                  <a:cubicBezTo>
                    <a:pt x="10306" y="24015"/>
                    <a:pt x="10618" y="24664"/>
                    <a:pt x="11111" y="25209"/>
                  </a:cubicBezTo>
                  <a:cubicBezTo>
                    <a:pt x="11708" y="25910"/>
                    <a:pt x="12487" y="26429"/>
                    <a:pt x="13370" y="26715"/>
                  </a:cubicBezTo>
                  <a:cubicBezTo>
                    <a:pt x="13967" y="26896"/>
                    <a:pt x="14590" y="27000"/>
                    <a:pt x="15239" y="27000"/>
                  </a:cubicBezTo>
                  <a:cubicBezTo>
                    <a:pt x="15602" y="27000"/>
                    <a:pt x="15966" y="26974"/>
                    <a:pt x="16355" y="26896"/>
                  </a:cubicBezTo>
                  <a:cubicBezTo>
                    <a:pt x="16875" y="26818"/>
                    <a:pt x="17420" y="26663"/>
                    <a:pt x="17913" y="26429"/>
                  </a:cubicBezTo>
                  <a:cubicBezTo>
                    <a:pt x="18380" y="26247"/>
                    <a:pt x="18848" y="26014"/>
                    <a:pt x="19341" y="25754"/>
                  </a:cubicBezTo>
                  <a:cubicBezTo>
                    <a:pt x="20146" y="25365"/>
                    <a:pt x="20924" y="24897"/>
                    <a:pt x="21625" y="24456"/>
                  </a:cubicBezTo>
                  <a:lnTo>
                    <a:pt x="21989" y="24248"/>
                  </a:lnTo>
                  <a:cubicBezTo>
                    <a:pt x="22897" y="23703"/>
                    <a:pt x="23702" y="23210"/>
                    <a:pt x="24533" y="22794"/>
                  </a:cubicBezTo>
                  <a:cubicBezTo>
                    <a:pt x="25052" y="22535"/>
                    <a:pt x="25597" y="22301"/>
                    <a:pt x="26143" y="22094"/>
                  </a:cubicBezTo>
                  <a:cubicBezTo>
                    <a:pt x="26636" y="22561"/>
                    <a:pt x="27155" y="23028"/>
                    <a:pt x="27674" y="23547"/>
                  </a:cubicBezTo>
                  <a:lnTo>
                    <a:pt x="27882" y="23781"/>
                  </a:lnTo>
                  <a:cubicBezTo>
                    <a:pt x="28038" y="23937"/>
                    <a:pt x="28219" y="24093"/>
                    <a:pt x="28349" y="24248"/>
                  </a:cubicBezTo>
                  <a:lnTo>
                    <a:pt x="28687" y="24586"/>
                  </a:lnTo>
                  <a:cubicBezTo>
                    <a:pt x="29076" y="25001"/>
                    <a:pt x="29414" y="25339"/>
                    <a:pt x="29725" y="25676"/>
                  </a:cubicBezTo>
                  <a:cubicBezTo>
                    <a:pt x="30218" y="26143"/>
                    <a:pt x="30634" y="26533"/>
                    <a:pt x="31023" y="26896"/>
                  </a:cubicBezTo>
                  <a:cubicBezTo>
                    <a:pt x="31283" y="27104"/>
                    <a:pt x="31516" y="27286"/>
                    <a:pt x="31750" y="27467"/>
                  </a:cubicBezTo>
                  <a:cubicBezTo>
                    <a:pt x="31984" y="27623"/>
                    <a:pt x="32191" y="27753"/>
                    <a:pt x="32451" y="27857"/>
                  </a:cubicBezTo>
                  <a:cubicBezTo>
                    <a:pt x="32737" y="28013"/>
                    <a:pt x="33074" y="28090"/>
                    <a:pt x="33386" y="28090"/>
                  </a:cubicBezTo>
                  <a:lnTo>
                    <a:pt x="33412" y="28090"/>
                  </a:lnTo>
                  <a:cubicBezTo>
                    <a:pt x="33671" y="28090"/>
                    <a:pt x="33905" y="28039"/>
                    <a:pt x="34138" y="27909"/>
                  </a:cubicBezTo>
                  <a:cubicBezTo>
                    <a:pt x="34398" y="27805"/>
                    <a:pt x="34632" y="27597"/>
                    <a:pt x="34787" y="27364"/>
                  </a:cubicBezTo>
                  <a:cubicBezTo>
                    <a:pt x="34839" y="27286"/>
                    <a:pt x="34891" y="27208"/>
                    <a:pt x="34917" y="27130"/>
                  </a:cubicBezTo>
                  <a:cubicBezTo>
                    <a:pt x="34995" y="27000"/>
                    <a:pt x="35021" y="26870"/>
                    <a:pt x="35073" y="26741"/>
                  </a:cubicBezTo>
                  <a:cubicBezTo>
                    <a:pt x="35125" y="26507"/>
                    <a:pt x="35151" y="26273"/>
                    <a:pt x="35151" y="26040"/>
                  </a:cubicBezTo>
                  <a:cubicBezTo>
                    <a:pt x="35125" y="25832"/>
                    <a:pt x="35073" y="25624"/>
                    <a:pt x="34995" y="25442"/>
                  </a:cubicBezTo>
                  <a:cubicBezTo>
                    <a:pt x="34943" y="25235"/>
                    <a:pt x="34839" y="25053"/>
                    <a:pt x="34736" y="24871"/>
                  </a:cubicBezTo>
                  <a:cubicBezTo>
                    <a:pt x="34554" y="24534"/>
                    <a:pt x="34346" y="24222"/>
                    <a:pt x="34086" y="23937"/>
                  </a:cubicBezTo>
                  <a:cubicBezTo>
                    <a:pt x="33879" y="23677"/>
                    <a:pt x="33645" y="23418"/>
                    <a:pt x="33386" y="23158"/>
                  </a:cubicBezTo>
                  <a:cubicBezTo>
                    <a:pt x="32970" y="22717"/>
                    <a:pt x="32529" y="22327"/>
                    <a:pt x="32113" y="21964"/>
                  </a:cubicBezTo>
                  <a:lnTo>
                    <a:pt x="31620" y="21496"/>
                  </a:lnTo>
                  <a:cubicBezTo>
                    <a:pt x="31257" y="21185"/>
                    <a:pt x="30867" y="20821"/>
                    <a:pt x="30400" y="20432"/>
                  </a:cubicBezTo>
                  <a:cubicBezTo>
                    <a:pt x="29673" y="19835"/>
                    <a:pt x="28920" y="19238"/>
                    <a:pt x="27986" y="18563"/>
                  </a:cubicBezTo>
                  <a:cubicBezTo>
                    <a:pt x="27986" y="18407"/>
                    <a:pt x="27986" y="18251"/>
                    <a:pt x="27986" y="18096"/>
                  </a:cubicBezTo>
                  <a:cubicBezTo>
                    <a:pt x="27986" y="17135"/>
                    <a:pt x="28064" y="16200"/>
                    <a:pt x="28167" y="15266"/>
                  </a:cubicBezTo>
                  <a:cubicBezTo>
                    <a:pt x="28323" y="14227"/>
                    <a:pt x="28375" y="13163"/>
                    <a:pt x="28401" y="12125"/>
                  </a:cubicBezTo>
                  <a:cubicBezTo>
                    <a:pt x="28401" y="11579"/>
                    <a:pt x="28349" y="11008"/>
                    <a:pt x="28245" y="10463"/>
                  </a:cubicBezTo>
                  <a:cubicBezTo>
                    <a:pt x="28167" y="9892"/>
                    <a:pt x="28012" y="9347"/>
                    <a:pt x="27804" y="8802"/>
                  </a:cubicBezTo>
                  <a:cubicBezTo>
                    <a:pt x="27467" y="7945"/>
                    <a:pt x="26947" y="7192"/>
                    <a:pt x="26220" y="6595"/>
                  </a:cubicBezTo>
                  <a:cubicBezTo>
                    <a:pt x="25701" y="6206"/>
                    <a:pt x="25078" y="5972"/>
                    <a:pt x="24429" y="5920"/>
                  </a:cubicBezTo>
                  <a:lnTo>
                    <a:pt x="24299" y="5920"/>
                  </a:lnTo>
                  <a:cubicBezTo>
                    <a:pt x="24014" y="5920"/>
                    <a:pt x="23728" y="5972"/>
                    <a:pt x="23443" y="6050"/>
                  </a:cubicBezTo>
                  <a:cubicBezTo>
                    <a:pt x="23131" y="6154"/>
                    <a:pt x="22845" y="6283"/>
                    <a:pt x="22586" y="6465"/>
                  </a:cubicBezTo>
                  <a:cubicBezTo>
                    <a:pt x="22404" y="5738"/>
                    <a:pt x="22171" y="5037"/>
                    <a:pt x="21859" y="4362"/>
                  </a:cubicBezTo>
                  <a:cubicBezTo>
                    <a:pt x="21547" y="3661"/>
                    <a:pt x="21106" y="3038"/>
                    <a:pt x="20613" y="2493"/>
                  </a:cubicBezTo>
                  <a:cubicBezTo>
                    <a:pt x="20353" y="2208"/>
                    <a:pt x="20042" y="1974"/>
                    <a:pt x="19730" y="1766"/>
                  </a:cubicBezTo>
                  <a:cubicBezTo>
                    <a:pt x="19081" y="1351"/>
                    <a:pt x="18354" y="1143"/>
                    <a:pt x="17627" y="1143"/>
                  </a:cubicBezTo>
                  <a:cubicBezTo>
                    <a:pt x="17108" y="1143"/>
                    <a:pt x="16589" y="1273"/>
                    <a:pt x="16148" y="1507"/>
                  </a:cubicBezTo>
                  <a:cubicBezTo>
                    <a:pt x="15784" y="1714"/>
                    <a:pt x="15499" y="1974"/>
                    <a:pt x="15239" y="2285"/>
                  </a:cubicBezTo>
                  <a:cubicBezTo>
                    <a:pt x="15135" y="2415"/>
                    <a:pt x="15031" y="2545"/>
                    <a:pt x="14953" y="2701"/>
                  </a:cubicBezTo>
                  <a:cubicBezTo>
                    <a:pt x="14927" y="2649"/>
                    <a:pt x="14901" y="2597"/>
                    <a:pt x="14876" y="2571"/>
                  </a:cubicBezTo>
                  <a:cubicBezTo>
                    <a:pt x="14616" y="2208"/>
                    <a:pt x="14330" y="1896"/>
                    <a:pt x="14045" y="1585"/>
                  </a:cubicBezTo>
                  <a:cubicBezTo>
                    <a:pt x="13733" y="1273"/>
                    <a:pt x="13396" y="987"/>
                    <a:pt x="13006" y="754"/>
                  </a:cubicBezTo>
                  <a:cubicBezTo>
                    <a:pt x="12643" y="494"/>
                    <a:pt x="12228" y="312"/>
                    <a:pt x="11812" y="183"/>
                  </a:cubicBezTo>
                  <a:cubicBezTo>
                    <a:pt x="11423" y="79"/>
                    <a:pt x="11033" y="27"/>
                    <a:pt x="10644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2593400" y="1668475"/>
              <a:ext cx="661375" cy="625675"/>
            </a:xfrm>
            <a:custGeom>
              <a:avLst/>
              <a:gdLst/>
              <a:ahLst/>
              <a:cxnLst/>
              <a:rect l="l" t="t" r="r" b="b"/>
              <a:pathLst>
                <a:path w="26455" h="25027" extrusionOk="0">
                  <a:moveTo>
                    <a:pt x="9502" y="0"/>
                  </a:moveTo>
                  <a:cubicBezTo>
                    <a:pt x="9269" y="26"/>
                    <a:pt x="9035" y="78"/>
                    <a:pt x="8827" y="182"/>
                  </a:cubicBezTo>
                  <a:cubicBezTo>
                    <a:pt x="8620" y="286"/>
                    <a:pt x="8438" y="442"/>
                    <a:pt x="8282" y="623"/>
                  </a:cubicBezTo>
                  <a:cubicBezTo>
                    <a:pt x="8022" y="987"/>
                    <a:pt x="7867" y="1428"/>
                    <a:pt x="7867" y="1896"/>
                  </a:cubicBezTo>
                  <a:cubicBezTo>
                    <a:pt x="7841" y="2389"/>
                    <a:pt x="7893" y="2856"/>
                    <a:pt x="8022" y="3349"/>
                  </a:cubicBezTo>
                  <a:lnTo>
                    <a:pt x="8022" y="3375"/>
                  </a:lnTo>
                  <a:cubicBezTo>
                    <a:pt x="7218" y="2700"/>
                    <a:pt x="6309" y="2129"/>
                    <a:pt x="5348" y="1688"/>
                  </a:cubicBezTo>
                  <a:cubicBezTo>
                    <a:pt x="4985" y="1506"/>
                    <a:pt x="4648" y="1376"/>
                    <a:pt x="4258" y="1272"/>
                  </a:cubicBezTo>
                  <a:cubicBezTo>
                    <a:pt x="3895" y="1169"/>
                    <a:pt x="3531" y="1117"/>
                    <a:pt x="3142" y="1091"/>
                  </a:cubicBezTo>
                  <a:lnTo>
                    <a:pt x="3038" y="1091"/>
                  </a:lnTo>
                  <a:cubicBezTo>
                    <a:pt x="2882" y="1091"/>
                    <a:pt x="2752" y="1117"/>
                    <a:pt x="2597" y="1117"/>
                  </a:cubicBezTo>
                  <a:cubicBezTo>
                    <a:pt x="2415" y="1143"/>
                    <a:pt x="2233" y="1195"/>
                    <a:pt x="2051" y="1247"/>
                  </a:cubicBezTo>
                  <a:cubicBezTo>
                    <a:pt x="1688" y="1350"/>
                    <a:pt x="1376" y="1532"/>
                    <a:pt x="1117" y="1766"/>
                  </a:cubicBezTo>
                  <a:cubicBezTo>
                    <a:pt x="805" y="2051"/>
                    <a:pt x="546" y="2389"/>
                    <a:pt x="338" y="2778"/>
                  </a:cubicBezTo>
                  <a:cubicBezTo>
                    <a:pt x="156" y="3116"/>
                    <a:pt x="52" y="3505"/>
                    <a:pt x="27" y="3869"/>
                  </a:cubicBezTo>
                  <a:cubicBezTo>
                    <a:pt x="1" y="4258"/>
                    <a:pt x="52" y="4647"/>
                    <a:pt x="182" y="4985"/>
                  </a:cubicBezTo>
                  <a:cubicBezTo>
                    <a:pt x="286" y="5348"/>
                    <a:pt x="468" y="5686"/>
                    <a:pt x="702" y="5997"/>
                  </a:cubicBezTo>
                  <a:cubicBezTo>
                    <a:pt x="1169" y="6646"/>
                    <a:pt x="1740" y="7218"/>
                    <a:pt x="2389" y="7685"/>
                  </a:cubicBezTo>
                  <a:cubicBezTo>
                    <a:pt x="2778" y="7996"/>
                    <a:pt x="3194" y="8256"/>
                    <a:pt x="3609" y="8516"/>
                  </a:cubicBezTo>
                  <a:lnTo>
                    <a:pt x="3479" y="8516"/>
                  </a:lnTo>
                  <a:cubicBezTo>
                    <a:pt x="3168" y="8567"/>
                    <a:pt x="2882" y="8619"/>
                    <a:pt x="2571" y="8723"/>
                  </a:cubicBezTo>
                  <a:cubicBezTo>
                    <a:pt x="2311" y="8801"/>
                    <a:pt x="2051" y="8905"/>
                    <a:pt x="1818" y="9035"/>
                  </a:cubicBezTo>
                  <a:cubicBezTo>
                    <a:pt x="1558" y="9191"/>
                    <a:pt x="1351" y="9346"/>
                    <a:pt x="1169" y="9580"/>
                  </a:cubicBezTo>
                  <a:cubicBezTo>
                    <a:pt x="987" y="9762"/>
                    <a:pt x="883" y="10021"/>
                    <a:pt x="831" y="10281"/>
                  </a:cubicBezTo>
                  <a:cubicBezTo>
                    <a:pt x="805" y="10566"/>
                    <a:pt x="831" y="10878"/>
                    <a:pt x="935" y="11164"/>
                  </a:cubicBezTo>
                  <a:cubicBezTo>
                    <a:pt x="1039" y="11449"/>
                    <a:pt x="1169" y="11709"/>
                    <a:pt x="1376" y="11942"/>
                  </a:cubicBezTo>
                  <a:cubicBezTo>
                    <a:pt x="1766" y="12384"/>
                    <a:pt x="2233" y="12747"/>
                    <a:pt x="2778" y="12981"/>
                  </a:cubicBezTo>
                  <a:cubicBezTo>
                    <a:pt x="3401" y="13266"/>
                    <a:pt x="4024" y="13474"/>
                    <a:pt x="4699" y="13578"/>
                  </a:cubicBezTo>
                  <a:cubicBezTo>
                    <a:pt x="5348" y="13734"/>
                    <a:pt x="5998" y="13812"/>
                    <a:pt x="6647" y="13837"/>
                  </a:cubicBezTo>
                  <a:lnTo>
                    <a:pt x="6491" y="13915"/>
                  </a:lnTo>
                  <a:cubicBezTo>
                    <a:pt x="5842" y="14227"/>
                    <a:pt x="5271" y="14668"/>
                    <a:pt x="4829" y="15239"/>
                  </a:cubicBezTo>
                  <a:cubicBezTo>
                    <a:pt x="4414" y="15785"/>
                    <a:pt x="4258" y="16460"/>
                    <a:pt x="4414" y="17135"/>
                  </a:cubicBezTo>
                  <a:cubicBezTo>
                    <a:pt x="4622" y="17809"/>
                    <a:pt x="5037" y="18381"/>
                    <a:pt x="5608" y="18770"/>
                  </a:cubicBezTo>
                  <a:cubicBezTo>
                    <a:pt x="6153" y="19108"/>
                    <a:pt x="6776" y="19315"/>
                    <a:pt x="7425" y="19367"/>
                  </a:cubicBezTo>
                  <a:cubicBezTo>
                    <a:pt x="7633" y="19393"/>
                    <a:pt x="7867" y="19419"/>
                    <a:pt x="8074" y="19419"/>
                  </a:cubicBezTo>
                  <a:cubicBezTo>
                    <a:pt x="8568" y="19393"/>
                    <a:pt x="9035" y="19367"/>
                    <a:pt x="9528" y="19289"/>
                  </a:cubicBezTo>
                  <a:cubicBezTo>
                    <a:pt x="10177" y="19159"/>
                    <a:pt x="10826" y="19030"/>
                    <a:pt x="11475" y="18822"/>
                  </a:cubicBezTo>
                  <a:lnTo>
                    <a:pt x="11475" y="18822"/>
                  </a:lnTo>
                  <a:cubicBezTo>
                    <a:pt x="11294" y="19004"/>
                    <a:pt x="11138" y="19159"/>
                    <a:pt x="10982" y="19367"/>
                  </a:cubicBezTo>
                  <a:cubicBezTo>
                    <a:pt x="10463" y="19990"/>
                    <a:pt x="10151" y="20769"/>
                    <a:pt x="10125" y="21574"/>
                  </a:cubicBezTo>
                  <a:cubicBezTo>
                    <a:pt x="10125" y="22301"/>
                    <a:pt x="10385" y="23028"/>
                    <a:pt x="10878" y="23573"/>
                  </a:cubicBezTo>
                  <a:cubicBezTo>
                    <a:pt x="11371" y="24144"/>
                    <a:pt x="12020" y="24559"/>
                    <a:pt x="12721" y="24767"/>
                  </a:cubicBezTo>
                  <a:cubicBezTo>
                    <a:pt x="13241" y="24949"/>
                    <a:pt x="13760" y="25027"/>
                    <a:pt x="14279" y="25027"/>
                  </a:cubicBezTo>
                  <a:cubicBezTo>
                    <a:pt x="14591" y="25027"/>
                    <a:pt x="14928" y="25001"/>
                    <a:pt x="15240" y="24949"/>
                  </a:cubicBezTo>
                  <a:cubicBezTo>
                    <a:pt x="15707" y="24845"/>
                    <a:pt x="16148" y="24715"/>
                    <a:pt x="16589" y="24533"/>
                  </a:cubicBezTo>
                  <a:cubicBezTo>
                    <a:pt x="17031" y="24352"/>
                    <a:pt x="17472" y="24144"/>
                    <a:pt x="17939" y="23884"/>
                  </a:cubicBezTo>
                  <a:cubicBezTo>
                    <a:pt x="18692" y="23495"/>
                    <a:pt x="19445" y="23054"/>
                    <a:pt x="20146" y="22612"/>
                  </a:cubicBezTo>
                  <a:lnTo>
                    <a:pt x="20536" y="22379"/>
                  </a:lnTo>
                  <a:cubicBezTo>
                    <a:pt x="21444" y="21833"/>
                    <a:pt x="22275" y="21340"/>
                    <a:pt x="23132" y="20925"/>
                  </a:cubicBezTo>
                  <a:cubicBezTo>
                    <a:pt x="23910" y="20509"/>
                    <a:pt x="24741" y="20198"/>
                    <a:pt x="25572" y="19938"/>
                  </a:cubicBezTo>
                  <a:lnTo>
                    <a:pt x="25520" y="19938"/>
                  </a:lnTo>
                  <a:lnTo>
                    <a:pt x="26117" y="19783"/>
                  </a:lnTo>
                  <a:cubicBezTo>
                    <a:pt x="26247" y="19783"/>
                    <a:pt x="26325" y="19653"/>
                    <a:pt x="26299" y="19549"/>
                  </a:cubicBezTo>
                  <a:cubicBezTo>
                    <a:pt x="26299" y="19523"/>
                    <a:pt x="26299" y="19497"/>
                    <a:pt x="26299" y="19471"/>
                  </a:cubicBezTo>
                  <a:cubicBezTo>
                    <a:pt x="26299" y="19471"/>
                    <a:pt x="26299" y="19445"/>
                    <a:pt x="26325" y="19419"/>
                  </a:cubicBezTo>
                  <a:cubicBezTo>
                    <a:pt x="26351" y="19341"/>
                    <a:pt x="26351" y="19263"/>
                    <a:pt x="26325" y="19185"/>
                  </a:cubicBezTo>
                  <a:lnTo>
                    <a:pt x="26221" y="18874"/>
                  </a:lnTo>
                  <a:lnTo>
                    <a:pt x="26221" y="18900"/>
                  </a:lnTo>
                  <a:cubicBezTo>
                    <a:pt x="26195" y="18770"/>
                    <a:pt x="26169" y="18640"/>
                    <a:pt x="26143" y="18510"/>
                  </a:cubicBezTo>
                  <a:cubicBezTo>
                    <a:pt x="26117" y="18381"/>
                    <a:pt x="26117" y="18225"/>
                    <a:pt x="26091" y="18095"/>
                  </a:cubicBezTo>
                  <a:lnTo>
                    <a:pt x="26091" y="18017"/>
                  </a:lnTo>
                  <a:cubicBezTo>
                    <a:pt x="26065" y="17732"/>
                    <a:pt x="26039" y="17446"/>
                    <a:pt x="26039" y="17135"/>
                  </a:cubicBezTo>
                  <a:lnTo>
                    <a:pt x="26039" y="17083"/>
                  </a:lnTo>
                  <a:cubicBezTo>
                    <a:pt x="26039" y="16096"/>
                    <a:pt x="26117" y="15110"/>
                    <a:pt x="26247" y="14149"/>
                  </a:cubicBezTo>
                  <a:cubicBezTo>
                    <a:pt x="26377" y="13137"/>
                    <a:pt x="26455" y="12150"/>
                    <a:pt x="26455" y="11138"/>
                  </a:cubicBezTo>
                  <a:cubicBezTo>
                    <a:pt x="26455" y="10618"/>
                    <a:pt x="26403" y="10125"/>
                    <a:pt x="26325" y="9632"/>
                  </a:cubicBezTo>
                  <a:cubicBezTo>
                    <a:pt x="26247" y="9139"/>
                    <a:pt x="26117" y="8645"/>
                    <a:pt x="25909" y="8178"/>
                  </a:cubicBezTo>
                  <a:cubicBezTo>
                    <a:pt x="25676" y="7477"/>
                    <a:pt x="25234" y="6854"/>
                    <a:pt x="24663" y="6387"/>
                  </a:cubicBezTo>
                  <a:cubicBezTo>
                    <a:pt x="24300" y="6101"/>
                    <a:pt x="23859" y="5945"/>
                    <a:pt x="23417" y="5919"/>
                  </a:cubicBezTo>
                  <a:lnTo>
                    <a:pt x="23339" y="5919"/>
                  </a:lnTo>
                  <a:cubicBezTo>
                    <a:pt x="23132" y="5919"/>
                    <a:pt x="22950" y="5945"/>
                    <a:pt x="22742" y="5997"/>
                  </a:cubicBezTo>
                  <a:cubicBezTo>
                    <a:pt x="22535" y="6075"/>
                    <a:pt x="22327" y="6153"/>
                    <a:pt x="22145" y="6283"/>
                  </a:cubicBezTo>
                  <a:cubicBezTo>
                    <a:pt x="21730" y="6568"/>
                    <a:pt x="21392" y="6958"/>
                    <a:pt x="21159" y="7399"/>
                  </a:cubicBezTo>
                  <a:cubicBezTo>
                    <a:pt x="21107" y="7477"/>
                    <a:pt x="21055" y="7555"/>
                    <a:pt x="21029" y="7659"/>
                  </a:cubicBezTo>
                  <a:cubicBezTo>
                    <a:pt x="20951" y="7010"/>
                    <a:pt x="20821" y="6361"/>
                    <a:pt x="20665" y="5738"/>
                  </a:cubicBezTo>
                  <a:cubicBezTo>
                    <a:pt x="20510" y="5063"/>
                    <a:pt x="20276" y="4414"/>
                    <a:pt x="19990" y="3791"/>
                  </a:cubicBezTo>
                  <a:cubicBezTo>
                    <a:pt x="19731" y="3220"/>
                    <a:pt x="19367" y="2674"/>
                    <a:pt x="18926" y="2207"/>
                  </a:cubicBezTo>
                  <a:cubicBezTo>
                    <a:pt x="18718" y="1973"/>
                    <a:pt x="18485" y="1766"/>
                    <a:pt x="18225" y="1610"/>
                  </a:cubicBezTo>
                  <a:cubicBezTo>
                    <a:pt x="17965" y="1428"/>
                    <a:pt x="17680" y="1324"/>
                    <a:pt x="17394" y="1247"/>
                  </a:cubicBezTo>
                  <a:cubicBezTo>
                    <a:pt x="17161" y="1169"/>
                    <a:pt x="16901" y="1143"/>
                    <a:pt x="16641" y="1143"/>
                  </a:cubicBezTo>
                  <a:cubicBezTo>
                    <a:pt x="16304" y="1143"/>
                    <a:pt x="15940" y="1221"/>
                    <a:pt x="15655" y="1402"/>
                  </a:cubicBezTo>
                  <a:cubicBezTo>
                    <a:pt x="15395" y="1532"/>
                    <a:pt x="15188" y="1714"/>
                    <a:pt x="15032" y="1922"/>
                  </a:cubicBezTo>
                  <a:cubicBezTo>
                    <a:pt x="14876" y="2129"/>
                    <a:pt x="14746" y="2363"/>
                    <a:pt x="14642" y="2622"/>
                  </a:cubicBezTo>
                  <a:cubicBezTo>
                    <a:pt x="14435" y="3142"/>
                    <a:pt x="14305" y="3713"/>
                    <a:pt x="14279" y="4284"/>
                  </a:cubicBezTo>
                  <a:cubicBezTo>
                    <a:pt x="14279" y="4258"/>
                    <a:pt x="14279" y="4258"/>
                    <a:pt x="14253" y="4206"/>
                  </a:cubicBezTo>
                  <a:cubicBezTo>
                    <a:pt x="13941" y="3479"/>
                    <a:pt x="13552" y="2804"/>
                    <a:pt x="13085" y="2155"/>
                  </a:cubicBezTo>
                  <a:cubicBezTo>
                    <a:pt x="12877" y="1844"/>
                    <a:pt x="12643" y="1558"/>
                    <a:pt x="12384" y="1298"/>
                  </a:cubicBezTo>
                  <a:cubicBezTo>
                    <a:pt x="12124" y="1013"/>
                    <a:pt x="11839" y="779"/>
                    <a:pt x="11527" y="572"/>
                  </a:cubicBezTo>
                  <a:cubicBezTo>
                    <a:pt x="11216" y="390"/>
                    <a:pt x="10904" y="234"/>
                    <a:pt x="10567" y="130"/>
                  </a:cubicBezTo>
                  <a:cubicBezTo>
                    <a:pt x="10281" y="52"/>
                    <a:pt x="9970" y="0"/>
                    <a:pt x="96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2607025" y="1667825"/>
              <a:ext cx="648400" cy="484850"/>
            </a:xfrm>
            <a:custGeom>
              <a:avLst/>
              <a:gdLst/>
              <a:ahLst/>
              <a:cxnLst/>
              <a:rect l="l" t="t" r="r" b="b"/>
              <a:pathLst>
                <a:path w="25936" h="19394" extrusionOk="0">
                  <a:moveTo>
                    <a:pt x="8983" y="0"/>
                  </a:moveTo>
                  <a:lnTo>
                    <a:pt x="8957" y="26"/>
                  </a:lnTo>
                  <a:cubicBezTo>
                    <a:pt x="8724" y="26"/>
                    <a:pt x="8490" y="104"/>
                    <a:pt x="8282" y="208"/>
                  </a:cubicBezTo>
                  <a:cubicBezTo>
                    <a:pt x="8075" y="312"/>
                    <a:pt x="7893" y="468"/>
                    <a:pt x="7737" y="649"/>
                  </a:cubicBezTo>
                  <a:cubicBezTo>
                    <a:pt x="7477" y="1013"/>
                    <a:pt x="7322" y="1454"/>
                    <a:pt x="7322" y="1922"/>
                  </a:cubicBezTo>
                  <a:cubicBezTo>
                    <a:pt x="7296" y="2415"/>
                    <a:pt x="7348" y="2908"/>
                    <a:pt x="7477" y="3375"/>
                  </a:cubicBezTo>
                  <a:lnTo>
                    <a:pt x="7477" y="3401"/>
                  </a:lnTo>
                  <a:cubicBezTo>
                    <a:pt x="6673" y="2726"/>
                    <a:pt x="5764" y="2155"/>
                    <a:pt x="4803" y="1714"/>
                  </a:cubicBezTo>
                  <a:cubicBezTo>
                    <a:pt x="4466" y="1532"/>
                    <a:pt x="4103" y="1402"/>
                    <a:pt x="3713" y="1298"/>
                  </a:cubicBezTo>
                  <a:cubicBezTo>
                    <a:pt x="3350" y="1195"/>
                    <a:pt x="2986" y="1143"/>
                    <a:pt x="2597" y="1117"/>
                  </a:cubicBezTo>
                  <a:lnTo>
                    <a:pt x="2493" y="1117"/>
                  </a:lnTo>
                  <a:cubicBezTo>
                    <a:pt x="2337" y="1117"/>
                    <a:pt x="2207" y="1143"/>
                    <a:pt x="2052" y="1143"/>
                  </a:cubicBezTo>
                  <a:cubicBezTo>
                    <a:pt x="1870" y="1169"/>
                    <a:pt x="1662" y="1221"/>
                    <a:pt x="1481" y="1273"/>
                  </a:cubicBezTo>
                  <a:cubicBezTo>
                    <a:pt x="1143" y="1402"/>
                    <a:pt x="831" y="1558"/>
                    <a:pt x="572" y="1792"/>
                  </a:cubicBezTo>
                  <a:cubicBezTo>
                    <a:pt x="364" y="1999"/>
                    <a:pt x="157" y="2207"/>
                    <a:pt x="1" y="2441"/>
                  </a:cubicBezTo>
                  <a:cubicBezTo>
                    <a:pt x="1792" y="3453"/>
                    <a:pt x="3583" y="4414"/>
                    <a:pt x="5349" y="5426"/>
                  </a:cubicBezTo>
                  <a:cubicBezTo>
                    <a:pt x="6257" y="5945"/>
                    <a:pt x="7166" y="6491"/>
                    <a:pt x="8075" y="7010"/>
                  </a:cubicBezTo>
                  <a:cubicBezTo>
                    <a:pt x="8983" y="7555"/>
                    <a:pt x="9892" y="8100"/>
                    <a:pt x="10774" y="8671"/>
                  </a:cubicBezTo>
                  <a:cubicBezTo>
                    <a:pt x="14331" y="10904"/>
                    <a:pt x="17810" y="13292"/>
                    <a:pt x="21211" y="15785"/>
                  </a:cubicBezTo>
                  <a:cubicBezTo>
                    <a:pt x="22768" y="16953"/>
                    <a:pt x="24300" y="18147"/>
                    <a:pt x="25806" y="19393"/>
                  </a:cubicBezTo>
                  <a:cubicBezTo>
                    <a:pt x="25806" y="19315"/>
                    <a:pt x="25806" y="19263"/>
                    <a:pt x="25780" y="19185"/>
                  </a:cubicBezTo>
                  <a:cubicBezTo>
                    <a:pt x="25754" y="19082"/>
                    <a:pt x="25728" y="19004"/>
                    <a:pt x="25702" y="18900"/>
                  </a:cubicBezTo>
                  <a:cubicBezTo>
                    <a:pt x="25676" y="18796"/>
                    <a:pt x="25650" y="18640"/>
                    <a:pt x="25624" y="18510"/>
                  </a:cubicBezTo>
                  <a:cubicBezTo>
                    <a:pt x="25598" y="18381"/>
                    <a:pt x="25572" y="18251"/>
                    <a:pt x="25572" y="18147"/>
                  </a:cubicBezTo>
                  <a:lnTo>
                    <a:pt x="25572" y="18043"/>
                  </a:lnTo>
                  <a:cubicBezTo>
                    <a:pt x="25520" y="17758"/>
                    <a:pt x="25520" y="17472"/>
                    <a:pt x="25494" y="17135"/>
                  </a:cubicBezTo>
                  <a:lnTo>
                    <a:pt x="25494" y="17109"/>
                  </a:lnTo>
                  <a:cubicBezTo>
                    <a:pt x="25520" y="16122"/>
                    <a:pt x="25598" y="15136"/>
                    <a:pt x="25728" y="14149"/>
                  </a:cubicBezTo>
                  <a:cubicBezTo>
                    <a:pt x="25858" y="13163"/>
                    <a:pt x="25910" y="12150"/>
                    <a:pt x="25936" y="11138"/>
                  </a:cubicBezTo>
                  <a:cubicBezTo>
                    <a:pt x="25936" y="10644"/>
                    <a:pt x="25884" y="10151"/>
                    <a:pt x="25806" y="9658"/>
                  </a:cubicBezTo>
                  <a:cubicBezTo>
                    <a:pt x="25702" y="9139"/>
                    <a:pt x="25572" y="8671"/>
                    <a:pt x="25390" y="8178"/>
                  </a:cubicBezTo>
                  <a:cubicBezTo>
                    <a:pt x="25131" y="7477"/>
                    <a:pt x="24689" y="6880"/>
                    <a:pt x="24118" y="6387"/>
                  </a:cubicBezTo>
                  <a:cubicBezTo>
                    <a:pt x="23755" y="6101"/>
                    <a:pt x="23339" y="5945"/>
                    <a:pt x="22872" y="5920"/>
                  </a:cubicBezTo>
                  <a:lnTo>
                    <a:pt x="22794" y="5920"/>
                  </a:lnTo>
                  <a:cubicBezTo>
                    <a:pt x="22587" y="5920"/>
                    <a:pt x="22405" y="5945"/>
                    <a:pt x="22197" y="5997"/>
                  </a:cubicBezTo>
                  <a:cubicBezTo>
                    <a:pt x="21990" y="6075"/>
                    <a:pt x="21782" y="6179"/>
                    <a:pt x="21600" y="6309"/>
                  </a:cubicBezTo>
                  <a:cubicBezTo>
                    <a:pt x="21185" y="6594"/>
                    <a:pt x="20847" y="6958"/>
                    <a:pt x="20614" y="7399"/>
                  </a:cubicBezTo>
                  <a:cubicBezTo>
                    <a:pt x="20562" y="7503"/>
                    <a:pt x="20510" y="7581"/>
                    <a:pt x="20484" y="7659"/>
                  </a:cubicBezTo>
                  <a:cubicBezTo>
                    <a:pt x="20406" y="7010"/>
                    <a:pt x="20302" y="6387"/>
                    <a:pt x="20146" y="5764"/>
                  </a:cubicBezTo>
                  <a:cubicBezTo>
                    <a:pt x="19965" y="5089"/>
                    <a:pt x="19757" y="4440"/>
                    <a:pt x="19445" y="3817"/>
                  </a:cubicBezTo>
                  <a:cubicBezTo>
                    <a:pt x="19186" y="3220"/>
                    <a:pt x="18822" y="2674"/>
                    <a:pt x="18407" y="2207"/>
                  </a:cubicBezTo>
                  <a:cubicBezTo>
                    <a:pt x="18173" y="1973"/>
                    <a:pt x="17940" y="1792"/>
                    <a:pt x="17680" y="1610"/>
                  </a:cubicBezTo>
                  <a:cubicBezTo>
                    <a:pt x="17213" y="1324"/>
                    <a:pt x="16668" y="1169"/>
                    <a:pt x="16122" y="1143"/>
                  </a:cubicBezTo>
                  <a:cubicBezTo>
                    <a:pt x="15759" y="1143"/>
                    <a:pt x="15395" y="1221"/>
                    <a:pt x="15110" y="1402"/>
                  </a:cubicBezTo>
                  <a:cubicBezTo>
                    <a:pt x="14850" y="1532"/>
                    <a:pt x="14643" y="1714"/>
                    <a:pt x="14487" y="1922"/>
                  </a:cubicBezTo>
                  <a:cubicBezTo>
                    <a:pt x="14331" y="2129"/>
                    <a:pt x="14175" y="2363"/>
                    <a:pt x="14097" y="2622"/>
                  </a:cubicBezTo>
                  <a:cubicBezTo>
                    <a:pt x="13864" y="3168"/>
                    <a:pt x="13760" y="3739"/>
                    <a:pt x="13734" y="4310"/>
                  </a:cubicBezTo>
                  <a:lnTo>
                    <a:pt x="13734" y="4258"/>
                  </a:lnTo>
                  <a:cubicBezTo>
                    <a:pt x="13422" y="3505"/>
                    <a:pt x="13033" y="2804"/>
                    <a:pt x="12566" y="2155"/>
                  </a:cubicBezTo>
                  <a:cubicBezTo>
                    <a:pt x="12332" y="1844"/>
                    <a:pt x="12098" y="1558"/>
                    <a:pt x="11839" y="1298"/>
                  </a:cubicBezTo>
                  <a:cubicBezTo>
                    <a:pt x="11579" y="1039"/>
                    <a:pt x="11294" y="779"/>
                    <a:pt x="10982" y="572"/>
                  </a:cubicBezTo>
                  <a:cubicBezTo>
                    <a:pt x="10697" y="390"/>
                    <a:pt x="10359" y="234"/>
                    <a:pt x="10022" y="130"/>
                  </a:cubicBezTo>
                  <a:cubicBezTo>
                    <a:pt x="9736" y="52"/>
                    <a:pt x="9450" y="0"/>
                    <a:pt x="9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2674525" y="1713900"/>
              <a:ext cx="749650" cy="607500"/>
            </a:xfrm>
            <a:custGeom>
              <a:avLst/>
              <a:gdLst/>
              <a:ahLst/>
              <a:cxnLst/>
              <a:rect l="l" t="t" r="r" b="b"/>
              <a:pathLst>
                <a:path w="29986" h="24300" extrusionOk="0">
                  <a:moveTo>
                    <a:pt x="6725" y="1"/>
                  </a:moveTo>
                  <a:cubicBezTo>
                    <a:pt x="6647" y="27"/>
                    <a:pt x="6621" y="79"/>
                    <a:pt x="6621" y="156"/>
                  </a:cubicBezTo>
                  <a:cubicBezTo>
                    <a:pt x="6673" y="468"/>
                    <a:pt x="6725" y="831"/>
                    <a:pt x="6802" y="1169"/>
                  </a:cubicBezTo>
                  <a:cubicBezTo>
                    <a:pt x="6854" y="1506"/>
                    <a:pt x="6932" y="1896"/>
                    <a:pt x="6984" y="2259"/>
                  </a:cubicBezTo>
                  <a:cubicBezTo>
                    <a:pt x="7036" y="2597"/>
                    <a:pt x="7088" y="2986"/>
                    <a:pt x="7192" y="3350"/>
                  </a:cubicBezTo>
                  <a:cubicBezTo>
                    <a:pt x="7270" y="3713"/>
                    <a:pt x="7374" y="4102"/>
                    <a:pt x="7477" y="4466"/>
                  </a:cubicBezTo>
                  <a:cubicBezTo>
                    <a:pt x="7607" y="4855"/>
                    <a:pt x="7737" y="5193"/>
                    <a:pt x="7867" y="5556"/>
                  </a:cubicBezTo>
                  <a:cubicBezTo>
                    <a:pt x="8023" y="5894"/>
                    <a:pt x="8178" y="6257"/>
                    <a:pt x="8360" y="6569"/>
                  </a:cubicBezTo>
                  <a:cubicBezTo>
                    <a:pt x="8412" y="6673"/>
                    <a:pt x="8490" y="6776"/>
                    <a:pt x="8542" y="6854"/>
                  </a:cubicBezTo>
                  <a:lnTo>
                    <a:pt x="7685" y="6361"/>
                  </a:lnTo>
                  <a:cubicBezTo>
                    <a:pt x="6828" y="5816"/>
                    <a:pt x="5946" y="5271"/>
                    <a:pt x="5063" y="4751"/>
                  </a:cubicBezTo>
                  <a:cubicBezTo>
                    <a:pt x="4674" y="4492"/>
                    <a:pt x="4258" y="4258"/>
                    <a:pt x="3843" y="4025"/>
                  </a:cubicBezTo>
                  <a:cubicBezTo>
                    <a:pt x="3843" y="3999"/>
                    <a:pt x="3817" y="3999"/>
                    <a:pt x="3817" y="3973"/>
                  </a:cubicBezTo>
                  <a:cubicBezTo>
                    <a:pt x="3687" y="3869"/>
                    <a:pt x="3583" y="3739"/>
                    <a:pt x="3453" y="3609"/>
                  </a:cubicBezTo>
                  <a:cubicBezTo>
                    <a:pt x="3350" y="3479"/>
                    <a:pt x="3220" y="3324"/>
                    <a:pt x="3142" y="3168"/>
                  </a:cubicBezTo>
                  <a:cubicBezTo>
                    <a:pt x="2986" y="2934"/>
                    <a:pt x="2830" y="2675"/>
                    <a:pt x="2701" y="2415"/>
                  </a:cubicBezTo>
                  <a:cubicBezTo>
                    <a:pt x="2571" y="2155"/>
                    <a:pt x="2441" y="1870"/>
                    <a:pt x="2337" y="1584"/>
                  </a:cubicBezTo>
                  <a:cubicBezTo>
                    <a:pt x="2311" y="1558"/>
                    <a:pt x="2285" y="1532"/>
                    <a:pt x="2259" y="1532"/>
                  </a:cubicBezTo>
                  <a:lnTo>
                    <a:pt x="2233" y="1532"/>
                  </a:lnTo>
                  <a:cubicBezTo>
                    <a:pt x="2181" y="1558"/>
                    <a:pt x="2155" y="1610"/>
                    <a:pt x="2181" y="1662"/>
                  </a:cubicBezTo>
                  <a:cubicBezTo>
                    <a:pt x="2285" y="1896"/>
                    <a:pt x="2363" y="2103"/>
                    <a:pt x="2467" y="2337"/>
                  </a:cubicBezTo>
                  <a:cubicBezTo>
                    <a:pt x="2571" y="2571"/>
                    <a:pt x="2675" y="2778"/>
                    <a:pt x="2778" y="2986"/>
                  </a:cubicBezTo>
                  <a:cubicBezTo>
                    <a:pt x="2882" y="3194"/>
                    <a:pt x="3012" y="3402"/>
                    <a:pt x="3142" y="3609"/>
                  </a:cubicBezTo>
                  <a:cubicBezTo>
                    <a:pt x="3142" y="3609"/>
                    <a:pt x="3168" y="3635"/>
                    <a:pt x="3168" y="3635"/>
                  </a:cubicBezTo>
                  <a:cubicBezTo>
                    <a:pt x="2155" y="3090"/>
                    <a:pt x="1091" y="2571"/>
                    <a:pt x="1" y="2129"/>
                  </a:cubicBezTo>
                  <a:lnTo>
                    <a:pt x="1" y="2129"/>
                  </a:lnTo>
                  <a:lnTo>
                    <a:pt x="468" y="2415"/>
                  </a:lnTo>
                  <a:lnTo>
                    <a:pt x="805" y="2649"/>
                  </a:lnTo>
                  <a:lnTo>
                    <a:pt x="1221" y="2908"/>
                  </a:lnTo>
                  <a:lnTo>
                    <a:pt x="1454" y="3064"/>
                  </a:lnTo>
                  <a:cubicBezTo>
                    <a:pt x="1714" y="3194"/>
                    <a:pt x="1948" y="3350"/>
                    <a:pt x="2181" y="3505"/>
                  </a:cubicBezTo>
                  <a:lnTo>
                    <a:pt x="2675" y="3843"/>
                  </a:lnTo>
                  <a:lnTo>
                    <a:pt x="2415" y="3791"/>
                  </a:lnTo>
                  <a:cubicBezTo>
                    <a:pt x="2207" y="3791"/>
                    <a:pt x="2026" y="3765"/>
                    <a:pt x="1818" y="3765"/>
                  </a:cubicBezTo>
                  <a:cubicBezTo>
                    <a:pt x="1454" y="3765"/>
                    <a:pt x="1091" y="3791"/>
                    <a:pt x="728" y="3843"/>
                  </a:cubicBezTo>
                  <a:cubicBezTo>
                    <a:pt x="624" y="3843"/>
                    <a:pt x="624" y="3999"/>
                    <a:pt x="728" y="4025"/>
                  </a:cubicBezTo>
                  <a:cubicBezTo>
                    <a:pt x="857" y="4025"/>
                    <a:pt x="987" y="3999"/>
                    <a:pt x="1091" y="3999"/>
                  </a:cubicBezTo>
                  <a:lnTo>
                    <a:pt x="1532" y="3999"/>
                  </a:lnTo>
                  <a:cubicBezTo>
                    <a:pt x="1792" y="3999"/>
                    <a:pt x="2052" y="4025"/>
                    <a:pt x="2311" y="4077"/>
                  </a:cubicBezTo>
                  <a:cubicBezTo>
                    <a:pt x="2701" y="4128"/>
                    <a:pt x="3090" y="4206"/>
                    <a:pt x="3479" y="4336"/>
                  </a:cubicBezTo>
                  <a:lnTo>
                    <a:pt x="4985" y="5297"/>
                  </a:lnTo>
                  <a:cubicBezTo>
                    <a:pt x="5426" y="5608"/>
                    <a:pt x="5894" y="5920"/>
                    <a:pt x="6361" y="6205"/>
                  </a:cubicBezTo>
                  <a:lnTo>
                    <a:pt x="7036" y="6673"/>
                  </a:lnTo>
                  <a:lnTo>
                    <a:pt x="7737" y="7140"/>
                  </a:lnTo>
                  <a:lnTo>
                    <a:pt x="8100" y="7374"/>
                  </a:lnTo>
                  <a:cubicBezTo>
                    <a:pt x="7477" y="7270"/>
                    <a:pt x="6854" y="7218"/>
                    <a:pt x="6205" y="7218"/>
                  </a:cubicBezTo>
                  <a:lnTo>
                    <a:pt x="5712" y="7218"/>
                  </a:lnTo>
                  <a:cubicBezTo>
                    <a:pt x="5245" y="7244"/>
                    <a:pt x="4777" y="7296"/>
                    <a:pt x="4310" y="7348"/>
                  </a:cubicBezTo>
                  <a:cubicBezTo>
                    <a:pt x="4102" y="7399"/>
                    <a:pt x="3895" y="7425"/>
                    <a:pt x="3661" y="7451"/>
                  </a:cubicBezTo>
                  <a:lnTo>
                    <a:pt x="2960" y="7581"/>
                  </a:lnTo>
                  <a:cubicBezTo>
                    <a:pt x="2753" y="7607"/>
                    <a:pt x="2545" y="7659"/>
                    <a:pt x="2311" y="7711"/>
                  </a:cubicBezTo>
                  <a:lnTo>
                    <a:pt x="1636" y="7841"/>
                  </a:lnTo>
                  <a:cubicBezTo>
                    <a:pt x="1195" y="7919"/>
                    <a:pt x="779" y="8023"/>
                    <a:pt x="364" y="8126"/>
                  </a:cubicBezTo>
                  <a:lnTo>
                    <a:pt x="208" y="8178"/>
                  </a:lnTo>
                  <a:cubicBezTo>
                    <a:pt x="112" y="8202"/>
                    <a:pt x="149" y="8337"/>
                    <a:pt x="237" y="8337"/>
                  </a:cubicBezTo>
                  <a:cubicBezTo>
                    <a:pt x="245" y="8337"/>
                    <a:pt x="252" y="8336"/>
                    <a:pt x="260" y="8334"/>
                  </a:cubicBezTo>
                  <a:cubicBezTo>
                    <a:pt x="624" y="8230"/>
                    <a:pt x="987" y="8152"/>
                    <a:pt x="1377" y="8074"/>
                  </a:cubicBezTo>
                  <a:cubicBezTo>
                    <a:pt x="1740" y="8023"/>
                    <a:pt x="2129" y="7945"/>
                    <a:pt x="2519" y="7893"/>
                  </a:cubicBezTo>
                  <a:cubicBezTo>
                    <a:pt x="2908" y="7841"/>
                    <a:pt x="3272" y="7815"/>
                    <a:pt x="3635" y="7789"/>
                  </a:cubicBezTo>
                  <a:cubicBezTo>
                    <a:pt x="4025" y="7763"/>
                    <a:pt x="4466" y="7763"/>
                    <a:pt x="4855" y="7763"/>
                  </a:cubicBezTo>
                  <a:cubicBezTo>
                    <a:pt x="5271" y="7763"/>
                    <a:pt x="5660" y="7789"/>
                    <a:pt x="6075" y="7815"/>
                  </a:cubicBezTo>
                  <a:cubicBezTo>
                    <a:pt x="6491" y="7841"/>
                    <a:pt x="6828" y="7893"/>
                    <a:pt x="7192" y="7945"/>
                  </a:cubicBezTo>
                  <a:lnTo>
                    <a:pt x="7218" y="7945"/>
                  </a:lnTo>
                  <a:cubicBezTo>
                    <a:pt x="8178" y="8074"/>
                    <a:pt x="9113" y="8334"/>
                    <a:pt x="10022" y="8698"/>
                  </a:cubicBezTo>
                  <a:lnTo>
                    <a:pt x="10437" y="8983"/>
                  </a:lnTo>
                  <a:lnTo>
                    <a:pt x="10567" y="9061"/>
                  </a:lnTo>
                  <a:cubicBezTo>
                    <a:pt x="11086" y="9424"/>
                    <a:pt x="11605" y="9762"/>
                    <a:pt x="12124" y="10125"/>
                  </a:cubicBezTo>
                  <a:cubicBezTo>
                    <a:pt x="12644" y="10489"/>
                    <a:pt x="13163" y="10878"/>
                    <a:pt x="13708" y="11320"/>
                  </a:cubicBezTo>
                  <a:lnTo>
                    <a:pt x="14331" y="11787"/>
                  </a:lnTo>
                  <a:cubicBezTo>
                    <a:pt x="13968" y="11761"/>
                    <a:pt x="13604" y="11709"/>
                    <a:pt x="13215" y="11709"/>
                  </a:cubicBezTo>
                  <a:lnTo>
                    <a:pt x="12981" y="11709"/>
                  </a:lnTo>
                  <a:cubicBezTo>
                    <a:pt x="12566" y="11709"/>
                    <a:pt x="12124" y="11735"/>
                    <a:pt x="11709" y="11787"/>
                  </a:cubicBezTo>
                  <a:cubicBezTo>
                    <a:pt x="11475" y="11787"/>
                    <a:pt x="11216" y="11813"/>
                    <a:pt x="10956" y="11839"/>
                  </a:cubicBezTo>
                  <a:cubicBezTo>
                    <a:pt x="10722" y="11891"/>
                    <a:pt x="10463" y="11917"/>
                    <a:pt x="10203" y="11969"/>
                  </a:cubicBezTo>
                  <a:cubicBezTo>
                    <a:pt x="9944" y="12020"/>
                    <a:pt x="9710" y="12046"/>
                    <a:pt x="9476" y="12098"/>
                  </a:cubicBezTo>
                  <a:cubicBezTo>
                    <a:pt x="9243" y="12150"/>
                    <a:pt x="8983" y="12228"/>
                    <a:pt x="8723" y="12280"/>
                  </a:cubicBezTo>
                  <a:cubicBezTo>
                    <a:pt x="8230" y="12410"/>
                    <a:pt x="7737" y="12540"/>
                    <a:pt x="7270" y="12670"/>
                  </a:cubicBezTo>
                  <a:cubicBezTo>
                    <a:pt x="6309" y="12981"/>
                    <a:pt x="5349" y="13344"/>
                    <a:pt x="4440" y="13760"/>
                  </a:cubicBezTo>
                  <a:cubicBezTo>
                    <a:pt x="4128" y="13890"/>
                    <a:pt x="3817" y="14045"/>
                    <a:pt x="3505" y="14201"/>
                  </a:cubicBezTo>
                  <a:cubicBezTo>
                    <a:pt x="3479" y="14227"/>
                    <a:pt x="3453" y="14279"/>
                    <a:pt x="3479" y="14305"/>
                  </a:cubicBezTo>
                  <a:cubicBezTo>
                    <a:pt x="3505" y="14357"/>
                    <a:pt x="3557" y="14357"/>
                    <a:pt x="3583" y="14357"/>
                  </a:cubicBezTo>
                  <a:cubicBezTo>
                    <a:pt x="4051" y="14123"/>
                    <a:pt x="4518" y="13942"/>
                    <a:pt x="4959" y="13734"/>
                  </a:cubicBezTo>
                  <a:lnTo>
                    <a:pt x="4985" y="13734"/>
                  </a:lnTo>
                  <a:cubicBezTo>
                    <a:pt x="5660" y="13500"/>
                    <a:pt x="6335" y="13267"/>
                    <a:pt x="7036" y="13085"/>
                  </a:cubicBezTo>
                  <a:cubicBezTo>
                    <a:pt x="7737" y="12877"/>
                    <a:pt x="8438" y="12747"/>
                    <a:pt x="9139" y="12644"/>
                  </a:cubicBezTo>
                  <a:lnTo>
                    <a:pt x="9191" y="12644"/>
                  </a:lnTo>
                  <a:lnTo>
                    <a:pt x="9606" y="12592"/>
                  </a:lnTo>
                  <a:cubicBezTo>
                    <a:pt x="10047" y="12540"/>
                    <a:pt x="10489" y="12514"/>
                    <a:pt x="10930" y="12488"/>
                  </a:cubicBezTo>
                  <a:lnTo>
                    <a:pt x="12306" y="12488"/>
                  </a:lnTo>
                  <a:cubicBezTo>
                    <a:pt x="13241" y="12540"/>
                    <a:pt x="14175" y="12618"/>
                    <a:pt x="15084" y="12773"/>
                  </a:cubicBezTo>
                  <a:lnTo>
                    <a:pt x="15681" y="12851"/>
                  </a:lnTo>
                  <a:lnTo>
                    <a:pt x="16304" y="13370"/>
                  </a:lnTo>
                  <a:lnTo>
                    <a:pt x="16590" y="13578"/>
                  </a:lnTo>
                  <a:cubicBezTo>
                    <a:pt x="17083" y="13968"/>
                    <a:pt x="17550" y="14357"/>
                    <a:pt x="18043" y="14746"/>
                  </a:cubicBezTo>
                  <a:cubicBezTo>
                    <a:pt x="18407" y="15006"/>
                    <a:pt x="18744" y="15292"/>
                    <a:pt x="19108" y="15551"/>
                  </a:cubicBezTo>
                  <a:lnTo>
                    <a:pt x="19601" y="15915"/>
                  </a:lnTo>
                  <a:lnTo>
                    <a:pt x="19575" y="15889"/>
                  </a:lnTo>
                  <a:lnTo>
                    <a:pt x="19809" y="16096"/>
                  </a:lnTo>
                  <a:cubicBezTo>
                    <a:pt x="19731" y="16096"/>
                    <a:pt x="19653" y="16070"/>
                    <a:pt x="19549" y="16070"/>
                  </a:cubicBezTo>
                  <a:cubicBezTo>
                    <a:pt x="19290" y="16044"/>
                    <a:pt x="19030" y="16018"/>
                    <a:pt x="18770" y="16018"/>
                  </a:cubicBezTo>
                  <a:cubicBezTo>
                    <a:pt x="18121" y="16018"/>
                    <a:pt x="17472" y="16096"/>
                    <a:pt x="16823" y="16200"/>
                  </a:cubicBezTo>
                  <a:cubicBezTo>
                    <a:pt x="15941" y="16356"/>
                    <a:pt x="15032" y="16590"/>
                    <a:pt x="14175" y="16875"/>
                  </a:cubicBezTo>
                  <a:cubicBezTo>
                    <a:pt x="13968" y="16953"/>
                    <a:pt x="13760" y="17031"/>
                    <a:pt x="13552" y="17109"/>
                  </a:cubicBezTo>
                  <a:cubicBezTo>
                    <a:pt x="13344" y="17187"/>
                    <a:pt x="13111" y="17291"/>
                    <a:pt x="12903" y="17368"/>
                  </a:cubicBezTo>
                  <a:cubicBezTo>
                    <a:pt x="12488" y="17550"/>
                    <a:pt x="12098" y="17732"/>
                    <a:pt x="11683" y="17914"/>
                  </a:cubicBezTo>
                  <a:cubicBezTo>
                    <a:pt x="10904" y="18277"/>
                    <a:pt x="10151" y="18692"/>
                    <a:pt x="9398" y="19108"/>
                  </a:cubicBezTo>
                  <a:cubicBezTo>
                    <a:pt x="9309" y="19152"/>
                    <a:pt x="9354" y="19274"/>
                    <a:pt x="9435" y="19274"/>
                  </a:cubicBezTo>
                  <a:cubicBezTo>
                    <a:pt x="9448" y="19274"/>
                    <a:pt x="9462" y="19271"/>
                    <a:pt x="9476" y="19264"/>
                  </a:cubicBezTo>
                  <a:cubicBezTo>
                    <a:pt x="10125" y="18900"/>
                    <a:pt x="10774" y="18589"/>
                    <a:pt x="11449" y="18303"/>
                  </a:cubicBezTo>
                  <a:lnTo>
                    <a:pt x="11501" y="18303"/>
                  </a:lnTo>
                  <a:cubicBezTo>
                    <a:pt x="11865" y="18173"/>
                    <a:pt x="12228" y="18017"/>
                    <a:pt x="12618" y="17914"/>
                  </a:cubicBezTo>
                  <a:cubicBezTo>
                    <a:pt x="12981" y="17784"/>
                    <a:pt x="13396" y="17654"/>
                    <a:pt x="13812" y="17550"/>
                  </a:cubicBezTo>
                  <a:cubicBezTo>
                    <a:pt x="14227" y="17446"/>
                    <a:pt x="14643" y="17368"/>
                    <a:pt x="15032" y="17291"/>
                  </a:cubicBezTo>
                  <a:cubicBezTo>
                    <a:pt x="15447" y="17213"/>
                    <a:pt x="15837" y="17135"/>
                    <a:pt x="16252" y="17083"/>
                  </a:cubicBezTo>
                  <a:cubicBezTo>
                    <a:pt x="16847" y="17011"/>
                    <a:pt x="17443" y="16978"/>
                    <a:pt x="18038" y="16978"/>
                  </a:cubicBezTo>
                  <a:cubicBezTo>
                    <a:pt x="18741" y="16978"/>
                    <a:pt x="19443" y="17024"/>
                    <a:pt x="20146" y="17109"/>
                  </a:cubicBezTo>
                  <a:cubicBezTo>
                    <a:pt x="20406" y="17161"/>
                    <a:pt x="20691" y="17213"/>
                    <a:pt x="20951" y="17291"/>
                  </a:cubicBezTo>
                  <a:lnTo>
                    <a:pt x="21392" y="17394"/>
                  </a:lnTo>
                  <a:cubicBezTo>
                    <a:pt x="22249" y="18147"/>
                    <a:pt x="23158" y="19030"/>
                    <a:pt x="24196" y="20016"/>
                  </a:cubicBezTo>
                  <a:lnTo>
                    <a:pt x="24326" y="20172"/>
                  </a:lnTo>
                  <a:cubicBezTo>
                    <a:pt x="24534" y="20354"/>
                    <a:pt x="24715" y="20536"/>
                    <a:pt x="24897" y="20743"/>
                  </a:cubicBezTo>
                  <a:lnTo>
                    <a:pt x="25131" y="21003"/>
                  </a:lnTo>
                  <a:lnTo>
                    <a:pt x="25209" y="21081"/>
                  </a:lnTo>
                  <a:cubicBezTo>
                    <a:pt x="25494" y="21392"/>
                    <a:pt x="25858" y="21782"/>
                    <a:pt x="26247" y="22145"/>
                  </a:cubicBezTo>
                  <a:cubicBezTo>
                    <a:pt x="26714" y="22612"/>
                    <a:pt x="27104" y="23002"/>
                    <a:pt x="27493" y="23313"/>
                  </a:cubicBezTo>
                  <a:cubicBezTo>
                    <a:pt x="27727" y="23521"/>
                    <a:pt x="27934" y="23677"/>
                    <a:pt x="28142" y="23833"/>
                  </a:cubicBezTo>
                  <a:cubicBezTo>
                    <a:pt x="28298" y="23962"/>
                    <a:pt x="28480" y="24066"/>
                    <a:pt x="28687" y="24170"/>
                  </a:cubicBezTo>
                  <a:cubicBezTo>
                    <a:pt x="28843" y="24248"/>
                    <a:pt x="29025" y="24300"/>
                    <a:pt x="29232" y="24300"/>
                  </a:cubicBezTo>
                  <a:cubicBezTo>
                    <a:pt x="29336" y="24300"/>
                    <a:pt x="29466" y="24274"/>
                    <a:pt x="29570" y="24222"/>
                  </a:cubicBezTo>
                  <a:cubicBezTo>
                    <a:pt x="29674" y="24170"/>
                    <a:pt x="29752" y="24092"/>
                    <a:pt x="29830" y="23988"/>
                  </a:cubicBezTo>
                  <a:cubicBezTo>
                    <a:pt x="29856" y="23962"/>
                    <a:pt x="29856" y="23936"/>
                    <a:pt x="29881" y="23911"/>
                  </a:cubicBezTo>
                  <a:cubicBezTo>
                    <a:pt x="29959" y="23729"/>
                    <a:pt x="29985" y="23521"/>
                    <a:pt x="29959" y="23339"/>
                  </a:cubicBezTo>
                  <a:lnTo>
                    <a:pt x="29959" y="23313"/>
                  </a:lnTo>
                  <a:cubicBezTo>
                    <a:pt x="29959" y="23184"/>
                    <a:pt x="29933" y="23054"/>
                    <a:pt x="29881" y="22924"/>
                  </a:cubicBezTo>
                  <a:cubicBezTo>
                    <a:pt x="29830" y="22794"/>
                    <a:pt x="29752" y="22638"/>
                    <a:pt x="29700" y="22509"/>
                  </a:cubicBezTo>
                  <a:cubicBezTo>
                    <a:pt x="29518" y="22223"/>
                    <a:pt x="29336" y="21963"/>
                    <a:pt x="29129" y="21730"/>
                  </a:cubicBezTo>
                  <a:cubicBezTo>
                    <a:pt x="28921" y="21444"/>
                    <a:pt x="28687" y="21211"/>
                    <a:pt x="28480" y="21003"/>
                  </a:cubicBezTo>
                  <a:cubicBezTo>
                    <a:pt x="28090" y="20588"/>
                    <a:pt x="27675" y="20198"/>
                    <a:pt x="27259" y="19861"/>
                  </a:cubicBezTo>
                  <a:lnTo>
                    <a:pt x="26870" y="19471"/>
                  </a:lnTo>
                  <a:lnTo>
                    <a:pt x="26740" y="19393"/>
                  </a:lnTo>
                  <a:cubicBezTo>
                    <a:pt x="26403" y="19056"/>
                    <a:pt x="26013" y="18744"/>
                    <a:pt x="25572" y="18355"/>
                  </a:cubicBezTo>
                  <a:cubicBezTo>
                    <a:pt x="24845" y="17758"/>
                    <a:pt x="24040" y="17135"/>
                    <a:pt x="23054" y="16408"/>
                  </a:cubicBezTo>
                  <a:cubicBezTo>
                    <a:pt x="22457" y="15967"/>
                    <a:pt x="21860" y="15525"/>
                    <a:pt x="21159" y="15058"/>
                  </a:cubicBezTo>
                  <a:lnTo>
                    <a:pt x="21055" y="14876"/>
                  </a:lnTo>
                  <a:cubicBezTo>
                    <a:pt x="20873" y="14487"/>
                    <a:pt x="20717" y="14097"/>
                    <a:pt x="20562" y="13682"/>
                  </a:cubicBezTo>
                  <a:lnTo>
                    <a:pt x="20562" y="13656"/>
                  </a:lnTo>
                  <a:cubicBezTo>
                    <a:pt x="20354" y="13085"/>
                    <a:pt x="20198" y="12488"/>
                    <a:pt x="20068" y="11891"/>
                  </a:cubicBezTo>
                  <a:cubicBezTo>
                    <a:pt x="19964" y="11268"/>
                    <a:pt x="19861" y="10645"/>
                    <a:pt x="19835" y="10022"/>
                  </a:cubicBezTo>
                  <a:cubicBezTo>
                    <a:pt x="19783" y="9347"/>
                    <a:pt x="19757" y="8672"/>
                    <a:pt x="19783" y="8023"/>
                  </a:cubicBezTo>
                  <a:cubicBezTo>
                    <a:pt x="19809" y="7374"/>
                    <a:pt x="19861" y="6699"/>
                    <a:pt x="19964" y="6075"/>
                  </a:cubicBezTo>
                  <a:cubicBezTo>
                    <a:pt x="19964" y="6024"/>
                    <a:pt x="19913" y="5972"/>
                    <a:pt x="19887" y="5972"/>
                  </a:cubicBezTo>
                  <a:cubicBezTo>
                    <a:pt x="19835" y="5972"/>
                    <a:pt x="19783" y="5998"/>
                    <a:pt x="19783" y="6050"/>
                  </a:cubicBezTo>
                  <a:cubicBezTo>
                    <a:pt x="19731" y="6439"/>
                    <a:pt x="19679" y="6802"/>
                    <a:pt x="19627" y="7192"/>
                  </a:cubicBezTo>
                  <a:cubicBezTo>
                    <a:pt x="19601" y="7581"/>
                    <a:pt x="19549" y="7971"/>
                    <a:pt x="19523" y="8386"/>
                  </a:cubicBezTo>
                  <a:cubicBezTo>
                    <a:pt x="19497" y="8775"/>
                    <a:pt x="19471" y="9191"/>
                    <a:pt x="19471" y="9606"/>
                  </a:cubicBezTo>
                  <a:cubicBezTo>
                    <a:pt x="19471" y="10022"/>
                    <a:pt x="19471" y="10437"/>
                    <a:pt x="19523" y="10852"/>
                  </a:cubicBezTo>
                  <a:cubicBezTo>
                    <a:pt x="19549" y="11268"/>
                    <a:pt x="19575" y="11709"/>
                    <a:pt x="19653" y="12124"/>
                  </a:cubicBezTo>
                  <a:cubicBezTo>
                    <a:pt x="19705" y="12540"/>
                    <a:pt x="19783" y="12929"/>
                    <a:pt x="19861" y="13344"/>
                  </a:cubicBezTo>
                  <a:cubicBezTo>
                    <a:pt x="19939" y="13682"/>
                    <a:pt x="20042" y="14019"/>
                    <a:pt x="20172" y="14357"/>
                  </a:cubicBezTo>
                  <a:lnTo>
                    <a:pt x="19783" y="14071"/>
                  </a:lnTo>
                  <a:lnTo>
                    <a:pt x="19134" y="13630"/>
                  </a:lnTo>
                  <a:lnTo>
                    <a:pt x="18069" y="12877"/>
                  </a:lnTo>
                  <a:lnTo>
                    <a:pt x="17784" y="12695"/>
                  </a:lnTo>
                  <a:lnTo>
                    <a:pt x="17628" y="12566"/>
                  </a:lnTo>
                  <a:cubicBezTo>
                    <a:pt x="17161" y="12254"/>
                    <a:pt x="16693" y="11969"/>
                    <a:pt x="16226" y="11657"/>
                  </a:cubicBezTo>
                  <a:cubicBezTo>
                    <a:pt x="16096" y="11501"/>
                    <a:pt x="15992" y="11346"/>
                    <a:pt x="15863" y="11190"/>
                  </a:cubicBezTo>
                  <a:cubicBezTo>
                    <a:pt x="15266" y="10281"/>
                    <a:pt x="14772" y="9269"/>
                    <a:pt x="14409" y="8230"/>
                  </a:cubicBezTo>
                  <a:lnTo>
                    <a:pt x="14409" y="8256"/>
                  </a:lnTo>
                  <a:cubicBezTo>
                    <a:pt x="14331" y="8049"/>
                    <a:pt x="14253" y="7841"/>
                    <a:pt x="14201" y="7607"/>
                  </a:cubicBezTo>
                  <a:cubicBezTo>
                    <a:pt x="14123" y="7374"/>
                    <a:pt x="14071" y="7166"/>
                    <a:pt x="13994" y="6958"/>
                  </a:cubicBezTo>
                  <a:cubicBezTo>
                    <a:pt x="13890" y="6517"/>
                    <a:pt x="13786" y="6075"/>
                    <a:pt x="13708" y="5660"/>
                  </a:cubicBezTo>
                  <a:cubicBezTo>
                    <a:pt x="13526" y="4803"/>
                    <a:pt x="13422" y="3921"/>
                    <a:pt x="13344" y="3064"/>
                  </a:cubicBezTo>
                  <a:lnTo>
                    <a:pt x="13344" y="3090"/>
                  </a:lnTo>
                  <a:cubicBezTo>
                    <a:pt x="13319" y="2467"/>
                    <a:pt x="13293" y="1844"/>
                    <a:pt x="13293" y="1221"/>
                  </a:cubicBezTo>
                  <a:cubicBezTo>
                    <a:pt x="13293" y="1169"/>
                    <a:pt x="13241" y="1143"/>
                    <a:pt x="13215" y="1143"/>
                  </a:cubicBezTo>
                  <a:cubicBezTo>
                    <a:pt x="13163" y="1143"/>
                    <a:pt x="13111" y="1169"/>
                    <a:pt x="13111" y="1221"/>
                  </a:cubicBezTo>
                  <a:cubicBezTo>
                    <a:pt x="13111" y="2727"/>
                    <a:pt x="13215" y="4232"/>
                    <a:pt x="13422" y="5712"/>
                  </a:cubicBezTo>
                  <a:cubicBezTo>
                    <a:pt x="13604" y="7296"/>
                    <a:pt x="14045" y="8827"/>
                    <a:pt x="14720" y="10281"/>
                  </a:cubicBezTo>
                  <a:cubicBezTo>
                    <a:pt x="14798" y="10489"/>
                    <a:pt x="14928" y="10696"/>
                    <a:pt x="15032" y="10878"/>
                  </a:cubicBezTo>
                  <a:cubicBezTo>
                    <a:pt x="13474" y="9918"/>
                    <a:pt x="11891" y="8931"/>
                    <a:pt x="10333" y="7997"/>
                  </a:cubicBezTo>
                  <a:lnTo>
                    <a:pt x="10203" y="7919"/>
                  </a:lnTo>
                  <a:cubicBezTo>
                    <a:pt x="10022" y="7737"/>
                    <a:pt x="9866" y="7555"/>
                    <a:pt x="9684" y="7348"/>
                  </a:cubicBezTo>
                  <a:cubicBezTo>
                    <a:pt x="9528" y="7166"/>
                    <a:pt x="9372" y="6958"/>
                    <a:pt x="9217" y="6750"/>
                  </a:cubicBezTo>
                  <a:cubicBezTo>
                    <a:pt x="8957" y="6335"/>
                    <a:pt x="8698" y="5894"/>
                    <a:pt x="8464" y="5452"/>
                  </a:cubicBezTo>
                  <a:cubicBezTo>
                    <a:pt x="8230" y="4985"/>
                    <a:pt x="8049" y="4492"/>
                    <a:pt x="7867" y="3999"/>
                  </a:cubicBezTo>
                  <a:lnTo>
                    <a:pt x="7867" y="3947"/>
                  </a:lnTo>
                  <a:cubicBezTo>
                    <a:pt x="7763" y="3661"/>
                    <a:pt x="7659" y="3350"/>
                    <a:pt x="7555" y="3038"/>
                  </a:cubicBezTo>
                  <a:cubicBezTo>
                    <a:pt x="7451" y="2701"/>
                    <a:pt x="7348" y="2389"/>
                    <a:pt x="7270" y="2052"/>
                  </a:cubicBezTo>
                  <a:cubicBezTo>
                    <a:pt x="7192" y="1714"/>
                    <a:pt x="7114" y="1403"/>
                    <a:pt x="7062" y="1065"/>
                  </a:cubicBezTo>
                  <a:cubicBezTo>
                    <a:pt x="6984" y="754"/>
                    <a:pt x="6932" y="416"/>
                    <a:pt x="6880" y="105"/>
                  </a:cubicBezTo>
                  <a:cubicBezTo>
                    <a:pt x="6854" y="53"/>
                    <a:pt x="6828" y="27"/>
                    <a:pt x="67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16"/>
          <p:cNvGrpSpPr/>
          <p:nvPr/>
        </p:nvGrpSpPr>
        <p:grpSpPr>
          <a:xfrm>
            <a:off x="10796148" y="907416"/>
            <a:ext cx="653651" cy="474539"/>
            <a:chOff x="8787625" y="134475"/>
            <a:chExt cx="838586" cy="608799"/>
          </a:xfrm>
        </p:grpSpPr>
        <p:sp>
          <p:nvSpPr>
            <p:cNvPr id="279" name="Google Shape;279;p16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9051054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flipH="1">
            <a:off x="-815766" y="5896636"/>
            <a:ext cx="14583699" cy="186794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8"/>
          <p:cNvSpPr/>
          <p:nvPr/>
        </p:nvSpPr>
        <p:spPr>
          <a:xfrm rot="10800000">
            <a:off x="-913787" y="-1018559"/>
            <a:ext cx="15976588" cy="2219993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1"/>
          </p:nvPr>
        </p:nvSpPr>
        <p:spPr>
          <a:xfrm>
            <a:off x="1569600" y="3445500"/>
            <a:ext cx="3904800" cy="1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1569600" y="2502100"/>
            <a:ext cx="3957600" cy="8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112180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9"/>
          <p:cNvSpPr/>
          <p:nvPr/>
        </p:nvSpPr>
        <p:spPr>
          <a:xfrm>
            <a:off x="-1447722" y="5896636"/>
            <a:ext cx="14583699" cy="186794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9"/>
          <p:cNvSpPr/>
          <p:nvPr/>
        </p:nvSpPr>
        <p:spPr>
          <a:xfrm rot="10800000" flipH="1">
            <a:off x="-2742587" y="-1018559"/>
            <a:ext cx="15976588" cy="2219993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9"/>
          <p:cNvSpPr txBox="1">
            <a:spLocks noGrp="1"/>
          </p:cNvSpPr>
          <p:nvPr>
            <p:ph type="subTitle" idx="1"/>
          </p:nvPr>
        </p:nvSpPr>
        <p:spPr>
          <a:xfrm flipH="1">
            <a:off x="6947412" y="3445500"/>
            <a:ext cx="3904800" cy="1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9"/>
          <p:cNvSpPr txBox="1">
            <a:spLocks noGrp="1"/>
          </p:cNvSpPr>
          <p:nvPr>
            <p:ph type="title"/>
          </p:nvPr>
        </p:nvSpPr>
        <p:spPr>
          <a:xfrm flipH="1">
            <a:off x="6894612" y="2502100"/>
            <a:ext cx="3957600" cy="8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627404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0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0"/>
          <p:cNvSpPr txBox="1">
            <a:spLocks noGrp="1"/>
          </p:cNvSpPr>
          <p:nvPr>
            <p:ph type="subTitle" idx="1"/>
          </p:nvPr>
        </p:nvSpPr>
        <p:spPr>
          <a:xfrm>
            <a:off x="1778433" y="4697200"/>
            <a:ext cx="38768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ubTitle" idx="2"/>
          </p:nvPr>
        </p:nvSpPr>
        <p:spPr>
          <a:xfrm>
            <a:off x="6448400" y="4392467"/>
            <a:ext cx="38768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32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301" name="Google Shape;301;p20"/>
          <p:cNvSpPr txBox="1">
            <a:spLocks noGrp="1"/>
          </p:cNvSpPr>
          <p:nvPr>
            <p:ph type="subTitle" idx="3"/>
          </p:nvPr>
        </p:nvSpPr>
        <p:spPr>
          <a:xfrm>
            <a:off x="1778433" y="52103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0"/>
          <p:cNvSpPr txBox="1">
            <a:spLocks noGrp="1"/>
          </p:cNvSpPr>
          <p:nvPr>
            <p:ph type="subTitle" idx="4"/>
          </p:nvPr>
        </p:nvSpPr>
        <p:spPr>
          <a:xfrm>
            <a:off x="6448400" y="49055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0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382133" y="3249134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0"/>
          <p:cNvSpPr/>
          <p:nvPr/>
        </p:nvSpPr>
        <p:spPr>
          <a:xfrm>
            <a:off x="9793567" y="5907385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6" name="Google Shape;306;p20"/>
          <p:cNvGrpSpPr/>
          <p:nvPr/>
        </p:nvGrpSpPr>
        <p:grpSpPr>
          <a:xfrm flipH="1">
            <a:off x="1152758" y="5852305"/>
            <a:ext cx="893999" cy="584699"/>
            <a:chOff x="7555450" y="377766"/>
            <a:chExt cx="670499" cy="438524"/>
          </a:xfrm>
        </p:grpSpPr>
        <p:sp>
          <p:nvSpPr>
            <p:cNvPr id="307" name="Google Shape;307;p20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" name="Google Shape;310;p20"/>
          <p:cNvGrpSpPr/>
          <p:nvPr/>
        </p:nvGrpSpPr>
        <p:grpSpPr>
          <a:xfrm>
            <a:off x="10846951" y="2742154"/>
            <a:ext cx="653637" cy="811748"/>
            <a:chOff x="7376250" y="1989890"/>
            <a:chExt cx="490228" cy="608811"/>
          </a:xfrm>
        </p:grpSpPr>
        <p:sp>
          <p:nvSpPr>
            <p:cNvPr id="311" name="Google Shape;311;p20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" name="Google Shape;314;p20"/>
          <p:cNvSpPr/>
          <p:nvPr/>
        </p:nvSpPr>
        <p:spPr>
          <a:xfrm>
            <a:off x="9254068" y="784030"/>
            <a:ext cx="1430625" cy="543209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0"/>
          <p:cNvSpPr/>
          <p:nvPr/>
        </p:nvSpPr>
        <p:spPr>
          <a:xfrm>
            <a:off x="2477036" y="1482932"/>
            <a:ext cx="895449" cy="340011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544520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"/>
          <p:cNvSpPr/>
          <p:nvPr/>
        </p:nvSpPr>
        <p:spPr>
          <a:xfrm>
            <a:off x="-208133" y="3620201"/>
            <a:ext cx="12655664" cy="371665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EFEFE">
              <a:alpha val="394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21"/>
          <p:cNvSpPr/>
          <p:nvPr/>
        </p:nvSpPr>
        <p:spPr>
          <a:xfrm>
            <a:off x="-434982" y="17421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9" name="Google Shape;319;p21"/>
          <p:cNvGrpSpPr/>
          <p:nvPr/>
        </p:nvGrpSpPr>
        <p:grpSpPr>
          <a:xfrm>
            <a:off x="8965367" y="713321"/>
            <a:ext cx="893999" cy="584699"/>
            <a:chOff x="7555450" y="377766"/>
            <a:chExt cx="670499" cy="438524"/>
          </a:xfrm>
        </p:grpSpPr>
        <p:sp>
          <p:nvSpPr>
            <p:cNvPr id="320" name="Google Shape;320;p21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" name="Google Shape;323;p21"/>
          <p:cNvGrpSpPr/>
          <p:nvPr/>
        </p:nvGrpSpPr>
        <p:grpSpPr>
          <a:xfrm>
            <a:off x="10381150" y="357068"/>
            <a:ext cx="1308380" cy="712529"/>
            <a:chOff x="816462" y="899275"/>
            <a:chExt cx="981285" cy="534397"/>
          </a:xfrm>
        </p:grpSpPr>
        <p:sp>
          <p:nvSpPr>
            <p:cNvPr id="324" name="Google Shape;324;p21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1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6" name="Google Shape;326;p21"/>
          <p:cNvGrpSpPr/>
          <p:nvPr/>
        </p:nvGrpSpPr>
        <p:grpSpPr>
          <a:xfrm>
            <a:off x="454218" y="-1395"/>
            <a:ext cx="653637" cy="811748"/>
            <a:chOff x="7376250" y="1989890"/>
            <a:chExt cx="490228" cy="608811"/>
          </a:xfrm>
        </p:grpSpPr>
        <p:sp>
          <p:nvSpPr>
            <p:cNvPr id="327" name="Google Shape;327;p21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1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21"/>
          <p:cNvGrpSpPr/>
          <p:nvPr/>
        </p:nvGrpSpPr>
        <p:grpSpPr>
          <a:xfrm rot="-784985">
            <a:off x="11081591" y="2970202"/>
            <a:ext cx="1098795" cy="1711545"/>
            <a:chOff x="8424000" y="2335625"/>
            <a:chExt cx="981301" cy="1528532"/>
          </a:xfrm>
        </p:grpSpPr>
        <p:sp>
          <p:nvSpPr>
            <p:cNvPr id="331" name="Google Shape;331;p21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9" name="Google Shape;339;p21"/>
          <p:cNvSpPr/>
          <p:nvPr/>
        </p:nvSpPr>
        <p:spPr>
          <a:xfrm>
            <a:off x="9317834" y="5788401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1"/>
          <p:cNvSpPr/>
          <p:nvPr/>
        </p:nvSpPr>
        <p:spPr>
          <a:xfrm>
            <a:off x="-1571700" y="5427634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1" name="Google Shape;341;p21"/>
          <p:cNvGrpSpPr/>
          <p:nvPr/>
        </p:nvGrpSpPr>
        <p:grpSpPr>
          <a:xfrm>
            <a:off x="282696" y="4450368"/>
            <a:ext cx="996720" cy="1434993"/>
            <a:chOff x="252972" y="3313350"/>
            <a:chExt cx="747540" cy="1076245"/>
          </a:xfrm>
        </p:grpSpPr>
        <p:sp>
          <p:nvSpPr>
            <p:cNvPr id="342" name="Google Shape;342;p21"/>
            <p:cNvSpPr/>
            <p:nvPr/>
          </p:nvSpPr>
          <p:spPr>
            <a:xfrm>
              <a:off x="252972" y="3313350"/>
              <a:ext cx="747540" cy="1076245"/>
            </a:xfrm>
            <a:custGeom>
              <a:avLst/>
              <a:gdLst/>
              <a:ahLst/>
              <a:cxnLst/>
              <a:rect l="l" t="t" r="r" b="b"/>
              <a:pathLst>
                <a:path w="12445" h="17918" extrusionOk="0">
                  <a:moveTo>
                    <a:pt x="8297" y="1"/>
                  </a:moveTo>
                  <a:cubicBezTo>
                    <a:pt x="8066" y="1"/>
                    <a:pt x="7797" y="39"/>
                    <a:pt x="7528" y="78"/>
                  </a:cubicBezTo>
                  <a:cubicBezTo>
                    <a:pt x="7240" y="135"/>
                    <a:pt x="6971" y="193"/>
                    <a:pt x="6664" y="289"/>
                  </a:cubicBezTo>
                  <a:cubicBezTo>
                    <a:pt x="5704" y="615"/>
                    <a:pt x="4801" y="1192"/>
                    <a:pt x="3764" y="2094"/>
                  </a:cubicBezTo>
                  <a:cubicBezTo>
                    <a:pt x="2977" y="2785"/>
                    <a:pt x="2228" y="3630"/>
                    <a:pt x="1460" y="4648"/>
                  </a:cubicBezTo>
                  <a:cubicBezTo>
                    <a:pt x="1057" y="5167"/>
                    <a:pt x="673" y="5743"/>
                    <a:pt x="289" y="6377"/>
                  </a:cubicBezTo>
                  <a:cubicBezTo>
                    <a:pt x="250" y="6396"/>
                    <a:pt x="250" y="6415"/>
                    <a:pt x="231" y="6434"/>
                  </a:cubicBezTo>
                  <a:cubicBezTo>
                    <a:pt x="212" y="6511"/>
                    <a:pt x="154" y="6569"/>
                    <a:pt x="135" y="6626"/>
                  </a:cubicBezTo>
                  <a:cubicBezTo>
                    <a:pt x="135" y="6684"/>
                    <a:pt x="116" y="6703"/>
                    <a:pt x="97" y="6761"/>
                  </a:cubicBezTo>
                  <a:cubicBezTo>
                    <a:pt x="1" y="6953"/>
                    <a:pt x="1" y="7164"/>
                    <a:pt x="58" y="7356"/>
                  </a:cubicBezTo>
                  <a:cubicBezTo>
                    <a:pt x="97" y="7452"/>
                    <a:pt x="135" y="7529"/>
                    <a:pt x="193" y="7625"/>
                  </a:cubicBezTo>
                  <a:lnTo>
                    <a:pt x="250" y="7759"/>
                  </a:lnTo>
                  <a:lnTo>
                    <a:pt x="327" y="7874"/>
                  </a:lnTo>
                  <a:cubicBezTo>
                    <a:pt x="327" y="7913"/>
                    <a:pt x="346" y="7913"/>
                    <a:pt x="346" y="7932"/>
                  </a:cubicBezTo>
                  <a:cubicBezTo>
                    <a:pt x="615" y="8335"/>
                    <a:pt x="903" y="8719"/>
                    <a:pt x="1210" y="9046"/>
                  </a:cubicBezTo>
                  <a:cubicBezTo>
                    <a:pt x="1633" y="9545"/>
                    <a:pt x="2075" y="9948"/>
                    <a:pt x="2593" y="10332"/>
                  </a:cubicBezTo>
                  <a:cubicBezTo>
                    <a:pt x="2651" y="10371"/>
                    <a:pt x="2747" y="10448"/>
                    <a:pt x="2824" y="10505"/>
                  </a:cubicBezTo>
                  <a:cubicBezTo>
                    <a:pt x="2343" y="10985"/>
                    <a:pt x="1940" y="11485"/>
                    <a:pt x="1633" y="11984"/>
                  </a:cubicBezTo>
                  <a:cubicBezTo>
                    <a:pt x="1441" y="12272"/>
                    <a:pt x="1287" y="12579"/>
                    <a:pt x="1153" y="12906"/>
                  </a:cubicBezTo>
                  <a:cubicBezTo>
                    <a:pt x="1018" y="13213"/>
                    <a:pt x="903" y="13539"/>
                    <a:pt x="826" y="13904"/>
                  </a:cubicBezTo>
                  <a:cubicBezTo>
                    <a:pt x="769" y="14269"/>
                    <a:pt x="711" y="14615"/>
                    <a:pt x="730" y="14980"/>
                  </a:cubicBezTo>
                  <a:cubicBezTo>
                    <a:pt x="769" y="15306"/>
                    <a:pt x="826" y="15613"/>
                    <a:pt x="922" y="15902"/>
                  </a:cubicBezTo>
                  <a:cubicBezTo>
                    <a:pt x="1076" y="16266"/>
                    <a:pt x="1287" y="16612"/>
                    <a:pt x="1594" y="16939"/>
                  </a:cubicBezTo>
                  <a:cubicBezTo>
                    <a:pt x="1633" y="16977"/>
                    <a:pt x="1652" y="16996"/>
                    <a:pt x="1671" y="17035"/>
                  </a:cubicBezTo>
                  <a:cubicBezTo>
                    <a:pt x="1767" y="17131"/>
                    <a:pt x="1883" y="17227"/>
                    <a:pt x="1979" y="17284"/>
                  </a:cubicBezTo>
                  <a:cubicBezTo>
                    <a:pt x="2439" y="17630"/>
                    <a:pt x="2977" y="17841"/>
                    <a:pt x="3553" y="17899"/>
                  </a:cubicBezTo>
                  <a:cubicBezTo>
                    <a:pt x="3649" y="17918"/>
                    <a:pt x="3764" y="17918"/>
                    <a:pt x="3861" y="17918"/>
                  </a:cubicBezTo>
                  <a:cubicBezTo>
                    <a:pt x="4341" y="17918"/>
                    <a:pt x="4821" y="17803"/>
                    <a:pt x="5224" y="17457"/>
                  </a:cubicBezTo>
                  <a:cubicBezTo>
                    <a:pt x="5493" y="17303"/>
                    <a:pt x="5762" y="17111"/>
                    <a:pt x="5973" y="16900"/>
                  </a:cubicBezTo>
                  <a:cubicBezTo>
                    <a:pt x="6088" y="16785"/>
                    <a:pt x="6184" y="16670"/>
                    <a:pt x="6280" y="16516"/>
                  </a:cubicBezTo>
                  <a:cubicBezTo>
                    <a:pt x="6395" y="16382"/>
                    <a:pt x="6472" y="16209"/>
                    <a:pt x="6568" y="16017"/>
                  </a:cubicBezTo>
                  <a:cubicBezTo>
                    <a:pt x="6722" y="15709"/>
                    <a:pt x="6818" y="15364"/>
                    <a:pt x="6875" y="14941"/>
                  </a:cubicBezTo>
                  <a:cubicBezTo>
                    <a:pt x="6952" y="14576"/>
                    <a:pt x="6971" y="14212"/>
                    <a:pt x="6971" y="13904"/>
                  </a:cubicBezTo>
                  <a:lnTo>
                    <a:pt x="6971" y="13559"/>
                  </a:lnTo>
                  <a:cubicBezTo>
                    <a:pt x="7010" y="13059"/>
                    <a:pt x="7010" y="12599"/>
                    <a:pt x="7106" y="12176"/>
                  </a:cubicBezTo>
                  <a:lnTo>
                    <a:pt x="7106" y="12157"/>
                  </a:lnTo>
                  <a:cubicBezTo>
                    <a:pt x="7125" y="12099"/>
                    <a:pt x="7125" y="12061"/>
                    <a:pt x="7144" y="12003"/>
                  </a:cubicBezTo>
                  <a:cubicBezTo>
                    <a:pt x="7394" y="12022"/>
                    <a:pt x="7605" y="12022"/>
                    <a:pt x="7836" y="12022"/>
                  </a:cubicBezTo>
                  <a:cubicBezTo>
                    <a:pt x="8181" y="12022"/>
                    <a:pt x="8546" y="12003"/>
                    <a:pt x="8873" y="11965"/>
                  </a:cubicBezTo>
                  <a:cubicBezTo>
                    <a:pt x="9180" y="11907"/>
                    <a:pt x="9506" y="11869"/>
                    <a:pt x="9756" y="11792"/>
                  </a:cubicBezTo>
                  <a:lnTo>
                    <a:pt x="9814" y="11792"/>
                  </a:lnTo>
                  <a:cubicBezTo>
                    <a:pt x="10025" y="11734"/>
                    <a:pt x="10236" y="11677"/>
                    <a:pt x="10428" y="11600"/>
                  </a:cubicBezTo>
                  <a:cubicBezTo>
                    <a:pt x="10524" y="11581"/>
                    <a:pt x="10659" y="11523"/>
                    <a:pt x="10755" y="11485"/>
                  </a:cubicBezTo>
                  <a:cubicBezTo>
                    <a:pt x="10755" y="11485"/>
                    <a:pt x="10774" y="11446"/>
                    <a:pt x="10793" y="11446"/>
                  </a:cubicBezTo>
                  <a:cubicBezTo>
                    <a:pt x="10870" y="11427"/>
                    <a:pt x="10947" y="11389"/>
                    <a:pt x="11004" y="11350"/>
                  </a:cubicBezTo>
                  <a:lnTo>
                    <a:pt x="11043" y="11331"/>
                  </a:lnTo>
                  <a:cubicBezTo>
                    <a:pt x="11062" y="11312"/>
                    <a:pt x="11100" y="11312"/>
                    <a:pt x="11139" y="11293"/>
                  </a:cubicBezTo>
                  <a:cubicBezTo>
                    <a:pt x="11177" y="11254"/>
                    <a:pt x="11196" y="11254"/>
                    <a:pt x="11235" y="11235"/>
                  </a:cubicBezTo>
                  <a:cubicBezTo>
                    <a:pt x="11273" y="11216"/>
                    <a:pt x="11350" y="11158"/>
                    <a:pt x="11388" y="11139"/>
                  </a:cubicBezTo>
                  <a:lnTo>
                    <a:pt x="11446" y="11120"/>
                  </a:lnTo>
                  <a:cubicBezTo>
                    <a:pt x="11446" y="11101"/>
                    <a:pt x="11484" y="11081"/>
                    <a:pt x="11484" y="11081"/>
                  </a:cubicBezTo>
                  <a:cubicBezTo>
                    <a:pt x="11561" y="11024"/>
                    <a:pt x="11619" y="11005"/>
                    <a:pt x="11657" y="10947"/>
                  </a:cubicBezTo>
                  <a:lnTo>
                    <a:pt x="11868" y="10793"/>
                  </a:lnTo>
                  <a:cubicBezTo>
                    <a:pt x="11907" y="10755"/>
                    <a:pt x="11945" y="10736"/>
                    <a:pt x="11964" y="10717"/>
                  </a:cubicBezTo>
                  <a:cubicBezTo>
                    <a:pt x="12003" y="10697"/>
                    <a:pt x="12022" y="10697"/>
                    <a:pt x="12022" y="10659"/>
                  </a:cubicBezTo>
                  <a:cubicBezTo>
                    <a:pt x="12099" y="10621"/>
                    <a:pt x="12137" y="10563"/>
                    <a:pt x="12195" y="10505"/>
                  </a:cubicBezTo>
                  <a:cubicBezTo>
                    <a:pt x="12214" y="10505"/>
                    <a:pt x="12214" y="10467"/>
                    <a:pt x="12233" y="10448"/>
                  </a:cubicBezTo>
                  <a:lnTo>
                    <a:pt x="12252" y="10428"/>
                  </a:lnTo>
                  <a:cubicBezTo>
                    <a:pt x="12348" y="10313"/>
                    <a:pt x="12406" y="10140"/>
                    <a:pt x="12406" y="9987"/>
                  </a:cubicBezTo>
                  <a:lnTo>
                    <a:pt x="12406" y="9660"/>
                  </a:lnTo>
                  <a:lnTo>
                    <a:pt x="12406" y="9603"/>
                  </a:lnTo>
                  <a:cubicBezTo>
                    <a:pt x="12406" y="9507"/>
                    <a:pt x="12387" y="9391"/>
                    <a:pt x="12387" y="9295"/>
                  </a:cubicBezTo>
                  <a:lnTo>
                    <a:pt x="12348" y="9180"/>
                  </a:lnTo>
                  <a:cubicBezTo>
                    <a:pt x="12348" y="9084"/>
                    <a:pt x="12329" y="9007"/>
                    <a:pt x="12329" y="8911"/>
                  </a:cubicBezTo>
                  <a:cubicBezTo>
                    <a:pt x="12310" y="8777"/>
                    <a:pt x="12310" y="8623"/>
                    <a:pt x="12310" y="8412"/>
                  </a:cubicBezTo>
                  <a:cubicBezTo>
                    <a:pt x="12310" y="7932"/>
                    <a:pt x="12329" y="7394"/>
                    <a:pt x="12348" y="6991"/>
                  </a:cubicBezTo>
                  <a:lnTo>
                    <a:pt x="12348" y="6914"/>
                  </a:lnTo>
                  <a:cubicBezTo>
                    <a:pt x="12387" y="6530"/>
                    <a:pt x="12406" y="6146"/>
                    <a:pt x="12406" y="5762"/>
                  </a:cubicBezTo>
                  <a:cubicBezTo>
                    <a:pt x="12444" y="4802"/>
                    <a:pt x="12425" y="3746"/>
                    <a:pt x="12118" y="2747"/>
                  </a:cubicBezTo>
                  <a:cubicBezTo>
                    <a:pt x="11945" y="2267"/>
                    <a:pt x="11715" y="1787"/>
                    <a:pt x="11427" y="1403"/>
                  </a:cubicBezTo>
                  <a:cubicBezTo>
                    <a:pt x="11158" y="1057"/>
                    <a:pt x="10851" y="769"/>
                    <a:pt x="10467" y="558"/>
                  </a:cubicBezTo>
                  <a:cubicBezTo>
                    <a:pt x="10409" y="539"/>
                    <a:pt x="10390" y="539"/>
                    <a:pt x="10371" y="519"/>
                  </a:cubicBezTo>
                  <a:cubicBezTo>
                    <a:pt x="10274" y="462"/>
                    <a:pt x="10198" y="423"/>
                    <a:pt x="10121" y="385"/>
                  </a:cubicBezTo>
                  <a:cubicBezTo>
                    <a:pt x="9890" y="270"/>
                    <a:pt x="9622" y="174"/>
                    <a:pt x="9257" y="97"/>
                  </a:cubicBezTo>
                  <a:cubicBezTo>
                    <a:pt x="8988" y="59"/>
                    <a:pt x="8700" y="1"/>
                    <a:pt x="8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340671" y="3871666"/>
              <a:ext cx="333375" cy="470669"/>
            </a:xfrm>
            <a:custGeom>
              <a:avLst/>
              <a:gdLst/>
              <a:ahLst/>
              <a:cxnLst/>
              <a:rect l="l" t="t" r="r" b="b"/>
              <a:pathLst>
                <a:path w="5550" h="7836" extrusionOk="0">
                  <a:moveTo>
                    <a:pt x="4436" y="0"/>
                  </a:moveTo>
                  <a:cubicBezTo>
                    <a:pt x="4302" y="0"/>
                    <a:pt x="4148" y="20"/>
                    <a:pt x="4014" y="58"/>
                  </a:cubicBezTo>
                  <a:cubicBezTo>
                    <a:pt x="3783" y="116"/>
                    <a:pt x="3572" y="212"/>
                    <a:pt x="3303" y="365"/>
                  </a:cubicBezTo>
                  <a:cubicBezTo>
                    <a:pt x="3111" y="481"/>
                    <a:pt x="2919" y="634"/>
                    <a:pt x="2765" y="788"/>
                  </a:cubicBezTo>
                  <a:cubicBezTo>
                    <a:pt x="2727" y="826"/>
                    <a:pt x="2689" y="865"/>
                    <a:pt x="2689" y="922"/>
                  </a:cubicBezTo>
                  <a:lnTo>
                    <a:pt x="2689" y="941"/>
                  </a:lnTo>
                  <a:cubicBezTo>
                    <a:pt x="2439" y="1153"/>
                    <a:pt x="2208" y="1364"/>
                    <a:pt x="1997" y="1594"/>
                  </a:cubicBezTo>
                  <a:cubicBezTo>
                    <a:pt x="1517" y="2074"/>
                    <a:pt x="1133" y="2555"/>
                    <a:pt x="787" y="3054"/>
                  </a:cubicBezTo>
                  <a:cubicBezTo>
                    <a:pt x="615" y="3323"/>
                    <a:pt x="480" y="3611"/>
                    <a:pt x="365" y="3860"/>
                  </a:cubicBezTo>
                  <a:cubicBezTo>
                    <a:pt x="231" y="4129"/>
                    <a:pt x="134" y="4417"/>
                    <a:pt x="96" y="4725"/>
                  </a:cubicBezTo>
                  <a:cubicBezTo>
                    <a:pt x="19" y="5013"/>
                    <a:pt x="0" y="5339"/>
                    <a:pt x="19" y="5627"/>
                  </a:cubicBezTo>
                  <a:cubicBezTo>
                    <a:pt x="19" y="5858"/>
                    <a:pt x="77" y="6107"/>
                    <a:pt x="173" y="6318"/>
                  </a:cubicBezTo>
                  <a:cubicBezTo>
                    <a:pt x="307" y="6722"/>
                    <a:pt x="595" y="7087"/>
                    <a:pt x="960" y="7375"/>
                  </a:cubicBezTo>
                  <a:cubicBezTo>
                    <a:pt x="1287" y="7644"/>
                    <a:pt x="1728" y="7778"/>
                    <a:pt x="2151" y="7836"/>
                  </a:cubicBezTo>
                  <a:lnTo>
                    <a:pt x="2381" y="7836"/>
                  </a:lnTo>
                  <a:cubicBezTo>
                    <a:pt x="2727" y="7836"/>
                    <a:pt x="3111" y="7740"/>
                    <a:pt x="3437" y="7567"/>
                  </a:cubicBezTo>
                  <a:cubicBezTo>
                    <a:pt x="3649" y="7471"/>
                    <a:pt x="3822" y="7317"/>
                    <a:pt x="3975" y="7163"/>
                  </a:cubicBezTo>
                  <a:cubicBezTo>
                    <a:pt x="4071" y="7067"/>
                    <a:pt x="4148" y="6971"/>
                    <a:pt x="4244" y="6837"/>
                  </a:cubicBezTo>
                  <a:cubicBezTo>
                    <a:pt x="4321" y="6741"/>
                    <a:pt x="4398" y="6607"/>
                    <a:pt x="4455" y="6453"/>
                  </a:cubicBezTo>
                  <a:cubicBezTo>
                    <a:pt x="4590" y="6222"/>
                    <a:pt x="4647" y="5934"/>
                    <a:pt x="4705" y="5570"/>
                  </a:cubicBezTo>
                  <a:cubicBezTo>
                    <a:pt x="4743" y="5262"/>
                    <a:pt x="4782" y="4917"/>
                    <a:pt x="4782" y="4629"/>
                  </a:cubicBezTo>
                  <a:lnTo>
                    <a:pt x="4782" y="4302"/>
                  </a:lnTo>
                  <a:cubicBezTo>
                    <a:pt x="4801" y="3803"/>
                    <a:pt x="4801" y="3265"/>
                    <a:pt x="4916" y="2785"/>
                  </a:cubicBezTo>
                  <a:lnTo>
                    <a:pt x="4916" y="2766"/>
                  </a:lnTo>
                  <a:cubicBezTo>
                    <a:pt x="4974" y="2574"/>
                    <a:pt x="5031" y="2382"/>
                    <a:pt x="5127" y="2190"/>
                  </a:cubicBezTo>
                  <a:lnTo>
                    <a:pt x="5204" y="2017"/>
                  </a:lnTo>
                  <a:cubicBezTo>
                    <a:pt x="5281" y="1882"/>
                    <a:pt x="5319" y="1729"/>
                    <a:pt x="5396" y="1614"/>
                  </a:cubicBezTo>
                  <a:cubicBezTo>
                    <a:pt x="5492" y="1364"/>
                    <a:pt x="5550" y="1172"/>
                    <a:pt x="5550" y="980"/>
                  </a:cubicBezTo>
                  <a:cubicBezTo>
                    <a:pt x="5550" y="941"/>
                    <a:pt x="5550" y="884"/>
                    <a:pt x="5511" y="845"/>
                  </a:cubicBezTo>
                  <a:cubicBezTo>
                    <a:pt x="5511" y="788"/>
                    <a:pt x="5492" y="749"/>
                    <a:pt x="5492" y="692"/>
                  </a:cubicBezTo>
                  <a:cubicBezTo>
                    <a:pt x="5473" y="577"/>
                    <a:pt x="5396" y="481"/>
                    <a:pt x="5319" y="385"/>
                  </a:cubicBezTo>
                  <a:cubicBezTo>
                    <a:pt x="5262" y="308"/>
                    <a:pt x="5147" y="212"/>
                    <a:pt x="5031" y="154"/>
                  </a:cubicBezTo>
                  <a:cubicBezTo>
                    <a:pt x="4935" y="77"/>
                    <a:pt x="4820" y="20"/>
                    <a:pt x="46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383318" y="3872387"/>
              <a:ext cx="291928" cy="472231"/>
            </a:xfrm>
            <a:custGeom>
              <a:avLst/>
              <a:gdLst/>
              <a:ahLst/>
              <a:cxnLst/>
              <a:rect l="l" t="t" r="r" b="b"/>
              <a:pathLst>
                <a:path w="4860" h="7862" extrusionOk="0">
                  <a:moveTo>
                    <a:pt x="3615" y="0"/>
                  </a:moveTo>
                  <a:cubicBezTo>
                    <a:pt x="3511" y="0"/>
                    <a:pt x="3402" y="18"/>
                    <a:pt x="3304" y="46"/>
                  </a:cubicBezTo>
                  <a:cubicBezTo>
                    <a:pt x="3073" y="104"/>
                    <a:pt x="2843" y="200"/>
                    <a:pt x="2593" y="353"/>
                  </a:cubicBezTo>
                  <a:cubicBezTo>
                    <a:pt x="2401" y="469"/>
                    <a:pt x="2209" y="622"/>
                    <a:pt x="2055" y="776"/>
                  </a:cubicBezTo>
                  <a:cubicBezTo>
                    <a:pt x="2017" y="814"/>
                    <a:pt x="1979" y="853"/>
                    <a:pt x="1979" y="910"/>
                  </a:cubicBezTo>
                  <a:lnTo>
                    <a:pt x="1979" y="929"/>
                  </a:lnTo>
                  <a:cubicBezTo>
                    <a:pt x="1729" y="1121"/>
                    <a:pt x="1518" y="1333"/>
                    <a:pt x="1306" y="1544"/>
                  </a:cubicBezTo>
                  <a:cubicBezTo>
                    <a:pt x="1402" y="1640"/>
                    <a:pt x="1498" y="1717"/>
                    <a:pt x="1614" y="1794"/>
                  </a:cubicBezTo>
                  <a:cubicBezTo>
                    <a:pt x="1729" y="1870"/>
                    <a:pt x="1825" y="1928"/>
                    <a:pt x="1959" y="2005"/>
                  </a:cubicBezTo>
                  <a:lnTo>
                    <a:pt x="2247" y="2158"/>
                  </a:lnTo>
                  <a:cubicBezTo>
                    <a:pt x="2305" y="2178"/>
                    <a:pt x="2401" y="2197"/>
                    <a:pt x="2478" y="2216"/>
                  </a:cubicBezTo>
                  <a:cubicBezTo>
                    <a:pt x="2574" y="2255"/>
                    <a:pt x="2651" y="2274"/>
                    <a:pt x="2747" y="2293"/>
                  </a:cubicBezTo>
                  <a:lnTo>
                    <a:pt x="2958" y="2370"/>
                  </a:lnTo>
                  <a:cubicBezTo>
                    <a:pt x="3035" y="2389"/>
                    <a:pt x="3112" y="2447"/>
                    <a:pt x="3169" y="2485"/>
                  </a:cubicBezTo>
                  <a:cubicBezTo>
                    <a:pt x="3246" y="2543"/>
                    <a:pt x="3304" y="2581"/>
                    <a:pt x="3342" y="2658"/>
                  </a:cubicBezTo>
                  <a:cubicBezTo>
                    <a:pt x="3400" y="2696"/>
                    <a:pt x="3419" y="2773"/>
                    <a:pt x="3438" y="2850"/>
                  </a:cubicBezTo>
                  <a:cubicBezTo>
                    <a:pt x="3457" y="2927"/>
                    <a:pt x="3496" y="2965"/>
                    <a:pt x="3496" y="3042"/>
                  </a:cubicBezTo>
                  <a:cubicBezTo>
                    <a:pt x="3515" y="3215"/>
                    <a:pt x="3534" y="3368"/>
                    <a:pt x="3534" y="3541"/>
                  </a:cubicBezTo>
                  <a:cubicBezTo>
                    <a:pt x="3534" y="3714"/>
                    <a:pt x="3515" y="3887"/>
                    <a:pt x="3496" y="4040"/>
                  </a:cubicBezTo>
                  <a:cubicBezTo>
                    <a:pt x="3496" y="4117"/>
                    <a:pt x="3457" y="4213"/>
                    <a:pt x="3457" y="4290"/>
                  </a:cubicBezTo>
                  <a:cubicBezTo>
                    <a:pt x="3457" y="4367"/>
                    <a:pt x="3438" y="4425"/>
                    <a:pt x="3438" y="4501"/>
                  </a:cubicBezTo>
                  <a:cubicBezTo>
                    <a:pt x="3419" y="4655"/>
                    <a:pt x="3400" y="4809"/>
                    <a:pt x="3361" y="4962"/>
                  </a:cubicBezTo>
                  <a:cubicBezTo>
                    <a:pt x="3323" y="5231"/>
                    <a:pt x="3227" y="5481"/>
                    <a:pt x="3131" y="5730"/>
                  </a:cubicBezTo>
                  <a:cubicBezTo>
                    <a:pt x="3035" y="5961"/>
                    <a:pt x="2920" y="6210"/>
                    <a:pt x="2747" y="6422"/>
                  </a:cubicBezTo>
                  <a:cubicBezTo>
                    <a:pt x="2593" y="6633"/>
                    <a:pt x="2439" y="6825"/>
                    <a:pt x="2209" y="6998"/>
                  </a:cubicBezTo>
                  <a:cubicBezTo>
                    <a:pt x="2017" y="7151"/>
                    <a:pt x="1806" y="7267"/>
                    <a:pt x="1575" y="7343"/>
                  </a:cubicBezTo>
                  <a:cubicBezTo>
                    <a:pt x="1395" y="7385"/>
                    <a:pt x="1225" y="7417"/>
                    <a:pt x="1051" y="7417"/>
                  </a:cubicBezTo>
                  <a:cubicBezTo>
                    <a:pt x="983" y="7417"/>
                    <a:pt x="915" y="7412"/>
                    <a:pt x="846" y="7401"/>
                  </a:cubicBezTo>
                  <a:cubicBezTo>
                    <a:pt x="577" y="7382"/>
                    <a:pt x="346" y="7343"/>
                    <a:pt x="97" y="7247"/>
                  </a:cubicBezTo>
                  <a:cubicBezTo>
                    <a:pt x="77" y="7209"/>
                    <a:pt x="39" y="7209"/>
                    <a:pt x="1" y="7190"/>
                  </a:cubicBezTo>
                  <a:lnTo>
                    <a:pt x="1" y="7190"/>
                  </a:lnTo>
                  <a:cubicBezTo>
                    <a:pt x="77" y="7267"/>
                    <a:pt x="154" y="7343"/>
                    <a:pt x="250" y="7382"/>
                  </a:cubicBezTo>
                  <a:cubicBezTo>
                    <a:pt x="577" y="7651"/>
                    <a:pt x="1018" y="7785"/>
                    <a:pt x="1479" y="7843"/>
                  </a:cubicBezTo>
                  <a:cubicBezTo>
                    <a:pt x="1537" y="7843"/>
                    <a:pt x="1614" y="7862"/>
                    <a:pt x="1691" y="7862"/>
                  </a:cubicBezTo>
                  <a:cubicBezTo>
                    <a:pt x="2055" y="7862"/>
                    <a:pt x="2439" y="7766"/>
                    <a:pt x="2747" y="7593"/>
                  </a:cubicBezTo>
                  <a:cubicBezTo>
                    <a:pt x="2958" y="7497"/>
                    <a:pt x="3131" y="7363"/>
                    <a:pt x="3304" y="7190"/>
                  </a:cubicBezTo>
                  <a:cubicBezTo>
                    <a:pt x="3400" y="7094"/>
                    <a:pt x="3457" y="6998"/>
                    <a:pt x="3553" y="6883"/>
                  </a:cubicBezTo>
                  <a:cubicBezTo>
                    <a:pt x="3630" y="6787"/>
                    <a:pt x="3707" y="6633"/>
                    <a:pt x="3784" y="6499"/>
                  </a:cubicBezTo>
                  <a:cubicBezTo>
                    <a:pt x="3899" y="6249"/>
                    <a:pt x="3976" y="5961"/>
                    <a:pt x="4014" y="5615"/>
                  </a:cubicBezTo>
                  <a:cubicBezTo>
                    <a:pt x="4072" y="5289"/>
                    <a:pt x="4091" y="4962"/>
                    <a:pt x="4091" y="4674"/>
                  </a:cubicBezTo>
                  <a:lnTo>
                    <a:pt x="4091" y="4328"/>
                  </a:lnTo>
                  <a:cubicBezTo>
                    <a:pt x="4110" y="3829"/>
                    <a:pt x="4110" y="3311"/>
                    <a:pt x="4225" y="2831"/>
                  </a:cubicBezTo>
                  <a:lnTo>
                    <a:pt x="4225" y="2792"/>
                  </a:lnTo>
                  <a:cubicBezTo>
                    <a:pt x="4283" y="2600"/>
                    <a:pt x="4360" y="2408"/>
                    <a:pt x="4456" y="2216"/>
                  </a:cubicBezTo>
                  <a:lnTo>
                    <a:pt x="4513" y="2062"/>
                  </a:lnTo>
                  <a:cubicBezTo>
                    <a:pt x="4590" y="1909"/>
                    <a:pt x="4667" y="1774"/>
                    <a:pt x="4705" y="1640"/>
                  </a:cubicBezTo>
                  <a:cubicBezTo>
                    <a:pt x="4801" y="1410"/>
                    <a:pt x="4859" y="1218"/>
                    <a:pt x="4859" y="1025"/>
                  </a:cubicBezTo>
                  <a:cubicBezTo>
                    <a:pt x="4859" y="968"/>
                    <a:pt x="4859" y="929"/>
                    <a:pt x="4821" y="872"/>
                  </a:cubicBezTo>
                  <a:cubicBezTo>
                    <a:pt x="4821" y="833"/>
                    <a:pt x="4801" y="814"/>
                    <a:pt x="4801" y="757"/>
                  </a:cubicBezTo>
                  <a:cubicBezTo>
                    <a:pt x="4782" y="641"/>
                    <a:pt x="4705" y="545"/>
                    <a:pt x="4629" y="430"/>
                  </a:cubicBezTo>
                  <a:cubicBezTo>
                    <a:pt x="4571" y="353"/>
                    <a:pt x="4475" y="257"/>
                    <a:pt x="4341" y="181"/>
                  </a:cubicBezTo>
                  <a:cubicBezTo>
                    <a:pt x="4225" y="104"/>
                    <a:pt x="4129" y="65"/>
                    <a:pt x="3995" y="46"/>
                  </a:cubicBezTo>
                  <a:cubicBezTo>
                    <a:pt x="3899" y="8"/>
                    <a:pt x="3803" y="8"/>
                    <a:pt x="3726" y="8"/>
                  </a:cubicBezTo>
                  <a:cubicBezTo>
                    <a:pt x="3690" y="3"/>
                    <a:pt x="3653" y="0"/>
                    <a:pt x="3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460625" y="3967412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295680" y="3356057"/>
              <a:ext cx="658700" cy="642515"/>
            </a:xfrm>
            <a:custGeom>
              <a:avLst/>
              <a:gdLst/>
              <a:ahLst/>
              <a:cxnLst/>
              <a:rect l="l" t="t" r="r" b="b"/>
              <a:pathLst>
                <a:path w="10966" h="10697" extrusionOk="0">
                  <a:moveTo>
                    <a:pt x="7566" y="0"/>
                  </a:moveTo>
                  <a:cubicBezTo>
                    <a:pt x="7355" y="58"/>
                    <a:pt x="7125" y="96"/>
                    <a:pt x="6913" y="116"/>
                  </a:cubicBezTo>
                  <a:cubicBezTo>
                    <a:pt x="6683" y="154"/>
                    <a:pt x="6433" y="212"/>
                    <a:pt x="6164" y="308"/>
                  </a:cubicBezTo>
                  <a:cubicBezTo>
                    <a:pt x="5300" y="596"/>
                    <a:pt x="4475" y="1114"/>
                    <a:pt x="3514" y="1959"/>
                  </a:cubicBezTo>
                  <a:cubicBezTo>
                    <a:pt x="2765" y="2612"/>
                    <a:pt x="2036" y="3399"/>
                    <a:pt x="1306" y="4379"/>
                  </a:cubicBezTo>
                  <a:cubicBezTo>
                    <a:pt x="903" y="4897"/>
                    <a:pt x="557" y="5435"/>
                    <a:pt x="173" y="6069"/>
                  </a:cubicBezTo>
                  <a:cubicBezTo>
                    <a:pt x="173" y="6088"/>
                    <a:pt x="135" y="6088"/>
                    <a:pt x="135" y="6107"/>
                  </a:cubicBezTo>
                  <a:cubicBezTo>
                    <a:pt x="115" y="6165"/>
                    <a:pt x="96" y="6203"/>
                    <a:pt x="39" y="6261"/>
                  </a:cubicBezTo>
                  <a:cubicBezTo>
                    <a:pt x="19" y="6280"/>
                    <a:pt x="19" y="6338"/>
                    <a:pt x="0" y="6357"/>
                  </a:cubicBezTo>
                  <a:cubicBezTo>
                    <a:pt x="19" y="6434"/>
                    <a:pt x="77" y="6491"/>
                    <a:pt x="96" y="6549"/>
                  </a:cubicBezTo>
                  <a:cubicBezTo>
                    <a:pt x="115" y="6587"/>
                    <a:pt x="135" y="6626"/>
                    <a:pt x="135" y="6664"/>
                  </a:cubicBezTo>
                  <a:cubicBezTo>
                    <a:pt x="173" y="6722"/>
                    <a:pt x="192" y="6760"/>
                    <a:pt x="211" y="6779"/>
                  </a:cubicBezTo>
                  <a:cubicBezTo>
                    <a:pt x="461" y="7163"/>
                    <a:pt x="749" y="7509"/>
                    <a:pt x="1037" y="7836"/>
                  </a:cubicBezTo>
                  <a:cubicBezTo>
                    <a:pt x="1421" y="8277"/>
                    <a:pt x="1844" y="8661"/>
                    <a:pt x="2305" y="9026"/>
                  </a:cubicBezTo>
                  <a:cubicBezTo>
                    <a:pt x="3207" y="9698"/>
                    <a:pt x="4263" y="10198"/>
                    <a:pt x="5377" y="10486"/>
                  </a:cubicBezTo>
                  <a:cubicBezTo>
                    <a:pt x="5953" y="10620"/>
                    <a:pt x="6529" y="10697"/>
                    <a:pt x="7125" y="10697"/>
                  </a:cubicBezTo>
                  <a:cubicBezTo>
                    <a:pt x="7432" y="10697"/>
                    <a:pt x="7758" y="10678"/>
                    <a:pt x="8066" y="10620"/>
                  </a:cubicBezTo>
                  <a:cubicBezTo>
                    <a:pt x="8354" y="10582"/>
                    <a:pt x="8623" y="10524"/>
                    <a:pt x="8872" y="10466"/>
                  </a:cubicBezTo>
                  <a:lnTo>
                    <a:pt x="8930" y="10466"/>
                  </a:lnTo>
                  <a:cubicBezTo>
                    <a:pt x="9122" y="10409"/>
                    <a:pt x="9314" y="10370"/>
                    <a:pt x="9487" y="10294"/>
                  </a:cubicBezTo>
                  <a:cubicBezTo>
                    <a:pt x="9583" y="10274"/>
                    <a:pt x="9679" y="10217"/>
                    <a:pt x="9775" y="10178"/>
                  </a:cubicBezTo>
                  <a:cubicBezTo>
                    <a:pt x="9794" y="10178"/>
                    <a:pt x="9794" y="10140"/>
                    <a:pt x="9813" y="10140"/>
                  </a:cubicBezTo>
                  <a:lnTo>
                    <a:pt x="9967" y="10082"/>
                  </a:lnTo>
                  <a:lnTo>
                    <a:pt x="10005" y="10044"/>
                  </a:lnTo>
                  <a:cubicBezTo>
                    <a:pt x="10024" y="10025"/>
                    <a:pt x="10063" y="10025"/>
                    <a:pt x="10101" y="10006"/>
                  </a:cubicBezTo>
                  <a:cubicBezTo>
                    <a:pt x="10120" y="9986"/>
                    <a:pt x="10159" y="9986"/>
                    <a:pt x="10178" y="9948"/>
                  </a:cubicBezTo>
                  <a:lnTo>
                    <a:pt x="10312" y="9890"/>
                  </a:lnTo>
                  <a:lnTo>
                    <a:pt x="10370" y="9852"/>
                  </a:lnTo>
                  <a:cubicBezTo>
                    <a:pt x="10389" y="9852"/>
                    <a:pt x="10389" y="9833"/>
                    <a:pt x="10389" y="9833"/>
                  </a:cubicBezTo>
                  <a:lnTo>
                    <a:pt x="10408" y="9833"/>
                  </a:lnTo>
                  <a:cubicBezTo>
                    <a:pt x="10466" y="9814"/>
                    <a:pt x="10504" y="9756"/>
                    <a:pt x="10543" y="9737"/>
                  </a:cubicBezTo>
                  <a:cubicBezTo>
                    <a:pt x="10581" y="9698"/>
                    <a:pt x="10658" y="9641"/>
                    <a:pt x="10697" y="9602"/>
                  </a:cubicBezTo>
                  <a:lnTo>
                    <a:pt x="10773" y="9525"/>
                  </a:lnTo>
                  <a:cubicBezTo>
                    <a:pt x="10831" y="9468"/>
                    <a:pt x="10869" y="9410"/>
                    <a:pt x="10927" y="9353"/>
                  </a:cubicBezTo>
                  <a:cubicBezTo>
                    <a:pt x="10927" y="9353"/>
                    <a:pt x="10927" y="9333"/>
                    <a:pt x="10946" y="9333"/>
                  </a:cubicBezTo>
                  <a:lnTo>
                    <a:pt x="10946" y="9045"/>
                  </a:lnTo>
                  <a:cubicBezTo>
                    <a:pt x="10927" y="8930"/>
                    <a:pt x="10927" y="8834"/>
                    <a:pt x="10889" y="8700"/>
                  </a:cubicBezTo>
                  <a:lnTo>
                    <a:pt x="10889" y="8604"/>
                  </a:lnTo>
                  <a:cubicBezTo>
                    <a:pt x="10889" y="8508"/>
                    <a:pt x="10869" y="8412"/>
                    <a:pt x="10869" y="8316"/>
                  </a:cubicBezTo>
                  <a:cubicBezTo>
                    <a:pt x="10869" y="8162"/>
                    <a:pt x="10850" y="7970"/>
                    <a:pt x="10850" y="7740"/>
                  </a:cubicBezTo>
                  <a:cubicBezTo>
                    <a:pt x="10850" y="7240"/>
                    <a:pt x="10869" y="6722"/>
                    <a:pt x="10889" y="6203"/>
                  </a:cubicBezTo>
                  <a:cubicBezTo>
                    <a:pt x="10927" y="5819"/>
                    <a:pt x="10946" y="5473"/>
                    <a:pt x="10946" y="5089"/>
                  </a:cubicBezTo>
                  <a:cubicBezTo>
                    <a:pt x="10965" y="4168"/>
                    <a:pt x="10946" y="3188"/>
                    <a:pt x="10677" y="2266"/>
                  </a:cubicBezTo>
                  <a:cubicBezTo>
                    <a:pt x="10562" y="1863"/>
                    <a:pt x="10370" y="1479"/>
                    <a:pt x="10101" y="1153"/>
                  </a:cubicBezTo>
                  <a:cubicBezTo>
                    <a:pt x="9832" y="807"/>
                    <a:pt x="9506" y="538"/>
                    <a:pt x="9064" y="327"/>
                  </a:cubicBezTo>
                  <a:cubicBezTo>
                    <a:pt x="8891" y="231"/>
                    <a:pt x="8642" y="154"/>
                    <a:pt x="8354" y="96"/>
                  </a:cubicBezTo>
                  <a:cubicBezTo>
                    <a:pt x="8142" y="39"/>
                    <a:pt x="7893" y="20"/>
                    <a:pt x="7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475582" y="3382606"/>
              <a:ext cx="476455" cy="615967"/>
            </a:xfrm>
            <a:custGeom>
              <a:avLst/>
              <a:gdLst/>
              <a:ahLst/>
              <a:cxnLst/>
              <a:rect l="l" t="t" r="r" b="b"/>
              <a:pathLst>
                <a:path w="7932" h="1025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6472" y="231"/>
                    <a:pt x="6568" y="384"/>
                    <a:pt x="6607" y="538"/>
                  </a:cubicBezTo>
                  <a:cubicBezTo>
                    <a:pt x="6703" y="749"/>
                    <a:pt x="6761" y="960"/>
                    <a:pt x="6799" y="1172"/>
                  </a:cubicBezTo>
                  <a:cubicBezTo>
                    <a:pt x="6895" y="1632"/>
                    <a:pt x="6895" y="2093"/>
                    <a:pt x="6895" y="2573"/>
                  </a:cubicBezTo>
                  <a:lnTo>
                    <a:pt x="6895" y="2938"/>
                  </a:lnTo>
                  <a:cubicBezTo>
                    <a:pt x="6895" y="3034"/>
                    <a:pt x="6895" y="3150"/>
                    <a:pt x="6876" y="3246"/>
                  </a:cubicBezTo>
                  <a:lnTo>
                    <a:pt x="6876" y="3918"/>
                  </a:lnTo>
                  <a:cubicBezTo>
                    <a:pt x="6876" y="4033"/>
                    <a:pt x="6876" y="4187"/>
                    <a:pt x="6895" y="4302"/>
                  </a:cubicBezTo>
                  <a:lnTo>
                    <a:pt x="6895" y="4321"/>
                  </a:lnTo>
                  <a:lnTo>
                    <a:pt x="6895" y="4359"/>
                  </a:lnTo>
                  <a:lnTo>
                    <a:pt x="6895" y="4513"/>
                  </a:lnTo>
                  <a:lnTo>
                    <a:pt x="6895" y="4532"/>
                  </a:lnTo>
                  <a:lnTo>
                    <a:pt x="6895" y="4743"/>
                  </a:lnTo>
                  <a:cubicBezTo>
                    <a:pt x="6914" y="5281"/>
                    <a:pt x="6953" y="5838"/>
                    <a:pt x="6895" y="6376"/>
                  </a:cubicBezTo>
                  <a:cubicBezTo>
                    <a:pt x="6876" y="6625"/>
                    <a:pt x="6837" y="6894"/>
                    <a:pt x="6799" y="7144"/>
                  </a:cubicBezTo>
                  <a:cubicBezTo>
                    <a:pt x="6741" y="7355"/>
                    <a:pt x="6684" y="7586"/>
                    <a:pt x="6588" y="7816"/>
                  </a:cubicBezTo>
                  <a:lnTo>
                    <a:pt x="6434" y="8104"/>
                  </a:lnTo>
                  <a:cubicBezTo>
                    <a:pt x="6396" y="8200"/>
                    <a:pt x="6319" y="8258"/>
                    <a:pt x="6242" y="8335"/>
                  </a:cubicBezTo>
                  <a:cubicBezTo>
                    <a:pt x="6108" y="8507"/>
                    <a:pt x="5916" y="8680"/>
                    <a:pt x="5724" y="8795"/>
                  </a:cubicBezTo>
                  <a:cubicBezTo>
                    <a:pt x="5532" y="8930"/>
                    <a:pt x="5339" y="9064"/>
                    <a:pt x="5109" y="9160"/>
                  </a:cubicBezTo>
                  <a:cubicBezTo>
                    <a:pt x="4898" y="9256"/>
                    <a:pt x="4687" y="9352"/>
                    <a:pt x="4475" y="9410"/>
                  </a:cubicBezTo>
                  <a:cubicBezTo>
                    <a:pt x="4014" y="9564"/>
                    <a:pt x="3534" y="9640"/>
                    <a:pt x="3035" y="9660"/>
                  </a:cubicBezTo>
                  <a:cubicBezTo>
                    <a:pt x="2949" y="9663"/>
                    <a:pt x="2863" y="9664"/>
                    <a:pt x="2777" y="9664"/>
                  </a:cubicBezTo>
                  <a:cubicBezTo>
                    <a:pt x="2350" y="9664"/>
                    <a:pt x="1934" y="9624"/>
                    <a:pt x="1518" y="9544"/>
                  </a:cubicBezTo>
                  <a:cubicBezTo>
                    <a:pt x="1019" y="9448"/>
                    <a:pt x="539" y="9295"/>
                    <a:pt x="78" y="9103"/>
                  </a:cubicBezTo>
                  <a:cubicBezTo>
                    <a:pt x="58" y="9103"/>
                    <a:pt x="20" y="9083"/>
                    <a:pt x="1" y="9083"/>
                  </a:cubicBezTo>
                  <a:lnTo>
                    <a:pt x="1" y="9083"/>
                  </a:lnTo>
                  <a:cubicBezTo>
                    <a:pt x="731" y="9506"/>
                    <a:pt x="1518" y="9852"/>
                    <a:pt x="2344" y="10044"/>
                  </a:cubicBezTo>
                  <a:cubicBezTo>
                    <a:pt x="2920" y="10178"/>
                    <a:pt x="3496" y="10255"/>
                    <a:pt x="4091" y="10255"/>
                  </a:cubicBezTo>
                  <a:cubicBezTo>
                    <a:pt x="4398" y="10255"/>
                    <a:pt x="4706" y="10236"/>
                    <a:pt x="5032" y="10178"/>
                  </a:cubicBezTo>
                  <a:cubicBezTo>
                    <a:pt x="5320" y="10140"/>
                    <a:pt x="5570" y="10082"/>
                    <a:pt x="5839" y="10024"/>
                  </a:cubicBezTo>
                  <a:lnTo>
                    <a:pt x="5896" y="10024"/>
                  </a:lnTo>
                  <a:cubicBezTo>
                    <a:pt x="6069" y="9967"/>
                    <a:pt x="6280" y="9928"/>
                    <a:pt x="6434" y="9852"/>
                  </a:cubicBezTo>
                  <a:cubicBezTo>
                    <a:pt x="6530" y="9832"/>
                    <a:pt x="6626" y="9775"/>
                    <a:pt x="6722" y="9736"/>
                  </a:cubicBezTo>
                  <a:cubicBezTo>
                    <a:pt x="6761" y="9736"/>
                    <a:pt x="6761" y="9698"/>
                    <a:pt x="6780" y="9698"/>
                  </a:cubicBezTo>
                  <a:lnTo>
                    <a:pt x="6914" y="9640"/>
                  </a:lnTo>
                  <a:lnTo>
                    <a:pt x="6972" y="9602"/>
                  </a:lnTo>
                  <a:cubicBezTo>
                    <a:pt x="6991" y="9583"/>
                    <a:pt x="7010" y="9583"/>
                    <a:pt x="7068" y="9564"/>
                  </a:cubicBezTo>
                  <a:cubicBezTo>
                    <a:pt x="7087" y="9544"/>
                    <a:pt x="7106" y="9544"/>
                    <a:pt x="7145" y="9506"/>
                  </a:cubicBezTo>
                  <a:lnTo>
                    <a:pt x="7279" y="9448"/>
                  </a:lnTo>
                  <a:lnTo>
                    <a:pt x="7337" y="9410"/>
                  </a:lnTo>
                  <a:lnTo>
                    <a:pt x="7356" y="9391"/>
                  </a:lnTo>
                  <a:cubicBezTo>
                    <a:pt x="7394" y="9352"/>
                    <a:pt x="7452" y="9314"/>
                    <a:pt x="7490" y="9295"/>
                  </a:cubicBezTo>
                  <a:lnTo>
                    <a:pt x="7548" y="9256"/>
                  </a:lnTo>
                  <a:lnTo>
                    <a:pt x="7586" y="9199"/>
                  </a:lnTo>
                  <a:lnTo>
                    <a:pt x="7663" y="9160"/>
                  </a:lnTo>
                  <a:lnTo>
                    <a:pt x="7740" y="9083"/>
                  </a:lnTo>
                  <a:cubicBezTo>
                    <a:pt x="7778" y="9026"/>
                    <a:pt x="7836" y="8968"/>
                    <a:pt x="7874" y="8911"/>
                  </a:cubicBezTo>
                  <a:lnTo>
                    <a:pt x="7913" y="8891"/>
                  </a:lnTo>
                  <a:lnTo>
                    <a:pt x="7913" y="8584"/>
                  </a:lnTo>
                  <a:cubicBezTo>
                    <a:pt x="7874" y="8450"/>
                    <a:pt x="7874" y="8354"/>
                    <a:pt x="7855" y="8238"/>
                  </a:cubicBezTo>
                  <a:lnTo>
                    <a:pt x="7855" y="8200"/>
                  </a:lnTo>
                  <a:lnTo>
                    <a:pt x="7855" y="8142"/>
                  </a:lnTo>
                  <a:cubicBezTo>
                    <a:pt x="7836" y="8046"/>
                    <a:pt x="7836" y="7950"/>
                    <a:pt x="7836" y="7854"/>
                  </a:cubicBezTo>
                  <a:cubicBezTo>
                    <a:pt x="7817" y="7682"/>
                    <a:pt x="7817" y="7528"/>
                    <a:pt x="7817" y="7278"/>
                  </a:cubicBezTo>
                  <a:cubicBezTo>
                    <a:pt x="7817" y="6779"/>
                    <a:pt x="7836" y="6222"/>
                    <a:pt x="7855" y="5800"/>
                  </a:cubicBezTo>
                  <a:lnTo>
                    <a:pt x="7855" y="5742"/>
                  </a:lnTo>
                  <a:cubicBezTo>
                    <a:pt x="7874" y="5339"/>
                    <a:pt x="7913" y="4974"/>
                    <a:pt x="7913" y="4609"/>
                  </a:cubicBezTo>
                  <a:cubicBezTo>
                    <a:pt x="7932" y="3706"/>
                    <a:pt x="7913" y="2727"/>
                    <a:pt x="7644" y="1805"/>
                  </a:cubicBezTo>
                  <a:cubicBezTo>
                    <a:pt x="7529" y="1402"/>
                    <a:pt x="7337" y="1018"/>
                    <a:pt x="7068" y="672"/>
                  </a:cubicBezTo>
                  <a:cubicBezTo>
                    <a:pt x="6876" y="423"/>
                    <a:pt x="6607" y="192"/>
                    <a:pt x="6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341812" y="3377981"/>
              <a:ext cx="404915" cy="389942"/>
            </a:xfrm>
            <a:custGeom>
              <a:avLst/>
              <a:gdLst/>
              <a:ahLst/>
              <a:cxnLst/>
              <a:rect l="l" t="t" r="r" b="b"/>
              <a:pathLst>
                <a:path w="6741" h="6492" extrusionOk="0">
                  <a:moveTo>
                    <a:pt x="6741" y="0"/>
                  </a:moveTo>
                  <a:lnTo>
                    <a:pt x="6702" y="20"/>
                  </a:lnTo>
                  <a:cubicBezTo>
                    <a:pt x="6145" y="154"/>
                    <a:pt x="5627" y="384"/>
                    <a:pt x="5147" y="653"/>
                  </a:cubicBezTo>
                  <a:cubicBezTo>
                    <a:pt x="4609" y="941"/>
                    <a:pt x="4110" y="1306"/>
                    <a:pt x="3630" y="1709"/>
                  </a:cubicBezTo>
                  <a:cubicBezTo>
                    <a:pt x="3130" y="2113"/>
                    <a:pt x="2670" y="2574"/>
                    <a:pt x="2228" y="3034"/>
                  </a:cubicBezTo>
                  <a:cubicBezTo>
                    <a:pt x="1805" y="3515"/>
                    <a:pt x="1402" y="3995"/>
                    <a:pt x="1037" y="4513"/>
                  </a:cubicBezTo>
                  <a:cubicBezTo>
                    <a:pt x="845" y="4801"/>
                    <a:pt x="653" y="5089"/>
                    <a:pt x="461" y="5416"/>
                  </a:cubicBezTo>
                  <a:cubicBezTo>
                    <a:pt x="365" y="5550"/>
                    <a:pt x="288" y="5723"/>
                    <a:pt x="212" y="5857"/>
                  </a:cubicBezTo>
                  <a:cubicBezTo>
                    <a:pt x="192" y="5934"/>
                    <a:pt x="154" y="6011"/>
                    <a:pt x="115" y="6088"/>
                  </a:cubicBezTo>
                  <a:cubicBezTo>
                    <a:pt x="96" y="6145"/>
                    <a:pt x="58" y="6242"/>
                    <a:pt x="19" y="6318"/>
                  </a:cubicBezTo>
                  <a:cubicBezTo>
                    <a:pt x="0" y="6338"/>
                    <a:pt x="19" y="6395"/>
                    <a:pt x="19" y="6414"/>
                  </a:cubicBezTo>
                  <a:lnTo>
                    <a:pt x="96" y="6491"/>
                  </a:lnTo>
                  <a:lnTo>
                    <a:pt x="192" y="6491"/>
                  </a:lnTo>
                  <a:lnTo>
                    <a:pt x="212" y="6472"/>
                  </a:lnTo>
                  <a:cubicBezTo>
                    <a:pt x="250" y="6453"/>
                    <a:pt x="250" y="6414"/>
                    <a:pt x="269" y="6395"/>
                  </a:cubicBezTo>
                  <a:lnTo>
                    <a:pt x="269" y="6376"/>
                  </a:lnTo>
                  <a:cubicBezTo>
                    <a:pt x="308" y="6261"/>
                    <a:pt x="384" y="6145"/>
                    <a:pt x="442" y="6030"/>
                  </a:cubicBezTo>
                  <a:cubicBezTo>
                    <a:pt x="500" y="5915"/>
                    <a:pt x="557" y="5800"/>
                    <a:pt x="634" y="5665"/>
                  </a:cubicBezTo>
                  <a:cubicBezTo>
                    <a:pt x="768" y="5416"/>
                    <a:pt x="922" y="5147"/>
                    <a:pt x="1076" y="4916"/>
                  </a:cubicBezTo>
                  <a:cubicBezTo>
                    <a:pt x="1421" y="4379"/>
                    <a:pt x="1786" y="3879"/>
                    <a:pt x="2170" y="3399"/>
                  </a:cubicBezTo>
                  <a:cubicBezTo>
                    <a:pt x="2516" y="2958"/>
                    <a:pt x="2881" y="2574"/>
                    <a:pt x="3284" y="2190"/>
                  </a:cubicBezTo>
                  <a:cubicBezTo>
                    <a:pt x="3707" y="1805"/>
                    <a:pt x="4129" y="1479"/>
                    <a:pt x="4571" y="1133"/>
                  </a:cubicBezTo>
                  <a:lnTo>
                    <a:pt x="4590" y="1133"/>
                  </a:lnTo>
                  <a:cubicBezTo>
                    <a:pt x="5147" y="749"/>
                    <a:pt x="5723" y="423"/>
                    <a:pt x="6337" y="192"/>
                  </a:cubicBezTo>
                  <a:lnTo>
                    <a:pt x="6318" y="192"/>
                  </a:lnTo>
                  <a:cubicBezTo>
                    <a:pt x="6433" y="154"/>
                    <a:pt x="6587" y="96"/>
                    <a:pt x="6702" y="77"/>
                  </a:cubicBezTo>
                  <a:cubicBezTo>
                    <a:pt x="6722" y="77"/>
                    <a:pt x="6741" y="39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438701" y="3397563"/>
              <a:ext cx="353017" cy="466585"/>
            </a:xfrm>
            <a:custGeom>
              <a:avLst/>
              <a:gdLst/>
              <a:ahLst/>
              <a:cxnLst/>
              <a:rect l="l" t="t" r="r" b="b"/>
              <a:pathLst>
                <a:path w="5877" h="7768" extrusionOk="0">
                  <a:moveTo>
                    <a:pt x="865" y="6376"/>
                  </a:moveTo>
                  <a:lnTo>
                    <a:pt x="848" y="6415"/>
                  </a:lnTo>
                  <a:lnTo>
                    <a:pt x="848" y="6415"/>
                  </a:lnTo>
                  <a:cubicBezTo>
                    <a:pt x="865" y="6412"/>
                    <a:pt x="865" y="6376"/>
                    <a:pt x="865" y="6376"/>
                  </a:cubicBezTo>
                  <a:close/>
                  <a:moveTo>
                    <a:pt x="5781" y="1"/>
                  </a:moveTo>
                  <a:cubicBezTo>
                    <a:pt x="4724" y="788"/>
                    <a:pt x="3764" y="1729"/>
                    <a:pt x="2900" y="2766"/>
                  </a:cubicBezTo>
                  <a:cubicBezTo>
                    <a:pt x="2478" y="3285"/>
                    <a:pt x="2055" y="3842"/>
                    <a:pt x="1671" y="4418"/>
                  </a:cubicBezTo>
                  <a:cubicBezTo>
                    <a:pt x="1287" y="4994"/>
                    <a:pt x="961" y="5570"/>
                    <a:pt x="653" y="6165"/>
                  </a:cubicBezTo>
                  <a:cubicBezTo>
                    <a:pt x="519" y="6376"/>
                    <a:pt x="423" y="6626"/>
                    <a:pt x="308" y="6837"/>
                  </a:cubicBezTo>
                  <a:cubicBezTo>
                    <a:pt x="212" y="7049"/>
                    <a:pt x="96" y="7298"/>
                    <a:pt x="20" y="7529"/>
                  </a:cubicBezTo>
                  <a:cubicBezTo>
                    <a:pt x="0" y="7586"/>
                    <a:pt x="20" y="7625"/>
                    <a:pt x="20" y="7663"/>
                  </a:cubicBezTo>
                  <a:cubicBezTo>
                    <a:pt x="39" y="7701"/>
                    <a:pt x="77" y="7721"/>
                    <a:pt x="116" y="7759"/>
                  </a:cubicBezTo>
                  <a:cubicBezTo>
                    <a:pt x="135" y="7765"/>
                    <a:pt x="152" y="7768"/>
                    <a:pt x="167" y="7768"/>
                  </a:cubicBezTo>
                  <a:cubicBezTo>
                    <a:pt x="197" y="7768"/>
                    <a:pt x="218" y="7759"/>
                    <a:pt x="231" y="7759"/>
                  </a:cubicBezTo>
                  <a:cubicBezTo>
                    <a:pt x="288" y="7721"/>
                    <a:pt x="308" y="7701"/>
                    <a:pt x="327" y="7663"/>
                  </a:cubicBezTo>
                  <a:cubicBezTo>
                    <a:pt x="404" y="7433"/>
                    <a:pt x="480" y="7241"/>
                    <a:pt x="576" y="7029"/>
                  </a:cubicBezTo>
                  <a:lnTo>
                    <a:pt x="848" y="6415"/>
                  </a:lnTo>
                  <a:lnTo>
                    <a:pt x="848" y="6415"/>
                  </a:lnTo>
                  <a:cubicBezTo>
                    <a:pt x="847" y="6415"/>
                    <a:pt x="846" y="6415"/>
                    <a:pt x="845" y="6415"/>
                  </a:cubicBezTo>
                  <a:cubicBezTo>
                    <a:pt x="1153" y="5743"/>
                    <a:pt x="1479" y="5090"/>
                    <a:pt x="1882" y="4494"/>
                  </a:cubicBezTo>
                  <a:cubicBezTo>
                    <a:pt x="2305" y="3861"/>
                    <a:pt x="2727" y="3246"/>
                    <a:pt x="3207" y="2670"/>
                  </a:cubicBezTo>
                  <a:cubicBezTo>
                    <a:pt x="3995" y="1729"/>
                    <a:pt x="4859" y="865"/>
                    <a:pt x="5857" y="116"/>
                  </a:cubicBezTo>
                  <a:cubicBezTo>
                    <a:pt x="5877" y="97"/>
                    <a:pt x="5877" y="39"/>
                    <a:pt x="5857" y="20"/>
                  </a:cubicBezTo>
                  <a:cubicBezTo>
                    <a:pt x="5857" y="1"/>
                    <a:pt x="5819" y="1"/>
                    <a:pt x="5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562139" y="3416724"/>
              <a:ext cx="267661" cy="531275"/>
            </a:xfrm>
            <a:custGeom>
              <a:avLst/>
              <a:gdLst/>
              <a:ahLst/>
              <a:cxnLst/>
              <a:rect l="l" t="t" r="r" b="b"/>
              <a:pathLst>
                <a:path w="4456" h="8845" extrusionOk="0">
                  <a:moveTo>
                    <a:pt x="4383" y="1"/>
                  </a:moveTo>
                  <a:cubicBezTo>
                    <a:pt x="4370" y="1"/>
                    <a:pt x="4359" y="19"/>
                    <a:pt x="4359" y="47"/>
                  </a:cubicBezTo>
                  <a:cubicBezTo>
                    <a:pt x="4225" y="373"/>
                    <a:pt x="4110" y="719"/>
                    <a:pt x="3975" y="1045"/>
                  </a:cubicBezTo>
                  <a:cubicBezTo>
                    <a:pt x="3822" y="1410"/>
                    <a:pt x="3668" y="1737"/>
                    <a:pt x="3514" y="2082"/>
                  </a:cubicBezTo>
                  <a:cubicBezTo>
                    <a:pt x="3342" y="2409"/>
                    <a:pt x="3169" y="2774"/>
                    <a:pt x="3015" y="3119"/>
                  </a:cubicBezTo>
                  <a:cubicBezTo>
                    <a:pt x="2919" y="3273"/>
                    <a:pt x="2842" y="3446"/>
                    <a:pt x="2746" y="3619"/>
                  </a:cubicBezTo>
                  <a:cubicBezTo>
                    <a:pt x="2650" y="3791"/>
                    <a:pt x="2554" y="3945"/>
                    <a:pt x="2477" y="4118"/>
                  </a:cubicBezTo>
                  <a:lnTo>
                    <a:pt x="2497" y="4099"/>
                  </a:lnTo>
                  <a:lnTo>
                    <a:pt x="2497" y="4099"/>
                  </a:lnTo>
                  <a:cubicBezTo>
                    <a:pt x="2458" y="4175"/>
                    <a:pt x="2439" y="4233"/>
                    <a:pt x="2381" y="4310"/>
                  </a:cubicBezTo>
                  <a:lnTo>
                    <a:pt x="2093" y="4809"/>
                  </a:lnTo>
                  <a:cubicBezTo>
                    <a:pt x="2036" y="4905"/>
                    <a:pt x="1997" y="4982"/>
                    <a:pt x="1921" y="5078"/>
                  </a:cubicBezTo>
                  <a:cubicBezTo>
                    <a:pt x="1882" y="5174"/>
                    <a:pt x="1824" y="5251"/>
                    <a:pt x="1786" y="5347"/>
                  </a:cubicBezTo>
                  <a:cubicBezTo>
                    <a:pt x="1690" y="5500"/>
                    <a:pt x="1556" y="5712"/>
                    <a:pt x="1460" y="5865"/>
                  </a:cubicBezTo>
                  <a:cubicBezTo>
                    <a:pt x="1364" y="6038"/>
                    <a:pt x="1248" y="6230"/>
                    <a:pt x="1152" y="6403"/>
                  </a:cubicBezTo>
                  <a:cubicBezTo>
                    <a:pt x="941" y="6749"/>
                    <a:pt x="749" y="7114"/>
                    <a:pt x="557" y="7478"/>
                  </a:cubicBezTo>
                  <a:cubicBezTo>
                    <a:pt x="461" y="7651"/>
                    <a:pt x="365" y="7843"/>
                    <a:pt x="269" y="7997"/>
                  </a:cubicBezTo>
                  <a:cubicBezTo>
                    <a:pt x="173" y="8170"/>
                    <a:pt x="96" y="8362"/>
                    <a:pt x="19" y="8554"/>
                  </a:cubicBezTo>
                  <a:cubicBezTo>
                    <a:pt x="0" y="8650"/>
                    <a:pt x="19" y="8746"/>
                    <a:pt x="96" y="8804"/>
                  </a:cubicBezTo>
                  <a:cubicBezTo>
                    <a:pt x="131" y="8832"/>
                    <a:pt x="169" y="8844"/>
                    <a:pt x="207" y="8844"/>
                  </a:cubicBezTo>
                  <a:cubicBezTo>
                    <a:pt x="272" y="8844"/>
                    <a:pt x="336" y="8807"/>
                    <a:pt x="384" y="8746"/>
                  </a:cubicBezTo>
                  <a:cubicBezTo>
                    <a:pt x="480" y="8611"/>
                    <a:pt x="576" y="8439"/>
                    <a:pt x="653" y="8304"/>
                  </a:cubicBezTo>
                  <a:cubicBezTo>
                    <a:pt x="749" y="8131"/>
                    <a:pt x="845" y="7959"/>
                    <a:pt x="922" y="7786"/>
                  </a:cubicBezTo>
                  <a:cubicBezTo>
                    <a:pt x="1095" y="7478"/>
                    <a:pt x="1248" y="7152"/>
                    <a:pt x="1421" y="6826"/>
                  </a:cubicBezTo>
                  <a:cubicBezTo>
                    <a:pt x="1498" y="6691"/>
                    <a:pt x="1594" y="6518"/>
                    <a:pt x="1671" y="6365"/>
                  </a:cubicBezTo>
                  <a:cubicBezTo>
                    <a:pt x="1748" y="6211"/>
                    <a:pt x="1824" y="6038"/>
                    <a:pt x="1921" y="5865"/>
                  </a:cubicBezTo>
                  <a:cubicBezTo>
                    <a:pt x="1997" y="5712"/>
                    <a:pt x="2074" y="5558"/>
                    <a:pt x="2170" y="5385"/>
                  </a:cubicBezTo>
                  <a:cubicBezTo>
                    <a:pt x="2266" y="5232"/>
                    <a:pt x="2343" y="5059"/>
                    <a:pt x="2401" y="4886"/>
                  </a:cubicBezTo>
                  <a:cubicBezTo>
                    <a:pt x="2708" y="4233"/>
                    <a:pt x="3054" y="3561"/>
                    <a:pt x="3361" y="2927"/>
                  </a:cubicBezTo>
                  <a:lnTo>
                    <a:pt x="3802" y="1909"/>
                  </a:lnTo>
                  <a:cubicBezTo>
                    <a:pt x="3937" y="1583"/>
                    <a:pt x="4071" y="1237"/>
                    <a:pt x="4187" y="911"/>
                  </a:cubicBezTo>
                  <a:cubicBezTo>
                    <a:pt x="4283" y="642"/>
                    <a:pt x="4379" y="354"/>
                    <a:pt x="4455" y="85"/>
                  </a:cubicBezTo>
                  <a:cubicBezTo>
                    <a:pt x="4455" y="66"/>
                    <a:pt x="4455" y="8"/>
                    <a:pt x="4417" y="8"/>
                  </a:cubicBezTo>
                  <a:lnTo>
                    <a:pt x="4398" y="8"/>
                  </a:lnTo>
                  <a:cubicBezTo>
                    <a:pt x="4393" y="3"/>
                    <a:pt x="4387" y="1"/>
                    <a:pt x="4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774357" y="3436786"/>
              <a:ext cx="93525" cy="533858"/>
            </a:xfrm>
            <a:custGeom>
              <a:avLst/>
              <a:gdLst/>
              <a:ahLst/>
              <a:cxnLst/>
              <a:rect l="l" t="t" r="r" b="b"/>
              <a:pathLst>
                <a:path w="1557" h="8888" extrusionOk="0">
                  <a:moveTo>
                    <a:pt x="1364" y="1"/>
                  </a:moveTo>
                  <a:cubicBezTo>
                    <a:pt x="1345" y="1"/>
                    <a:pt x="1326" y="39"/>
                    <a:pt x="1326" y="58"/>
                  </a:cubicBezTo>
                  <a:cubicBezTo>
                    <a:pt x="1345" y="327"/>
                    <a:pt x="1364" y="615"/>
                    <a:pt x="1402" y="884"/>
                  </a:cubicBezTo>
                  <a:lnTo>
                    <a:pt x="1402" y="999"/>
                  </a:lnTo>
                  <a:cubicBezTo>
                    <a:pt x="1402" y="1383"/>
                    <a:pt x="1402" y="1787"/>
                    <a:pt x="1364" y="2171"/>
                  </a:cubicBezTo>
                  <a:cubicBezTo>
                    <a:pt x="1364" y="2363"/>
                    <a:pt x="1345" y="2555"/>
                    <a:pt x="1326" y="2747"/>
                  </a:cubicBezTo>
                  <a:cubicBezTo>
                    <a:pt x="1287" y="2977"/>
                    <a:pt x="1268" y="3169"/>
                    <a:pt x="1249" y="3381"/>
                  </a:cubicBezTo>
                  <a:cubicBezTo>
                    <a:pt x="1153" y="4168"/>
                    <a:pt x="1018" y="4955"/>
                    <a:pt x="826" y="5723"/>
                  </a:cubicBezTo>
                  <a:cubicBezTo>
                    <a:pt x="692" y="6203"/>
                    <a:pt x="577" y="6684"/>
                    <a:pt x="442" y="7144"/>
                  </a:cubicBezTo>
                  <a:lnTo>
                    <a:pt x="212" y="7874"/>
                  </a:lnTo>
                  <a:cubicBezTo>
                    <a:pt x="154" y="8124"/>
                    <a:pt x="77" y="8373"/>
                    <a:pt x="1" y="8642"/>
                  </a:cubicBezTo>
                  <a:cubicBezTo>
                    <a:pt x="1" y="8681"/>
                    <a:pt x="1" y="8700"/>
                    <a:pt x="20" y="8758"/>
                  </a:cubicBezTo>
                  <a:cubicBezTo>
                    <a:pt x="58" y="8796"/>
                    <a:pt x="97" y="8854"/>
                    <a:pt x="154" y="8873"/>
                  </a:cubicBezTo>
                  <a:cubicBezTo>
                    <a:pt x="173" y="8882"/>
                    <a:pt x="202" y="8887"/>
                    <a:pt x="236" y="8887"/>
                  </a:cubicBezTo>
                  <a:cubicBezTo>
                    <a:pt x="269" y="8887"/>
                    <a:pt x="308" y="8882"/>
                    <a:pt x="346" y="8873"/>
                  </a:cubicBezTo>
                  <a:cubicBezTo>
                    <a:pt x="385" y="8854"/>
                    <a:pt x="442" y="8796"/>
                    <a:pt x="461" y="8758"/>
                  </a:cubicBezTo>
                  <a:cubicBezTo>
                    <a:pt x="538" y="8585"/>
                    <a:pt x="577" y="8450"/>
                    <a:pt x="634" y="8277"/>
                  </a:cubicBezTo>
                  <a:cubicBezTo>
                    <a:pt x="673" y="8085"/>
                    <a:pt x="750" y="7913"/>
                    <a:pt x="788" y="7721"/>
                  </a:cubicBezTo>
                  <a:cubicBezTo>
                    <a:pt x="884" y="7356"/>
                    <a:pt x="961" y="7010"/>
                    <a:pt x="1057" y="6626"/>
                  </a:cubicBezTo>
                  <a:lnTo>
                    <a:pt x="1268" y="5531"/>
                  </a:lnTo>
                  <a:cubicBezTo>
                    <a:pt x="1345" y="5186"/>
                    <a:pt x="1402" y="4802"/>
                    <a:pt x="1441" y="4437"/>
                  </a:cubicBezTo>
                  <a:cubicBezTo>
                    <a:pt x="1498" y="4072"/>
                    <a:pt x="1518" y="3688"/>
                    <a:pt x="1537" y="3323"/>
                  </a:cubicBezTo>
                  <a:cubicBezTo>
                    <a:pt x="1556" y="2977"/>
                    <a:pt x="1556" y="2593"/>
                    <a:pt x="1556" y="2228"/>
                  </a:cubicBezTo>
                  <a:cubicBezTo>
                    <a:pt x="1556" y="1863"/>
                    <a:pt x="1537" y="1499"/>
                    <a:pt x="1518" y="1153"/>
                  </a:cubicBezTo>
                  <a:cubicBezTo>
                    <a:pt x="1498" y="788"/>
                    <a:pt x="1441" y="423"/>
                    <a:pt x="1402" y="58"/>
                  </a:cubicBezTo>
                  <a:cubicBezTo>
                    <a:pt x="1441" y="20"/>
                    <a:pt x="1422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465250" y="3520999"/>
              <a:ext cx="60007" cy="61687"/>
            </a:xfrm>
            <a:custGeom>
              <a:avLst/>
              <a:gdLst/>
              <a:ahLst/>
              <a:cxnLst/>
              <a:rect l="l" t="t" r="r" b="b"/>
              <a:pathLst>
                <a:path w="999" h="1027" extrusionOk="0">
                  <a:moveTo>
                    <a:pt x="730" y="1"/>
                  </a:moveTo>
                  <a:cubicBezTo>
                    <a:pt x="691" y="39"/>
                    <a:pt x="615" y="39"/>
                    <a:pt x="557" y="77"/>
                  </a:cubicBezTo>
                  <a:cubicBezTo>
                    <a:pt x="538" y="77"/>
                    <a:pt x="538" y="77"/>
                    <a:pt x="538" y="97"/>
                  </a:cubicBezTo>
                  <a:cubicBezTo>
                    <a:pt x="346" y="193"/>
                    <a:pt x="154" y="327"/>
                    <a:pt x="58" y="519"/>
                  </a:cubicBezTo>
                  <a:cubicBezTo>
                    <a:pt x="0" y="577"/>
                    <a:pt x="0" y="653"/>
                    <a:pt x="0" y="730"/>
                  </a:cubicBezTo>
                  <a:lnTo>
                    <a:pt x="0" y="750"/>
                  </a:lnTo>
                  <a:cubicBezTo>
                    <a:pt x="0" y="788"/>
                    <a:pt x="0" y="846"/>
                    <a:pt x="38" y="884"/>
                  </a:cubicBezTo>
                  <a:cubicBezTo>
                    <a:pt x="58" y="922"/>
                    <a:pt x="77" y="942"/>
                    <a:pt x="96" y="942"/>
                  </a:cubicBezTo>
                  <a:cubicBezTo>
                    <a:pt x="154" y="980"/>
                    <a:pt x="192" y="1018"/>
                    <a:pt x="269" y="1018"/>
                  </a:cubicBezTo>
                  <a:cubicBezTo>
                    <a:pt x="291" y="1024"/>
                    <a:pt x="314" y="1026"/>
                    <a:pt x="336" y="1026"/>
                  </a:cubicBezTo>
                  <a:cubicBezTo>
                    <a:pt x="389" y="1026"/>
                    <a:pt x="439" y="1013"/>
                    <a:pt x="480" y="999"/>
                  </a:cubicBezTo>
                  <a:cubicBezTo>
                    <a:pt x="557" y="961"/>
                    <a:pt x="634" y="922"/>
                    <a:pt x="672" y="865"/>
                  </a:cubicBezTo>
                  <a:cubicBezTo>
                    <a:pt x="768" y="788"/>
                    <a:pt x="826" y="711"/>
                    <a:pt x="864" y="615"/>
                  </a:cubicBezTo>
                  <a:cubicBezTo>
                    <a:pt x="922" y="519"/>
                    <a:pt x="941" y="442"/>
                    <a:pt x="960" y="346"/>
                  </a:cubicBezTo>
                  <a:cubicBezTo>
                    <a:pt x="999" y="269"/>
                    <a:pt x="960" y="173"/>
                    <a:pt x="922" y="97"/>
                  </a:cubicBezTo>
                  <a:cubicBezTo>
                    <a:pt x="864" y="39"/>
                    <a:pt x="807" y="1"/>
                    <a:pt x="730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3" name="Google Shape;353;p21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1"/>
          </p:nvPr>
        </p:nvSpPr>
        <p:spPr>
          <a:xfrm>
            <a:off x="1459867" y="1536167"/>
            <a:ext cx="97784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2"/>
          </p:nvPr>
        </p:nvSpPr>
        <p:spPr>
          <a:xfrm>
            <a:off x="1459867" y="2110447"/>
            <a:ext cx="4214400" cy="40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21"/>
          <p:cNvSpPr txBox="1">
            <a:spLocks noGrp="1"/>
          </p:cNvSpPr>
          <p:nvPr>
            <p:ph type="subTitle" idx="3"/>
          </p:nvPr>
        </p:nvSpPr>
        <p:spPr>
          <a:xfrm>
            <a:off x="5736800" y="2105733"/>
            <a:ext cx="5495200" cy="40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lvl="1" rtl="0"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84538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21D49A-8E78-4620-9C94-562D204F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7F4C791-C1A3-B7A6-37AF-4CCDC0843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1EF532-E41E-F335-9C7D-06ED419F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E5E6-CE64-10CF-0C1D-B0410975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D8BD102-AAC1-0366-0E9F-B8AF2832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E4D24F-CB4B-23D6-9C27-BCDBB964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7267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3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3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3"/>
          <p:cNvSpPr txBox="1">
            <a:spLocks noGrp="1"/>
          </p:cNvSpPr>
          <p:nvPr>
            <p:ph type="title"/>
          </p:nvPr>
        </p:nvSpPr>
        <p:spPr>
          <a:xfrm>
            <a:off x="960000" y="4551897"/>
            <a:ext cx="311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7" name="Google Shape;377;p23"/>
          <p:cNvSpPr txBox="1">
            <a:spLocks noGrp="1"/>
          </p:cNvSpPr>
          <p:nvPr>
            <p:ph type="subTitle" idx="1"/>
          </p:nvPr>
        </p:nvSpPr>
        <p:spPr>
          <a:xfrm>
            <a:off x="960000" y="5029144"/>
            <a:ext cx="3115200" cy="10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3"/>
          <p:cNvSpPr txBox="1">
            <a:spLocks noGrp="1"/>
          </p:cNvSpPr>
          <p:nvPr>
            <p:ph type="title" idx="2"/>
          </p:nvPr>
        </p:nvSpPr>
        <p:spPr>
          <a:xfrm>
            <a:off x="4538400" y="4551897"/>
            <a:ext cx="311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9" name="Google Shape;379;p23"/>
          <p:cNvSpPr txBox="1">
            <a:spLocks noGrp="1"/>
          </p:cNvSpPr>
          <p:nvPr>
            <p:ph type="subTitle" idx="3"/>
          </p:nvPr>
        </p:nvSpPr>
        <p:spPr>
          <a:xfrm>
            <a:off x="4538400" y="5029144"/>
            <a:ext cx="3115200" cy="10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3"/>
          <p:cNvSpPr txBox="1">
            <a:spLocks noGrp="1"/>
          </p:cNvSpPr>
          <p:nvPr>
            <p:ph type="title" idx="4"/>
          </p:nvPr>
        </p:nvSpPr>
        <p:spPr>
          <a:xfrm>
            <a:off x="8116800" y="4551897"/>
            <a:ext cx="311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1" name="Google Shape;381;p23"/>
          <p:cNvSpPr txBox="1">
            <a:spLocks noGrp="1"/>
          </p:cNvSpPr>
          <p:nvPr>
            <p:ph type="subTitle" idx="5"/>
          </p:nvPr>
        </p:nvSpPr>
        <p:spPr>
          <a:xfrm>
            <a:off x="8116800" y="5029144"/>
            <a:ext cx="3115200" cy="10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23"/>
          <p:cNvSpPr txBox="1">
            <a:spLocks noGrp="1"/>
          </p:cNvSpPr>
          <p:nvPr>
            <p:ph type="title" idx="6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3"/>
          <p:cNvSpPr txBox="1">
            <a:spLocks noGrp="1"/>
          </p:cNvSpPr>
          <p:nvPr>
            <p:ph type="title" idx="7" hasCustomPrompt="1"/>
          </p:nvPr>
        </p:nvSpPr>
        <p:spPr>
          <a:xfrm>
            <a:off x="1802400" y="3884196"/>
            <a:ext cx="1430400" cy="578800"/>
          </a:xfrm>
          <a:prstGeom prst="rect">
            <a:avLst/>
          </a:prstGeom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23"/>
          <p:cNvSpPr txBox="1">
            <a:spLocks noGrp="1"/>
          </p:cNvSpPr>
          <p:nvPr>
            <p:ph type="title" idx="8" hasCustomPrompt="1"/>
          </p:nvPr>
        </p:nvSpPr>
        <p:spPr>
          <a:xfrm>
            <a:off x="5380800" y="3884196"/>
            <a:ext cx="1430400" cy="578800"/>
          </a:xfrm>
          <a:prstGeom prst="rect">
            <a:avLst/>
          </a:prstGeom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3"/>
          <p:cNvSpPr txBox="1">
            <a:spLocks noGrp="1"/>
          </p:cNvSpPr>
          <p:nvPr>
            <p:ph type="title" idx="9" hasCustomPrompt="1"/>
          </p:nvPr>
        </p:nvSpPr>
        <p:spPr>
          <a:xfrm>
            <a:off x="8959200" y="3884196"/>
            <a:ext cx="1430400" cy="578800"/>
          </a:xfrm>
          <a:prstGeom prst="rect">
            <a:avLst/>
          </a:prstGeom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4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386" name="Google Shape;386;p23"/>
          <p:cNvSpPr/>
          <p:nvPr/>
        </p:nvSpPr>
        <p:spPr>
          <a:xfrm>
            <a:off x="1403018" y="746818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3"/>
          <p:cNvSpPr/>
          <p:nvPr/>
        </p:nvSpPr>
        <p:spPr>
          <a:xfrm>
            <a:off x="9668135" y="441433"/>
            <a:ext cx="1039452" cy="51489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6686357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4"/>
          <p:cNvSpPr/>
          <p:nvPr/>
        </p:nvSpPr>
        <p:spPr>
          <a:xfrm>
            <a:off x="-4395989" y="17046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4"/>
          <p:cNvSpPr/>
          <p:nvPr/>
        </p:nvSpPr>
        <p:spPr>
          <a:xfrm flipH="1">
            <a:off x="-2005812" y="4314267"/>
            <a:ext cx="15634045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1" name="Google Shape;391;p24"/>
          <p:cNvGrpSpPr/>
          <p:nvPr/>
        </p:nvGrpSpPr>
        <p:grpSpPr>
          <a:xfrm>
            <a:off x="10226015" y="402399"/>
            <a:ext cx="653651" cy="474539"/>
            <a:chOff x="8787625" y="134475"/>
            <a:chExt cx="838586" cy="608799"/>
          </a:xfrm>
        </p:grpSpPr>
        <p:sp>
          <p:nvSpPr>
            <p:cNvPr id="392" name="Google Shape;392;p24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" name="Google Shape;394;p24"/>
          <p:cNvGrpSpPr/>
          <p:nvPr/>
        </p:nvGrpSpPr>
        <p:grpSpPr>
          <a:xfrm>
            <a:off x="10985151" y="2620721"/>
            <a:ext cx="653637" cy="811748"/>
            <a:chOff x="7376250" y="1989890"/>
            <a:chExt cx="490228" cy="608811"/>
          </a:xfrm>
        </p:grpSpPr>
        <p:sp>
          <p:nvSpPr>
            <p:cNvPr id="395" name="Google Shape;395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8" name="Google Shape;398;p24"/>
          <p:cNvSpPr/>
          <p:nvPr/>
        </p:nvSpPr>
        <p:spPr>
          <a:xfrm>
            <a:off x="716968" y="77428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9" name="Google Shape;399;p24"/>
          <p:cNvGrpSpPr/>
          <p:nvPr/>
        </p:nvGrpSpPr>
        <p:grpSpPr>
          <a:xfrm>
            <a:off x="8707784" y="1353605"/>
            <a:ext cx="653637" cy="811748"/>
            <a:chOff x="7376250" y="1989890"/>
            <a:chExt cx="490228" cy="608811"/>
          </a:xfrm>
        </p:grpSpPr>
        <p:sp>
          <p:nvSpPr>
            <p:cNvPr id="400" name="Google Shape;400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3" name="Google Shape;403;p24"/>
          <p:cNvSpPr txBox="1">
            <a:spLocks noGrp="1"/>
          </p:cNvSpPr>
          <p:nvPr>
            <p:ph type="title"/>
          </p:nvPr>
        </p:nvSpPr>
        <p:spPr>
          <a:xfrm>
            <a:off x="1289700" y="20406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subTitle" idx="1"/>
          </p:nvPr>
        </p:nvSpPr>
        <p:spPr>
          <a:xfrm>
            <a:off x="1289700" y="26194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4"/>
          <p:cNvSpPr txBox="1">
            <a:spLocks noGrp="1"/>
          </p:cNvSpPr>
          <p:nvPr>
            <p:ph type="title" idx="2"/>
          </p:nvPr>
        </p:nvSpPr>
        <p:spPr>
          <a:xfrm>
            <a:off x="7861467" y="20406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6" name="Google Shape;406;p24"/>
          <p:cNvSpPr txBox="1">
            <a:spLocks noGrp="1"/>
          </p:cNvSpPr>
          <p:nvPr>
            <p:ph type="subTitle" idx="3"/>
          </p:nvPr>
        </p:nvSpPr>
        <p:spPr>
          <a:xfrm>
            <a:off x="7861400" y="26194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4"/>
          <p:cNvSpPr txBox="1">
            <a:spLocks noGrp="1"/>
          </p:cNvSpPr>
          <p:nvPr>
            <p:ph type="title" idx="4"/>
          </p:nvPr>
        </p:nvSpPr>
        <p:spPr>
          <a:xfrm>
            <a:off x="1289700" y="39518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8" name="Google Shape;408;p24"/>
          <p:cNvSpPr txBox="1">
            <a:spLocks noGrp="1"/>
          </p:cNvSpPr>
          <p:nvPr>
            <p:ph type="subTitle" idx="5"/>
          </p:nvPr>
        </p:nvSpPr>
        <p:spPr>
          <a:xfrm>
            <a:off x="1289700" y="45306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4"/>
          <p:cNvSpPr txBox="1">
            <a:spLocks noGrp="1"/>
          </p:cNvSpPr>
          <p:nvPr>
            <p:ph type="title" idx="6"/>
          </p:nvPr>
        </p:nvSpPr>
        <p:spPr>
          <a:xfrm>
            <a:off x="7861467" y="3951800"/>
            <a:ext cx="3040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0" name="Google Shape;410;p24"/>
          <p:cNvSpPr txBox="1">
            <a:spLocks noGrp="1"/>
          </p:cNvSpPr>
          <p:nvPr>
            <p:ph type="subTitle" idx="7"/>
          </p:nvPr>
        </p:nvSpPr>
        <p:spPr>
          <a:xfrm>
            <a:off x="7861400" y="4530633"/>
            <a:ext cx="30408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 txBox="1">
            <a:spLocks noGrp="1"/>
          </p:cNvSpPr>
          <p:nvPr>
            <p:ph type="title" idx="8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24"/>
          <p:cNvGrpSpPr/>
          <p:nvPr/>
        </p:nvGrpSpPr>
        <p:grpSpPr>
          <a:xfrm>
            <a:off x="369118" y="3672238"/>
            <a:ext cx="653637" cy="811748"/>
            <a:chOff x="7376250" y="1989890"/>
            <a:chExt cx="490228" cy="608811"/>
          </a:xfrm>
        </p:grpSpPr>
        <p:sp>
          <p:nvSpPr>
            <p:cNvPr id="413" name="Google Shape;413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7781649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"/>
          <p:cNvSpPr/>
          <p:nvPr/>
        </p:nvSpPr>
        <p:spPr>
          <a:xfrm flipH="1">
            <a:off x="-2917656" y="24308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5"/>
          <p:cNvSpPr/>
          <p:nvPr/>
        </p:nvSpPr>
        <p:spPr>
          <a:xfrm>
            <a:off x="-244634" y="40933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9" name="Google Shape;419;p25"/>
          <p:cNvGrpSpPr/>
          <p:nvPr/>
        </p:nvGrpSpPr>
        <p:grpSpPr>
          <a:xfrm>
            <a:off x="2461667" y="1356872"/>
            <a:ext cx="893999" cy="584699"/>
            <a:chOff x="7555450" y="377766"/>
            <a:chExt cx="670499" cy="438524"/>
          </a:xfrm>
        </p:grpSpPr>
        <p:sp>
          <p:nvSpPr>
            <p:cNvPr id="420" name="Google Shape;420;p2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3" name="Google Shape;423;p25"/>
          <p:cNvSpPr/>
          <p:nvPr/>
        </p:nvSpPr>
        <p:spPr>
          <a:xfrm>
            <a:off x="9820300" y="5322734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5"/>
          <p:cNvSpPr/>
          <p:nvPr/>
        </p:nvSpPr>
        <p:spPr>
          <a:xfrm>
            <a:off x="663667" y="6144667"/>
            <a:ext cx="1579603" cy="474564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5"/>
          <p:cNvSpPr txBox="1">
            <a:spLocks noGrp="1"/>
          </p:cNvSpPr>
          <p:nvPr>
            <p:ph type="title"/>
          </p:nvPr>
        </p:nvSpPr>
        <p:spPr>
          <a:xfrm>
            <a:off x="1264767" y="2408833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26" name="Google Shape;426;p25"/>
          <p:cNvSpPr txBox="1">
            <a:spLocks noGrp="1"/>
          </p:cNvSpPr>
          <p:nvPr>
            <p:ph type="subTitle" idx="1"/>
          </p:nvPr>
        </p:nvSpPr>
        <p:spPr>
          <a:xfrm>
            <a:off x="1264767" y="29242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5"/>
          <p:cNvSpPr txBox="1">
            <a:spLocks noGrp="1"/>
          </p:cNvSpPr>
          <p:nvPr>
            <p:ph type="title" idx="2"/>
          </p:nvPr>
        </p:nvSpPr>
        <p:spPr>
          <a:xfrm>
            <a:off x="4585395" y="2408833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28" name="Google Shape;428;p25"/>
          <p:cNvSpPr txBox="1">
            <a:spLocks noGrp="1"/>
          </p:cNvSpPr>
          <p:nvPr>
            <p:ph type="subTitle" idx="3"/>
          </p:nvPr>
        </p:nvSpPr>
        <p:spPr>
          <a:xfrm>
            <a:off x="4585395" y="29242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5"/>
          <p:cNvSpPr txBox="1">
            <a:spLocks noGrp="1"/>
          </p:cNvSpPr>
          <p:nvPr>
            <p:ph type="title" idx="4"/>
          </p:nvPr>
        </p:nvSpPr>
        <p:spPr>
          <a:xfrm>
            <a:off x="1264767" y="4319967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subTitle" idx="5"/>
          </p:nvPr>
        </p:nvSpPr>
        <p:spPr>
          <a:xfrm>
            <a:off x="1264767" y="48354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5"/>
          <p:cNvSpPr txBox="1">
            <a:spLocks noGrp="1"/>
          </p:cNvSpPr>
          <p:nvPr>
            <p:ph type="title" idx="6"/>
          </p:nvPr>
        </p:nvSpPr>
        <p:spPr>
          <a:xfrm>
            <a:off x="4585395" y="4319967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subTitle" idx="7"/>
          </p:nvPr>
        </p:nvSpPr>
        <p:spPr>
          <a:xfrm>
            <a:off x="4585395" y="48354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title" idx="8"/>
          </p:nvPr>
        </p:nvSpPr>
        <p:spPr>
          <a:xfrm>
            <a:off x="7906032" y="2408833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9"/>
          </p:nvPr>
        </p:nvSpPr>
        <p:spPr>
          <a:xfrm>
            <a:off x="7906032" y="29242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title" idx="13"/>
          </p:nvPr>
        </p:nvSpPr>
        <p:spPr>
          <a:xfrm>
            <a:off x="7906032" y="4319967"/>
            <a:ext cx="3074000" cy="5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4"/>
          </p:nvPr>
        </p:nvSpPr>
        <p:spPr>
          <a:xfrm>
            <a:off x="7906032" y="48354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title" idx="15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38" name="Google Shape;438;p25"/>
          <p:cNvGrpSpPr/>
          <p:nvPr/>
        </p:nvGrpSpPr>
        <p:grpSpPr>
          <a:xfrm>
            <a:off x="6921167" y="6035272"/>
            <a:ext cx="893999" cy="584699"/>
            <a:chOff x="7555450" y="377766"/>
            <a:chExt cx="670499" cy="438524"/>
          </a:xfrm>
        </p:grpSpPr>
        <p:sp>
          <p:nvSpPr>
            <p:cNvPr id="439" name="Google Shape;439;p2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94418211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6"/>
          <p:cNvSpPr/>
          <p:nvPr/>
        </p:nvSpPr>
        <p:spPr>
          <a:xfrm rot="10800000">
            <a:off x="-3834389" y="-4181719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6"/>
          <p:cNvSpPr/>
          <p:nvPr/>
        </p:nvSpPr>
        <p:spPr>
          <a:xfrm>
            <a:off x="-2138800" y="5314502"/>
            <a:ext cx="18181536" cy="432401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6"/>
          <p:cNvSpPr/>
          <p:nvPr/>
        </p:nvSpPr>
        <p:spPr>
          <a:xfrm>
            <a:off x="8416134" y="5975001"/>
            <a:ext cx="2371709" cy="712537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6"/>
          <p:cNvSpPr txBox="1">
            <a:spLocks noGrp="1"/>
          </p:cNvSpPr>
          <p:nvPr>
            <p:ph type="title" hasCustomPrompt="1"/>
          </p:nvPr>
        </p:nvSpPr>
        <p:spPr>
          <a:xfrm>
            <a:off x="2686967" y="923200"/>
            <a:ext cx="6818000" cy="1104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47" name="Google Shape;447;p26"/>
          <p:cNvSpPr txBox="1">
            <a:spLocks noGrp="1"/>
          </p:cNvSpPr>
          <p:nvPr>
            <p:ph type="subTitle" idx="1"/>
          </p:nvPr>
        </p:nvSpPr>
        <p:spPr>
          <a:xfrm>
            <a:off x="2686967" y="1864569"/>
            <a:ext cx="681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26"/>
          <p:cNvSpPr txBox="1">
            <a:spLocks noGrp="1"/>
          </p:cNvSpPr>
          <p:nvPr>
            <p:ph type="title" idx="2" hasCustomPrompt="1"/>
          </p:nvPr>
        </p:nvSpPr>
        <p:spPr>
          <a:xfrm>
            <a:off x="2686967" y="2661523"/>
            <a:ext cx="6818000" cy="1104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49" name="Google Shape;449;p26"/>
          <p:cNvSpPr txBox="1">
            <a:spLocks noGrp="1"/>
          </p:cNvSpPr>
          <p:nvPr>
            <p:ph type="subTitle" idx="3"/>
          </p:nvPr>
        </p:nvSpPr>
        <p:spPr>
          <a:xfrm>
            <a:off x="2686967" y="3602892"/>
            <a:ext cx="681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6"/>
          <p:cNvSpPr txBox="1">
            <a:spLocks noGrp="1"/>
          </p:cNvSpPr>
          <p:nvPr>
            <p:ph type="title" idx="4" hasCustomPrompt="1"/>
          </p:nvPr>
        </p:nvSpPr>
        <p:spPr>
          <a:xfrm>
            <a:off x="2686967" y="4399861"/>
            <a:ext cx="6818000" cy="1104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51" name="Google Shape;451;p26"/>
          <p:cNvSpPr txBox="1">
            <a:spLocks noGrp="1"/>
          </p:cNvSpPr>
          <p:nvPr>
            <p:ph type="subTitle" idx="5"/>
          </p:nvPr>
        </p:nvSpPr>
        <p:spPr>
          <a:xfrm>
            <a:off x="2686967" y="5341232"/>
            <a:ext cx="681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250204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7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7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7"/>
          <p:cNvSpPr txBox="1">
            <a:spLocks noGrp="1"/>
          </p:cNvSpPr>
          <p:nvPr>
            <p:ph type="ctrTitle"/>
          </p:nvPr>
        </p:nvSpPr>
        <p:spPr>
          <a:xfrm>
            <a:off x="3240000" y="6899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56" name="Google Shape;456;p27"/>
          <p:cNvSpPr txBox="1">
            <a:spLocks noGrp="1"/>
          </p:cNvSpPr>
          <p:nvPr>
            <p:ph type="subTitle" idx="1"/>
          </p:nvPr>
        </p:nvSpPr>
        <p:spPr>
          <a:xfrm>
            <a:off x="3233400" y="1967933"/>
            <a:ext cx="57252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7" name="Google Shape;457;p27"/>
          <p:cNvSpPr txBox="1"/>
          <p:nvPr/>
        </p:nvSpPr>
        <p:spPr>
          <a:xfrm>
            <a:off x="3580800" y="5102933"/>
            <a:ext cx="50304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CREDITS: This presentation template was created by </a:t>
            </a:r>
            <a:r>
              <a:rPr lang="en-GB" sz="1333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/>
              </a:rPr>
              <a:t>Slidesgo</a:t>
            </a:r>
            <a:r>
              <a:rPr lang="en-GB" sz="1333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icons by </a:t>
            </a:r>
            <a:r>
              <a:rPr lang="en-GB" sz="1333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/>
              </a:rPr>
              <a:t>Flaticon</a:t>
            </a:r>
            <a:r>
              <a:rPr lang="en-GB" sz="1333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and infographics &amp; images by</a:t>
            </a:r>
            <a:r>
              <a:rPr lang="en-GB" sz="1333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GB" sz="1333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/>
              </a:rPr>
              <a:t>Freepik</a:t>
            </a:r>
            <a:endParaRPr sz="1333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458" name="Google Shape;458;p27"/>
          <p:cNvGrpSpPr/>
          <p:nvPr/>
        </p:nvGrpSpPr>
        <p:grpSpPr>
          <a:xfrm>
            <a:off x="9476284" y="5598887"/>
            <a:ext cx="653637" cy="811748"/>
            <a:chOff x="7376250" y="1989890"/>
            <a:chExt cx="490228" cy="608811"/>
          </a:xfrm>
        </p:grpSpPr>
        <p:sp>
          <p:nvSpPr>
            <p:cNvPr id="459" name="Google Shape;459;p27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27"/>
          <p:cNvGrpSpPr/>
          <p:nvPr/>
        </p:nvGrpSpPr>
        <p:grpSpPr>
          <a:xfrm flipH="1">
            <a:off x="9659714" y="3792563"/>
            <a:ext cx="2373684" cy="3406813"/>
            <a:chOff x="5284800" y="1582375"/>
            <a:chExt cx="564625" cy="810400"/>
          </a:xfrm>
        </p:grpSpPr>
        <p:sp>
          <p:nvSpPr>
            <p:cNvPr id="463" name="Google Shape;463;p27"/>
            <p:cNvSpPr/>
            <p:nvPr/>
          </p:nvSpPr>
          <p:spPr>
            <a:xfrm>
              <a:off x="5566625" y="1988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5284800" y="1582375"/>
              <a:ext cx="564625" cy="810400"/>
            </a:xfrm>
            <a:custGeom>
              <a:avLst/>
              <a:gdLst/>
              <a:ahLst/>
              <a:cxnLst/>
              <a:rect l="l" t="t" r="r" b="b"/>
              <a:pathLst>
                <a:path w="22585" h="32416" extrusionOk="0">
                  <a:moveTo>
                    <a:pt x="21720" y="0"/>
                  </a:moveTo>
                  <a:cubicBezTo>
                    <a:pt x="21586" y="0"/>
                    <a:pt x="21432" y="58"/>
                    <a:pt x="21298" y="115"/>
                  </a:cubicBezTo>
                  <a:cubicBezTo>
                    <a:pt x="21125" y="211"/>
                    <a:pt x="20952" y="307"/>
                    <a:pt x="20721" y="442"/>
                  </a:cubicBezTo>
                  <a:cubicBezTo>
                    <a:pt x="20184" y="672"/>
                    <a:pt x="19608" y="884"/>
                    <a:pt x="18916" y="1076"/>
                  </a:cubicBezTo>
                  <a:cubicBezTo>
                    <a:pt x="18417" y="1210"/>
                    <a:pt x="17879" y="1325"/>
                    <a:pt x="17380" y="1440"/>
                  </a:cubicBezTo>
                  <a:lnTo>
                    <a:pt x="16938" y="1536"/>
                  </a:lnTo>
                  <a:cubicBezTo>
                    <a:pt x="16343" y="1652"/>
                    <a:pt x="15633" y="1825"/>
                    <a:pt x="14903" y="2074"/>
                  </a:cubicBezTo>
                  <a:cubicBezTo>
                    <a:pt x="14135" y="2324"/>
                    <a:pt x="13559" y="2573"/>
                    <a:pt x="13040" y="2881"/>
                  </a:cubicBezTo>
                  <a:cubicBezTo>
                    <a:pt x="12522" y="3188"/>
                    <a:pt x="12022" y="3572"/>
                    <a:pt x="11561" y="4033"/>
                  </a:cubicBezTo>
                  <a:cubicBezTo>
                    <a:pt x="11139" y="4475"/>
                    <a:pt x="10755" y="4955"/>
                    <a:pt x="10409" y="5473"/>
                  </a:cubicBezTo>
                  <a:cubicBezTo>
                    <a:pt x="10102" y="5972"/>
                    <a:pt x="9833" y="6529"/>
                    <a:pt x="9641" y="7106"/>
                  </a:cubicBezTo>
                  <a:cubicBezTo>
                    <a:pt x="9507" y="7509"/>
                    <a:pt x="9411" y="7950"/>
                    <a:pt x="9334" y="8354"/>
                  </a:cubicBezTo>
                  <a:cubicBezTo>
                    <a:pt x="9295" y="8219"/>
                    <a:pt x="9238" y="8046"/>
                    <a:pt x="9199" y="7893"/>
                  </a:cubicBezTo>
                  <a:cubicBezTo>
                    <a:pt x="8969" y="7278"/>
                    <a:pt x="8662" y="6645"/>
                    <a:pt x="8258" y="6049"/>
                  </a:cubicBezTo>
                  <a:cubicBezTo>
                    <a:pt x="7913" y="5569"/>
                    <a:pt x="7529" y="5108"/>
                    <a:pt x="7087" y="4628"/>
                  </a:cubicBezTo>
                  <a:cubicBezTo>
                    <a:pt x="6933" y="4475"/>
                    <a:pt x="6799" y="4340"/>
                    <a:pt x="6645" y="4206"/>
                  </a:cubicBezTo>
                  <a:lnTo>
                    <a:pt x="6568" y="4129"/>
                  </a:lnTo>
                  <a:lnTo>
                    <a:pt x="6319" y="3860"/>
                  </a:lnTo>
                  <a:cubicBezTo>
                    <a:pt x="6146" y="3706"/>
                    <a:pt x="5992" y="3553"/>
                    <a:pt x="5877" y="3418"/>
                  </a:cubicBezTo>
                  <a:lnTo>
                    <a:pt x="5858" y="3380"/>
                  </a:lnTo>
                  <a:cubicBezTo>
                    <a:pt x="5781" y="3322"/>
                    <a:pt x="5743" y="3246"/>
                    <a:pt x="5685" y="3188"/>
                  </a:cubicBezTo>
                  <a:lnTo>
                    <a:pt x="5608" y="3092"/>
                  </a:lnTo>
                  <a:cubicBezTo>
                    <a:pt x="5474" y="2938"/>
                    <a:pt x="5320" y="2746"/>
                    <a:pt x="5205" y="2573"/>
                  </a:cubicBezTo>
                  <a:cubicBezTo>
                    <a:pt x="5186" y="2573"/>
                    <a:pt x="5186" y="2554"/>
                    <a:pt x="5186" y="2554"/>
                  </a:cubicBezTo>
                  <a:cubicBezTo>
                    <a:pt x="5109" y="2458"/>
                    <a:pt x="5032" y="2324"/>
                    <a:pt x="4975" y="2228"/>
                  </a:cubicBezTo>
                  <a:lnTo>
                    <a:pt x="4936" y="2209"/>
                  </a:lnTo>
                  <a:cubicBezTo>
                    <a:pt x="4879" y="2132"/>
                    <a:pt x="4821" y="2074"/>
                    <a:pt x="4783" y="1997"/>
                  </a:cubicBezTo>
                  <a:cubicBezTo>
                    <a:pt x="4648" y="1805"/>
                    <a:pt x="4552" y="1632"/>
                    <a:pt x="4494" y="1460"/>
                  </a:cubicBezTo>
                  <a:cubicBezTo>
                    <a:pt x="4456" y="1402"/>
                    <a:pt x="4437" y="1344"/>
                    <a:pt x="4418" y="1306"/>
                  </a:cubicBezTo>
                  <a:cubicBezTo>
                    <a:pt x="4418" y="1268"/>
                    <a:pt x="4398" y="1248"/>
                    <a:pt x="4398" y="1229"/>
                  </a:cubicBezTo>
                  <a:lnTo>
                    <a:pt x="4322" y="1056"/>
                  </a:lnTo>
                  <a:cubicBezTo>
                    <a:pt x="4206" y="826"/>
                    <a:pt x="3976" y="672"/>
                    <a:pt x="3726" y="653"/>
                  </a:cubicBezTo>
                  <a:lnTo>
                    <a:pt x="3669" y="653"/>
                  </a:lnTo>
                  <a:cubicBezTo>
                    <a:pt x="3438" y="653"/>
                    <a:pt x="3208" y="768"/>
                    <a:pt x="3073" y="960"/>
                  </a:cubicBezTo>
                  <a:cubicBezTo>
                    <a:pt x="2881" y="1268"/>
                    <a:pt x="2728" y="1556"/>
                    <a:pt x="2593" y="1882"/>
                  </a:cubicBezTo>
                  <a:lnTo>
                    <a:pt x="2574" y="1921"/>
                  </a:lnTo>
                  <a:cubicBezTo>
                    <a:pt x="2420" y="2228"/>
                    <a:pt x="2286" y="2554"/>
                    <a:pt x="2152" y="2862"/>
                  </a:cubicBezTo>
                  <a:cubicBezTo>
                    <a:pt x="1864" y="3553"/>
                    <a:pt x="1652" y="4225"/>
                    <a:pt x="1480" y="4859"/>
                  </a:cubicBezTo>
                  <a:cubicBezTo>
                    <a:pt x="1326" y="5550"/>
                    <a:pt x="1191" y="6241"/>
                    <a:pt x="1172" y="6933"/>
                  </a:cubicBezTo>
                  <a:cubicBezTo>
                    <a:pt x="1153" y="7662"/>
                    <a:pt x="1191" y="8373"/>
                    <a:pt x="1364" y="9083"/>
                  </a:cubicBezTo>
                  <a:cubicBezTo>
                    <a:pt x="1537" y="9756"/>
                    <a:pt x="1806" y="10428"/>
                    <a:pt x="2190" y="11042"/>
                  </a:cubicBezTo>
                  <a:cubicBezTo>
                    <a:pt x="2517" y="11618"/>
                    <a:pt x="2977" y="12156"/>
                    <a:pt x="3534" y="12655"/>
                  </a:cubicBezTo>
                  <a:cubicBezTo>
                    <a:pt x="3976" y="13059"/>
                    <a:pt x="4514" y="13443"/>
                    <a:pt x="5167" y="13846"/>
                  </a:cubicBezTo>
                  <a:cubicBezTo>
                    <a:pt x="5416" y="14019"/>
                    <a:pt x="5666" y="14172"/>
                    <a:pt x="5973" y="14326"/>
                  </a:cubicBezTo>
                  <a:cubicBezTo>
                    <a:pt x="6146" y="14460"/>
                    <a:pt x="6415" y="14595"/>
                    <a:pt x="6664" y="14768"/>
                  </a:cubicBezTo>
                  <a:cubicBezTo>
                    <a:pt x="6895" y="14902"/>
                    <a:pt x="7087" y="15056"/>
                    <a:pt x="7221" y="15190"/>
                  </a:cubicBezTo>
                  <a:lnTo>
                    <a:pt x="7221" y="15229"/>
                  </a:lnTo>
                  <a:cubicBezTo>
                    <a:pt x="7087" y="15939"/>
                    <a:pt x="6953" y="16688"/>
                    <a:pt x="6857" y="17475"/>
                  </a:cubicBezTo>
                  <a:cubicBezTo>
                    <a:pt x="6799" y="17399"/>
                    <a:pt x="6703" y="17303"/>
                    <a:pt x="6607" y="17245"/>
                  </a:cubicBezTo>
                  <a:cubicBezTo>
                    <a:pt x="6319" y="16995"/>
                    <a:pt x="5992" y="16823"/>
                    <a:pt x="5666" y="16707"/>
                  </a:cubicBezTo>
                  <a:cubicBezTo>
                    <a:pt x="5474" y="16631"/>
                    <a:pt x="5301" y="16611"/>
                    <a:pt x="5128" y="16573"/>
                  </a:cubicBezTo>
                  <a:cubicBezTo>
                    <a:pt x="4994" y="16515"/>
                    <a:pt x="4840" y="16515"/>
                    <a:pt x="4706" y="16496"/>
                  </a:cubicBezTo>
                  <a:lnTo>
                    <a:pt x="4533" y="16477"/>
                  </a:lnTo>
                  <a:cubicBezTo>
                    <a:pt x="3957" y="16400"/>
                    <a:pt x="3361" y="16304"/>
                    <a:pt x="2824" y="16131"/>
                  </a:cubicBezTo>
                  <a:cubicBezTo>
                    <a:pt x="2593" y="16035"/>
                    <a:pt x="2344" y="15920"/>
                    <a:pt x="2152" y="15805"/>
                  </a:cubicBezTo>
                  <a:cubicBezTo>
                    <a:pt x="2036" y="15728"/>
                    <a:pt x="1960" y="15651"/>
                    <a:pt x="1864" y="15574"/>
                  </a:cubicBezTo>
                  <a:cubicBezTo>
                    <a:pt x="1748" y="15517"/>
                    <a:pt x="1652" y="15421"/>
                    <a:pt x="1556" y="15286"/>
                  </a:cubicBezTo>
                  <a:cubicBezTo>
                    <a:pt x="1384" y="15133"/>
                    <a:pt x="1153" y="15037"/>
                    <a:pt x="903" y="15037"/>
                  </a:cubicBezTo>
                  <a:cubicBezTo>
                    <a:pt x="807" y="15037"/>
                    <a:pt x="711" y="15056"/>
                    <a:pt x="615" y="15075"/>
                  </a:cubicBezTo>
                  <a:cubicBezTo>
                    <a:pt x="231" y="15190"/>
                    <a:pt x="1" y="15613"/>
                    <a:pt x="20" y="15997"/>
                  </a:cubicBezTo>
                  <a:cubicBezTo>
                    <a:pt x="39" y="16304"/>
                    <a:pt x="78" y="16573"/>
                    <a:pt x="116" y="16803"/>
                  </a:cubicBezTo>
                  <a:cubicBezTo>
                    <a:pt x="174" y="17111"/>
                    <a:pt x="212" y="17399"/>
                    <a:pt x="289" y="17687"/>
                  </a:cubicBezTo>
                  <a:cubicBezTo>
                    <a:pt x="423" y="18263"/>
                    <a:pt x="654" y="18839"/>
                    <a:pt x="903" y="19415"/>
                  </a:cubicBezTo>
                  <a:cubicBezTo>
                    <a:pt x="1191" y="19991"/>
                    <a:pt x="1537" y="20548"/>
                    <a:pt x="1902" y="21009"/>
                  </a:cubicBezTo>
                  <a:cubicBezTo>
                    <a:pt x="2286" y="21508"/>
                    <a:pt x="2728" y="21950"/>
                    <a:pt x="3208" y="22257"/>
                  </a:cubicBezTo>
                  <a:cubicBezTo>
                    <a:pt x="3438" y="22392"/>
                    <a:pt x="3650" y="22526"/>
                    <a:pt x="3861" y="22622"/>
                  </a:cubicBezTo>
                  <a:cubicBezTo>
                    <a:pt x="4110" y="22718"/>
                    <a:pt x="4322" y="22776"/>
                    <a:pt x="4514" y="22852"/>
                  </a:cubicBezTo>
                  <a:cubicBezTo>
                    <a:pt x="4706" y="22929"/>
                    <a:pt x="4879" y="22968"/>
                    <a:pt x="5071" y="23025"/>
                  </a:cubicBezTo>
                  <a:cubicBezTo>
                    <a:pt x="5282" y="23102"/>
                    <a:pt x="5512" y="23160"/>
                    <a:pt x="5743" y="23237"/>
                  </a:cubicBezTo>
                  <a:cubicBezTo>
                    <a:pt x="5992" y="23333"/>
                    <a:pt x="6184" y="23409"/>
                    <a:pt x="6338" y="23505"/>
                  </a:cubicBezTo>
                  <a:cubicBezTo>
                    <a:pt x="6319" y="23870"/>
                    <a:pt x="6280" y="24274"/>
                    <a:pt x="6242" y="24658"/>
                  </a:cubicBezTo>
                  <a:cubicBezTo>
                    <a:pt x="6031" y="26597"/>
                    <a:pt x="5704" y="28345"/>
                    <a:pt x="5282" y="29977"/>
                  </a:cubicBezTo>
                  <a:lnTo>
                    <a:pt x="5263" y="30073"/>
                  </a:lnTo>
                  <a:cubicBezTo>
                    <a:pt x="5186" y="30342"/>
                    <a:pt x="5109" y="30592"/>
                    <a:pt x="5032" y="30841"/>
                  </a:cubicBezTo>
                  <a:lnTo>
                    <a:pt x="4994" y="30995"/>
                  </a:lnTo>
                  <a:lnTo>
                    <a:pt x="4975" y="31091"/>
                  </a:lnTo>
                  <a:cubicBezTo>
                    <a:pt x="4936" y="31110"/>
                    <a:pt x="4936" y="31168"/>
                    <a:pt x="4936" y="31187"/>
                  </a:cubicBezTo>
                  <a:cubicBezTo>
                    <a:pt x="4917" y="31379"/>
                    <a:pt x="4936" y="31552"/>
                    <a:pt x="5013" y="31705"/>
                  </a:cubicBezTo>
                  <a:cubicBezTo>
                    <a:pt x="5109" y="31974"/>
                    <a:pt x="5320" y="32185"/>
                    <a:pt x="5589" y="32320"/>
                  </a:cubicBezTo>
                  <a:cubicBezTo>
                    <a:pt x="5704" y="32377"/>
                    <a:pt x="5858" y="32416"/>
                    <a:pt x="5992" y="32416"/>
                  </a:cubicBezTo>
                  <a:cubicBezTo>
                    <a:pt x="6453" y="32416"/>
                    <a:pt x="6837" y="32147"/>
                    <a:pt x="6895" y="31801"/>
                  </a:cubicBezTo>
                  <a:cubicBezTo>
                    <a:pt x="7029" y="31398"/>
                    <a:pt x="7164" y="30956"/>
                    <a:pt x="7317" y="30438"/>
                  </a:cubicBezTo>
                  <a:cubicBezTo>
                    <a:pt x="7471" y="29977"/>
                    <a:pt x="7586" y="29497"/>
                    <a:pt x="7682" y="29017"/>
                  </a:cubicBezTo>
                  <a:cubicBezTo>
                    <a:pt x="7874" y="28133"/>
                    <a:pt x="8047" y="27231"/>
                    <a:pt x="8162" y="26213"/>
                  </a:cubicBezTo>
                  <a:cubicBezTo>
                    <a:pt x="8278" y="25253"/>
                    <a:pt x="8354" y="24274"/>
                    <a:pt x="8431" y="23429"/>
                  </a:cubicBezTo>
                  <a:cubicBezTo>
                    <a:pt x="8431" y="23429"/>
                    <a:pt x="8546" y="21969"/>
                    <a:pt x="8566" y="21527"/>
                  </a:cubicBezTo>
                  <a:cubicBezTo>
                    <a:pt x="8604" y="21431"/>
                    <a:pt x="8642" y="21316"/>
                    <a:pt x="8662" y="21220"/>
                  </a:cubicBezTo>
                  <a:lnTo>
                    <a:pt x="8854" y="20548"/>
                  </a:lnTo>
                  <a:cubicBezTo>
                    <a:pt x="8931" y="20279"/>
                    <a:pt x="9027" y="20010"/>
                    <a:pt x="9084" y="19761"/>
                  </a:cubicBezTo>
                  <a:cubicBezTo>
                    <a:pt x="9315" y="19108"/>
                    <a:pt x="9545" y="18551"/>
                    <a:pt x="9814" y="18090"/>
                  </a:cubicBezTo>
                  <a:cubicBezTo>
                    <a:pt x="9833" y="18071"/>
                    <a:pt x="9833" y="18052"/>
                    <a:pt x="9871" y="18032"/>
                  </a:cubicBezTo>
                  <a:lnTo>
                    <a:pt x="10755" y="18032"/>
                  </a:lnTo>
                  <a:cubicBezTo>
                    <a:pt x="10966" y="18052"/>
                    <a:pt x="11177" y="18052"/>
                    <a:pt x="11427" y="18071"/>
                  </a:cubicBezTo>
                  <a:cubicBezTo>
                    <a:pt x="11849" y="18128"/>
                    <a:pt x="12310" y="18148"/>
                    <a:pt x="12771" y="18148"/>
                  </a:cubicBezTo>
                  <a:lnTo>
                    <a:pt x="12810" y="18148"/>
                  </a:lnTo>
                  <a:cubicBezTo>
                    <a:pt x="13635" y="18148"/>
                    <a:pt x="14384" y="17994"/>
                    <a:pt x="15056" y="17764"/>
                  </a:cubicBezTo>
                  <a:cubicBezTo>
                    <a:pt x="15671" y="17514"/>
                    <a:pt x="16266" y="17187"/>
                    <a:pt x="16804" y="16707"/>
                  </a:cubicBezTo>
                  <a:cubicBezTo>
                    <a:pt x="17265" y="16323"/>
                    <a:pt x="17668" y="15862"/>
                    <a:pt x="18052" y="15305"/>
                  </a:cubicBezTo>
                  <a:cubicBezTo>
                    <a:pt x="18532" y="14672"/>
                    <a:pt x="18936" y="13923"/>
                    <a:pt x="19339" y="13039"/>
                  </a:cubicBezTo>
                  <a:cubicBezTo>
                    <a:pt x="19512" y="12655"/>
                    <a:pt x="19685" y="12271"/>
                    <a:pt x="19819" y="11887"/>
                  </a:cubicBezTo>
                  <a:lnTo>
                    <a:pt x="20049" y="11311"/>
                  </a:lnTo>
                  <a:cubicBezTo>
                    <a:pt x="20107" y="11119"/>
                    <a:pt x="20184" y="10927"/>
                    <a:pt x="20222" y="10735"/>
                  </a:cubicBezTo>
                  <a:cubicBezTo>
                    <a:pt x="20299" y="10485"/>
                    <a:pt x="20261" y="10216"/>
                    <a:pt x="20088" y="10005"/>
                  </a:cubicBezTo>
                  <a:cubicBezTo>
                    <a:pt x="19915" y="9794"/>
                    <a:pt x="19685" y="9679"/>
                    <a:pt x="19416" y="9679"/>
                  </a:cubicBezTo>
                  <a:cubicBezTo>
                    <a:pt x="19320" y="9679"/>
                    <a:pt x="19204" y="9698"/>
                    <a:pt x="19108" y="9756"/>
                  </a:cubicBezTo>
                  <a:lnTo>
                    <a:pt x="18667" y="9909"/>
                  </a:lnTo>
                  <a:cubicBezTo>
                    <a:pt x="18475" y="9986"/>
                    <a:pt x="18283" y="10082"/>
                    <a:pt x="18091" y="10159"/>
                  </a:cubicBezTo>
                  <a:lnTo>
                    <a:pt x="17803" y="10274"/>
                  </a:lnTo>
                  <a:lnTo>
                    <a:pt x="17092" y="10562"/>
                  </a:lnTo>
                  <a:cubicBezTo>
                    <a:pt x="16324" y="10869"/>
                    <a:pt x="15671" y="11119"/>
                    <a:pt x="15076" y="11292"/>
                  </a:cubicBezTo>
                  <a:cubicBezTo>
                    <a:pt x="14922" y="11311"/>
                    <a:pt x="14788" y="11350"/>
                    <a:pt x="14615" y="11407"/>
                  </a:cubicBezTo>
                  <a:cubicBezTo>
                    <a:pt x="14480" y="11446"/>
                    <a:pt x="14327" y="11484"/>
                    <a:pt x="14192" y="11522"/>
                  </a:cubicBezTo>
                  <a:cubicBezTo>
                    <a:pt x="13923" y="11599"/>
                    <a:pt x="13655" y="11695"/>
                    <a:pt x="13386" y="11791"/>
                  </a:cubicBezTo>
                  <a:cubicBezTo>
                    <a:pt x="12848" y="12002"/>
                    <a:pt x="12310" y="12252"/>
                    <a:pt x="11830" y="12502"/>
                  </a:cubicBezTo>
                  <a:cubicBezTo>
                    <a:pt x="10966" y="12982"/>
                    <a:pt x="10256" y="13558"/>
                    <a:pt x="9718" y="14268"/>
                  </a:cubicBezTo>
                  <a:lnTo>
                    <a:pt x="9641" y="14326"/>
                  </a:lnTo>
                  <a:lnTo>
                    <a:pt x="9795" y="13750"/>
                  </a:lnTo>
                  <a:cubicBezTo>
                    <a:pt x="9987" y="13059"/>
                    <a:pt x="10198" y="12463"/>
                    <a:pt x="10409" y="11926"/>
                  </a:cubicBezTo>
                  <a:cubicBezTo>
                    <a:pt x="10505" y="11676"/>
                    <a:pt x="10640" y="11407"/>
                    <a:pt x="10774" y="11119"/>
                  </a:cubicBezTo>
                  <a:cubicBezTo>
                    <a:pt x="10928" y="10850"/>
                    <a:pt x="11062" y="10581"/>
                    <a:pt x="11177" y="10370"/>
                  </a:cubicBezTo>
                  <a:cubicBezTo>
                    <a:pt x="11273" y="10236"/>
                    <a:pt x="11369" y="10063"/>
                    <a:pt x="11504" y="9890"/>
                  </a:cubicBezTo>
                  <a:cubicBezTo>
                    <a:pt x="11811" y="9813"/>
                    <a:pt x="12118" y="9775"/>
                    <a:pt x="12426" y="9717"/>
                  </a:cubicBezTo>
                  <a:cubicBezTo>
                    <a:pt x="12694" y="9679"/>
                    <a:pt x="12963" y="9660"/>
                    <a:pt x="13251" y="9602"/>
                  </a:cubicBezTo>
                  <a:cubicBezTo>
                    <a:pt x="13655" y="9525"/>
                    <a:pt x="14096" y="9487"/>
                    <a:pt x="14500" y="9410"/>
                  </a:cubicBezTo>
                  <a:cubicBezTo>
                    <a:pt x="15344" y="9276"/>
                    <a:pt x="16017" y="9122"/>
                    <a:pt x="16612" y="8930"/>
                  </a:cubicBezTo>
                  <a:cubicBezTo>
                    <a:pt x="16938" y="8834"/>
                    <a:pt x="17284" y="8699"/>
                    <a:pt x="17611" y="8546"/>
                  </a:cubicBezTo>
                  <a:cubicBezTo>
                    <a:pt x="17937" y="8411"/>
                    <a:pt x="18187" y="8258"/>
                    <a:pt x="18455" y="8085"/>
                  </a:cubicBezTo>
                  <a:cubicBezTo>
                    <a:pt x="19377" y="7490"/>
                    <a:pt x="20165" y="6645"/>
                    <a:pt x="20818" y="5550"/>
                  </a:cubicBezTo>
                  <a:cubicBezTo>
                    <a:pt x="21067" y="5089"/>
                    <a:pt x="21317" y="4590"/>
                    <a:pt x="21528" y="4052"/>
                  </a:cubicBezTo>
                  <a:cubicBezTo>
                    <a:pt x="21739" y="3534"/>
                    <a:pt x="21912" y="2996"/>
                    <a:pt x="22066" y="2554"/>
                  </a:cubicBezTo>
                  <a:cubicBezTo>
                    <a:pt x="22104" y="2324"/>
                    <a:pt x="22181" y="2132"/>
                    <a:pt x="22219" y="1940"/>
                  </a:cubicBezTo>
                  <a:lnTo>
                    <a:pt x="22411" y="1325"/>
                  </a:lnTo>
                  <a:cubicBezTo>
                    <a:pt x="22469" y="1229"/>
                    <a:pt x="22488" y="1114"/>
                    <a:pt x="22507" y="1018"/>
                  </a:cubicBezTo>
                  <a:cubicBezTo>
                    <a:pt x="22584" y="749"/>
                    <a:pt x="22507" y="480"/>
                    <a:pt x="22354" y="288"/>
                  </a:cubicBezTo>
                  <a:cubicBezTo>
                    <a:pt x="22200" y="96"/>
                    <a:pt x="21970" y="0"/>
                    <a:pt x="2172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47625" dir="3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7"/>
            <p:cNvSpPr/>
            <p:nvPr/>
          </p:nvSpPr>
          <p:spPr>
            <a:xfrm rot="-60166">
              <a:off x="5533030" y="1603873"/>
              <a:ext cx="296211" cy="217490"/>
            </a:xfrm>
            <a:custGeom>
              <a:avLst/>
              <a:gdLst/>
              <a:ahLst/>
              <a:cxnLst/>
              <a:rect l="l" t="t" r="r" b="b"/>
              <a:pathLst>
                <a:path w="11849" h="8700" extrusionOk="0">
                  <a:moveTo>
                    <a:pt x="11772" y="0"/>
                  </a:moveTo>
                  <a:cubicBezTo>
                    <a:pt x="11753" y="0"/>
                    <a:pt x="11714" y="0"/>
                    <a:pt x="11714" y="20"/>
                  </a:cubicBezTo>
                  <a:cubicBezTo>
                    <a:pt x="11561" y="154"/>
                    <a:pt x="11330" y="250"/>
                    <a:pt x="11081" y="365"/>
                  </a:cubicBezTo>
                  <a:cubicBezTo>
                    <a:pt x="10524" y="634"/>
                    <a:pt x="9890" y="845"/>
                    <a:pt x="9160" y="1057"/>
                  </a:cubicBezTo>
                  <a:cubicBezTo>
                    <a:pt x="8622" y="1210"/>
                    <a:pt x="8104" y="1325"/>
                    <a:pt x="7566" y="1441"/>
                  </a:cubicBezTo>
                  <a:lnTo>
                    <a:pt x="7163" y="1537"/>
                  </a:lnTo>
                  <a:cubicBezTo>
                    <a:pt x="6549" y="1690"/>
                    <a:pt x="5857" y="1844"/>
                    <a:pt x="5166" y="2074"/>
                  </a:cubicBezTo>
                  <a:cubicBezTo>
                    <a:pt x="4475" y="2286"/>
                    <a:pt x="3918" y="2516"/>
                    <a:pt x="3438" y="2804"/>
                  </a:cubicBezTo>
                  <a:cubicBezTo>
                    <a:pt x="2977" y="3073"/>
                    <a:pt x="2516" y="3438"/>
                    <a:pt x="2112" y="3841"/>
                  </a:cubicBezTo>
                  <a:cubicBezTo>
                    <a:pt x="1728" y="4225"/>
                    <a:pt x="1364" y="4667"/>
                    <a:pt x="1075" y="5166"/>
                  </a:cubicBezTo>
                  <a:cubicBezTo>
                    <a:pt x="787" y="5627"/>
                    <a:pt x="557" y="6126"/>
                    <a:pt x="384" y="6645"/>
                  </a:cubicBezTo>
                  <a:cubicBezTo>
                    <a:pt x="211" y="7182"/>
                    <a:pt x="96" y="7701"/>
                    <a:pt x="77" y="8239"/>
                  </a:cubicBezTo>
                  <a:lnTo>
                    <a:pt x="77" y="8469"/>
                  </a:lnTo>
                  <a:cubicBezTo>
                    <a:pt x="38" y="8508"/>
                    <a:pt x="0" y="8565"/>
                    <a:pt x="38" y="8623"/>
                  </a:cubicBezTo>
                  <a:cubicBezTo>
                    <a:pt x="58" y="8642"/>
                    <a:pt x="77" y="8700"/>
                    <a:pt x="96" y="8700"/>
                  </a:cubicBezTo>
                  <a:lnTo>
                    <a:pt x="192" y="8700"/>
                  </a:lnTo>
                  <a:cubicBezTo>
                    <a:pt x="269" y="8661"/>
                    <a:pt x="346" y="8661"/>
                    <a:pt x="442" y="8642"/>
                  </a:cubicBezTo>
                  <a:cubicBezTo>
                    <a:pt x="538" y="8623"/>
                    <a:pt x="653" y="8604"/>
                    <a:pt x="749" y="8604"/>
                  </a:cubicBezTo>
                  <a:lnTo>
                    <a:pt x="922" y="8565"/>
                  </a:lnTo>
                  <a:cubicBezTo>
                    <a:pt x="1095" y="8546"/>
                    <a:pt x="1248" y="8508"/>
                    <a:pt x="1421" y="8469"/>
                  </a:cubicBezTo>
                  <a:cubicBezTo>
                    <a:pt x="1767" y="8431"/>
                    <a:pt x="2093" y="8354"/>
                    <a:pt x="2439" y="8315"/>
                  </a:cubicBezTo>
                  <a:cubicBezTo>
                    <a:pt x="2689" y="8258"/>
                    <a:pt x="2957" y="8239"/>
                    <a:pt x="3226" y="8181"/>
                  </a:cubicBezTo>
                  <a:cubicBezTo>
                    <a:pt x="3630" y="8123"/>
                    <a:pt x="4071" y="8066"/>
                    <a:pt x="4475" y="7989"/>
                  </a:cubicBezTo>
                  <a:cubicBezTo>
                    <a:pt x="5281" y="7855"/>
                    <a:pt x="5915" y="7701"/>
                    <a:pt x="6491" y="7547"/>
                  </a:cubicBezTo>
                  <a:cubicBezTo>
                    <a:pt x="6798" y="7451"/>
                    <a:pt x="7105" y="7317"/>
                    <a:pt x="7393" y="7182"/>
                  </a:cubicBezTo>
                  <a:cubicBezTo>
                    <a:pt x="7682" y="7067"/>
                    <a:pt x="7931" y="6914"/>
                    <a:pt x="8142" y="6779"/>
                  </a:cubicBezTo>
                  <a:cubicBezTo>
                    <a:pt x="8968" y="6241"/>
                    <a:pt x="9679" y="5473"/>
                    <a:pt x="10255" y="4494"/>
                  </a:cubicBezTo>
                  <a:cubicBezTo>
                    <a:pt x="10504" y="4052"/>
                    <a:pt x="10716" y="3611"/>
                    <a:pt x="10927" y="3092"/>
                  </a:cubicBezTo>
                  <a:cubicBezTo>
                    <a:pt x="11138" y="2593"/>
                    <a:pt x="11311" y="2074"/>
                    <a:pt x="11426" y="1633"/>
                  </a:cubicBezTo>
                  <a:cubicBezTo>
                    <a:pt x="11503" y="1441"/>
                    <a:pt x="11561" y="1249"/>
                    <a:pt x="11599" y="1057"/>
                  </a:cubicBezTo>
                  <a:lnTo>
                    <a:pt x="11657" y="884"/>
                  </a:lnTo>
                  <a:cubicBezTo>
                    <a:pt x="11695" y="768"/>
                    <a:pt x="11714" y="653"/>
                    <a:pt x="11753" y="500"/>
                  </a:cubicBezTo>
                  <a:lnTo>
                    <a:pt x="11772" y="442"/>
                  </a:lnTo>
                  <a:cubicBezTo>
                    <a:pt x="11791" y="346"/>
                    <a:pt x="11810" y="250"/>
                    <a:pt x="11849" y="116"/>
                  </a:cubicBezTo>
                  <a:cubicBezTo>
                    <a:pt x="11849" y="96"/>
                    <a:pt x="11849" y="77"/>
                    <a:pt x="11810" y="58"/>
                  </a:cubicBezTo>
                  <a:cubicBezTo>
                    <a:pt x="11849" y="0"/>
                    <a:pt x="11791" y="0"/>
                    <a:pt x="117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5517650" y="1841625"/>
              <a:ext cx="256400" cy="174775"/>
            </a:xfrm>
            <a:custGeom>
              <a:avLst/>
              <a:gdLst/>
              <a:ahLst/>
              <a:cxnLst/>
              <a:rect l="l" t="t" r="r" b="b"/>
              <a:pathLst>
                <a:path w="10256" h="6991" extrusionOk="0">
                  <a:moveTo>
                    <a:pt x="10082" y="0"/>
                  </a:moveTo>
                  <a:lnTo>
                    <a:pt x="9641" y="173"/>
                  </a:lnTo>
                  <a:cubicBezTo>
                    <a:pt x="9449" y="250"/>
                    <a:pt x="9257" y="327"/>
                    <a:pt x="9065" y="403"/>
                  </a:cubicBezTo>
                  <a:lnTo>
                    <a:pt x="8777" y="519"/>
                  </a:lnTo>
                  <a:lnTo>
                    <a:pt x="8066" y="807"/>
                  </a:lnTo>
                  <a:cubicBezTo>
                    <a:pt x="7279" y="1152"/>
                    <a:pt x="6607" y="1383"/>
                    <a:pt x="5973" y="1556"/>
                  </a:cubicBezTo>
                  <a:cubicBezTo>
                    <a:pt x="5800" y="1613"/>
                    <a:pt x="5666" y="1652"/>
                    <a:pt x="5493" y="1690"/>
                  </a:cubicBezTo>
                  <a:cubicBezTo>
                    <a:pt x="5358" y="1728"/>
                    <a:pt x="5205" y="1748"/>
                    <a:pt x="5090" y="1805"/>
                  </a:cubicBezTo>
                  <a:cubicBezTo>
                    <a:pt x="4840" y="1882"/>
                    <a:pt x="4571" y="1959"/>
                    <a:pt x="4321" y="2036"/>
                  </a:cubicBezTo>
                  <a:cubicBezTo>
                    <a:pt x="3784" y="2228"/>
                    <a:pt x="3304" y="2439"/>
                    <a:pt x="2843" y="2708"/>
                  </a:cubicBezTo>
                  <a:cubicBezTo>
                    <a:pt x="2075" y="3150"/>
                    <a:pt x="1441" y="3668"/>
                    <a:pt x="961" y="4302"/>
                  </a:cubicBezTo>
                  <a:cubicBezTo>
                    <a:pt x="711" y="4609"/>
                    <a:pt x="500" y="4974"/>
                    <a:pt x="327" y="5358"/>
                  </a:cubicBezTo>
                  <a:cubicBezTo>
                    <a:pt x="154" y="5761"/>
                    <a:pt x="39" y="6203"/>
                    <a:pt x="1" y="6645"/>
                  </a:cubicBezTo>
                  <a:cubicBezTo>
                    <a:pt x="1" y="6702"/>
                    <a:pt x="1" y="6741"/>
                    <a:pt x="39" y="6760"/>
                  </a:cubicBezTo>
                  <a:cubicBezTo>
                    <a:pt x="77" y="6837"/>
                    <a:pt x="116" y="6894"/>
                    <a:pt x="193" y="6894"/>
                  </a:cubicBezTo>
                  <a:cubicBezTo>
                    <a:pt x="461" y="6856"/>
                    <a:pt x="711" y="6837"/>
                    <a:pt x="999" y="6837"/>
                  </a:cubicBezTo>
                  <a:cubicBezTo>
                    <a:pt x="1191" y="6837"/>
                    <a:pt x="1364" y="6837"/>
                    <a:pt x="1556" y="6875"/>
                  </a:cubicBezTo>
                  <a:lnTo>
                    <a:pt x="1575" y="6875"/>
                  </a:lnTo>
                  <a:cubicBezTo>
                    <a:pt x="1787" y="6894"/>
                    <a:pt x="2036" y="6894"/>
                    <a:pt x="2247" y="6913"/>
                  </a:cubicBezTo>
                  <a:cubicBezTo>
                    <a:pt x="2689" y="6933"/>
                    <a:pt x="3112" y="6990"/>
                    <a:pt x="3553" y="6990"/>
                  </a:cubicBezTo>
                  <a:lnTo>
                    <a:pt x="3592" y="6990"/>
                  </a:lnTo>
                  <a:cubicBezTo>
                    <a:pt x="4321" y="6990"/>
                    <a:pt x="4994" y="6875"/>
                    <a:pt x="5570" y="6645"/>
                  </a:cubicBezTo>
                  <a:cubicBezTo>
                    <a:pt x="6088" y="6453"/>
                    <a:pt x="6626" y="6145"/>
                    <a:pt x="7067" y="5742"/>
                  </a:cubicBezTo>
                  <a:cubicBezTo>
                    <a:pt x="7490" y="5377"/>
                    <a:pt x="7855" y="4974"/>
                    <a:pt x="8200" y="4475"/>
                  </a:cubicBezTo>
                  <a:cubicBezTo>
                    <a:pt x="8642" y="3860"/>
                    <a:pt x="9045" y="3169"/>
                    <a:pt x="9430" y="2305"/>
                  </a:cubicBezTo>
                  <a:cubicBezTo>
                    <a:pt x="9602" y="1978"/>
                    <a:pt x="9737" y="1594"/>
                    <a:pt x="9890" y="1210"/>
                  </a:cubicBezTo>
                  <a:cubicBezTo>
                    <a:pt x="9948" y="999"/>
                    <a:pt x="10025" y="845"/>
                    <a:pt x="10082" y="653"/>
                  </a:cubicBezTo>
                  <a:cubicBezTo>
                    <a:pt x="10121" y="480"/>
                    <a:pt x="10198" y="307"/>
                    <a:pt x="10255" y="115"/>
                  </a:cubicBezTo>
                  <a:cubicBezTo>
                    <a:pt x="10255" y="96"/>
                    <a:pt x="10255" y="39"/>
                    <a:pt x="10217" y="19"/>
                  </a:cubicBezTo>
                  <a:cubicBezTo>
                    <a:pt x="10198" y="19"/>
                    <a:pt x="10159" y="0"/>
                    <a:pt x="10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5332825" y="1618850"/>
              <a:ext cx="174775" cy="351925"/>
            </a:xfrm>
            <a:custGeom>
              <a:avLst/>
              <a:gdLst/>
              <a:ahLst/>
              <a:cxnLst/>
              <a:rect l="l" t="t" r="r" b="b"/>
              <a:pathLst>
                <a:path w="6991" h="14077" extrusionOk="0">
                  <a:moveTo>
                    <a:pt x="1825" y="1"/>
                  </a:moveTo>
                  <a:cubicBezTo>
                    <a:pt x="1613" y="193"/>
                    <a:pt x="1479" y="481"/>
                    <a:pt x="1344" y="769"/>
                  </a:cubicBezTo>
                  <a:lnTo>
                    <a:pt x="1325" y="826"/>
                  </a:lnTo>
                  <a:cubicBezTo>
                    <a:pt x="1172" y="1114"/>
                    <a:pt x="1056" y="1422"/>
                    <a:pt x="922" y="1729"/>
                  </a:cubicBezTo>
                  <a:cubicBezTo>
                    <a:pt x="672" y="2382"/>
                    <a:pt x="442" y="3035"/>
                    <a:pt x="307" y="3630"/>
                  </a:cubicBezTo>
                  <a:cubicBezTo>
                    <a:pt x="135" y="4283"/>
                    <a:pt x="39" y="4955"/>
                    <a:pt x="19" y="5570"/>
                  </a:cubicBezTo>
                  <a:cubicBezTo>
                    <a:pt x="0" y="6223"/>
                    <a:pt x="39" y="6876"/>
                    <a:pt x="192" y="7490"/>
                  </a:cubicBezTo>
                  <a:cubicBezTo>
                    <a:pt x="327" y="8124"/>
                    <a:pt x="576" y="8700"/>
                    <a:pt x="903" y="9276"/>
                  </a:cubicBezTo>
                  <a:cubicBezTo>
                    <a:pt x="1210" y="9775"/>
                    <a:pt x="1633" y="10255"/>
                    <a:pt x="2132" y="10716"/>
                  </a:cubicBezTo>
                  <a:cubicBezTo>
                    <a:pt x="2554" y="11100"/>
                    <a:pt x="3034" y="11465"/>
                    <a:pt x="3649" y="11830"/>
                  </a:cubicBezTo>
                  <a:cubicBezTo>
                    <a:pt x="3879" y="11984"/>
                    <a:pt x="4148" y="12118"/>
                    <a:pt x="4436" y="12291"/>
                  </a:cubicBezTo>
                  <a:cubicBezTo>
                    <a:pt x="4647" y="12406"/>
                    <a:pt x="4916" y="12560"/>
                    <a:pt x="5185" y="12752"/>
                  </a:cubicBezTo>
                  <a:cubicBezTo>
                    <a:pt x="5531" y="12982"/>
                    <a:pt x="5800" y="13213"/>
                    <a:pt x="6011" y="13462"/>
                  </a:cubicBezTo>
                  <a:cubicBezTo>
                    <a:pt x="6107" y="13597"/>
                    <a:pt x="6203" y="13712"/>
                    <a:pt x="6280" y="13827"/>
                  </a:cubicBezTo>
                  <a:lnTo>
                    <a:pt x="6280" y="13846"/>
                  </a:lnTo>
                  <a:cubicBezTo>
                    <a:pt x="6280" y="13904"/>
                    <a:pt x="6280" y="13923"/>
                    <a:pt x="6299" y="13981"/>
                  </a:cubicBezTo>
                  <a:cubicBezTo>
                    <a:pt x="6337" y="14000"/>
                    <a:pt x="6357" y="14019"/>
                    <a:pt x="6395" y="14038"/>
                  </a:cubicBezTo>
                  <a:cubicBezTo>
                    <a:pt x="6395" y="14077"/>
                    <a:pt x="6433" y="14077"/>
                    <a:pt x="6453" y="14077"/>
                  </a:cubicBezTo>
                  <a:cubicBezTo>
                    <a:pt x="6510" y="14077"/>
                    <a:pt x="6529" y="14038"/>
                    <a:pt x="6529" y="14019"/>
                  </a:cubicBezTo>
                  <a:cubicBezTo>
                    <a:pt x="6568" y="14000"/>
                    <a:pt x="6568" y="13962"/>
                    <a:pt x="6568" y="13904"/>
                  </a:cubicBezTo>
                  <a:cubicBezTo>
                    <a:pt x="6568" y="13693"/>
                    <a:pt x="6606" y="13482"/>
                    <a:pt x="6625" y="13194"/>
                  </a:cubicBezTo>
                  <a:cubicBezTo>
                    <a:pt x="6664" y="12733"/>
                    <a:pt x="6721" y="12253"/>
                    <a:pt x="6760" y="11792"/>
                  </a:cubicBezTo>
                  <a:cubicBezTo>
                    <a:pt x="6817" y="11484"/>
                    <a:pt x="6837" y="11158"/>
                    <a:pt x="6856" y="10851"/>
                  </a:cubicBezTo>
                  <a:cubicBezTo>
                    <a:pt x="6913" y="10428"/>
                    <a:pt x="6933" y="10044"/>
                    <a:pt x="6952" y="9679"/>
                  </a:cubicBezTo>
                  <a:cubicBezTo>
                    <a:pt x="6990" y="9257"/>
                    <a:pt x="6990" y="8930"/>
                    <a:pt x="6952" y="8623"/>
                  </a:cubicBezTo>
                  <a:cubicBezTo>
                    <a:pt x="6933" y="8009"/>
                    <a:pt x="6779" y="7375"/>
                    <a:pt x="6606" y="6760"/>
                  </a:cubicBezTo>
                  <a:cubicBezTo>
                    <a:pt x="6414" y="6184"/>
                    <a:pt x="6126" y="5627"/>
                    <a:pt x="5761" y="5051"/>
                  </a:cubicBezTo>
                  <a:cubicBezTo>
                    <a:pt x="5473" y="4610"/>
                    <a:pt x="5108" y="4187"/>
                    <a:pt x="4686" y="3726"/>
                  </a:cubicBezTo>
                  <a:lnTo>
                    <a:pt x="4263" y="3323"/>
                  </a:lnTo>
                  <a:lnTo>
                    <a:pt x="4206" y="3246"/>
                  </a:lnTo>
                  <a:lnTo>
                    <a:pt x="3937" y="2977"/>
                  </a:lnTo>
                  <a:cubicBezTo>
                    <a:pt x="3764" y="2824"/>
                    <a:pt x="3591" y="2651"/>
                    <a:pt x="3457" y="2478"/>
                  </a:cubicBezTo>
                  <a:cubicBezTo>
                    <a:pt x="3380" y="2401"/>
                    <a:pt x="3322" y="2343"/>
                    <a:pt x="3284" y="2267"/>
                  </a:cubicBezTo>
                  <a:lnTo>
                    <a:pt x="3207" y="2190"/>
                  </a:lnTo>
                  <a:cubicBezTo>
                    <a:pt x="3073" y="1998"/>
                    <a:pt x="2900" y="1806"/>
                    <a:pt x="2785" y="1614"/>
                  </a:cubicBezTo>
                  <a:cubicBezTo>
                    <a:pt x="2708" y="1499"/>
                    <a:pt x="2612" y="1403"/>
                    <a:pt x="2535" y="1287"/>
                  </a:cubicBezTo>
                  <a:cubicBezTo>
                    <a:pt x="2477" y="1210"/>
                    <a:pt x="2420" y="1114"/>
                    <a:pt x="2362" y="1018"/>
                  </a:cubicBezTo>
                  <a:cubicBezTo>
                    <a:pt x="2228" y="826"/>
                    <a:pt x="2113" y="615"/>
                    <a:pt x="2017" y="385"/>
                  </a:cubicBezTo>
                  <a:cubicBezTo>
                    <a:pt x="1978" y="327"/>
                    <a:pt x="1959" y="269"/>
                    <a:pt x="1921" y="193"/>
                  </a:cubicBezTo>
                  <a:cubicBezTo>
                    <a:pt x="1882" y="173"/>
                    <a:pt x="1882" y="154"/>
                    <a:pt x="1863" y="97"/>
                  </a:cubicBezTo>
                  <a:cubicBezTo>
                    <a:pt x="1844" y="77"/>
                    <a:pt x="1844" y="39"/>
                    <a:pt x="18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5304000" y="1977475"/>
              <a:ext cx="172875" cy="195900"/>
            </a:xfrm>
            <a:custGeom>
              <a:avLst/>
              <a:gdLst/>
              <a:ahLst/>
              <a:cxnLst/>
              <a:rect l="l" t="t" r="r" b="b"/>
              <a:pathLst>
                <a:path w="6915" h="7836" extrusionOk="0">
                  <a:moveTo>
                    <a:pt x="116" y="1"/>
                  </a:moveTo>
                  <a:cubicBezTo>
                    <a:pt x="39" y="20"/>
                    <a:pt x="1" y="97"/>
                    <a:pt x="1" y="154"/>
                  </a:cubicBezTo>
                  <a:cubicBezTo>
                    <a:pt x="20" y="442"/>
                    <a:pt x="39" y="692"/>
                    <a:pt x="78" y="923"/>
                  </a:cubicBezTo>
                  <a:cubicBezTo>
                    <a:pt x="116" y="1191"/>
                    <a:pt x="155" y="1479"/>
                    <a:pt x="231" y="1748"/>
                  </a:cubicBezTo>
                  <a:cubicBezTo>
                    <a:pt x="385" y="2286"/>
                    <a:pt x="577" y="2824"/>
                    <a:pt x="808" y="3342"/>
                  </a:cubicBezTo>
                  <a:cubicBezTo>
                    <a:pt x="1076" y="3880"/>
                    <a:pt x="1364" y="4379"/>
                    <a:pt x="1710" y="4821"/>
                  </a:cubicBezTo>
                  <a:cubicBezTo>
                    <a:pt x="2056" y="5263"/>
                    <a:pt x="2440" y="5627"/>
                    <a:pt x="2882" y="5915"/>
                  </a:cubicBezTo>
                  <a:cubicBezTo>
                    <a:pt x="3054" y="6050"/>
                    <a:pt x="3246" y="6127"/>
                    <a:pt x="3400" y="6242"/>
                  </a:cubicBezTo>
                  <a:cubicBezTo>
                    <a:pt x="3592" y="6338"/>
                    <a:pt x="3784" y="6376"/>
                    <a:pt x="3976" y="6453"/>
                  </a:cubicBezTo>
                  <a:cubicBezTo>
                    <a:pt x="4149" y="6492"/>
                    <a:pt x="4322" y="6549"/>
                    <a:pt x="4514" y="6607"/>
                  </a:cubicBezTo>
                  <a:lnTo>
                    <a:pt x="5224" y="6837"/>
                  </a:lnTo>
                  <a:cubicBezTo>
                    <a:pt x="5570" y="6952"/>
                    <a:pt x="5839" y="7068"/>
                    <a:pt x="6050" y="7221"/>
                  </a:cubicBezTo>
                  <a:cubicBezTo>
                    <a:pt x="6185" y="7317"/>
                    <a:pt x="6319" y="7413"/>
                    <a:pt x="6415" y="7529"/>
                  </a:cubicBezTo>
                  <a:cubicBezTo>
                    <a:pt x="6453" y="7605"/>
                    <a:pt x="6511" y="7644"/>
                    <a:pt x="6530" y="7701"/>
                  </a:cubicBezTo>
                  <a:cubicBezTo>
                    <a:pt x="6530" y="7740"/>
                    <a:pt x="6530" y="7778"/>
                    <a:pt x="6549" y="7797"/>
                  </a:cubicBezTo>
                  <a:cubicBezTo>
                    <a:pt x="6569" y="7817"/>
                    <a:pt x="6607" y="7836"/>
                    <a:pt x="6626" y="7836"/>
                  </a:cubicBezTo>
                  <a:lnTo>
                    <a:pt x="6665" y="7836"/>
                  </a:lnTo>
                  <a:cubicBezTo>
                    <a:pt x="6703" y="7836"/>
                    <a:pt x="6703" y="7836"/>
                    <a:pt x="6722" y="7817"/>
                  </a:cubicBezTo>
                  <a:cubicBezTo>
                    <a:pt x="6741" y="7817"/>
                    <a:pt x="6741" y="7797"/>
                    <a:pt x="6741" y="7759"/>
                  </a:cubicBezTo>
                  <a:cubicBezTo>
                    <a:pt x="6761" y="7740"/>
                    <a:pt x="6761" y="7721"/>
                    <a:pt x="6761" y="7663"/>
                  </a:cubicBezTo>
                  <a:lnTo>
                    <a:pt x="6761" y="7625"/>
                  </a:lnTo>
                  <a:lnTo>
                    <a:pt x="6761" y="7567"/>
                  </a:lnTo>
                  <a:cubicBezTo>
                    <a:pt x="6761" y="7452"/>
                    <a:pt x="6799" y="7317"/>
                    <a:pt x="6818" y="7183"/>
                  </a:cubicBezTo>
                  <a:lnTo>
                    <a:pt x="6837" y="7048"/>
                  </a:lnTo>
                  <a:cubicBezTo>
                    <a:pt x="6857" y="6876"/>
                    <a:pt x="6895" y="6684"/>
                    <a:pt x="6895" y="6511"/>
                  </a:cubicBezTo>
                  <a:cubicBezTo>
                    <a:pt x="6914" y="6184"/>
                    <a:pt x="6914" y="5819"/>
                    <a:pt x="6895" y="5493"/>
                  </a:cubicBezTo>
                  <a:cubicBezTo>
                    <a:pt x="6857" y="5147"/>
                    <a:pt x="6818" y="4821"/>
                    <a:pt x="6741" y="4475"/>
                  </a:cubicBezTo>
                  <a:cubicBezTo>
                    <a:pt x="6665" y="4168"/>
                    <a:pt x="6549" y="3822"/>
                    <a:pt x="6415" y="3515"/>
                  </a:cubicBezTo>
                  <a:cubicBezTo>
                    <a:pt x="6261" y="3208"/>
                    <a:pt x="6089" y="2900"/>
                    <a:pt x="5896" y="2632"/>
                  </a:cubicBezTo>
                  <a:cubicBezTo>
                    <a:pt x="5743" y="2382"/>
                    <a:pt x="5551" y="2171"/>
                    <a:pt x="5320" y="1998"/>
                  </a:cubicBezTo>
                  <a:cubicBezTo>
                    <a:pt x="5109" y="1844"/>
                    <a:pt x="4879" y="1691"/>
                    <a:pt x="4610" y="1595"/>
                  </a:cubicBezTo>
                  <a:cubicBezTo>
                    <a:pt x="4456" y="1556"/>
                    <a:pt x="4322" y="1499"/>
                    <a:pt x="4207" y="1479"/>
                  </a:cubicBezTo>
                  <a:cubicBezTo>
                    <a:pt x="4072" y="1460"/>
                    <a:pt x="3957" y="1422"/>
                    <a:pt x="3823" y="1422"/>
                  </a:cubicBezTo>
                  <a:lnTo>
                    <a:pt x="3650" y="1422"/>
                  </a:lnTo>
                  <a:cubicBezTo>
                    <a:pt x="3016" y="1364"/>
                    <a:pt x="2382" y="1268"/>
                    <a:pt x="1768" y="1076"/>
                  </a:cubicBezTo>
                  <a:cubicBezTo>
                    <a:pt x="1460" y="942"/>
                    <a:pt x="1192" y="827"/>
                    <a:pt x="942" y="634"/>
                  </a:cubicBezTo>
                  <a:cubicBezTo>
                    <a:pt x="808" y="538"/>
                    <a:pt x="692" y="462"/>
                    <a:pt x="596" y="366"/>
                  </a:cubicBezTo>
                  <a:lnTo>
                    <a:pt x="231" y="20"/>
                  </a:lnTo>
                  <a:cubicBezTo>
                    <a:pt x="270" y="1"/>
                    <a:pt x="212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5321775" y="1629425"/>
              <a:ext cx="483950" cy="744400"/>
            </a:xfrm>
            <a:custGeom>
              <a:avLst/>
              <a:gdLst/>
              <a:ahLst/>
              <a:cxnLst/>
              <a:rect l="l" t="t" r="r" b="b"/>
              <a:pathLst>
                <a:path w="19358" h="29776" extrusionOk="0">
                  <a:moveTo>
                    <a:pt x="19300" y="0"/>
                  </a:moveTo>
                  <a:cubicBezTo>
                    <a:pt x="19281" y="0"/>
                    <a:pt x="19281" y="0"/>
                    <a:pt x="19262" y="19"/>
                  </a:cubicBezTo>
                  <a:cubicBezTo>
                    <a:pt x="19127" y="135"/>
                    <a:pt x="19050" y="250"/>
                    <a:pt x="18916" y="384"/>
                  </a:cubicBezTo>
                  <a:cubicBezTo>
                    <a:pt x="18033" y="1210"/>
                    <a:pt x="16996" y="1863"/>
                    <a:pt x="15939" y="2458"/>
                  </a:cubicBezTo>
                  <a:cubicBezTo>
                    <a:pt x="15267" y="2842"/>
                    <a:pt x="14576" y="3188"/>
                    <a:pt x="13885" y="3553"/>
                  </a:cubicBezTo>
                  <a:cubicBezTo>
                    <a:pt x="13213" y="3898"/>
                    <a:pt x="12540" y="4263"/>
                    <a:pt x="11888" y="4667"/>
                  </a:cubicBezTo>
                  <a:cubicBezTo>
                    <a:pt x="11273" y="5051"/>
                    <a:pt x="10659" y="5512"/>
                    <a:pt x="10121" y="6011"/>
                  </a:cubicBezTo>
                  <a:cubicBezTo>
                    <a:pt x="9852" y="6261"/>
                    <a:pt x="9583" y="6529"/>
                    <a:pt x="9353" y="6779"/>
                  </a:cubicBezTo>
                  <a:cubicBezTo>
                    <a:pt x="9103" y="7048"/>
                    <a:pt x="8892" y="7317"/>
                    <a:pt x="8700" y="7605"/>
                  </a:cubicBezTo>
                  <a:cubicBezTo>
                    <a:pt x="8277" y="8200"/>
                    <a:pt x="7932" y="8853"/>
                    <a:pt x="7644" y="9487"/>
                  </a:cubicBezTo>
                  <a:cubicBezTo>
                    <a:pt x="7298" y="10255"/>
                    <a:pt x="7067" y="11061"/>
                    <a:pt x="6856" y="11849"/>
                  </a:cubicBezTo>
                  <a:cubicBezTo>
                    <a:pt x="6818" y="11964"/>
                    <a:pt x="6799" y="12079"/>
                    <a:pt x="6760" y="12214"/>
                  </a:cubicBezTo>
                  <a:cubicBezTo>
                    <a:pt x="6722" y="11983"/>
                    <a:pt x="6683" y="11753"/>
                    <a:pt x="6664" y="11542"/>
                  </a:cubicBezTo>
                  <a:cubicBezTo>
                    <a:pt x="6587" y="11177"/>
                    <a:pt x="6511" y="10831"/>
                    <a:pt x="6415" y="10485"/>
                  </a:cubicBezTo>
                  <a:cubicBezTo>
                    <a:pt x="6376" y="10312"/>
                    <a:pt x="6318" y="10140"/>
                    <a:pt x="6242" y="9967"/>
                  </a:cubicBezTo>
                  <a:cubicBezTo>
                    <a:pt x="6184" y="9775"/>
                    <a:pt x="6107" y="9621"/>
                    <a:pt x="6030" y="9448"/>
                  </a:cubicBezTo>
                  <a:cubicBezTo>
                    <a:pt x="5512" y="8296"/>
                    <a:pt x="4840" y="7240"/>
                    <a:pt x="4206" y="6126"/>
                  </a:cubicBezTo>
                  <a:cubicBezTo>
                    <a:pt x="4033" y="5876"/>
                    <a:pt x="3899" y="5608"/>
                    <a:pt x="3745" y="5339"/>
                  </a:cubicBezTo>
                  <a:lnTo>
                    <a:pt x="3745" y="5358"/>
                  </a:lnTo>
                  <a:cubicBezTo>
                    <a:pt x="3496" y="4916"/>
                    <a:pt x="3246" y="4436"/>
                    <a:pt x="3035" y="3956"/>
                  </a:cubicBezTo>
                  <a:cubicBezTo>
                    <a:pt x="2823" y="3438"/>
                    <a:pt x="2631" y="2919"/>
                    <a:pt x="2478" y="2381"/>
                  </a:cubicBezTo>
                  <a:lnTo>
                    <a:pt x="2478" y="2420"/>
                  </a:lnTo>
                  <a:cubicBezTo>
                    <a:pt x="2363" y="1959"/>
                    <a:pt x="2286" y="1498"/>
                    <a:pt x="2247" y="1037"/>
                  </a:cubicBezTo>
                  <a:cubicBezTo>
                    <a:pt x="2247" y="1018"/>
                    <a:pt x="2209" y="999"/>
                    <a:pt x="2190" y="999"/>
                  </a:cubicBezTo>
                  <a:cubicBezTo>
                    <a:pt x="2171" y="999"/>
                    <a:pt x="2151" y="1018"/>
                    <a:pt x="2151" y="1076"/>
                  </a:cubicBezTo>
                  <a:cubicBezTo>
                    <a:pt x="2190" y="1652"/>
                    <a:pt x="2305" y="2189"/>
                    <a:pt x="2459" y="2727"/>
                  </a:cubicBezTo>
                  <a:cubicBezTo>
                    <a:pt x="2593" y="3246"/>
                    <a:pt x="2785" y="3764"/>
                    <a:pt x="3035" y="4263"/>
                  </a:cubicBezTo>
                  <a:cubicBezTo>
                    <a:pt x="3457" y="5243"/>
                    <a:pt x="4014" y="6164"/>
                    <a:pt x="4533" y="7086"/>
                  </a:cubicBezTo>
                  <a:cubicBezTo>
                    <a:pt x="4821" y="7624"/>
                    <a:pt x="5109" y="8142"/>
                    <a:pt x="5378" y="8680"/>
                  </a:cubicBezTo>
                  <a:cubicBezTo>
                    <a:pt x="5531" y="8968"/>
                    <a:pt x="5646" y="9256"/>
                    <a:pt x="5762" y="9544"/>
                  </a:cubicBezTo>
                  <a:cubicBezTo>
                    <a:pt x="5838" y="9717"/>
                    <a:pt x="5877" y="9871"/>
                    <a:pt x="5954" y="10044"/>
                  </a:cubicBezTo>
                  <a:cubicBezTo>
                    <a:pt x="6011" y="10197"/>
                    <a:pt x="6050" y="10370"/>
                    <a:pt x="6107" y="10524"/>
                  </a:cubicBezTo>
                  <a:cubicBezTo>
                    <a:pt x="6222" y="11042"/>
                    <a:pt x="6318" y="11561"/>
                    <a:pt x="6395" y="12060"/>
                  </a:cubicBezTo>
                  <a:cubicBezTo>
                    <a:pt x="6415" y="12329"/>
                    <a:pt x="6434" y="12617"/>
                    <a:pt x="6453" y="12886"/>
                  </a:cubicBezTo>
                  <a:cubicBezTo>
                    <a:pt x="6491" y="13039"/>
                    <a:pt x="6491" y="13231"/>
                    <a:pt x="6511" y="13404"/>
                  </a:cubicBezTo>
                  <a:cubicBezTo>
                    <a:pt x="6242" y="14710"/>
                    <a:pt x="6088" y="15997"/>
                    <a:pt x="5954" y="17322"/>
                  </a:cubicBezTo>
                  <a:cubicBezTo>
                    <a:pt x="5896" y="18109"/>
                    <a:pt x="5819" y="18877"/>
                    <a:pt x="5762" y="19665"/>
                  </a:cubicBezTo>
                  <a:cubicBezTo>
                    <a:pt x="5742" y="19626"/>
                    <a:pt x="5723" y="19549"/>
                    <a:pt x="5704" y="19511"/>
                  </a:cubicBezTo>
                  <a:cubicBezTo>
                    <a:pt x="5550" y="19185"/>
                    <a:pt x="5378" y="18896"/>
                    <a:pt x="5224" y="18608"/>
                  </a:cubicBezTo>
                  <a:cubicBezTo>
                    <a:pt x="5032" y="18359"/>
                    <a:pt x="4840" y="18090"/>
                    <a:pt x="4590" y="17859"/>
                  </a:cubicBezTo>
                  <a:cubicBezTo>
                    <a:pt x="4379" y="17629"/>
                    <a:pt x="4168" y="17456"/>
                    <a:pt x="3918" y="17303"/>
                  </a:cubicBezTo>
                  <a:cubicBezTo>
                    <a:pt x="3707" y="17149"/>
                    <a:pt x="3496" y="17034"/>
                    <a:pt x="3265" y="16919"/>
                  </a:cubicBezTo>
                  <a:cubicBezTo>
                    <a:pt x="2785" y="16669"/>
                    <a:pt x="2305" y="16496"/>
                    <a:pt x="1825" y="16285"/>
                  </a:cubicBezTo>
                  <a:cubicBezTo>
                    <a:pt x="1671" y="16208"/>
                    <a:pt x="1518" y="16150"/>
                    <a:pt x="1345" y="16054"/>
                  </a:cubicBezTo>
                  <a:cubicBezTo>
                    <a:pt x="1210" y="15978"/>
                    <a:pt x="1057" y="15882"/>
                    <a:pt x="922" y="15786"/>
                  </a:cubicBezTo>
                  <a:cubicBezTo>
                    <a:pt x="730" y="15632"/>
                    <a:pt x="538" y="15497"/>
                    <a:pt x="385" y="15305"/>
                  </a:cubicBezTo>
                  <a:cubicBezTo>
                    <a:pt x="269" y="15152"/>
                    <a:pt x="173" y="15017"/>
                    <a:pt x="97" y="14864"/>
                  </a:cubicBezTo>
                  <a:cubicBezTo>
                    <a:pt x="97" y="14845"/>
                    <a:pt x="77" y="14845"/>
                    <a:pt x="58" y="14845"/>
                  </a:cubicBezTo>
                  <a:lnTo>
                    <a:pt x="20" y="14845"/>
                  </a:lnTo>
                  <a:cubicBezTo>
                    <a:pt x="1" y="14864"/>
                    <a:pt x="1" y="14902"/>
                    <a:pt x="1" y="14921"/>
                  </a:cubicBezTo>
                  <a:cubicBezTo>
                    <a:pt x="77" y="15056"/>
                    <a:pt x="173" y="15209"/>
                    <a:pt x="269" y="15344"/>
                  </a:cubicBezTo>
                  <a:cubicBezTo>
                    <a:pt x="365" y="15497"/>
                    <a:pt x="481" y="15613"/>
                    <a:pt x="596" y="15728"/>
                  </a:cubicBezTo>
                  <a:cubicBezTo>
                    <a:pt x="865" y="15978"/>
                    <a:pt x="1172" y="16189"/>
                    <a:pt x="1498" y="16362"/>
                  </a:cubicBezTo>
                  <a:cubicBezTo>
                    <a:pt x="1633" y="16458"/>
                    <a:pt x="1806" y="16534"/>
                    <a:pt x="1940" y="16630"/>
                  </a:cubicBezTo>
                  <a:cubicBezTo>
                    <a:pt x="2113" y="16726"/>
                    <a:pt x="2286" y="16784"/>
                    <a:pt x="2459" y="16899"/>
                  </a:cubicBezTo>
                  <a:cubicBezTo>
                    <a:pt x="2766" y="17053"/>
                    <a:pt x="3073" y="17226"/>
                    <a:pt x="3380" y="17418"/>
                  </a:cubicBezTo>
                  <a:cubicBezTo>
                    <a:pt x="3515" y="17495"/>
                    <a:pt x="3630" y="17591"/>
                    <a:pt x="3726" y="17687"/>
                  </a:cubicBezTo>
                  <a:cubicBezTo>
                    <a:pt x="3841" y="17783"/>
                    <a:pt x="3937" y="17898"/>
                    <a:pt x="4033" y="17994"/>
                  </a:cubicBezTo>
                  <a:cubicBezTo>
                    <a:pt x="4225" y="18205"/>
                    <a:pt x="4398" y="18455"/>
                    <a:pt x="4533" y="18724"/>
                  </a:cubicBezTo>
                  <a:cubicBezTo>
                    <a:pt x="4705" y="18973"/>
                    <a:pt x="4859" y="19242"/>
                    <a:pt x="4974" y="19530"/>
                  </a:cubicBezTo>
                  <a:cubicBezTo>
                    <a:pt x="5109" y="19818"/>
                    <a:pt x="5243" y="20106"/>
                    <a:pt x="5339" y="20414"/>
                  </a:cubicBezTo>
                  <a:cubicBezTo>
                    <a:pt x="5397" y="20586"/>
                    <a:pt x="5454" y="20759"/>
                    <a:pt x="5493" y="20932"/>
                  </a:cubicBezTo>
                  <a:cubicBezTo>
                    <a:pt x="5550" y="21067"/>
                    <a:pt x="5570" y="21182"/>
                    <a:pt x="5627" y="21335"/>
                  </a:cubicBezTo>
                  <a:cubicBezTo>
                    <a:pt x="5570" y="21835"/>
                    <a:pt x="5550" y="22334"/>
                    <a:pt x="5493" y="22852"/>
                  </a:cubicBezTo>
                  <a:cubicBezTo>
                    <a:pt x="5301" y="24677"/>
                    <a:pt x="4993" y="26501"/>
                    <a:pt x="4513" y="28287"/>
                  </a:cubicBezTo>
                  <a:cubicBezTo>
                    <a:pt x="4513" y="28325"/>
                    <a:pt x="4494" y="28364"/>
                    <a:pt x="4494" y="28383"/>
                  </a:cubicBezTo>
                  <a:cubicBezTo>
                    <a:pt x="4398" y="28710"/>
                    <a:pt x="4321" y="29017"/>
                    <a:pt x="4225" y="29305"/>
                  </a:cubicBezTo>
                  <a:lnTo>
                    <a:pt x="4206" y="29401"/>
                  </a:lnTo>
                  <a:cubicBezTo>
                    <a:pt x="4206" y="29478"/>
                    <a:pt x="4206" y="29516"/>
                    <a:pt x="4225" y="29555"/>
                  </a:cubicBezTo>
                  <a:cubicBezTo>
                    <a:pt x="4245" y="29651"/>
                    <a:pt x="4321" y="29708"/>
                    <a:pt x="4417" y="29747"/>
                  </a:cubicBezTo>
                  <a:cubicBezTo>
                    <a:pt x="4462" y="29766"/>
                    <a:pt x="4509" y="29776"/>
                    <a:pt x="4556" y="29776"/>
                  </a:cubicBezTo>
                  <a:cubicBezTo>
                    <a:pt x="4690" y="29776"/>
                    <a:pt x="4821" y="29697"/>
                    <a:pt x="4878" y="29555"/>
                  </a:cubicBezTo>
                  <a:cubicBezTo>
                    <a:pt x="5051" y="29132"/>
                    <a:pt x="5166" y="28690"/>
                    <a:pt x="5282" y="28249"/>
                  </a:cubicBezTo>
                  <a:cubicBezTo>
                    <a:pt x="5397" y="27788"/>
                    <a:pt x="5531" y="27327"/>
                    <a:pt x="5627" y="26847"/>
                  </a:cubicBezTo>
                  <a:cubicBezTo>
                    <a:pt x="5819" y="25944"/>
                    <a:pt x="5973" y="25022"/>
                    <a:pt x="6069" y="24120"/>
                  </a:cubicBezTo>
                  <a:cubicBezTo>
                    <a:pt x="6203" y="23198"/>
                    <a:pt x="6261" y="22257"/>
                    <a:pt x="6338" y="21355"/>
                  </a:cubicBezTo>
                  <a:cubicBezTo>
                    <a:pt x="6395" y="20682"/>
                    <a:pt x="6434" y="20030"/>
                    <a:pt x="6491" y="19357"/>
                  </a:cubicBezTo>
                  <a:cubicBezTo>
                    <a:pt x="6530" y="19223"/>
                    <a:pt x="6549" y="19089"/>
                    <a:pt x="6607" y="18954"/>
                  </a:cubicBezTo>
                  <a:cubicBezTo>
                    <a:pt x="6645" y="18781"/>
                    <a:pt x="6703" y="18647"/>
                    <a:pt x="6741" y="18474"/>
                  </a:cubicBezTo>
                  <a:cubicBezTo>
                    <a:pt x="6837" y="18128"/>
                    <a:pt x="6933" y="17821"/>
                    <a:pt x="7029" y="17495"/>
                  </a:cubicBezTo>
                  <a:cubicBezTo>
                    <a:pt x="7221" y="16861"/>
                    <a:pt x="7490" y="16246"/>
                    <a:pt x="7836" y="15689"/>
                  </a:cubicBezTo>
                  <a:cubicBezTo>
                    <a:pt x="8085" y="15248"/>
                    <a:pt x="8412" y="14845"/>
                    <a:pt x="8757" y="14518"/>
                  </a:cubicBezTo>
                  <a:cubicBezTo>
                    <a:pt x="9103" y="14192"/>
                    <a:pt x="9468" y="13884"/>
                    <a:pt x="9852" y="13615"/>
                  </a:cubicBezTo>
                  <a:cubicBezTo>
                    <a:pt x="10236" y="13327"/>
                    <a:pt x="10639" y="13097"/>
                    <a:pt x="11062" y="12847"/>
                  </a:cubicBezTo>
                  <a:cubicBezTo>
                    <a:pt x="11599" y="12578"/>
                    <a:pt x="12156" y="12290"/>
                    <a:pt x="12694" y="12022"/>
                  </a:cubicBezTo>
                  <a:cubicBezTo>
                    <a:pt x="13270" y="11753"/>
                    <a:pt x="13827" y="11484"/>
                    <a:pt x="14384" y="11196"/>
                  </a:cubicBezTo>
                  <a:cubicBezTo>
                    <a:pt x="15479" y="10658"/>
                    <a:pt x="16573" y="10005"/>
                    <a:pt x="17495" y="9160"/>
                  </a:cubicBezTo>
                  <a:cubicBezTo>
                    <a:pt x="17533" y="9141"/>
                    <a:pt x="17553" y="9083"/>
                    <a:pt x="17533" y="9064"/>
                  </a:cubicBezTo>
                  <a:cubicBezTo>
                    <a:pt x="17495" y="9045"/>
                    <a:pt x="17476" y="9045"/>
                    <a:pt x="17476" y="9045"/>
                  </a:cubicBezTo>
                  <a:cubicBezTo>
                    <a:pt x="17457" y="9045"/>
                    <a:pt x="17457" y="9045"/>
                    <a:pt x="17437" y="9064"/>
                  </a:cubicBezTo>
                  <a:cubicBezTo>
                    <a:pt x="16861" y="9602"/>
                    <a:pt x="16189" y="10024"/>
                    <a:pt x="15479" y="10428"/>
                  </a:cubicBezTo>
                  <a:cubicBezTo>
                    <a:pt x="14403" y="11042"/>
                    <a:pt x="13251" y="11522"/>
                    <a:pt x="12099" y="12022"/>
                  </a:cubicBezTo>
                  <a:cubicBezTo>
                    <a:pt x="10966" y="12521"/>
                    <a:pt x="9852" y="13097"/>
                    <a:pt x="8853" y="13846"/>
                  </a:cubicBezTo>
                  <a:cubicBezTo>
                    <a:pt x="8431" y="14153"/>
                    <a:pt x="8047" y="14518"/>
                    <a:pt x="7682" y="14921"/>
                  </a:cubicBezTo>
                  <a:cubicBezTo>
                    <a:pt x="7355" y="15325"/>
                    <a:pt x="7067" y="15786"/>
                    <a:pt x="6837" y="16266"/>
                  </a:cubicBezTo>
                  <a:cubicBezTo>
                    <a:pt x="6799" y="16342"/>
                    <a:pt x="6779" y="16438"/>
                    <a:pt x="6741" y="16515"/>
                  </a:cubicBezTo>
                  <a:cubicBezTo>
                    <a:pt x="6933" y="14845"/>
                    <a:pt x="7202" y="13212"/>
                    <a:pt x="7663" y="11618"/>
                  </a:cubicBezTo>
                  <a:cubicBezTo>
                    <a:pt x="7855" y="10965"/>
                    <a:pt x="8047" y="10312"/>
                    <a:pt x="8316" y="9698"/>
                  </a:cubicBezTo>
                  <a:cubicBezTo>
                    <a:pt x="8431" y="9410"/>
                    <a:pt x="8546" y="9122"/>
                    <a:pt x="8700" y="8834"/>
                  </a:cubicBezTo>
                  <a:lnTo>
                    <a:pt x="9122" y="8027"/>
                  </a:lnTo>
                  <a:cubicBezTo>
                    <a:pt x="9333" y="7682"/>
                    <a:pt x="9583" y="7336"/>
                    <a:pt x="9814" y="7029"/>
                  </a:cubicBezTo>
                  <a:cubicBezTo>
                    <a:pt x="9948" y="6856"/>
                    <a:pt x="10082" y="6683"/>
                    <a:pt x="10236" y="6549"/>
                  </a:cubicBezTo>
                  <a:cubicBezTo>
                    <a:pt x="10370" y="6395"/>
                    <a:pt x="10524" y="6241"/>
                    <a:pt x="10659" y="6088"/>
                  </a:cubicBezTo>
                  <a:cubicBezTo>
                    <a:pt x="11196" y="5569"/>
                    <a:pt x="11792" y="5127"/>
                    <a:pt x="12406" y="4724"/>
                  </a:cubicBezTo>
                  <a:cubicBezTo>
                    <a:pt x="13059" y="4283"/>
                    <a:pt x="13731" y="3898"/>
                    <a:pt x="14384" y="3553"/>
                  </a:cubicBezTo>
                  <a:cubicBezTo>
                    <a:pt x="15056" y="3169"/>
                    <a:pt x="15747" y="2785"/>
                    <a:pt x="16400" y="2362"/>
                  </a:cubicBezTo>
                  <a:cubicBezTo>
                    <a:pt x="17053" y="1959"/>
                    <a:pt x="17687" y="1536"/>
                    <a:pt x="18302" y="1056"/>
                  </a:cubicBezTo>
                  <a:cubicBezTo>
                    <a:pt x="18685" y="730"/>
                    <a:pt x="19011" y="404"/>
                    <a:pt x="19356" y="40"/>
                  </a:cubicBezTo>
                  <a:lnTo>
                    <a:pt x="19356" y="40"/>
                  </a:lnTo>
                  <a:cubicBezTo>
                    <a:pt x="19357" y="42"/>
                    <a:pt x="19357" y="44"/>
                    <a:pt x="19358" y="44"/>
                  </a:cubicBezTo>
                  <a:cubicBezTo>
                    <a:pt x="19358" y="44"/>
                    <a:pt x="19358" y="42"/>
                    <a:pt x="19358" y="39"/>
                  </a:cubicBezTo>
                  <a:lnTo>
                    <a:pt x="19358" y="39"/>
                  </a:lnTo>
                  <a:cubicBezTo>
                    <a:pt x="19357" y="39"/>
                    <a:pt x="19357" y="39"/>
                    <a:pt x="19356" y="40"/>
                  </a:cubicBezTo>
                  <a:lnTo>
                    <a:pt x="19356" y="40"/>
                  </a:lnTo>
                  <a:cubicBezTo>
                    <a:pt x="19355" y="33"/>
                    <a:pt x="19350" y="19"/>
                    <a:pt x="19339" y="19"/>
                  </a:cubicBezTo>
                  <a:lnTo>
                    <a:pt x="193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5762500" y="1686025"/>
              <a:ext cx="16825" cy="16875"/>
            </a:xfrm>
            <a:custGeom>
              <a:avLst/>
              <a:gdLst/>
              <a:ahLst/>
              <a:cxnLst/>
              <a:rect l="l" t="t" r="r" b="b"/>
              <a:pathLst>
                <a:path w="673" h="675" extrusionOk="0">
                  <a:moveTo>
                    <a:pt x="298" y="1"/>
                  </a:moveTo>
                  <a:cubicBezTo>
                    <a:pt x="121" y="1"/>
                    <a:pt x="0" y="166"/>
                    <a:pt x="0" y="348"/>
                  </a:cubicBezTo>
                  <a:cubicBezTo>
                    <a:pt x="0" y="540"/>
                    <a:pt x="135" y="674"/>
                    <a:pt x="327" y="674"/>
                  </a:cubicBezTo>
                  <a:cubicBezTo>
                    <a:pt x="519" y="674"/>
                    <a:pt x="673" y="540"/>
                    <a:pt x="673" y="348"/>
                  </a:cubicBezTo>
                  <a:cubicBezTo>
                    <a:pt x="673" y="156"/>
                    <a:pt x="519" y="2"/>
                    <a:pt x="327" y="2"/>
                  </a:cubicBezTo>
                  <a:cubicBezTo>
                    <a:pt x="317" y="1"/>
                    <a:pt x="307" y="1"/>
                    <a:pt x="29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5780250" y="1665425"/>
              <a:ext cx="9150" cy="8675"/>
            </a:xfrm>
            <a:custGeom>
              <a:avLst/>
              <a:gdLst/>
              <a:ahLst/>
              <a:cxnLst/>
              <a:rect l="l" t="t" r="r" b="b"/>
              <a:pathLst>
                <a:path w="366" h="347" extrusionOk="0">
                  <a:moveTo>
                    <a:pt x="193" y="0"/>
                  </a:moveTo>
                  <a:cubicBezTo>
                    <a:pt x="78" y="0"/>
                    <a:pt x="1" y="58"/>
                    <a:pt x="1" y="154"/>
                  </a:cubicBezTo>
                  <a:cubicBezTo>
                    <a:pt x="1" y="250"/>
                    <a:pt x="78" y="346"/>
                    <a:pt x="174" y="346"/>
                  </a:cubicBezTo>
                  <a:cubicBezTo>
                    <a:pt x="270" y="346"/>
                    <a:pt x="366" y="288"/>
                    <a:pt x="366" y="192"/>
                  </a:cubicBezTo>
                  <a:cubicBezTo>
                    <a:pt x="366" y="96"/>
                    <a:pt x="289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5786500" y="1678875"/>
              <a:ext cx="5800" cy="6250"/>
            </a:xfrm>
            <a:custGeom>
              <a:avLst/>
              <a:gdLst/>
              <a:ahLst/>
              <a:cxnLst/>
              <a:rect l="l" t="t" r="r" b="b"/>
              <a:pathLst>
                <a:path w="232" h="250" extrusionOk="0">
                  <a:moveTo>
                    <a:pt x="116" y="0"/>
                  </a:moveTo>
                  <a:cubicBezTo>
                    <a:pt x="39" y="0"/>
                    <a:pt x="1" y="58"/>
                    <a:pt x="1" y="135"/>
                  </a:cubicBezTo>
                  <a:cubicBezTo>
                    <a:pt x="1" y="173"/>
                    <a:pt x="39" y="250"/>
                    <a:pt x="116" y="250"/>
                  </a:cubicBezTo>
                  <a:cubicBezTo>
                    <a:pt x="193" y="250"/>
                    <a:pt x="231" y="192"/>
                    <a:pt x="231" y="135"/>
                  </a:cubicBezTo>
                  <a:cubicBezTo>
                    <a:pt x="231" y="77"/>
                    <a:pt x="193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5800900" y="1653775"/>
              <a:ext cx="4825" cy="4950"/>
            </a:xfrm>
            <a:custGeom>
              <a:avLst/>
              <a:gdLst/>
              <a:ahLst/>
              <a:cxnLst/>
              <a:rect l="l" t="t" r="r" b="b"/>
              <a:pathLst>
                <a:path w="193" h="198" extrusionOk="0">
                  <a:moveTo>
                    <a:pt x="69" y="1"/>
                  </a:moveTo>
                  <a:cubicBezTo>
                    <a:pt x="27" y="1"/>
                    <a:pt x="1" y="38"/>
                    <a:pt x="1" y="102"/>
                  </a:cubicBezTo>
                  <a:cubicBezTo>
                    <a:pt x="1" y="140"/>
                    <a:pt x="39" y="198"/>
                    <a:pt x="97" y="198"/>
                  </a:cubicBezTo>
                  <a:cubicBezTo>
                    <a:pt x="135" y="198"/>
                    <a:pt x="193" y="140"/>
                    <a:pt x="193" y="102"/>
                  </a:cubicBezTo>
                  <a:cubicBezTo>
                    <a:pt x="193" y="44"/>
                    <a:pt x="135" y="6"/>
                    <a:pt x="97" y="6"/>
                  </a:cubicBezTo>
                  <a:cubicBezTo>
                    <a:pt x="87" y="2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5758650" y="1725925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97" y="0"/>
                    <a:pt x="39" y="115"/>
                    <a:pt x="1" y="230"/>
                  </a:cubicBezTo>
                  <a:cubicBezTo>
                    <a:pt x="1" y="365"/>
                    <a:pt x="97" y="480"/>
                    <a:pt x="250" y="480"/>
                  </a:cubicBezTo>
                  <a:cubicBezTo>
                    <a:pt x="385" y="480"/>
                    <a:pt x="481" y="384"/>
                    <a:pt x="481" y="230"/>
                  </a:cubicBezTo>
                  <a:cubicBezTo>
                    <a:pt x="481" y="115"/>
                    <a:pt x="385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5729375" y="17144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2" y="0"/>
                  </a:moveTo>
                  <a:cubicBezTo>
                    <a:pt x="77" y="0"/>
                    <a:pt x="0" y="96"/>
                    <a:pt x="0" y="192"/>
                  </a:cubicBezTo>
                  <a:cubicBezTo>
                    <a:pt x="0" y="288"/>
                    <a:pt x="77" y="384"/>
                    <a:pt x="192" y="384"/>
                  </a:cubicBezTo>
                  <a:cubicBezTo>
                    <a:pt x="288" y="384"/>
                    <a:pt x="384" y="307"/>
                    <a:pt x="384" y="192"/>
                  </a:cubicBezTo>
                  <a:cubicBezTo>
                    <a:pt x="384" y="96"/>
                    <a:pt x="308" y="0"/>
                    <a:pt x="19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5727450" y="1744625"/>
              <a:ext cx="8675" cy="8200"/>
            </a:xfrm>
            <a:custGeom>
              <a:avLst/>
              <a:gdLst/>
              <a:ahLst/>
              <a:cxnLst/>
              <a:rect l="l" t="t" r="r" b="b"/>
              <a:pathLst>
                <a:path w="347" h="328" extrusionOk="0">
                  <a:moveTo>
                    <a:pt x="173" y="1"/>
                  </a:moveTo>
                  <a:cubicBezTo>
                    <a:pt x="77" y="1"/>
                    <a:pt x="1" y="59"/>
                    <a:pt x="1" y="155"/>
                  </a:cubicBezTo>
                  <a:cubicBezTo>
                    <a:pt x="1" y="251"/>
                    <a:pt x="77" y="327"/>
                    <a:pt x="173" y="327"/>
                  </a:cubicBezTo>
                  <a:cubicBezTo>
                    <a:pt x="269" y="327"/>
                    <a:pt x="346" y="251"/>
                    <a:pt x="346" y="155"/>
                  </a:cubicBezTo>
                  <a:cubicBezTo>
                    <a:pt x="346" y="59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5751450" y="174512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58" y="0"/>
                    <a:pt x="1" y="39"/>
                    <a:pt x="1" y="96"/>
                  </a:cubicBezTo>
                  <a:cubicBezTo>
                    <a:pt x="1" y="135"/>
                    <a:pt x="58" y="192"/>
                    <a:pt x="97" y="192"/>
                  </a:cubicBezTo>
                  <a:cubicBezTo>
                    <a:pt x="154" y="192"/>
                    <a:pt x="193" y="135"/>
                    <a:pt x="193" y="96"/>
                  </a:cubicBezTo>
                  <a:cubicBezTo>
                    <a:pt x="193" y="39"/>
                    <a:pt x="154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5706800" y="177440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1"/>
                  </a:moveTo>
                  <a:cubicBezTo>
                    <a:pt x="58" y="1"/>
                    <a:pt x="1" y="77"/>
                    <a:pt x="1" y="154"/>
                  </a:cubicBezTo>
                  <a:cubicBezTo>
                    <a:pt x="1" y="212"/>
                    <a:pt x="58" y="289"/>
                    <a:pt x="135" y="289"/>
                  </a:cubicBezTo>
                  <a:cubicBezTo>
                    <a:pt x="231" y="289"/>
                    <a:pt x="289" y="212"/>
                    <a:pt x="289" y="154"/>
                  </a:cubicBezTo>
                  <a:cubicBezTo>
                    <a:pt x="289" y="77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5685675" y="1749925"/>
              <a:ext cx="10600" cy="10575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212" y="0"/>
                  </a:moveTo>
                  <a:cubicBezTo>
                    <a:pt x="97" y="19"/>
                    <a:pt x="1" y="115"/>
                    <a:pt x="1" y="211"/>
                  </a:cubicBezTo>
                  <a:cubicBezTo>
                    <a:pt x="1" y="327"/>
                    <a:pt x="97" y="423"/>
                    <a:pt x="212" y="423"/>
                  </a:cubicBezTo>
                  <a:cubicBezTo>
                    <a:pt x="327" y="423"/>
                    <a:pt x="423" y="327"/>
                    <a:pt x="423" y="211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5350100" y="1717225"/>
              <a:ext cx="11075" cy="11125"/>
            </a:xfrm>
            <a:custGeom>
              <a:avLst/>
              <a:gdLst/>
              <a:ahLst/>
              <a:cxnLst/>
              <a:rect l="l" t="t" r="r" b="b"/>
              <a:pathLst>
                <a:path w="443" h="445" extrusionOk="0">
                  <a:moveTo>
                    <a:pt x="190" y="0"/>
                  </a:moveTo>
                  <a:cubicBezTo>
                    <a:pt x="99" y="0"/>
                    <a:pt x="1" y="108"/>
                    <a:pt x="1" y="233"/>
                  </a:cubicBezTo>
                  <a:cubicBezTo>
                    <a:pt x="1" y="348"/>
                    <a:pt x="97" y="444"/>
                    <a:pt x="212" y="444"/>
                  </a:cubicBezTo>
                  <a:cubicBezTo>
                    <a:pt x="346" y="444"/>
                    <a:pt x="442" y="348"/>
                    <a:pt x="442" y="233"/>
                  </a:cubicBezTo>
                  <a:cubicBezTo>
                    <a:pt x="442" y="98"/>
                    <a:pt x="346" y="2"/>
                    <a:pt x="212" y="2"/>
                  </a:cubicBezTo>
                  <a:cubicBezTo>
                    <a:pt x="205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5358750" y="16932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0"/>
                  </a:moveTo>
                  <a:cubicBezTo>
                    <a:pt x="58" y="0"/>
                    <a:pt x="0" y="77"/>
                    <a:pt x="0" y="154"/>
                  </a:cubicBezTo>
                  <a:cubicBezTo>
                    <a:pt x="0" y="231"/>
                    <a:pt x="58" y="288"/>
                    <a:pt x="135" y="288"/>
                  </a:cubicBezTo>
                  <a:cubicBezTo>
                    <a:pt x="231" y="288"/>
                    <a:pt x="288" y="211"/>
                    <a:pt x="288" y="154"/>
                  </a:cubicBezTo>
                  <a:cubicBezTo>
                    <a:pt x="288" y="77"/>
                    <a:pt x="211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5373625" y="17192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39" y="0"/>
                    <a:pt x="1" y="19"/>
                    <a:pt x="1" y="96"/>
                  </a:cubicBezTo>
                  <a:cubicBezTo>
                    <a:pt x="1" y="135"/>
                    <a:pt x="39" y="192"/>
                    <a:pt x="97" y="192"/>
                  </a:cubicBezTo>
                  <a:cubicBezTo>
                    <a:pt x="135" y="192"/>
                    <a:pt x="193" y="154"/>
                    <a:pt x="193" y="96"/>
                  </a:cubicBezTo>
                  <a:cubicBezTo>
                    <a:pt x="193" y="58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5362575" y="175520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135" y="0"/>
                    <a:pt x="1" y="116"/>
                    <a:pt x="1" y="250"/>
                  </a:cubicBezTo>
                  <a:cubicBezTo>
                    <a:pt x="1" y="365"/>
                    <a:pt x="97" y="481"/>
                    <a:pt x="250" y="481"/>
                  </a:cubicBezTo>
                  <a:cubicBezTo>
                    <a:pt x="366" y="481"/>
                    <a:pt x="481" y="385"/>
                    <a:pt x="481" y="250"/>
                  </a:cubicBezTo>
                  <a:cubicBezTo>
                    <a:pt x="481" y="116"/>
                    <a:pt x="385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5373625" y="1783525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0"/>
                  </a:moveTo>
                  <a:cubicBezTo>
                    <a:pt x="77" y="0"/>
                    <a:pt x="1" y="77"/>
                    <a:pt x="1" y="193"/>
                  </a:cubicBezTo>
                  <a:cubicBezTo>
                    <a:pt x="1" y="289"/>
                    <a:pt x="77" y="385"/>
                    <a:pt x="193" y="385"/>
                  </a:cubicBezTo>
                  <a:cubicBezTo>
                    <a:pt x="289" y="385"/>
                    <a:pt x="385" y="308"/>
                    <a:pt x="385" y="193"/>
                  </a:cubicBezTo>
                  <a:cubicBezTo>
                    <a:pt x="385" y="97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5391400" y="180370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77"/>
                    <a:pt x="0" y="154"/>
                  </a:cubicBezTo>
                  <a:cubicBezTo>
                    <a:pt x="0" y="230"/>
                    <a:pt x="77" y="288"/>
                    <a:pt x="154" y="288"/>
                  </a:cubicBezTo>
                  <a:cubicBezTo>
                    <a:pt x="230" y="288"/>
                    <a:pt x="288" y="230"/>
                    <a:pt x="288" y="154"/>
                  </a:cubicBezTo>
                  <a:cubicBezTo>
                    <a:pt x="288" y="77"/>
                    <a:pt x="230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5369775" y="181185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58" y="0"/>
                    <a:pt x="1" y="39"/>
                    <a:pt x="1" y="97"/>
                  </a:cubicBezTo>
                  <a:cubicBezTo>
                    <a:pt x="1" y="135"/>
                    <a:pt x="58" y="193"/>
                    <a:pt x="97" y="193"/>
                  </a:cubicBezTo>
                  <a:cubicBezTo>
                    <a:pt x="155" y="193"/>
                    <a:pt x="193" y="135"/>
                    <a:pt x="193" y="97"/>
                  </a:cubicBezTo>
                  <a:cubicBezTo>
                    <a:pt x="193" y="39"/>
                    <a:pt x="15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5383225" y="1837300"/>
              <a:ext cx="10600" cy="11050"/>
            </a:xfrm>
            <a:custGeom>
              <a:avLst/>
              <a:gdLst/>
              <a:ahLst/>
              <a:cxnLst/>
              <a:rect l="l" t="t" r="r" b="b"/>
              <a:pathLst>
                <a:path w="424" h="442" extrusionOk="0">
                  <a:moveTo>
                    <a:pt x="212" y="0"/>
                  </a:moveTo>
                  <a:cubicBezTo>
                    <a:pt x="97" y="0"/>
                    <a:pt x="1" y="96"/>
                    <a:pt x="1" y="212"/>
                  </a:cubicBezTo>
                  <a:cubicBezTo>
                    <a:pt x="1" y="346"/>
                    <a:pt x="97" y="442"/>
                    <a:pt x="212" y="442"/>
                  </a:cubicBezTo>
                  <a:cubicBezTo>
                    <a:pt x="327" y="442"/>
                    <a:pt x="423" y="346"/>
                    <a:pt x="423" y="212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5389950" y="17686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58" y="0"/>
                  </a:moveTo>
                  <a:cubicBezTo>
                    <a:pt x="20" y="0"/>
                    <a:pt x="0" y="19"/>
                    <a:pt x="0" y="58"/>
                  </a:cubicBezTo>
                  <a:cubicBezTo>
                    <a:pt x="0" y="115"/>
                    <a:pt x="20" y="135"/>
                    <a:pt x="58" y="135"/>
                  </a:cubicBezTo>
                  <a:cubicBezTo>
                    <a:pt x="116" y="135"/>
                    <a:pt x="135" y="115"/>
                    <a:pt x="135" y="58"/>
                  </a:cubicBezTo>
                  <a:cubicBezTo>
                    <a:pt x="135" y="19"/>
                    <a:pt x="116" y="0"/>
                    <a:pt x="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5629025" y="1974125"/>
              <a:ext cx="16825" cy="16825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346" y="0"/>
                  </a:moveTo>
                  <a:cubicBezTo>
                    <a:pt x="174" y="20"/>
                    <a:pt x="1" y="173"/>
                    <a:pt x="1" y="346"/>
                  </a:cubicBezTo>
                  <a:cubicBezTo>
                    <a:pt x="1" y="500"/>
                    <a:pt x="154" y="672"/>
                    <a:pt x="346" y="672"/>
                  </a:cubicBezTo>
                  <a:cubicBezTo>
                    <a:pt x="539" y="672"/>
                    <a:pt x="673" y="538"/>
                    <a:pt x="673" y="346"/>
                  </a:cubicBezTo>
                  <a:cubicBezTo>
                    <a:pt x="673" y="173"/>
                    <a:pt x="539" y="0"/>
                    <a:pt x="34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5654000" y="1947650"/>
              <a:ext cx="8675" cy="9200"/>
            </a:xfrm>
            <a:custGeom>
              <a:avLst/>
              <a:gdLst/>
              <a:ahLst/>
              <a:cxnLst/>
              <a:rect l="l" t="t" r="r" b="b"/>
              <a:pathLst>
                <a:path w="347" h="368" extrusionOk="0">
                  <a:moveTo>
                    <a:pt x="163" y="0"/>
                  </a:moveTo>
                  <a:cubicBezTo>
                    <a:pt x="78" y="0"/>
                    <a:pt x="0" y="73"/>
                    <a:pt x="0" y="176"/>
                  </a:cubicBezTo>
                  <a:cubicBezTo>
                    <a:pt x="0" y="272"/>
                    <a:pt x="58" y="368"/>
                    <a:pt x="154" y="368"/>
                  </a:cubicBezTo>
                  <a:cubicBezTo>
                    <a:pt x="250" y="368"/>
                    <a:pt x="346" y="291"/>
                    <a:pt x="346" y="195"/>
                  </a:cubicBezTo>
                  <a:cubicBezTo>
                    <a:pt x="346" y="99"/>
                    <a:pt x="288" y="3"/>
                    <a:pt x="192" y="3"/>
                  </a:cubicBezTo>
                  <a:cubicBezTo>
                    <a:pt x="183" y="1"/>
                    <a:pt x="173" y="0"/>
                    <a:pt x="16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5662150" y="1970750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16" y="1"/>
                  </a:moveTo>
                  <a:cubicBezTo>
                    <a:pt x="58" y="1"/>
                    <a:pt x="1" y="39"/>
                    <a:pt x="1" y="116"/>
                  </a:cubicBezTo>
                  <a:cubicBezTo>
                    <a:pt x="1" y="193"/>
                    <a:pt x="58" y="231"/>
                    <a:pt x="116" y="231"/>
                  </a:cubicBezTo>
                  <a:cubicBezTo>
                    <a:pt x="193" y="231"/>
                    <a:pt x="250" y="193"/>
                    <a:pt x="250" y="116"/>
                  </a:cubicBezTo>
                  <a:cubicBezTo>
                    <a:pt x="250" y="39"/>
                    <a:pt x="193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5686175" y="1960675"/>
              <a:ext cx="4825" cy="4350"/>
            </a:xfrm>
            <a:custGeom>
              <a:avLst/>
              <a:gdLst/>
              <a:ahLst/>
              <a:cxnLst/>
              <a:rect l="l" t="t" r="r" b="b"/>
              <a:pathLst>
                <a:path w="193" h="174" extrusionOk="0">
                  <a:moveTo>
                    <a:pt x="96" y="1"/>
                  </a:moveTo>
                  <a:cubicBezTo>
                    <a:pt x="58" y="1"/>
                    <a:pt x="0" y="39"/>
                    <a:pt x="0" y="77"/>
                  </a:cubicBezTo>
                  <a:cubicBezTo>
                    <a:pt x="0" y="135"/>
                    <a:pt x="58" y="173"/>
                    <a:pt x="96" y="173"/>
                  </a:cubicBezTo>
                  <a:cubicBezTo>
                    <a:pt x="154" y="173"/>
                    <a:pt x="192" y="135"/>
                    <a:pt x="192" y="77"/>
                  </a:cubicBezTo>
                  <a:cubicBezTo>
                    <a:pt x="192" y="39"/>
                    <a:pt x="154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5690000" y="1928500"/>
              <a:ext cx="10600" cy="11075"/>
            </a:xfrm>
            <a:custGeom>
              <a:avLst/>
              <a:gdLst/>
              <a:ahLst/>
              <a:cxnLst/>
              <a:rect l="l" t="t" r="r" b="b"/>
              <a:pathLst>
                <a:path w="424" h="443" extrusionOk="0">
                  <a:moveTo>
                    <a:pt x="212" y="1"/>
                  </a:moveTo>
                  <a:cubicBezTo>
                    <a:pt x="97" y="1"/>
                    <a:pt x="1" y="97"/>
                    <a:pt x="1" y="231"/>
                  </a:cubicBezTo>
                  <a:cubicBezTo>
                    <a:pt x="1" y="347"/>
                    <a:pt x="97" y="443"/>
                    <a:pt x="212" y="443"/>
                  </a:cubicBezTo>
                  <a:cubicBezTo>
                    <a:pt x="327" y="443"/>
                    <a:pt x="423" y="347"/>
                    <a:pt x="423" y="231"/>
                  </a:cubicBezTo>
                  <a:cubicBezTo>
                    <a:pt x="423" y="97"/>
                    <a:pt x="327" y="1"/>
                    <a:pt x="2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5697675" y="1940525"/>
              <a:ext cx="10600" cy="11050"/>
            </a:xfrm>
            <a:custGeom>
              <a:avLst/>
              <a:gdLst/>
              <a:ahLst/>
              <a:cxnLst/>
              <a:rect l="l" t="t" r="r" b="b"/>
              <a:pathLst>
                <a:path w="424" h="442" extrusionOk="0">
                  <a:moveTo>
                    <a:pt x="212" y="0"/>
                  </a:moveTo>
                  <a:cubicBezTo>
                    <a:pt x="97" y="0"/>
                    <a:pt x="1" y="96"/>
                    <a:pt x="1" y="231"/>
                  </a:cubicBezTo>
                  <a:cubicBezTo>
                    <a:pt x="1" y="346"/>
                    <a:pt x="97" y="442"/>
                    <a:pt x="212" y="442"/>
                  </a:cubicBezTo>
                  <a:cubicBezTo>
                    <a:pt x="327" y="442"/>
                    <a:pt x="423" y="346"/>
                    <a:pt x="423" y="231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5724100" y="19141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39" y="1"/>
                    <a:pt x="0" y="58"/>
                    <a:pt x="0" y="97"/>
                  </a:cubicBezTo>
                  <a:cubicBezTo>
                    <a:pt x="0" y="155"/>
                    <a:pt x="39" y="193"/>
                    <a:pt x="96" y="193"/>
                  </a:cubicBezTo>
                  <a:cubicBezTo>
                    <a:pt x="135" y="193"/>
                    <a:pt x="192" y="155"/>
                    <a:pt x="192" y="97"/>
                  </a:cubicBezTo>
                  <a:cubicBezTo>
                    <a:pt x="192" y="58"/>
                    <a:pt x="135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5734175" y="1893475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0"/>
                  </a:moveTo>
                  <a:cubicBezTo>
                    <a:pt x="58" y="0"/>
                    <a:pt x="0" y="39"/>
                    <a:pt x="0" y="115"/>
                  </a:cubicBezTo>
                  <a:cubicBezTo>
                    <a:pt x="0" y="192"/>
                    <a:pt x="58" y="231"/>
                    <a:pt x="116" y="231"/>
                  </a:cubicBezTo>
                  <a:cubicBezTo>
                    <a:pt x="192" y="231"/>
                    <a:pt x="250" y="192"/>
                    <a:pt x="250" y="115"/>
                  </a:cubicBezTo>
                  <a:cubicBezTo>
                    <a:pt x="250" y="39"/>
                    <a:pt x="192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5565650" y="1747525"/>
              <a:ext cx="7725" cy="7700"/>
            </a:xfrm>
            <a:custGeom>
              <a:avLst/>
              <a:gdLst/>
              <a:ahLst/>
              <a:cxnLst/>
              <a:rect l="l" t="t" r="r" b="b"/>
              <a:pathLst>
                <a:path w="309" h="308" extrusionOk="0">
                  <a:moveTo>
                    <a:pt x="135" y="0"/>
                  </a:moveTo>
                  <a:cubicBezTo>
                    <a:pt x="78" y="0"/>
                    <a:pt x="1" y="96"/>
                    <a:pt x="1" y="173"/>
                  </a:cubicBezTo>
                  <a:cubicBezTo>
                    <a:pt x="1" y="269"/>
                    <a:pt x="97" y="307"/>
                    <a:pt x="174" y="307"/>
                  </a:cubicBezTo>
                  <a:cubicBezTo>
                    <a:pt x="231" y="307"/>
                    <a:pt x="308" y="211"/>
                    <a:pt x="308" y="135"/>
                  </a:cubicBezTo>
                  <a:cubicBezTo>
                    <a:pt x="308" y="39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5583425" y="1718700"/>
              <a:ext cx="8175" cy="7725"/>
            </a:xfrm>
            <a:custGeom>
              <a:avLst/>
              <a:gdLst/>
              <a:ahLst/>
              <a:cxnLst/>
              <a:rect l="l" t="t" r="r" b="b"/>
              <a:pathLst>
                <a:path w="327" h="309" extrusionOk="0">
                  <a:moveTo>
                    <a:pt x="154" y="1"/>
                  </a:moveTo>
                  <a:cubicBezTo>
                    <a:pt x="58" y="1"/>
                    <a:pt x="0" y="97"/>
                    <a:pt x="0" y="174"/>
                  </a:cubicBezTo>
                  <a:cubicBezTo>
                    <a:pt x="0" y="270"/>
                    <a:pt x="77" y="308"/>
                    <a:pt x="173" y="308"/>
                  </a:cubicBezTo>
                  <a:cubicBezTo>
                    <a:pt x="269" y="308"/>
                    <a:pt x="327" y="231"/>
                    <a:pt x="327" y="135"/>
                  </a:cubicBezTo>
                  <a:cubicBezTo>
                    <a:pt x="327" y="39"/>
                    <a:pt x="250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5591575" y="1736000"/>
              <a:ext cx="5325" cy="5300"/>
            </a:xfrm>
            <a:custGeom>
              <a:avLst/>
              <a:gdLst/>
              <a:ahLst/>
              <a:cxnLst/>
              <a:rect l="l" t="t" r="r" b="b"/>
              <a:pathLst>
                <a:path w="213" h="212" extrusionOk="0">
                  <a:moveTo>
                    <a:pt x="97" y="0"/>
                  </a:moveTo>
                  <a:cubicBezTo>
                    <a:pt x="39" y="0"/>
                    <a:pt x="1" y="77"/>
                    <a:pt x="1" y="116"/>
                  </a:cubicBezTo>
                  <a:cubicBezTo>
                    <a:pt x="1" y="173"/>
                    <a:pt x="39" y="212"/>
                    <a:pt x="116" y="212"/>
                  </a:cubicBezTo>
                  <a:cubicBezTo>
                    <a:pt x="155" y="212"/>
                    <a:pt x="212" y="173"/>
                    <a:pt x="212" y="96"/>
                  </a:cubicBezTo>
                  <a:cubicBezTo>
                    <a:pt x="212" y="58"/>
                    <a:pt x="15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5602150" y="1702400"/>
              <a:ext cx="8675" cy="7700"/>
            </a:xfrm>
            <a:custGeom>
              <a:avLst/>
              <a:gdLst/>
              <a:ahLst/>
              <a:cxnLst/>
              <a:rect l="l" t="t" r="r" b="b"/>
              <a:pathLst>
                <a:path w="347" h="308" extrusionOk="0">
                  <a:moveTo>
                    <a:pt x="154" y="0"/>
                  </a:moveTo>
                  <a:cubicBezTo>
                    <a:pt x="77" y="0"/>
                    <a:pt x="0" y="96"/>
                    <a:pt x="0" y="173"/>
                  </a:cubicBezTo>
                  <a:cubicBezTo>
                    <a:pt x="0" y="269"/>
                    <a:pt x="96" y="307"/>
                    <a:pt x="173" y="307"/>
                  </a:cubicBezTo>
                  <a:cubicBezTo>
                    <a:pt x="269" y="307"/>
                    <a:pt x="346" y="211"/>
                    <a:pt x="308" y="154"/>
                  </a:cubicBezTo>
                  <a:cubicBezTo>
                    <a:pt x="30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5628075" y="1694700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73" y="1"/>
                  </a:moveTo>
                  <a:cubicBezTo>
                    <a:pt x="77" y="1"/>
                    <a:pt x="0" y="97"/>
                    <a:pt x="20" y="174"/>
                  </a:cubicBezTo>
                  <a:cubicBezTo>
                    <a:pt x="20" y="270"/>
                    <a:pt x="116" y="308"/>
                    <a:pt x="192" y="308"/>
                  </a:cubicBezTo>
                  <a:cubicBezTo>
                    <a:pt x="288" y="308"/>
                    <a:pt x="365" y="212"/>
                    <a:pt x="327" y="135"/>
                  </a:cubicBezTo>
                  <a:cubicBezTo>
                    <a:pt x="327" y="39"/>
                    <a:pt x="231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5614150" y="1715825"/>
              <a:ext cx="5300" cy="5325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97" y="1"/>
                  </a:moveTo>
                  <a:cubicBezTo>
                    <a:pt x="20" y="1"/>
                    <a:pt x="0" y="58"/>
                    <a:pt x="0" y="116"/>
                  </a:cubicBezTo>
                  <a:cubicBezTo>
                    <a:pt x="0" y="193"/>
                    <a:pt x="58" y="212"/>
                    <a:pt x="116" y="212"/>
                  </a:cubicBezTo>
                  <a:cubicBezTo>
                    <a:pt x="173" y="212"/>
                    <a:pt x="212" y="154"/>
                    <a:pt x="212" y="97"/>
                  </a:cubicBezTo>
                  <a:cubicBezTo>
                    <a:pt x="212" y="20"/>
                    <a:pt x="173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3" name="Google Shape;503;p27"/>
          <p:cNvGrpSpPr/>
          <p:nvPr/>
        </p:nvGrpSpPr>
        <p:grpSpPr>
          <a:xfrm>
            <a:off x="343865" y="2869314"/>
            <a:ext cx="3004643" cy="3275345"/>
            <a:chOff x="439374" y="1892485"/>
            <a:chExt cx="2253482" cy="2456509"/>
          </a:xfrm>
        </p:grpSpPr>
        <p:sp>
          <p:nvSpPr>
            <p:cNvPr id="504" name="Google Shape;504;p27"/>
            <p:cNvSpPr/>
            <p:nvPr/>
          </p:nvSpPr>
          <p:spPr>
            <a:xfrm rot="982744" flipH="1">
              <a:off x="753909" y="2062820"/>
              <a:ext cx="1624411" cy="2115840"/>
            </a:xfrm>
            <a:custGeom>
              <a:avLst/>
              <a:gdLst/>
              <a:ahLst/>
              <a:cxnLst/>
              <a:rect l="l" t="t" r="r" b="b"/>
              <a:pathLst>
                <a:path w="12445" h="17918" extrusionOk="0">
                  <a:moveTo>
                    <a:pt x="8297" y="1"/>
                  </a:moveTo>
                  <a:cubicBezTo>
                    <a:pt x="8066" y="1"/>
                    <a:pt x="7797" y="39"/>
                    <a:pt x="7528" y="78"/>
                  </a:cubicBezTo>
                  <a:cubicBezTo>
                    <a:pt x="7240" y="135"/>
                    <a:pt x="6971" y="193"/>
                    <a:pt x="6664" y="289"/>
                  </a:cubicBezTo>
                  <a:cubicBezTo>
                    <a:pt x="5704" y="615"/>
                    <a:pt x="4801" y="1192"/>
                    <a:pt x="3764" y="2094"/>
                  </a:cubicBezTo>
                  <a:cubicBezTo>
                    <a:pt x="2977" y="2785"/>
                    <a:pt x="2228" y="3630"/>
                    <a:pt x="1460" y="4648"/>
                  </a:cubicBezTo>
                  <a:cubicBezTo>
                    <a:pt x="1057" y="5167"/>
                    <a:pt x="673" y="5743"/>
                    <a:pt x="289" y="6377"/>
                  </a:cubicBezTo>
                  <a:cubicBezTo>
                    <a:pt x="250" y="6396"/>
                    <a:pt x="250" y="6415"/>
                    <a:pt x="231" y="6434"/>
                  </a:cubicBezTo>
                  <a:cubicBezTo>
                    <a:pt x="212" y="6511"/>
                    <a:pt x="154" y="6569"/>
                    <a:pt x="135" y="6626"/>
                  </a:cubicBezTo>
                  <a:cubicBezTo>
                    <a:pt x="135" y="6684"/>
                    <a:pt x="116" y="6703"/>
                    <a:pt x="97" y="6761"/>
                  </a:cubicBezTo>
                  <a:cubicBezTo>
                    <a:pt x="1" y="6953"/>
                    <a:pt x="1" y="7164"/>
                    <a:pt x="58" y="7356"/>
                  </a:cubicBezTo>
                  <a:cubicBezTo>
                    <a:pt x="97" y="7452"/>
                    <a:pt x="135" y="7529"/>
                    <a:pt x="193" y="7625"/>
                  </a:cubicBezTo>
                  <a:lnTo>
                    <a:pt x="250" y="7759"/>
                  </a:lnTo>
                  <a:lnTo>
                    <a:pt x="327" y="7874"/>
                  </a:lnTo>
                  <a:cubicBezTo>
                    <a:pt x="327" y="7913"/>
                    <a:pt x="346" y="7913"/>
                    <a:pt x="346" y="7932"/>
                  </a:cubicBezTo>
                  <a:cubicBezTo>
                    <a:pt x="615" y="8335"/>
                    <a:pt x="903" y="8719"/>
                    <a:pt x="1210" y="9046"/>
                  </a:cubicBezTo>
                  <a:cubicBezTo>
                    <a:pt x="1633" y="9545"/>
                    <a:pt x="2075" y="9948"/>
                    <a:pt x="2593" y="10332"/>
                  </a:cubicBezTo>
                  <a:cubicBezTo>
                    <a:pt x="2651" y="10371"/>
                    <a:pt x="2747" y="10448"/>
                    <a:pt x="2824" y="10505"/>
                  </a:cubicBezTo>
                  <a:cubicBezTo>
                    <a:pt x="2343" y="10985"/>
                    <a:pt x="1940" y="11485"/>
                    <a:pt x="1633" y="11984"/>
                  </a:cubicBezTo>
                  <a:cubicBezTo>
                    <a:pt x="1441" y="12272"/>
                    <a:pt x="1287" y="12579"/>
                    <a:pt x="1153" y="12906"/>
                  </a:cubicBezTo>
                  <a:cubicBezTo>
                    <a:pt x="1018" y="13213"/>
                    <a:pt x="903" y="13539"/>
                    <a:pt x="826" y="13904"/>
                  </a:cubicBezTo>
                  <a:cubicBezTo>
                    <a:pt x="769" y="14269"/>
                    <a:pt x="711" y="14615"/>
                    <a:pt x="730" y="14980"/>
                  </a:cubicBezTo>
                  <a:cubicBezTo>
                    <a:pt x="769" y="15306"/>
                    <a:pt x="826" y="15613"/>
                    <a:pt x="922" y="15902"/>
                  </a:cubicBezTo>
                  <a:cubicBezTo>
                    <a:pt x="1076" y="16266"/>
                    <a:pt x="1287" y="16612"/>
                    <a:pt x="1594" y="16939"/>
                  </a:cubicBezTo>
                  <a:cubicBezTo>
                    <a:pt x="1633" y="16977"/>
                    <a:pt x="1652" y="16996"/>
                    <a:pt x="1671" y="17035"/>
                  </a:cubicBezTo>
                  <a:cubicBezTo>
                    <a:pt x="1767" y="17131"/>
                    <a:pt x="1883" y="17227"/>
                    <a:pt x="1979" y="17284"/>
                  </a:cubicBezTo>
                  <a:cubicBezTo>
                    <a:pt x="2439" y="17630"/>
                    <a:pt x="2977" y="17841"/>
                    <a:pt x="3553" y="17899"/>
                  </a:cubicBezTo>
                  <a:cubicBezTo>
                    <a:pt x="3649" y="17918"/>
                    <a:pt x="3764" y="17918"/>
                    <a:pt x="3861" y="17918"/>
                  </a:cubicBezTo>
                  <a:cubicBezTo>
                    <a:pt x="4341" y="17918"/>
                    <a:pt x="4821" y="17803"/>
                    <a:pt x="5224" y="17457"/>
                  </a:cubicBezTo>
                  <a:cubicBezTo>
                    <a:pt x="5493" y="17303"/>
                    <a:pt x="5762" y="17111"/>
                    <a:pt x="5973" y="16900"/>
                  </a:cubicBezTo>
                  <a:cubicBezTo>
                    <a:pt x="6088" y="16785"/>
                    <a:pt x="6184" y="16670"/>
                    <a:pt x="6280" y="16516"/>
                  </a:cubicBezTo>
                  <a:cubicBezTo>
                    <a:pt x="6395" y="16382"/>
                    <a:pt x="6472" y="16209"/>
                    <a:pt x="6568" y="16017"/>
                  </a:cubicBezTo>
                  <a:cubicBezTo>
                    <a:pt x="6722" y="15709"/>
                    <a:pt x="6818" y="15364"/>
                    <a:pt x="6875" y="14941"/>
                  </a:cubicBezTo>
                  <a:cubicBezTo>
                    <a:pt x="6952" y="14576"/>
                    <a:pt x="6971" y="14212"/>
                    <a:pt x="6971" y="13904"/>
                  </a:cubicBezTo>
                  <a:lnTo>
                    <a:pt x="6971" y="13559"/>
                  </a:lnTo>
                  <a:cubicBezTo>
                    <a:pt x="7010" y="13059"/>
                    <a:pt x="7010" y="12599"/>
                    <a:pt x="7106" y="12176"/>
                  </a:cubicBezTo>
                  <a:lnTo>
                    <a:pt x="7106" y="12157"/>
                  </a:lnTo>
                  <a:cubicBezTo>
                    <a:pt x="7125" y="12099"/>
                    <a:pt x="7125" y="12061"/>
                    <a:pt x="7144" y="12003"/>
                  </a:cubicBezTo>
                  <a:cubicBezTo>
                    <a:pt x="7394" y="12022"/>
                    <a:pt x="7605" y="12022"/>
                    <a:pt x="7836" y="12022"/>
                  </a:cubicBezTo>
                  <a:cubicBezTo>
                    <a:pt x="8181" y="12022"/>
                    <a:pt x="8546" y="12003"/>
                    <a:pt x="8873" y="11965"/>
                  </a:cubicBezTo>
                  <a:cubicBezTo>
                    <a:pt x="9180" y="11907"/>
                    <a:pt x="9506" y="11869"/>
                    <a:pt x="9756" y="11792"/>
                  </a:cubicBezTo>
                  <a:lnTo>
                    <a:pt x="9814" y="11792"/>
                  </a:lnTo>
                  <a:cubicBezTo>
                    <a:pt x="10025" y="11734"/>
                    <a:pt x="10236" y="11677"/>
                    <a:pt x="10428" y="11600"/>
                  </a:cubicBezTo>
                  <a:cubicBezTo>
                    <a:pt x="10524" y="11581"/>
                    <a:pt x="10659" y="11523"/>
                    <a:pt x="10755" y="11485"/>
                  </a:cubicBezTo>
                  <a:cubicBezTo>
                    <a:pt x="10755" y="11485"/>
                    <a:pt x="10774" y="11446"/>
                    <a:pt x="10793" y="11446"/>
                  </a:cubicBezTo>
                  <a:cubicBezTo>
                    <a:pt x="10870" y="11427"/>
                    <a:pt x="10947" y="11389"/>
                    <a:pt x="11004" y="11350"/>
                  </a:cubicBezTo>
                  <a:lnTo>
                    <a:pt x="11043" y="11331"/>
                  </a:lnTo>
                  <a:cubicBezTo>
                    <a:pt x="11062" y="11312"/>
                    <a:pt x="11100" y="11312"/>
                    <a:pt x="11139" y="11293"/>
                  </a:cubicBezTo>
                  <a:cubicBezTo>
                    <a:pt x="11177" y="11254"/>
                    <a:pt x="11196" y="11254"/>
                    <a:pt x="11235" y="11235"/>
                  </a:cubicBezTo>
                  <a:cubicBezTo>
                    <a:pt x="11273" y="11216"/>
                    <a:pt x="11350" y="11158"/>
                    <a:pt x="11388" y="11139"/>
                  </a:cubicBezTo>
                  <a:lnTo>
                    <a:pt x="11446" y="11120"/>
                  </a:lnTo>
                  <a:cubicBezTo>
                    <a:pt x="11446" y="11101"/>
                    <a:pt x="11484" y="11081"/>
                    <a:pt x="11484" y="11081"/>
                  </a:cubicBezTo>
                  <a:cubicBezTo>
                    <a:pt x="11561" y="11024"/>
                    <a:pt x="11619" y="11005"/>
                    <a:pt x="11657" y="10947"/>
                  </a:cubicBezTo>
                  <a:lnTo>
                    <a:pt x="11868" y="10793"/>
                  </a:lnTo>
                  <a:cubicBezTo>
                    <a:pt x="11907" y="10755"/>
                    <a:pt x="11945" y="10736"/>
                    <a:pt x="11964" y="10717"/>
                  </a:cubicBezTo>
                  <a:cubicBezTo>
                    <a:pt x="12003" y="10697"/>
                    <a:pt x="12022" y="10697"/>
                    <a:pt x="12022" y="10659"/>
                  </a:cubicBezTo>
                  <a:cubicBezTo>
                    <a:pt x="12099" y="10621"/>
                    <a:pt x="12137" y="10563"/>
                    <a:pt x="12195" y="10505"/>
                  </a:cubicBezTo>
                  <a:cubicBezTo>
                    <a:pt x="12214" y="10505"/>
                    <a:pt x="12214" y="10467"/>
                    <a:pt x="12233" y="10448"/>
                  </a:cubicBezTo>
                  <a:lnTo>
                    <a:pt x="12252" y="10428"/>
                  </a:lnTo>
                  <a:cubicBezTo>
                    <a:pt x="12348" y="10313"/>
                    <a:pt x="12406" y="10140"/>
                    <a:pt x="12406" y="9987"/>
                  </a:cubicBezTo>
                  <a:lnTo>
                    <a:pt x="12406" y="9660"/>
                  </a:lnTo>
                  <a:lnTo>
                    <a:pt x="12406" y="9603"/>
                  </a:lnTo>
                  <a:cubicBezTo>
                    <a:pt x="12406" y="9507"/>
                    <a:pt x="12387" y="9391"/>
                    <a:pt x="12387" y="9295"/>
                  </a:cubicBezTo>
                  <a:lnTo>
                    <a:pt x="12348" y="9180"/>
                  </a:lnTo>
                  <a:cubicBezTo>
                    <a:pt x="12348" y="9084"/>
                    <a:pt x="12329" y="9007"/>
                    <a:pt x="12329" y="8911"/>
                  </a:cubicBezTo>
                  <a:cubicBezTo>
                    <a:pt x="12310" y="8777"/>
                    <a:pt x="12310" y="8623"/>
                    <a:pt x="12310" y="8412"/>
                  </a:cubicBezTo>
                  <a:cubicBezTo>
                    <a:pt x="12310" y="7932"/>
                    <a:pt x="12329" y="7394"/>
                    <a:pt x="12348" y="6991"/>
                  </a:cubicBezTo>
                  <a:lnTo>
                    <a:pt x="12348" y="6914"/>
                  </a:lnTo>
                  <a:cubicBezTo>
                    <a:pt x="12387" y="6530"/>
                    <a:pt x="12406" y="6146"/>
                    <a:pt x="12406" y="5762"/>
                  </a:cubicBezTo>
                  <a:cubicBezTo>
                    <a:pt x="12444" y="4802"/>
                    <a:pt x="12425" y="3746"/>
                    <a:pt x="12118" y="2747"/>
                  </a:cubicBezTo>
                  <a:cubicBezTo>
                    <a:pt x="11945" y="2267"/>
                    <a:pt x="11715" y="1787"/>
                    <a:pt x="11427" y="1403"/>
                  </a:cubicBezTo>
                  <a:cubicBezTo>
                    <a:pt x="11158" y="1057"/>
                    <a:pt x="10851" y="769"/>
                    <a:pt x="10467" y="558"/>
                  </a:cubicBezTo>
                  <a:cubicBezTo>
                    <a:pt x="10409" y="539"/>
                    <a:pt x="10390" y="539"/>
                    <a:pt x="10371" y="519"/>
                  </a:cubicBezTo>
                  <a:cubicBezTo>
                    <a:pt x="10274" y="462"/>
                    <a:pt x="10198" y="423"/>
                    <a:pt x="10121" y="385"/>
                  </a:cubicBezTo>
                  <a:cubicBezTo>
                    <a:pt x="9890" y="270"/>
                    <a:pt x="9622" y="174"/>
                    <a:pt x="9257" y="97"/>
                  </a:cubicBezTo>
                  <a:cubicBezTo>
                    <a:pt x="8988" y="59"/>
                    <a:pt x="8700" y="1"/>
                    <a:pt x="8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7"/>
            <p:cNvSpPr/>
            <p:nvPr/>
          </p:nvSpPr>
          <p:spPr>
            <a:xfrm rot="982744" flipH="1">
              <a:off x="1287798" y="3205731"/>
              <a:ext cx="724426" cy="925311"/>
            </a:xfrm>
            <a:custGeom>
              <a:avLst/>
              <a:gdLst/>
              <a:ahLst/>
              <a:cxnLst/>
              <a:rect l="l" t="t" r="r" b="b"/>
              <a:pathLst>
                <a:path w="5550" h="7836" extrusionOk="0">
                  <a:moveTo>
                    <a:pt x="4436" y="0"/>
                  </a:moveTo>
                  <a:cubicBezTo>
                    <a:pt x="4302" y="0"/>
                    <a:pt x="4148" y="20"/>
                    <a:pt x="4014" y="58"/>
                  </a:cubicBezTo>
                  <a:cubicBezTo>
                    <a:pt x="3783" y="116"/>
                    <a:pt x="3572" y="212"/>
                    <a:pt x="3303" y="365"/>
                  </a:cubicBezTo>
                  <a:cubicBezTo>
                    <a:pt x="3111" y="481"/>
                    <a:pt x="2919" y="634"/>
                    <a:pt x="2765" y="788"/>
                  </a:cubicBezTo>
                  <a:cubicBezTo>
                    <a:pt x="2727" y="826"/>
                    <a:pt x="2689" y="865"/>
                    <a:pt x="2689" y="922"/>
                  </a:cubicBezTo>
                  <a:lnTo>
                    <a:pt x="2689" y="941"/>
                  </a:lnTo>
                  <a:cubicBezTo>
                    <a:pt x="2439" y="1153"/>
                    <a:pt x="2208" y="1364"/>
                    <a:pt x="1997" y="1594"/>
                  </a:cubicBezTo>
                  <a:cubicBezTo>
                    <a:pt x="1517" y="2074"/>
                    <a:pt x="1133" y="2555"/>
                    <a:pt x="787" y="3054"/>
                  </a:cubicBezTo>
                  <a:cubicBezTo>
                    <a:pt x="615" y="3323"/>
                    <a:pt x="480" y="3611"/>
                    <a:pt x="365" y="3860"/>
                  </a:cubicBezTo>
                  <a:cubicBezTo>
                    <a:pt x="231" y="4129"/>
                    <a:pt x="134" y="4417"/>
                    <a:pt x="96" y="4725"/>
                  </a:cubicBezTo>
                  <a:cubicBezTo>
                    <a:pt x="19" y="5013"/>
                    <a:pt x="0" y="5339"/>
                    <a:pt x="19" y="5627"/>
                  </a:cubicBezTo>
                  <a:cubicBezTo>
                    <a:pt x="19" y="5858"/>
                    <a:pt x="77" y="6107"/>
                    <a:pt x="173" y="6318"/>
                  </a:cubicBezTo>
                  <a:cubicBezTo>
                    <a:pt x="307" y="6722"/>
                    <a:pt x="595" y="7087"/>
                    <a:pt x="960" y="7375"/>
                  </a:cubicBezTo>
                  <a:cubicBezTo>
                    <a:pt x="1287" y="7644"/>
                    <a:pt x="1728" y="7778"/>
                    <a:pt x="2151" y="7836"/>
                  </a:cubicBezTo>
                  <a:lnTo>
                    <a:pt x="2381" y="7836"/>
                  </a:lnTo>
                  <a:cubicBezTo>
                    <a:pt x="2727" y="7836"/>
                    <a:pt x="3111" y="7740"/>
                    <a:pt x="3437" y="7567"/>
                  </a:cubicBezTo>
                  <a:cubicBezTo>
                    <a:pt x="3649" y="7471"/>
                    <a:pt x="3822" y="7317"/>
                    <a:pt x="3975" y="7163"/>
                  </a:cubicBezTo>
                  <a:cubicBezTo>
                    <a:pt x="4071" y="7067"/>
                    <a:pt x="4148" y="6971"/>
                    <a:pt x="4244" y="6837"/>
                  </a:cubicBezTo>
                  <a:cubicBezTo>
                    <a:pt x="4321" y="6741"/>
                    <a:pt x="4398" y="6607"/>
                    <a:pt x="4455" y="6453"/>
                  </a:cubicBezTo>
                  <a:cubicBezTo>
                    <a:pt x="4590" y="6222"/>
                    <a:pt x="4647" y="5934"/>
                    <a:pt x="4705" y="5570"/>
                  </a:cubicBezTo>
                  <a:cubicBezTo>
                    <a:pt x="4743" y="5262"/>
                    <a:pt x="4782" y="4917"/>
                    <a:pt x="4782" y="4629"/>
                  </a:cubicBezTo>
                  <a:lnTo>
                    <a:pt x="4782" y="4302"/>
                  </a:lnTo>
                  <a:cubicBezTo>
                    <a:pt x="4801" y="3803"/>
                    <a:pt x="4801" y="3265"/>
                    <a:pt x="4916" y="2785"/>
                  </a:cubicBezTo>
                  <a:lnTo>
                    <a:pt x="4916" y="2766"/>
                  </a:lnTo>
                  <a:cubicBezTo>
                    <a:pt x="4974" y="2574"/>
                    <a:pt x="5031" y="2382"/>
                    <a:pt x="5127" y="2190"/>
                  </a:cubicBezTo>
                  <a:lnTo>
                    <a:pt x="5204" y="2017"/>
                  </a:lnTo>
                  <a:cubicBezTo>
                    <a:pt x="5281" y="1882"/>
                    <a:pt x="5319" y="1729"/>
                    <a:pt x="5396" y="1614"/>
                  </a:cubicBezTo>
                  <a:cubicBezTo>
                    <a:pt x="5492" y="1364"/>
                    <a:pt x="5550" y="1172"/>
                    <a:pt x="5550" y="980"/>
                  </a:cubicBezTo>
                  <a:cubicBezTo>
                    <a:pt x="5550" y="941"/>
                    <a:pt x="5550" y="884"/>
                    <a:pt x="5511" y="845"/>
                  </a:cubicBezTo>
                  <a:cubicBezTo>
                    <a:pt x="5511" y="788"/>
                    <a:pt x="5492" y="749"/>
                    <a:pt x="5492" y="692"/>
                  </a:cubicBezTo>
                  <a:cubicBezTo>
                    <a:pt x="5473" y="577"/>
                    <a:pt x="5396" y="481"/>
                    <a:pt x="5319" y="385"/>
                  </a:cubicBezTo>
                  <a:cubicBezTo>
                    <a:pt x="5262" y="308"/>
                    <a:pt x="5147" y="212"/>
                    <a:pt x="5031" y="154"/>
                  </a:cubicBezTo>
                  <a:cubicBezTo>
                    <a:pt x="4935" y="77"/>
                    <a:pt x="4820" y="20"/>
                    <a:pt x="4667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7"/>
            <p:cNvSpPr/>
            <p:nvPr/>
          </p:nvSpPr>
          <p:spPr>
            <a:xfrm rot="982744" flipH="1">
              <a:off x="1286149" y="3193551"/>
              <a:ext cx="634362" cy="928381"/>
            </a:xfrm>
            <a:custGeom>
              <a:avLst/>
              <a:gdLst/>
              <a:ahLst/>
              <a:cxnLst/>
              <a:rect l="l" t="t" r="r" b="b"/>
              <a:pathLst>
                <a:path w="4860" h="7862" extrusionOk="0">
                  <a:moveTo>
                    <a:pt x="3615" y="0"/>
                  </a:moveTo>
                  <a:cubicBezTo>
                    <a:pt x="3511" y="0"/>
                    <a:pt x="3402" y="18"/>
                    <a:pt x="3304" y="46"/>
                  </a:cubicBezTo>
                  <a:cubicBezTo>
                    <a:pt x="3073" y="104"/>
                    <a:pt x="2843" y="200"/>
                    <a:pt x="2593" y="353"/>
                  </a:cubicBezTo>
                  <a:cubicBezTo>
                    <a:pt x="2401" y="469"/>
                    <a:pt x="2209" y="622"/>
                    <a:pt x="2055" y="776"/>
                  </a:cubicBezTo>
                  <a:cubicBezTo>
                    <a:pt x="2017" y="814"/>
                    <a:pt x="1979" y="853"/>
                    <a:pt x="1979" y="910"/>
                  </a:cubicBezTo>
                  <a:lnTo>
                    <a:pt x="1979" y="929"/>
                  </a:lnTo>
                  <a:cubicBezTo>
                    <a:pt x="1729" y="1121"/>
                    <a:pt x="1518" y="1333"/>
                    <a:pt x="1306" y="1544"/>
                  </a:cubicBezTo>
                  <a:cubicBezTo>
                    <a:pt x="1402" y="1640"/>
                    <a:pt x="1498" y="1717"/>
                    <a:pt x="1614" y="1794"/>
                  </a:cubicBezTo>
                  <a:cubicBezTo>
                    <a:pt x="1729" y="1870"/>
                    <a:pt x="1825" y="1928"/>
                    <a:pt x="1959" y="2005"/>
                  </a:cubicBezTo>
                  <a:lnTo>
                    <a:pt x="2247" y="2158"/>
                  </a:lnTo>
                  <a:cubicBezTo>
                    <a:pt x="2305" y="2178"/>
                    <a:pt x="2401" y="2197"/>
                    <a:pt x="2478" y="2216"/>
                  </a:cubicBezTo>
                  <a:cubicBezTo>
                    <a:pt x="2574" y="2255"/>
                    <a:pt x="2651" y="2274"/>
                    <a:pt x="2747" y="2293"/>
                  </a:cubicBezTo>
                  <a:lnTo>
                    <a:pt x="2958" y="2370"/>
                  </a:lnTo>
                  <a:cubicBezTo>
                    <a:pt x="3035" y="2389"/>
                    <a:pt x="3112" y="2447"/>
                    <a:pt x="3169" y="2485"/>
                  </a:cubicBezTo>
                  <a:cubicBezTo>
                    <a:pt x="3246" y="2543"/>
                    <a:pt x="3304" y="2581"/>
                    <a:pt x="3342" y="2658"/>
                  </a:cubicBezTo>
                  <a:cubicBezTo>
                    <a:pt x="3400" y="2696"/>
                    <a:pt x="3419" y="2773"/>
                    <a:pt x="3438" y="2850"/>
                  </a:cubicBezTo>
                  <a:cubicBezTo>
                    <a:pt x="3457" y="2927"/>
                    <a:pt x="3496" y="2965"/>
                    <a:pt x="3496" y="3042"/>
                  </a:cubicBezTo>
                  <a:cubicBezTo>
                    <a:pt x="3515" y="3215"/>
                    <a:pt x="3534" y="3368"/>
                    <a:pt x="3534" y="3541"/>
                  </a:cubicBezTo>
                  <a:cubicBezTo>
                    <a:pt x="3534" y="3714"/>
                    <a:pt x="3515" y="3887"/>
                    <a:pt x="3496" y="4040"/>
                  </a:cubicBezTo>
                  <a:cubicBezTo>
                    <a:pt x="3496" y="4117"/>
                    <a:pt x="3457" y="4213"/>
                    <a:pt x="3457" y="4290"/>
                  </a:cubicBezTo>
                  <a:cubicBezTo>
                    <a:pt x="3457" y="4367"/>
                    <a:pt x="3438" y="4425"/>
                    <a:pt x="3438" y="4501"/>
                  </a:cubicBezTo>
                  <a:cubicBezTo>
                    <a:pt x="3419" y="4655"/>
                    <a:pt x="3400" y="4809"/>
                    <a:pt x="3361" y="4962"/>
                  </a:cubicBezTo>
                  <a:cubicBezTo>
                    <a:pt x="3323" y="5231"/>
                    <a:pt x="3227" y="5481"/>
                    <a:pt x="3131" y="5730"/>
                  </a:cubicBezTo>
                  <a:cubicBezTo>
                    <a:pt x="3035" y="5961"/>
                    <a:pt x="2920" y="6210"/>
                    <a:pt x="2747" y="6422"/>
                  </a:cubicBezTo>
                  <a:cubicBezTo>
                    <a:pt x="2593" y="6633"/>
                    <a:pt x="2439" y="6825"/>
                    <a:pt x="2209" y="6998"/>
                  </a:cubicBezTo>
                  <a:cubicBezTo>
                    <a:pt x="2017" y="7151"/>
                    <a:pt x="1806" y="7267"/>
                    <a:pt x="1575" y="7343"/>
                  </a:cubicBezTo>
                  <a:cubicBezTo>
                    <a:pt x="1395" y="7385"/>
                    <a:pt x="1225" y="7417"/>
                    <a:pt x="1051" y="7417"/>
                  </a:cubicBezTo>
                  <a:cubicBezTo>
                    <a:pt x="983" y="7417"/>
                    <a:pt x="915" y="7412"/>
                    <a:pt x="846" y="7401"/>
                  </a:cubicBezTo>
                  <a:cubicBezTo>
                    <a:pt x="577" y="7382"/>
                    <a:pt x="346" y="7343"/>
                    <a:pt x="97" y="7247"/>
                  </a:cubicBezTo>
                  <a:cubicBezTo>
                    <a:pt x="77" y="7209"/>
                    <a:pt x="39" y="7209"/>
                    <a:pt x="1" y="7190"/>
                  </a:cubicBezTo>
                  <a:lnTo>
                    <a:pt x="1" y="7190"/>
                  </a:lnTo>
                  <a:cubicBezTo>
                    <a:pt x="77" y="7267"/>
                    <a:pt x="154" y="7343"/>
                    <a:pt x="250" y="7382"/>
                  </a:cubicBezTo>
                  <a:cubicBezTo>
                    <a:pt x="577" y="7651"/>
                    <a:pt x="1018" y="7785"/>
                    <a:pt x="1479" y="7843"/>
                  </a:cubicBezTo>
                  <a:cubicBezTo>
                    <a:pt x="1537" y="7843"/>
                    <a:pt x="1614" y="7862"/>
                    <a:pt x="1691" y="7862"/>
                  </a:cubicBezTo>
                  <a:cubicBezTo>
                    <a:pt x="2055" y="7862"/>
                    <a:pt x="2439" y="7766"/>
                    <a:pt x="2747" y="7593"/>
                  </a:cubicBezTo>
                  <a:cubicBezTo>
                    <a:pt x="2958" y="7497"/>
                    <a:pt x="3131" y="7363"/>
                    <a:pt x="3304" y="7190"/>
                  </a:cubicBezTo>
                  <a:cubicBezTo>
                    <a:pt x="3400" y="7094"/>
                    <a:pt x="3457" y="6998"/>
                    <a:pt x="3553" y="6883"/>
                  </a:cubicBezTo>
                  <a:cubicBezTo>
                    <a:pt x="3630" y="6787"/>
                    <a:pt x="3707" y="6633"/>
                    <a:pt x="3784" y="6499"/>
                  </a:cubicBezTo>
                  <a:cubicBezTo>
                    <a:pt x="3899" y="6249"/>
                    <a:pt x="3976" y="5961"/>
                    <a:pt x="4014" y="5615"/>
                  </a:cubicBezTo>
                  <a:cubicBezTo>
                    <a:pt x="4072" y="5289"/>
                    <a:pt x="4091" y="4962"/>
                    <a:pt x="4091" y="4674"/>
                  </a:cubicBezTo>
                  <a:lnTo>
                    <a:pt x="4091" y="4328"/>
                  </a:lnTo>
                  <a:cubicBezTo>
                    <a:pt x="4110" y="3829"/>
                    <a:pt x="4110" y="3311"/>
                    <a:pt x="4225" y="2831"/>
                  </a:cubicBezTo>
                  <a:lnTo>
                    <a:pt x="4225" y="2792"/>
                  </a:lnTo>
                  <a:cubicBezTo>
                    <a:pt x="4283" y="2600"/>
                    <a:pt x="4360" y="2408"/>
                    <a:pt x="4456" y="2216"/>
                  </a:cubicBezTo>
                  <a:lnTo>
                    <a:pt x="4513" y="2062"/>
                  </a:lnTo>
                  <a:cubicBezTo>
                    <a:pt x="4590" y="1909"/>
                    <a:pt x="4667" y="1774"/>
                    <a:pt x="4705" y="1640"/>
                  </a:cubicBezTo>
                  <a:cubicBezTo>
                    <a:pt x="4801" y="1410"/>
                    <a:pt x="4859" y="1218"/>
                    <a:pt x="4859" y="1025"/>
                  </a:cubicBezTo>
                  <a:cubicBezTo>
                    <a:pt x="4859" y="968"/>
                    <a:pt x="4859" y="929"/>
                    <a:pt x="4821" y="872"/>
                  </a:cubicBezTo>
                  <a:cubicBezTo>
                    <a:pt x="4821" y="833"/>
                    <a:pt x="4801" y="814"/>
                    <a:pt x="4801" y="757"/>
                  </a:cubicBezTo>
                  <a:cubicBezTo>
                    <a:pt x="4782" y="641"/>
                    <a:pt x="4705" y="545"/>
                    <a:pt x="4629" y="430"/>
                  </a:cubicBezTo>
                  <a:cubicBezTo>
                    <a:pt x="4571" y="353"/>
                    <a:pt x="4475" y="257"/>
                    <a:pt x="4341" y="181"/>
                  </a:cubicBezTo>
                  <a:cubicBezTo>
                    <a:pt x="4225" y="104"/>
                    <a:pt x="4129" y="65"/>
                    <a:pt x="3995" y="46"/>
                  </a:cubicBezTo>
                  <a:cubicBezTo>
                    <a:pt x="3899" y="8"/>
                    <a:pt x="3803" y="8"/>
                    <a:pt x="3726" y="8"/>
                  </a:cubicBezTo>
                  <a:cubicBezTo>
                    <a:pt x="3690" y="3"/>
                    <a:pt x="3653" y="0"/>
                    <a:pt x="3615" y="0"/>
                  </a:cubicBez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7"/>
            <p:cNvSpPr/>
            <p:nvPr/>
          </p:nvSpPr>
          <p:spPr>
            <a:xfrm rot="982749" flipH="1">
              <a:off x="1382626" y="2852332"/>
              <a:ext cx="80" cy="7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7"/>
            <p:cNvSpPr/>
            <p:nvPr/>
          </p:nvSpPr>
          <p:spPr>
            <a:xfrm rot="982744" flipH="1">
              <a:off x="966466" y="2166829"/>
              <a:ext cx="1431361" cy="1263151"/>
            </a:xfrm>
            <a:custGeom>
              <a:avLst/>
              <a:gdLst/>
              <a:ahLst/>
              <a:cxnLst/>
              <a:rect l="l" t="t" r="r" b="b"/>
              <a:pathLst>
                <a:path w="10966" h="10697" extrusionOk="0">
                  <a:moveTo>
                    <a:pt x="7566" y="0"/>
                  </a:moveTo>
                  <a:cubicBezTo>
                    <a:pt x="7355" y="58"/>
                    <a:pt x="7125" y="96"/>
                    <a:pt x="6913" y="116"/>
                  </a:cubicBezTo>
                  <a:cubicBezTo>
                    <a:pt x="6683" y="154"/>
                    <a:pt x="6433" y="212"/>
                    <a:pt x="6164" y="308"/>
                  </a:cubicBezTo>
                  <a:cubicBezTo>
                    <a:pt x="5300" y="596"/>
                    <a:pt x="4475" y="1114"/>
                    <a:pt x="3514" y="1959"/>
                  </a:cubicBezTo>
                  <a:cubicBezTo>
                    <a:pt x="2765" y="2612"/>
                    <a:pt x="2036" y="3399"/>
                    <a:pt x="1306" y="4379"/>
                  </a:cubicBezTo>
                  <a:cubicBezTo>
                    <a:pt x="903" y="4897"/>
                    <a:pt x="557" y="5435"/>
                    <a:pt x="173" y="6069"/>
                  </a:cubicBezTo>
                  <a:cubicBezTo>
                    <a:pt x="173" y="6088"/>
                    <a:pt x="135" y="6088"/>
                    <a:pt x="135" y="6107"/>
                  </a:cubicBezTo>
                  <a:cubicBezTo>
                    <a:pt x="115" y="6165"/>
                    <a:pt x="96" y="6203"/>
                    <a:pt x="39" y="6261"/>
                  </a:cubicBezTo>
                  <a:cubicBezTo>
                    <a:pt x="19" y="6280"/>
                    <a:pt x="19" y="6338"/>
                    <a:pt x="0" y="6357"/>
                  </a:cubicBezTo>
                  <a:cubicBezTo>
                    <a:pt x="19" y="6434"/>
                    <a:pt x="77" y="6491"/>
                    <a:pt x="96" y="6549"/>
                  </a:cubicBezTo>
                  <a:cubicBezTo>
                    <a:pt x="115" y="6587"/>
                    <a:pt x="135" y="6626"/>
                    <a:pt x="135" y="6664"/>
                  </a:cubicBezTo>
                  <a:cubicBezTo>
                    <a:pt x="173" y="6722"/>
                    <a:pt x="192" y="6760"/>
                    <a:pt x="211" y="6779"/>
                  </a:cubicBezTo>
                  <a:cubicBezTo>
                    <a:pt x="461" y="7163"/>
                    <a:pt x="749" y="7509"/>
                    <a:pt x="1037" y="7836"/>
                  </a:cubicBezTo>
                  <a:cubicBezTo>
                    <a:pt x="1421" y="8277"/>
                    <a:pt x="1844" y="8661"/>
                    <a:pt x="2305" y="9026"/>
                  </a:cubicBezTo>
                  <a:cubicBezTo>
                    <a:pt x="3207" y="9698"/>
                    <a:pt x="4263" y="10198"/>
                    <a:pt x="5377" y="10486"/>
                  </a:cubicBezTo>
                  <a:cubicBezTo>
                    <a:pt x="5953" y="10620"/>
                    <a:pt x="6529" y="10697"/>
                    <a:pt x="7125" y="10697"/>
                  </a:cubicBezTo>
                  <a:cubicBezTo>
                    <a:pt x="7432" y="10697"/>
                    <a:pt x="7758" y="10678"/>
                    <a:pt x="8066" y="10620"/>
                  </a:cubicBezTo>
                  <a:cubicBezTo>
                    <a:pt x="8354" y="10582"/>
                    <a:pt x="8623" y="10524"/>
                    <a:pt x="8872" y="10466"/>
                  </a:cubicBezTo>
                  <a:lnTo>
                    <a:pt x="8930" y="10466"/>
                  </a:lnTo>
                  <a:cubicBezTo>
                    <a:pt x="9122" y="10409"/>
                    <a:pt x="9314" y="10370"/>
                    <a:pt x="9487" y="10294"/>
                  </a:cubicBezTo>
                  <a:cubicBezTo>
                    <a:pt x="9583" y="10274"/>
                    <a:pt x="9679" y="10217"/>
                    <a:pt x="9775" y="10178"/>
                  </a:cubicBezTo>
                  <a:cubicBezTo>
                    <a:pt x="9794" y="10178"/>
                    <a:pt x="9794" y="10140"/>
                    <a:pt x="9813" y="10140"/>
                  </a:cubicBezTo>
                  <a:lnTo>
                    <a:pt x="9967" y="10082"/>
                  </a:lnTo>
                  <a:lnTo>
                    <a:pt x="10005" y="10044"/>
                  </a:lnTo>
                  <a:cubicBezTo>
                    <a:pt x="10024" y="10025"/>
                    <a:pt x="10063" y="10025"/>
                    <a:pt x="10101" y="10006"/>
                  </a:cubicBezTo>
                  <a:cubicBezTo>
                    <a:pt x="10120" y="9986"/>
                    <a:pt x="10159" y="9986"/>
                    <a:pt x="10178" y="9948"/>
                  </a:cubicBezTo>
                  <a:lnTo>
                    <a:pt x="10312" y="9890"/>
                  </a:lnTo>
                  <a:lnTo>
                    <a:pt x="10370" y="9852"/>
                  </a:lnTo>
                  <a:cubicBezTo>
                    <a:pt x="10389" y="9852"/>
                    <a:pt x="10389" y="9833"/>
                    <a:pt x="10389" y="9833"/>
                  </a:cubicBezTo>
                  <a:lnTo>
                    <a:pt x="10408" y="9833"/>
                  </a:lnTo>
                  <a:cubicBezTo>
                    <a:pt x="10466" y="9814"/>
                    <a:pt x="10504" y="9756"/>
                    <a:pt x="10543" y="9737"/>
                  </a:cubicBezTo>
                  <a:cubicBezTo>
                    <a:pt x="10581" y="9698"/>
                    <a:pt x="10658" y="9641"/>
                    <a:pt x="10697" y="9602"/>
                  </a:cubicBezTo>
                  <a:lnTo>
                    <a:pt x="10773" y="9525"/>
                  </a:lnTo>
                  <a:cubicBezTo>
                    <a:pt x="10831" y="9468"/>
                    <a:pt x="10869" y="9410"/>
                    <a:pt x="10927" y="9353"/>
                  </a:cubicBezTo>
                  <a:cubicBezTo>
                    <a:pt x="10927" y="9353"/>
                    <a:pt x="10927" y="9333"/>
                    <a:pt x="10946" y="9333"/>
                  </a:cubicBezTo>
                  <a:lnTo>
                    <a:pt x="10946" y="9045"/>
                  </a:lnTo>
                  <a:cubicBezTo>
                    <a:pt x="10927" y="8930"/>
                    <a:pt x="10927" y="8834"/>
                    <a:pt x="10889" y="8700"/>
                  </a:cubicBezTo>
                  <a:lnTo>
                    <a:pt x="10889" y="8604"/>
                  </a:lnTo>
                  <a:cubicBezTo>
                    <a:pt x="10889" y="8508"/>
                    <a:pt x="10869" y="8412"/>
                    <a:pt x="10869" y="8316"/>
                  </a:cubicBezTo>
                  <a:cubicBezTo>
                    <a:pt x="10869" y="8162"/>
                    <a:pt x="10850" y="7970"/>
                    <a:pt x="10850" y="7740"/>
                  </a:cubicBezTo>
                  <a:cubicBezTo>
                    <a:pt x="10850" y="7240"/>
                    <a:pt x="10869" y="6722"/>
                    <a:pt x="10889" y="6203"/>
                  </a:cubicBezTo>
                  <a:cubicBezTo>
                    <a:pt x="10927" y="5819"/>
                    <a:pt x="10946" y="5473"/>
                    <a:pt x="10946" y="5089"/>
                  </a:cubicBezTo>
                  <a:cubicBezTo>
                    <a:pt x="10965" y="4168"/>
                    <a:pt x="10946" y="3188"/>
                    <a:pt x="10677" y="2266"/>
                  </a:cubicBezTo>
                  <a:cubicBezTo>
                    <a:pt x="10562" y="1863"/>
                    <a:pt x="10370" y="1479"/>
                    <a:pt x="10101" y="1153"/>
                  </a:cubicBezTo>
                  <a:cubicBezTo>
                    <a:pt x="9832" y="807"/>
                    <a:pt x="9506" y="538"/>
                    <a:pt x="9064" y="327"/>
                  </a:cubicBezTo>
                  <a:cubicBezTo>
                    <a:pt x="8891" y="231"/>
                    <a:pt x="8642" y="154"/>
                    <a:pt x="8354" y="96"/>
                  </a:cubicBezTo>
                  <a:cubicBezTo>
                    <a:pt x="8142" y="39"/>
                    <a:pt x="7893" y="20"/>
                    <a:pt x="7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7"/>
            <p:cNvSpPr/>
            <p:nvPr/>
          </p:nvSpPr>
          <p:spPr>
            <a:xfrm rot="982744" flipH="1">
              <a:off x="970806" y="2163180"/>
              <a:ext cx="1035342" cy="1210957"/>
            </a:xfrm>
            <a:custGeom>
              <a:avLst/>
              <a:gdLst/>
              <a:ahLst/>
              <a:cxnLst/>
              <a:rect l="l" t="t" r="r" b="b"/>
              <a:pathLst>
                <a:path w="7932" h="1025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6472" y="231"/>
                    <a:pt x="6568" y="384"/>
                    <a:pt x="6607" y="538"/>
                  </a:cubicBezTo>
                  <a:cubicBezTo>
                    <a:pt x="6703" y="749"/>
                    <a:pt x="6761" y="960"/>
                    <a:pt x="6799" y="1172"/>
                  </a:cubicBezTo>
                  <a:cubicBezTo>
                    <a:pt x="6895" y="1632"/>
                    <a:pt x="6895" y="2093"/>
                    <a:pt x="6895" y="2573"/>
                  </a:cubicBezTo>
                  <a:lnTo>
                    <a:pt x="6895" y="2938"/>
                  </a:lnTo>
                  <a:cubicBezTo>
                    <a:pt x="6895" y="3034"/>
                    <a:pt x="6895" y="3150"/>
                    <a:pt x="6876" y="3246"/>
                  </a:cubicBezTo>
                  <a:lnTo>
                    <a:pt x="6876" y="3918"/>
                  </a:lnTo>
                  <a:cubicBezTo>
                    <a:pt x="6876" y="4033"/>
                    <a:pt x="6876" y="4187"/>
                    <a:pt x="6895" y="4302"/>
                  </a:cubicBezTo>
                  <a:lnTo>
                    <a:pt x="6895" y="4321"/>
                  </a:lnTo>
                  <a:lnTo>
                    <a:pt x="6895" y="4359"/>
                  </a:lnTo>
                  <a:lnTo>
                    <a:pt x="6895" y="4513"/>
                  </a:lnTo>
                  <a:lnTo>
                    <a:pt x="6895" y="4532"/>
                  </a:lnTo>
                  <a:lnTo>
                    <a:pt x="6895" y="4743"/>
                  </a:lnTo>
                  <a:cubicBezTo>
                    <a:pt x="6914" y="5281"/>
                    <a:pt x="6953" y="5838"/>
                    <a:pt x="6895" y="6376"/>
                  </a:cubicBezTo>
                  <a:cubicBezTo>
                    <a:pt x="6876" y="6625"/>
                    <a:pt x="6837" y="6894"/>
                    <a:pt x="6799" y="7144"/>
                  </a:cubicBezTo>
                  <a:cubicBezTo>
                    <a:pt x="6741" y="7355"/>
                    <a:pt x="6684" y="7586"/>
                    <a:pt x="6588" y="7816"/>
                  </a:cubicBezTo>
                  <a:lnTo>
                    <a:pt x="6434" y="8104"/>
                  </a:lnTo>
                  <a:cubicBezTo>
                    <a:pt x="6396" y="8200"/>
                    <a:pt x="6319" y="8258"/>
                    <a:pt x="6242" y="8335"/>
                  </a:cubicBezTo>
                  <a:cubicBezTo>
                    <a:pt x="6108" y="8507"/>
                    <a:pt x="5916" y="8680"/>
                    <a:pt x="5724" y="8795"/>
                  </a:cubicBezTo>
                  <a:cubicBezTo>
                    <a:pt x="5532" y="8930"/>
                    <a:pt x="5339" y="9064"/>
                    <a:pt x="5109" y="9160"/>
                  </a:cubicBezTo>
                  <a:cubicBezTo>
                    <a:pt x="4898" y="9256"/>
                    <a:pt x="4687" y="9352"/>
                    <a:pt x="4475" y="9410"/>
                  </a:cubicBezTo>
                  <a:cubicBezTo>
                    <a:pt x="4014" y="9564"/>
                    <a:pt x="3534" y="9640"/>
                    <a:pt x="3035" y="9660"/>
                  </a:cubicBezTo>
                  <a:cubicBezTo>
                    <a:pt x="2949" y="9663"/>
                    <a:pt x="2863" y="9664"/>
                    <a:pt x="2777" y="9664"/>
                  </a:cubicBezTo>
                  <a:cubicBezTo>
                    <a:pt x="2350" y="9664"/>
                    <a:pt x="1934" y="9624"/>
                    <a:pt x="1518" y="9544"/>
                  </a:cubicBezTo>
                  <a:cubicBezTo>
                    <a:pt x="1019" y="9448"/>
                    <a:pt x="539" y="9295"/>
                    <a:pt x="78" y="9103"/>
                  </a:cubicBezTo>
                  <a:cubicBezTo>
                    <a:pt x="58" y="9103"/>
                    <a:pt x="20" y="9083"/>
                    <a:pt x="1" y="9083"/>
                  </a:cubicBezTo>
                  <a:lnTo>
                    <a:pt x="1" y="9083"/>
                  </a:lnTo>
                  <a:cubicBezTo>
                    <a:pt x="731" y="9506"/>
                    <a:pt x="1518" y="9852"/>
                    <a:pt x="2344" y="10044"/>
                  </a:cubicBezTo>
                  <a:cubicBezTo>
                    <a:pt x="2920" y="10178"/>
                    <a:pt x="3496" y="10255"/>
                    <a:pt x="4091" y="10255"/>
                  </a:cubicBezTo>
                  <a:cubicBezTo>
                    <a:pt x="4398" y="10255"/>
                    <a:pt x="4706" y="10236"/>
                    <a:pt x="5032" y="10178"/>
                  </a:cubicBezTo>
                  <a:cubicBezTo>
                    <a:pt x="5320" y="10140"/>
                    <a:pt x="5570" y="10082"/>
                    <a:pt x="5839" y="10024"/>
                  </a:cubicBezTo>
                  <a:lnTo>
                    <a:pt x="5896" y="10024"/>
                  </a:lnTo>
                  <a:cubicBezTo>
                    <a:pt x="6069" y="9967"/>
                    <a:pt x="6280" y="9928"/>
                    <a:pt x="6434" y="9852"/>
                  </a:cubicBezTo>
                  <a:cubicBezTo>
                    <a:pt x="6530" y="9832"/>
                    <a:pt x="6626" y="9775"/>
                    <a:pt x="6722" y="9736"/>
                  </a:cubicBezTo>
                  <a:cubicBezTo>
                    <a:pt x="6761" y="9736"/>
                    <a:pt x="6761" y="9698"/>
                    <a:pt x="6780" y="9698"/>
                  </a:cubicBezTo>
                  <a:lnTo>
                    <a:pt x="6914" y="9640"/>
                  </a:lnTo>
                  <a:lnTo>
                    <a:pt x="6972" y="9602"/>
                  </a:lnTo>
                  <a:cubicBezTo>
                    <a:pt x="6991" y="9583"/>
                    <a:pt x="7010" y="9583"/>
                    <a:pt x="7068" y="9564"/>
                  </a:cubicBezTo>
                  <a:cubicBezTo>
                    <a:pt x="7087" y="9544"/>
                    <a:pt x="7106" y="9544"/>
                    <a:pt x="7145" y="9506"/>
                  </a:cubicBezTo>
                  <a:lnTo>
                    <a:pt x="7279" y="9448"/>
                  </a:lnTo>
                  <a:lnTo>
                    <a:pt x="7337" y="9410"/>
                  </a:lnTo>
                  <a:lnTo>
                    <a:pt x="7356" y="9391"/>
                  </a:lnTo>
                  <a:cubicBezTo>
                    <a:pt x="7394" y="9352"/>
                    <a:pt x="7452" y="9314"/>
                    <a:pt x="7490" y="9295"/>
                  </a:cubicBezTo>
                  <a:lnTo>
                    <a:pt x="7548" y="9256"/>
                  </a:lnTo>
                  <a:lnTo>
                    <a:pt x="7586" y="9199"/>
                  </a:lnTo>
                  <a:lnTo>
                    <a:pt x="7663" y="9160"/>
                  </a:lnTo>
                  <a:lnTo>
                    <a:pt x="7740" y="9083"/>
                  </a:lnTo>
                  <a:cubicBezTo>
                    <a:pt x="7778" y="9026"/>
                    <a:pt x="7836" y="8968"/>
                    <a:pt x="7874" y="8911"/>
                  </a:cubicBezTo>
                  <a:lnTo>
                    <a:pt x="7913" y="8891"/>
                  </a:lnTo>
                  <a:lnTo>
                    <a:pt x="7913" y="8584"/>
                  </a:lnTo>
                  <a:cubicBezTo>
                    <a:pt x="7874" y="8450"/>
                    <a:pt x="7874" y="8354"/>
                    <a:pt x="7855" y="8238"/>
                  </a:cubicBezTo>
                  <a:lnTo>
                    <a:pt x="7855" y="8200"/>
                  </a:lnTo>
                  <a:lnTo>
                    <a:pt x="7855" y="8142"/>
                  </a:lnTo>
                  <a:cubicBezTo>
                    <a:pt x="7836" y="8046"/>
                    <a:pt x="7836" y="7950"/>
                    <a:pt x="7836" y="7854"/>
                  </a:cubicBezTo>
                  <a:cubicBezTo>
                    <a:pt x="7817" y="7682"/>
                    <a:pt x="7817" y="7528"/>
                    <a:pt x="7817" y="7278"/>
                  </a:cubicBezTo>
                  <a:cubicBezTo>
                    <a:pt x="7817" y="6779"/>
                    <a:pt x="7836" y="6222"/>
                    <a:pt x="7855" y="5800"/>
                  </a:cubicBezTo>
                  <a:lnTo>
                    <a:pt x="7855" y="5742"/>
                  </a:lnTo>
                  <a:cubicBezTo>
                    <a:pt x="7874" y="5339"/>
                    <a:pt x="7913" y="4974"/>
                    <a:pt x="7913" y="4609"/>
                  </a:cubicBezTo>
                  <a:cubicBezTo>
                    <a:pt x="7932" y="3706"/>
                    <a:pt x="7913" y="2727"/>
                    <a:pt x="7644" y="1805"/>
                  </a:cubicBezTo>
                  <a:cubicBezTo>
                    <a:pt x="7529" y="1402"/>
                    <a:pt x="7337" y="1018"/>
                    <a:pt x="7068" y="672"/>
                  </a:cubicBezTo>
                  <a:cubicBezTo>
                    <a:pt x="6876" y="423"/>
                    <a:pt x="6607" y="192"/>
                    <a:pt x="6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7"/>
            <p:cNvSpPr/>
            <p:nvPr/>
          </p:nvSpPr>
          <p:spPr>
            <a:xfrm rot="982744" flipH="1">
              <a:off x="1477968" y="2270804"/>
              <a:ext cx="879884" cy="766605"/>
            </a:xfrm>
            <a:custGeom>
              <a:avLst/>
              <a:gdLst/>
              <a:ahLst/>
              <a:cxnLst/>
              <a:rect l="l" t="t" r="r" b="b"/>
              <a:pathLst>
                <a:path w="6741" h="6492" extrusionOk="0">
                  <a:moveTo>
                    <a:pt x="6741" y="0"/>
                  </a:moveTo>
                  <a:lnTo>
                    <a:pt x="6702" y="20"/>
                  </a:lnTo>
                  <a:cubicBezTo>
                    <a:pt x="6145" y="154"/>
                    <a:pt x="5627" y="384"/>
                    <a:pt x="5147" y="653"/>
                  </a:cubicBezTo>
                  <a:cubicBezTo>
                    <a:pt x="4609" y="941"/>
                    <a:pt x="4110" y="1306"/>
                    <a:pt x="3630" y="1709"/>
                  </a:cubicBezTo>
                  <a:cubicBezTo>
                    <a:pt x="3130" y="2113"/>
                    <a:pt x="2670" y="2574"/>
                    <a:pt x="2228" y="3034"/>
                  </a:cubicBezTo>
                  <a:cubicBezTo>
                    <a:pt x="1805" y="3515"/>
                    <a:pt x="1402" y="3995"/>
                    <a:pt x="1037" y="4513"/>
                  </a:cubicBezTo>
                  <a:cubicBezTo>
                    <a:pt x="845" y="4801"/>
                    <a:pt x="653" y="5089"/>
                    <a:pt x="461" y="5416"/>
                  </a:cubicBezTo>
                  <a:cubicBezTo>
                    <a:pt x="365" y="5550"/>
                    <a:pt x="288" y="5723"/>
                    <a:pt x="212" y="5857"/>
                  </a:cubicBezTo>
                  <a:cubicBezTo>
                    <a:pt x="192" y="5934"/>
                    <a:pt x="154" y="6011"/>
                    <a:pt x="115" y="6088"/>
                  </a:cubicBezTo>
                  <a:cubicBezTo>
                    <a:pt x="96" y="6145"/>
                    <a:pt x="58" y="6242"/>
                    <a:pt x="19" y="6318"/>
                  </a:cubicBezTo>
                  <a:cubicBezTo>
                    <a:pt x="0" y="6338"/>
                    <a:pt x="19" y="6395"/>
                    <a:pt x="19" y="6414"/>
                  </a:cubicBezTo>
                  <a:lnTo>
                    <a:pt x="96" y="6491"/>
                  </a:lnTo>
                  <a:lnTo>
                    <a:pt x="192" y="6491"/>
                  </a:lnTo>
                  <a:lnTo>
                    <a:pt x="212" y="6472"/>
                  </a:lnTo>
                  <a:cubicBezTo>
                    <a:pt x="250" y="6453"/>
                    <a:pt x="250" y="6414"/>
                    <a:pt x="269" y="6395"/>
                  </a:cubicBezTo>
                  <a:lnTo>
                    <a:pt x="269" y="6376"/>
                  </a:lnTo>
                  <a:cubicBezTo>
                    <a:pt x="308" y="6261"/>
                    <a:pt x="384" y="6145"/>
                    <a:pt x="442" y="6030"/>
                  </a:cubicBezTo>
                  <a:cubicBezTo>
                    <a:pt x="500" y="5915"/>
                    <a:pt x="557" y="5800"/>
                    <a:pt x="634" y="5665"/>
                  </a:cubicBezTo>
                  <a:cubicBezTo>
                    <a:pt x="768" y="5416"/>
                    <a:pt x="922" y="5147"/>
                    <a:pt x="1076" y="4916"/>
                  </a:cubicBezTo>
                  <a:cubicBezTo>
                    <a:pt x="1421" y="4379"/>
                    <a:pt x="1786" y="3879"/>
                    <a:pt x="2170" y="3399"/>
                  </a:cubicBezTo>
                  <a:cubicBezTo>
                    <a:pt x="2516" y="2958"/>
                    <a:pt x="2881" y="2574"/>
                    <a:pt x="3284" y="2190"/>
                  </a:cubicBezTo>
                  <a:cubicBezTo>
                    <a:pt x="3707" y="1805"/>
                    <a:pt x="4129" y="1479"/>
                    <a:pt x="4571" y="1133"/>
                  </a:cubicBezTo>
                  <a:lnTo>
                    <a:pt x="4590" y="1133"/>
                  </a:lnTo>
                  <a:cubicBezTo>
                    <a:pt x="5147" y="749"/>
                    <a:pt x="5723" y="423"/>
                    <a:pt x="6337" y="192"/>
                  </a:cubicBezTo>
                  <a:lnTo>
                    <a:pt x="6318" y="192"/>
                  </a:lnTo>
                  <a:cubicBezTo>
                    <a:pt x="6433" y="154"/>
                    <a:pt x="6587" y="96"/>
                    <a:pt x="6702" y="77"/>
                  </a:cubicBezTo>
                  <a:cubicBezTo>
                    <a:pt x="6722" y="77"/>
                    <a:pt x="6741" y="39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7"/>
            <p:cNvSpPr/>
            <p:nvPr/>
          </p:nvSpPr>
          <p:spPr>
            <a:xfrm rot="982744" flipH="1">
              <a:off x="1349064" y="2259518"/>
              <a:ext cx="767108" cy="917281"/>
            </a:xfrm>
            <a:custGeom>
              <a:avLst/>
              <a:gdLst/>
              <a:ahLst/>
              <a:cxnLst/>
              <a:rect l="l" t="t" r="r" b="b"/>
              <a:pathLst>
                <a:path w="5877" h="7768" extrusionOk="0">
                  <a:moveTo>
                    <a:pt x="865" y="6376"/>
                  </a:moveTo>
                  <a:lnTo>
                    <a:pt x="848" y="6415"/>
                  </a:lnTo>
                  <a:lnTo>
                    <a:pt x="848" y="6415"/>
                  </a:lnTo>
                  <a:cubicBezTo>
                    <a:pt x="865" y="6412"/>
                    <a:pt x="865" y="6376"/>
                    <a:pt x="865" y="6376"/>
                  </a:cubicBezTo>
                  <a:close/>
                  <a:moveTo>
                    <a:pt x="5781" y="1"/>
                  </a:moveTo>
                  <a:cubicBezTo>
                    <a:pt x="4724" y="788"/>
                    <a:pt x="3764" y="1729"/>
                    <a:pt x="2900" y="2766"/>
                  </a:cubicBezTo>
                  <a:cubicBezTo>
                    <a:pt x="2478" y="3285"/>
                    <a:pt x="2055" y="3842"/>
                    <a:pt x="1671" y="4418"/>
                  </a:cubicBezTo>
                  <a:cubicBezTo>
                    <a:pt x="1287" y="4994"/>
                    <a:pt x="961" y="5570"/>
                    <a:pt x="653" y="6165"/>
                  </a:cubicBezTo>
                  <a:cubicBezTo>
                    <a:pt x="519" y="6376"/>
                    <a:pt x="423" y="6626"/>
                    <a:pt x="308" y="6837"/>
                  </a:cubicBezTo>
                  <a:cubicBezTo>
                    <a:pt x="212" y="7049"/>
                    <a:pt x="96" y="7298"/>
                    <a:pt x="20" y="7529"/>
                  </a:cubicBezTo>
                  <a:cubicBezTo>
                    <a:pt x="0" y="7586"/>
                    <a:pt x="20" y="7625"/>
                    <a:pt x="20" y="7663"/>
                  </a:cubicBezTo>
                  <a:cubicBezTo>
                    <a:pt x="39" y="7701"/>
                    <a:pt x="77" y="7721"/>
                    <a:pt x="116" y="7759"/>
                  </a:cubicBezTo>
                  <a:cubicBezTo>
                    <a:pt x="135" y="7765"/>
                    <a:pt x="152" y="7768"/>
                    <a:pt x="167" y="7768"/>
                  </a:cubicBezTo>
                  <a:cubicBezTo>
                    <a:pt x="197" y="7768"/>
                    <a:pt x="218" y="7759"/>
                    <a:pt x="231" y="7759"/>
                  </a:cubicBezTo>
                  <a:cubicBezTo>
                    <a:pt x="288" y="7721"/>
                    <a:pt x="308" y="7701"/>
                    <a:pt x="327" y="7663"/>
                  </a:cubicBezTo>
                  <a:cubicBezTo>
                    <a:pt x="404" y="7433"/>
                    <a:pt x="480" y="7241"/>
                    <a:pt x="576" y="7029"/>
                  </a:cubicBezTo>
                  <a:lnTo>
                    <a:pt x="848" y="6415"/>
                  </a:lnTo>
                  <a:lnTo>
                    <a:pt x="848" y="6415"/>
                  </a:lnTo>
                  <a:cubicBezTo>
                    <a:pt x="847" y="6415"/>
                    <a:pt x="846" y="6415"/>
                    <a:pt x="845" y="6415"/>
                  </a:cubicBezTo>
                  <a:cubicBezTo>
                    <a:pt x="1153" y="5743"/>
                    <a:pt x="1479" y="5090"/>
                    <a:pt x="1882" y="4494"/>
                  </a:cubicBezTo>
                  <a:cubicBezTo>
                    <a:pt x="2305" y="3861"/>
                    <a:pt x="2727" y="3246"/>
                    <a:pt x="3207" y="2670"/>
                  </a:cubicBezTo>
                  <a:cubicBezTo>
                    <a:pt x="3995" y="1729"/>
                    <a:pt x="4859" y="865"/>
                    <a:pt x="5857" y="116"/>
                  </a:cubicBezTo>
                  <a:cubicBezTo>
                    <a:pt x="5877" y="97"/>
                    <a:pt x="5877" y="39"/>
                    <a:pt x="5857" y="20"/>
                  </a:cubicBezTo>
                  <a:cubicBezTo>
                    <a:pt x="5857" y="1"/>
                    <a:pt x="5819" y="1"/>
                    <a:pt x="5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7"/>
            <p:cNvSpPr/>
            <p:nvPr/>
          </p:nvSpPr>
          <p:spPr>
            <a:xfrm rot="982744" flipH="1">
              <a:off x="1240165" y="2242087"/>
              <a:ext cx="581629" cy="1044458"/>
            </a:xfrm>
            <a:custGeom>
              <a:avLst/>
              <a:gdLst/>
              <a:ahLst/>
              <a:cxnLst/>
              <a:rect l="l" t="t" r="r" b="b"/>
              <a:pathLst>
                <a:path w="4456" h="8845" extrusionOk="0">
                  <a:moveTo>
                    <a:pt x="4383" y="1"/>
                  </a:moveTo>
                  <a:cubicBezTo>
                    <a:pt x="4370" y="1"/>
                    <a:pt x="4359" y="19"/>
                    <a:pt x="4359" y="47"/>
                  </a:cubicBezTo>
                  <a:cubicBezTo>
                    <a:pt x="4225" y="373"/>
                    <a:pt x="4110" y="719"/>
                    <a:pt x="3975" y="1045"/>
                  </a:cubicBezTo>
                  <a:cubicBezTo>
                    <a:pt x="3822" y="1410"/>
                    <a:pt x="3668" y="1737"/>
                    <a:pt x="3514" y="2082"/>
                  </a:cubicBezTo>
                  <a:cubicBezTo>
                    <a:pt x="3342" y="2409"/>
                    <a:pt x="3169" y="2774"/>
                    <a:pt x="3015" y="3119"/>
                  </a:cubicBezTo>
                  <a:cubicBezTo>
                    <a:pt x="2919" y="3273"/>
                    <a:pt x="2842" y="3446"/>
                    <a:pt x="2746" y="3619"/>
                  </a:cubicBezTo>
                  <a:cubicBezTo>
                    <a:pt x="2650" y="3791"/>
                    <a:pt x="2554" y="3945"/>
                    <a:pt x="2477" y="4118"/>
                  </a:cubicBezTo>
                  <a:lnTo>
                    <a:pt x="2497" y="4099"/>
                  </a:lnTo>
                  <a:lnTo>
                    <a:pt x="2497" y="4099"/>
                  </a:lnTo>
                  <a:cubicBezTo>
                    <a:pt x="2458" y="4175"/>
                    <a:pt x="2439" y="4233"/>
                    <a:pt x="2381" y="4310"/>
                  </a:cubicBezTo>
                  <a:lnTo>
                    <a:pt x="2093" y="4809"/>
                  </a:lnTo>
                  <a:cubicBezTo>
                    <a:pt x="2036" y="4905"/>
                    <a:pt x="1997" y="4982"/>
                    <a:pt x="1921" y="5078"/>
                  </a:cubicBezTo>
                  <a:cubicBezTo>
                    <a:pt x="1882" y="5174"/>
                    <a:pt x="1824" y="5251"/>
                    <a:pt x="1786" y="5347"/>
                  </a:cubicBezTo>
                  <a:cubicBezTo>
                    <a:pt x="1690" y="5500"/>
                    <a:pt x="1556" y="5712"/>
                    <a:pt x="1460" y="5865"/>
                  </a:cubicBezTo>
                  <a:cubicBezTo>
                    <a:pt x="1364" y="6038"/>
                    <a:pt x="1248" y="6230"/>
                    <a:pt x="1152" y="6403"/>
                  </a:cubicBezTo>
                  <a:cubicBezTo>
                    <a:pt x="941" y="6749"/>
                    <a:pt x="749" y="7114"/>
                    <a:pt x="557" y="7478"/>
                  </a:cubicBezTo>
                  <a:cubicBezTo>
                    <a:pt x="461" y="7651"/>
                    <a:pt x="365" y="7843"/>
                    <a:pt x="269" y="7997"/>
                  </a:cubicBezTo>
                  <a:cubicBezTo>
                    <a:pt x="173" y="8170"/>
                    <a:pt x="96" y="8362"/>
                    <a:pt x="19" y="8554"/>
                  </a:cubicBezTo>
                  <a:cubicBezTo>
                    <a:pt x="0" y="8650"/>
                    <a:pt x="19" y="8746"/>
                    <a:pt x="96" y="8804"/>
                  </a:cubicBezTo>
                  <a:cubicBezTo>
                    <a:pt x="131" y="8832"/>
                    <a:pt x="169" y="8844"/>
                    <a:pt x="207" y="8844"/>
                  </a:cubicBezTo>
                  <a:cubicBezTo>
                    <a:pt x="272" y="8844"/>
                    <a:pt x="336" y="8807"/>
                    <a:pt x="384" y="8746"/>
                  </a:cubicBezTo>
                  <a:cubicBezTo>
                    <a:pt x="480" y="8611"/>
                    <a:pt x="576" y="8439"/>
                    <a:pt x="653" y="8304"/>
                  </a:cubicBezTo>
                  <a:cubicBezTo>
                    <a:pt x="749" y="8131"/>
                    <a:pt x="845" y="7959"/>
                    <a:pt x="922" y="7786"/>
                  </a:cubicBezTo>
                  <a:cubicBezTo>
                    <a:pt x="1095" y="7478"/>
                    <a:pt x="1248" y="7152"/>
                    <a:pt x="1421" y="6826"/>
                  </a:cubicBezTo>
                  <a:cubicBezTo>
                    <a:pt x="1498" y="6691"/>
                    <a:pt x="1594" y="6518"/>
                    <a:pt x="1671" y="6365"/>
                  </a:cubicBezTo>
                  <a:cubicBezTo>
                    <a:pt x="1748" y="6211"/>
                    <a:pt x="1824" y="6038"/>
                    <a:pt x="1921" y="5865"/>
                  </a:cubicBezTo>
                  <a:cubicBezTo>
                    <a:pt x="1997" y="5712"/>
                    <a:pt x="2074" y="5558"/>
                    <a:pt x="2170" y="5385"/>
                  </a:cubicBezTo>
                  <a:cubicBezTo>
                    <a:pt x="2266" y="5232"/>
                    <a:pt x="2343" y="5059"/>
                    <a:pt x="2401" y="4886"/>
                  </a:cubicBezTo>
                  <a:cubicBezTo>
                    <a:pt x="2708" y="4233"/>
                    <a:pt x="3054" y="3561"/>
                    <a:pt x="3361" y="2927"/>
                  </a:cubicBezTo>
                  <a:lnTo>
                    <a:pt x="3802" y="1909"/>
                  </a:lnTo>
                  <a:cubicBezTo>
                    <a:pt x="3937" y="1583"/>
                    <a:pt x="4071" y="1237"/>
                    <a:pt x="4187" y="911"/>
                  </a:cubicBezTo>
                  <a:cubicBezTo>
                    <a:pt x="4283" y="642"/>
                    <a:pt x="4379" y="354"/>
                    <a:pt x="4455" y="85"/>
                  </a:cubicBezTo>
                  <a:cubicBezTo>
                    <a:pt x="4455" y="66"/>
                    <a:pt x="4455" y="8"/>
                    <a:pt x="4417" y="8"/>
                  </a:cubicBezTo>
                  <a:lnTo>
                    <a:pt x="4398" y="8"/>
                  </a:lnTo>
                  <a:cubicBezTo>
                    <a:pt x="4393" y="3"/>
                    <a:pt x="4387" y="1"/>
                    <a:pt x="4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7"/>
            <p:cNvSpPr/>
            <p:nvPr/>
          </p:nvSpPr>
          <p:spPr>
            <a:xfrm rot="982744" flipH="1">
              <a:off x="1154649" y="2202518"/>
              <a:ext cx="203231" cy="1049536"/>
            </a:xfrm>
            <a:custGeom>
              <a:avLst/>
              <a:gdLst/>
              <a:ahLst/>
              <a:cxnLst/>
              <a:rect l="l" t="t" r="r" b="b"/>
              <a:pathLst>
                <a:path w="1557" h="8888" extrusionOk="0">
                  <a:moveTo>
                    <a:pt x="1364" y="1"/>
                  </a:moveTo>
                  <a:cubicBezTo>
                    <a:pt x="1345" y="1"/>
                    <a:pt x="1326" y="39"/>
                    <a:pt x="1326" y="58"/>
                  </a:cubicBezTo>
                  <a:cubicBezTo>
                    <a:pt x="1345" y="327"/>
                    <a:pt x="1364" y="615"/>
                    <a:pt x="1402" y="884"/>
                  </a:cubicBezTo>
                  <a:lnTo>
                    <a:pt x="1402" y="999"/>
                  </a:lnTo>
                  <a:cubicBezTo>
                    <a:pt x="1402" y="1383"/>
                    <a:pt x="1402" y="1787"/>
                    <a:pt x="1364" y="2171"/>
                  </a:cubicBezTo>
                  <a:cubicBezTo>
                    <a:pt x="1364" y="2363"/>
                    <a:pt x="1345" y="2555"/>
                    <a:pt x="1326" y="2747"/>
                  </a:cubicBezTo>
                  <a:cubicBezTo>
                    <a:pt x="1287" y="2977"/>
                    <a:pt x="1268" y="3169"/>
                    <a:pt x="1249" y="3381"/>
                  </a:cubicBezTo>
                  <a:cubicBezTo>
                    <a:pt x="1153" y="4168"/>
                    <a:pt x="1018" y="4955"/>
                    <a:pt x="826" y="5723"/>
                  </a:cubicBezTo>
                  <a:cubicBezTo>
                    <a:pt x="692" y="6203"/>
                    <a:pt x="577" y="6684"/>
                    <a:pt x="442" y="7144"/>
                  </a:cubicBezTo>
                  <a:lnTo>
                    <a:pt x="212" y="7874"/>
                  </a:lnTo>
                  <a:cubicBezTo>
                    <a:pt x="154" y="8124"/>
                    <a:pt x="77" y="8373"/>
                    <a:pt x="1" y="8642"/>
                  </a:cubicBezTo>
                  <a:cubicBezTo>
                    <a:pt x="1" y="8681"/>
                    <a:pt x="1" y="8700"/>
                    <a:pt x="20" y="8758"/>
                  </a:cubicBezTo>
                  <a:cubicBezTo>
                    <a:pt x="58" y="8796"/>
                    <a:pt x="97" y="8854"/>
                    <a:pt x="154" y="8873"/>
                  </a:cubicBezTo>
                  <a:cubicBezTo>
                    <a:pt x="173" y="8882"/>
                    <a:pt x="202" y="8887"/>
                    <a:pt x="236" y="8887"/>
                  </a:cubicBezTo>
                  <a:cubicBezTo>
                    <a:pt x="269" y="8887"/>
                    <a:pt x="308" y="8882"/>
                    <a:pt x="346" y="8873"/>
                  </a:cubicBezTo>
                  <a:cubicBezTo>
                    <a:pt x="385" y="8854"/>
                    <a:pt x="442" y="8796"/>
                    <a:pt x="461" y="8758"/>
                  </a:cubicBezTo>
                  <a:cubicBezTo>
                    <a:pt x="538" y="8585"/>
                    <a:pt x="577" y="8450"/>
                    <a:pt x="634" y="8277"/>
                  </a:cubicBezTo>
                  <a:cubicBezTo>
                    <a:pt x="673" y="8085"/>
                    <a:pt x="750" y="7913"/>
                    <a:pt x="788" y="7721"/>
                  </a:cubicBezTo>
                  <a:cubicBezTo>
                    <a:pt x="884" y="7356"/>
                    <a:pt x="961" y="7010"/>
                    <a:pt x="1057" y="6626"/>
                  </a:cubicBezTo>
                  <a:lnTo>
                    <a:pt x="1268" y="5531"/>
                  </a:lnTo>
                  <a:cubicBezTo>
                    <a:pt x="1345" y="5186"/>
                    <a:pt x="1402" y="4802"/>
                    <a:pt x="1441" y="4437"/>
                  </a:cubicBezTo>
                  <a:cubicBezTo>
                    <a:pt x="1498" y="4072"/>
                    <a:pt x="1518" y="3688"/>
                    <a:pt x="1537" y="3323"/>
                  </a:cubicBezTo>
                  <a:cubicBezTo>
                    <a:pt x="1556" y="2977"/>
                    <a:pt x="1556" y="2593"/>
                    <a:pt x="1556" y="2228"/>
                  </a:cubicBezTo>
                  <a:cubicBezTo>
                    <a:pt x="1556" y="1863"/>
                    <a:pt x="1537" y="1499"/>
                    <a:pt x="1518" y="1153"/>
                  </a:cubicBezTo>
                  <a:cubicBezTo>
                    <a:pt x="1498" y="788"/>
                    <a:pt x="1441" y="423"/>
                    <a:pt x="1402" y="58"/>
                  </a:cubicBezTo>
                  <a:cubicBezTo>
                    <a:pt x="1441" y="20"/>
                    <a:pt x="1422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7"/>
            <p:cNvSpPr/>
            <p:nvPr/>
          </p:nvSpPr>
          <p:spPr>
            <a:xfrm rot="982744" flipH="1">
              <a:off x="1968529" y="2584314"/>
              <a:ext cx="130397" cy="121273"/>
            </a:xfrm>
            <a:custGeom>
              <a:avLst/>
              <a:gdLst/>
              <a:ahLst/>
              <a:cxnLst/>
              <a:rect l="l" t="t" r="r" b="b"/>
              <a:pathLst>
                <a:path w="999" h="1027" extrusionOk="0">
                  <a:moveTo>
                    <a:pt x="730" y="1"/>
                  </a:moveTo>
                  <a:cubicBezTo>
                    <a:pt x="691" y="39"/>
                    <a:pt x="615" y="39"/>
                    <a:pt x="557" y="77"/>
                  </a:cubicBezTo>
                  <a:cubicBezTo>
                    <a:pt x="538" y="77"/>
                    <a:pt x="538" y="77"/>
                    <a:pt x="538" y="97"/>
                  </a:cubicBezTo>
                  <a:cubicBezTo>
                    <a:pt x="346" y="193"/>
                    <a:pt x="154" y="327"/>
                    <a:pt x="58" y="519"/>
                  </a:cubicBezTo>
                  <a:cubicBezTo>
                    <a:pt x="0" y="577"/>
                    <a:pt x="0" y="653"/>
                    <a:pt x="0" y="730"/>
                  </a:cubicBezTo>
                  <a:lnTo>
                    <a:pt x="0" y="750"/>
                  </a:lnTo>
                  <a:cubicBezTo>
                    <a:pt x="0" y="788"/>
                    <a:pt x="0" y="846"/>
                    <a:pt x="38" y="884"/>
                  </a:cubicBezTo>
                  <a:cubicBezTo>
                    <a:pt x="58" y="922"/>
                    <a:pt x="77" y="942"/>
                    <a:pt x="96" y="942"/>
                  </a:cubicBezTo>
                  <a:cubicBezTo>
                    <a:pt x="154" y="980"/>
                    <a:pt x="192" y="1018"/>
                    <a:pt x="269" y="1018"/>
                  </a:cubicBezTo>
                  <a:cubicBezTo>
                    <a:pt x="291" y="1024"/>
                    <a:pt x="314" y="1026"/>
                    <a:pt x="336" y="1026"/>
                  </a:cubicBezTo>
                  <a:cubicBezTo>
                    <a:pt x="389" y="1026"/>
                    <a:pt x="439" y="1013"/>
                    <a:pt x="480" y="999"/>
                  </a:cubicBezTo>
                  <a:cubicBezTo>
                    <a:pt x="557" y="961"/>
                    <a:pt x="634" y="922"/>
                    <a:pt x="672" y="865"/>
                  </a:cubicBezTo>
                  <a:cubicBezTo>
                    <a:pt x="768" y="788"/>
                    <a:pt x="826" y="711"/>
                    <a:pt x="864" y="615"/>
                  </a:cubicBezTo>
                  <a:cubicBezTo>
                    <a:pt x="922" y="519"/>
                    <a:pt x="941" y="442"/>
                    <a:pt x="960" y="346"/>
                  </a:cubicBezTo>
                  <a:cubicBezTo>
                    <a:pt x="999" y="269"/>
                    <a:pt x="960" y="173"/>
                    <a:pt x="922" y="97"/>
                  </a:cubicBezTo>
                  <a:cubicBezTo>
                    <a:pt x="864" y="39"/>
                    <a:pt x="807" y="1"/>
                    <a:pt x="73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5" name="Google Shape;515;p27"/>
          <p:cNvSpPr/>
          <p:nvPr/>
        </p:nvSpPr>
        <p:spPr>
          <a:xfrm>
            <a:off x="-866090" y="4194282"/>
            <a:ext cx="6078497" cy="320394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7"/>
          <p:cNvSpPr/>
          <p:nvPr/>
        </p:nvSpPr>
        <p:spPr>
          <a:xfrm>
            <a:off x="-866099" y="4309457"/>
            <a:ext cx="5812216" cy="2973623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7875255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8"/>
          <p:cNvSpPr/>
          <p:nvPr/>
        </p:nvSpPr>
        <p:spPr>
          <a:xfrm flipH="1">
            <a:off x="-3120856" y="22276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8"/>
          <p:cNvSpPr/>
          <p:nvPr/>
        </p:nvSpPr>
        <p:spPr>
          <a:xfrm>
            <a:off x="-244634" y="3890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8"/>
          <p:cNvSpPr/>
          <p:nvPr/>
        </p:nvSpPr>
        <p:spPr>
          <a:xfrm flipH="1">
            <a:off x="4912323" y="3134020"/>
            <a:ext cx="9282484" cy="489260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8"/>
          <p:cNvSpPr/>
          <p:nvPr/>
        </p:nvSpPr>
        <p:spPr>
          <a:xfrm flipH="1">
            <a:off x="5318035" y="3485746"/>
            <a:ext cx="8875847" cy="45408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8"/>
          <p:cNvSpPr/>
          <p:nvPr/>
        </p:nvSpPr>
        <p:spPr>
          <a:xfrm>
            <a:off x="-1750930" y="3375012"/>
            <a:ext cx="8232476" cy="4339024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8"/>
          <p:cNvSpPr/>
          <p:nvPr/>
        </p:nvSpPr>
        <p:spPr>
          <a:xfrm>
            <a:off x="-1750109" y="3686918"/>
            <a:ext cx="7871836" cy="4027108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4444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9"/>
          <p:cNvSpPr/>
          <p:nvPr/>
        </p:nvSpPr>
        <p:spPr>
          <a:xfrm>
            <a:off x="-2654122" y="26075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9"/>
          <p:cNvSpPr/>
          <p:nvPr/>
        </p:nvSpPr>
        <p:spPr>
          <a:xfrm flipH="1">
            <a:off x="-4893100" y="4367700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9"/>
          <p:cNvSpPr/>
          <p:nvPr/>
        </p:nvSpPr>
        <p:spPr>
          <a:xfrm flipH="1">
            <a:off x="5534158" y="3116969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9"/>
          <p:cNvSpPr/>
          <p:nvPr/>
        </p:nvSpPr>
        <p:spPr>
          <a:xfrm flipH="1">
            <a:off x="5866219" y="3260583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9" name="Google Shape;529;p29"/>
          <p:cNvGrpSpPr/>
          <p:nvPr/>
        </p:nvGrpSpPr>
        <p:grpSpPr>
          <a:xfrm>
            <a:off x="9821881" y="620865"/>
            <a:ext cx="653651" cy="474539"/>
            <a:chOff x="8787625" y="134475"/>
            <a:chExt cx="838586" cy="608799"/>
          </a:xfrm>
        </p:grpSpPr>
        <p:sp>
          <p:nvSpPr>
            <p:cNvPr id="530" name="Google Shape;530;p29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2" name="Google Shape;532;p29"/>
          <p:cNvGrpSpPr/>
          <p:nvPr/>
        </p:nvGrpSpPr>
        <p:grpSpPr>
          <a:xfrm>
            <a:off x="10808351" y="1488521"/>
            <a:ext cx="653637" cy="811748"/>
            <a:chOff x="7376250" y="1989890"/>
            <a:chExt cx="490228" cy="608811"/>
          </a:xfrm>
        </p:grpSpPr>
        <p:sp>
          <p:nvSpPr>
            <p:cNvPr id="533" name="Google Shape;533;p2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6" name="Google Shape;536;p29"/>
          <p:cNvSpPr/>
          <p:nvPr/>
        </p:nvSpPr>
        <p:spPr>
          <a:xfrm>
            <a:off x="599230" y="476063"/>
            <a:ext cx="957985" cy="474541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29"/>
          <p:cNvGrpSpPr/>
          <p:nvPr/>
        </p:nvGrpSpPr>
        <p:grpSpPr>
          <a:xfrm>
            <a:off x="1758884" y="4367705"/>
            <a:ext cx="653637" cy="811748"/>
            <a:chOff x="7376250" y="1989890"/>
            <a:chExt cx="490228" cy="608811"/>
          </a:xfrm>
        </p:grpSpPr>
        <p:sp>
          <p:nvSpPr>
            <p:cNvPr id="538" name="Google Shape;538;p2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1" name="Google Shape;541;p29"/>
          <p:cNvSpPr/>
          <p:nvPr/>
        </p:nvSpPr>
        <p:spPr>
          <a:xfrm>
            <a:off x="10130667" y="5977868"/>
            <a:ext cx="2215708" cy="663665"/>
          </a:xfrm>
          <a:custGeom>
            <a:avLst/>
            <a:gdLst/>
            <a:ahLst/>
            <a:cxnLst/>
            <a:rect l="l" t="t" r="r" b="b"/>
            <a:pathLst>
              <a:path w="9949" h="2980" extrusionOk="0">
                <a:moveTo>
                  <a:pt x="4455" y="0"/>
                </a:moveTo>
                <a:cubicBezTo>
                  <a:pt x="4401" y="0"/>
                  <a:pt x="4360" y="3"/>
                  <a:pt x="4322" y="3"/>
                </a:cubicBezTo>
                <a:cubicBezTo>
                  <a:pt x="4168" y="22"/>
                  <a:pt x="4034" y="80"/>
                  <a:pt x="3880" y="118"/>
                </a:cubicBezTo>
                <a:cubicBezTo>
                  <a:pt x="3438" y="291"/>
                  <a:pt x="3016" y="579"/>
                  <a:pt x="2670" y="906"/>
                </a:cubicBezTo>
                <a:cubicBezTo>
                  <a:pt x="2478" y="1098"/>
                  <a:pt x="2286" y="1328"/>
                  <a:pt x="2132" y="1540"/>
                </a:cubicBezTo>
                <a:lnTo>
                  <a:pt x="1921" y="1904"/>
                </a:lnTo>
                <a:cubicBezTo>
                  <a:pt x="1902" y="1962"/>
                  <a:pt x="1844" y="2020"/>
                  <a:pt x="1825" y="2096"/>
                </a:cubicBezTo>
                <a:cubicBezTo>
                  <a:pt x="1710" y="1866"/>
                  <a:pt x="1556" y="1712"/>
                  <a:pt x="1345" y="1578"/>
                </a:cubicBezTo>
                <a:cubicBezTo>
                  <a:pt x="1239" y="1515"/>
                  <a:pt x="1122" y="1486"/>
                  <a:pt x="999" y="1486"/>
                </a:cubicBezTo>
                <a:cubicBezTo>
                  <a:pt x="899" y="1486"/>
                  <a:pt x="796" y="1505"/>
                  <a:pt x="692" y="1540"/>
                </a:cubicBezTo>
                <a:cubicBezTo>
                  <a:pt x="481" y="1616"/>
                  <a:pt x="289" y="1808"/>
                  <a:pt x="193" y="2000"/>
                </a:cubicBezTo>
                <a:cubicBezTo>
                  <a:pt x="39" y="2250"/>
                  <a:pt x="1" y="2596"/>
                  <a:pt x="39" y="2903"/>
                </a:cubicBezTo>
                <a:cubicBezTo>
                  <a:pt x="39" y="2961"/>
                  <a:pt x="78" y="2980"/>
                  <a:pt x="116" y="2980"/>
                </a:cubicBezTo>
                <a:cubicBezTo>
                  <a:pt x="154" y="2980"/>
                  <a:pt x="193" y="2961"/>
                  <a:pt x="193" y="2903"/>
                </a:cubicBezTo>
                <a:cubicBezTo>
                  <a:pt x="174" y="2769"/>
                  <a:pt x="174" y="2634"/>
                  <a:pt x="193" y="2500"/>
                </a:cubicBezTo>
                <a:lnTo>
                  <a:pt x="193" y="2519"/>
                </a:lnTo>
                <a:cubicBezTo>
                  <a:pt x="212" y="2404"/>
                  <a:pt x="231" y="2288"/>
                  <a:pt x="289" y="2192"/>
                </a:cubicBezTo>
                <a:lnTo>
                  <a:pt x="289" y="2212"/>
                </a:lnTo>
                <a:cubicBezTo>
                  <a:pt x="327" y="2116"/>
                  <a:pt x="366" y="2039"/>
                  <a:pt x="442" y="1962"/>
                </a:cubicBezTo>
                <a:lnTo>
                  <a:pt x="577" y="1828"/>
                </a:lnTo>
                <a:cubicBezTo>
                  <a:pt x="634" y="1770"/>
                  <a:pt x="673" y="1751"/>
                  <a:pt x="750" y="1732"/>
                </a:cubicBezTo>
                <a:cubicBezTo>
                  <a:pt x="788" y="1712"/>
                  <a:pt x="846" y="1712"/>
                  <a:pt x="923" y="1674"/>
                </a:cubicBezTo>
                <a:lnTo>
                  <a:pt x="1076" y="1674"/>
                </a:lnTo>
                <a:cubicBezTo>
                  <a:pt x="1134" y="1674"/>
                  <a:pt x="1191" y="1712"/>
                  <a:pt x="1249" y="1732"/>
                </a:cubicBezTo>
                <a:cubicBezTo>
                  <a:pt x="1287" y="1751"/>
                  <a:pt x="1345" y="1770"/>
                  <a:pt x="1403" y="1828"/>
                </a:cubicBezTo>
                <a:cubicBezTo>
                  <a:pt x="1460" y="1866"/>
                  <a:pt x="1537" y="1943"/>
                  <a:pt x="1595" y="2020"/>
                </a:cubicBezTo>
                <a:cubicBezTo>
                  <a:pt x="1652" y="2135"/>
                  <a:pt x="1729" y="2231"/>
                  <a:pt x="1787" y="2384"/>
                </a:cubicBezTo>
                <a:lnTo>
                  <a:pt x="1787" y="2404"/>
                </a:lnTo>
                <a:cubicBezTo>
                  <a:pt x="1806" y="2423"/>
                  <a:pt x="1806" y="2442"/>
                  <a:pt x="1844" y="2481"/>
                </a:cubicBezTo>
                <a:cubicBezTo>
                  <a:pt x="1902" y="2481"/>
                  <a:pt x="1940" y="2481"/>
                  <a:pt x="1979" y="2423"/>
                </a:cubicBezTo>
                <a:cubicBezTo>
                  <a:pt x="2036" y="2288"/>
                  <a:pt x="2113" y="2154"/>
                  <a:pt x="2190" y="2020"/>
                </a:cubicBezTo>
                <a:cubicBezTo>
                  <a:pt x="2267" y="1904"/>
                  <a:pt x="2324" y="1770"/>
                  <a:pt x="2420" y="1655"/>
                </a:cubicBezTo>
                <a:cubicBezTo>
                  <a:pt x="2612" y="1386"/>
                  <a:pt x="2862" y="1155"/>
                  <a:pt x="3112" y="963"/>
                </a:cubicBezTo>
                <a:cubicBezTo>
                  <a:pt x="3112" y="963"/>
                  <a:pt x="3150" y="963"/>
                  <a:pt x="3150" y="944"/>
                </a:cubicBezTo>
                <a:cubicBezTo>
                  <a:pt x="3381" y="771"/>
                  <a:pt x="3630" y="599"/>
                  <a:pt x="3899" y="503"/>
                </a:cubicBezTo>
                <a:cubicBezTo>
                  <a:pt x="4091" y="426"/>
                  <a:pt x="4283" y="368"/>
                  <a:pt x="4475" y="330"/>
                </a:cubicBezTo>
                <a:cubicBezTo>
                  <a:pt x="4533" y="320"/>
                  <a:pt x="4586" y="315"/>
                  <a:pt x="4638" y="315"/>
                </a:cubicBezTo>
                <a:cubicBezTo>
                  <a:pt x="4691" y="315"/>
                  <a:pt x="4744" y="320"/>
                  <a:pt x="4802" y="330"/>
                </a:cubicBezTo>
                <a:cubicBezTo>
                  <a:pt x="4878" y="330"/>
                  <a:pt x="4955" y="368"/>
                  <a:pt x="5013" y="387"/>
                </a:cubicBezTo>
                <a:cubicBezTo>
                  <a:pt x="5070" y="407"/>
                  <a:pt x="5090" y="426"/>
                  <a:pt x="5128" y="464"/>
                </a:cubicBezTo>
                <a:cubicBezTo>
                  <a:pt x="5167" y="483"/>
                  <a:pt x="5205" y="503"/>
                  <a:pt x="5224" y="560"/>
                </a:cubicBezTo>
                <a:cubicBezTo>
                  <a:pt x="5263" y="599"/>
                  <a:pt x="5282" y="656"/>
                  <a:pt x="5301" y="675"/>
                </a:cubicBezTo>
                <a:cubicBezTo>
                  <a:pt x="5320" y="752"/>
                  <a:pt x="5359" y="810"/>
                  <a:pt x="5359" y="887"/>
                </a:cubicBezTo>
                <a:cubicBezTo>
                  <a:pt x="5378" y="1040"/>
                  <a:pt x="5359" y="1175"/>
                  <a:pt x="5359" y="1328"/>
                </a:cubicBezTo>
                <a:cubicBezTo>
                  <a:pt x="5301" y="1616"/>
                  <a:pt x="5205" y="1904"/>
                  <a:pt x="5090" y="2192"/>
                </a:cubicBezTo>
                <a:cubicBezTo>
                  <a:pt x="5070" y="2250"/>
                  <a:pt x="5013" y="2327"/>
                  <a:pt x="4994" y="2404"/>
                </a:cubicBezTo>
                <a:cubicBezTo>
                  <a:pt x="4974" y="2423"/>
                  <a:pt x="4974" y="2481"/>
                  <a:pt x="4974" y="2500"/>
                </a:cubicBezTo>
                <a:cubicBezTo>
                  <a:pt x="4974" y="2538"/>
                  <a:pt x="4994" y="2615"/>
                  <a:pt x="5032" y="2634"/>
                </a:cubicBezTo>
                <a:cubicBezTo>
                  <a:pt x="5077" y="2679"/>
                  <a:pt x="5129" y="2698"/>
                  <a:pt x="5183" y="2698"/>
                </a:cubicBezTo>
                <a:cubicBezTo>
                  <a:pt x="5221" y="2698"/>
                  <a:pt x="5261" y="2688"/>
                  <a:pt x="5301" y="2673"/>
                </a:cubicBezTo>
                <a:cubicBezTo>
                  <a:pt x="5474" y="2577"/>
                  <a:pt x="5608" y="2500"/>
                  <a:pt x="5781" y="2423"/>
                </a:cubicBezTo>
                <a:cubicBezTo>
                  <a:pt x="5877" y="2384"/>
                  <a:pt x="5954" y="2346"/>
                  <a:pt x="6050" y="2308"/>
                </a:cubicBezTo>
                <a:lnTo>
                  <a:pt x="6069" y="2308"/>
                </a:lnTo>
                <a:cubicBezTo>
                  <a:pt x="6069" y="2308"/>
                  <a:pt x="6107" y="2308"/>
                  <a:pt x="6107" y="2288"/>
                </a:cubicBezTo>
                <a:cubicBezTo>
                  <a:pt x="6530" y="2096"/>
                  <a:pt x="6991" y="1962"/>
                  <a:pt x="7471" y="1904"/>
                </a:cubicBezTo>
                <a:cubicBezTo>
                  <a:pt x="7586" y="1885"/>
                  <a:pt x="7706" y="1876"/>
                  <a:pt x="7826" y="1876"/>
                </a:cubicBezTo>
                <a:cubicBezTo>
                  <a:pt x="7946" y="1876"/>
                  <a:pt x="8066" y="1885"/>
                  <a:pt x="8181" y="1904"/>
                </a:cubicBezTo>
                <a:cubicBezTo>
                  <a:pt x="8354" y="1924"/>
                  <a:pt x="8527" y="1962"/>
                  <a:pt x="8700" y="2020"/>
                </a:cubicBezTo>
                <a:cubicBezTo>
                  <a:pt x="8815" y="2058"/>
                  <a:pt x="8930" y="2135"/>
                  <a:pt x="9046" y="2231"/>
                </a:cubicBezTo>
                <a:cubicBezTo>
                  <a:pt x="9142" y="2327"/>
                  <a:pt x="9238" y="2404"/>
                  <a:pt x="9334" y="2519"/>
                </a:cubicBezTo>
                <a:cubicBezTo>
                  <a:pt x="9372" y="2577"/>
                  <a:pt x="9391" y="2596"/>
                  <a:pt x="9411" y="2634"/>
                </a:cubicBezTo>
                <a:cubicBezTo>
                  <a:pt x="9468" y="2692"/>
                  <a:pt x="9507" y="2730"/>
                  <a:pt x="9583" y="2769"/>
                </a:cubicBezTo>
                <a:cubicBezTo>
                  <a:pt x="9604" y="2774"/>
                  <a:pt x="9623" y="2776"/>
                  <a:pt x="9642" y="2776"/>
                </a:cubicBezTo>
                <a:cubicBezTo>
                  <a:pt x="9692" y="2776"/>
                  <a:pt x="9738" y="2758"/>
                  <a:pt x="9795" y="2730"/>
                </a:cubicBezTo>
                <a:cubicBezTo>
                  <a:pt x="9833" y="2711"/>
                  <a:pt x="9891" y="2634"/>
                  <a:pt x="9910" y="2577"/>
                </a:cubicBezTo>
                <a:cubicBezTo>
                  <a:pt x="9948" y="2500"/>
                  <a:pt x="9948" y="2423"/>
                  <a:pt x="9891" y="2346"/>
                </a:cubicBezTo>
                <a:cubicBezTo>
                  <a:pt x="9737" y="2154"/>
                  <a:pt x="9603" y="2000"/>
                  <a:pt x="9430" y="1847"/>
                </a:cubicBezTo>
                <a:cubicBezTo>
                  <a:pt x="9334" y="1770"/>
                  <a:pt x="9276" y="1732"/>
                  <a:pt x="9161" y="1655"/>
                </a:cubicBezTo>
                <a:cubicBezTo>
                  <a:pt x="9084" y="1616"/>
                  <a:pt x="8950" y="1559"/>
                  <a:pt x="8854" y="1520"/>
                </a:cubicBezTo>
                <a:cubicBezTo>
                  <a:pt x="8662" y="1444"/>
                  <a:pt x="8450" y="1386"/>
                  <a:pt x="8239" y="1367"/>
                </a:cubicBezTo>
                <a:cubicBezTo>
                  <a:pt x="8124" y="1357"/>
                  <a:pt x="8013" y="1352"/>
                  <a:pt x="7905" y="1352"/>
                </a:cubicBezTo>
                <a:cubicBezTo>
                  <a:pt x="7797" y="1352"/>
                  <a:pt x="7692" y="1357"/>
                  <a:pt x="7586" y="1367"/>
                </a:cubicBezTo>
                <a:cubicBezTo>
                  <a:pt x="7144" y="1424"/>
                  <a:pt x="6722" y="1540"/>
                  <a:pt x="6280" y="1712"/>
                </a:cubicBezTo>
                <a:cubicBezTo>
                  <a:pt x="6069" y="1770"/>
                  <a:pt x="5877" y="1866"/>
                  <a:pt x="5685" y="1962"/>
                </a:cubicBezTo>
                <a:cubicBezTo>
                  <a:pt x="5685" y="1962"/>
                  <a:pt x="5680" y="1962"/>
                  <a:pt x="5675" y="1967"/>
                </a:cubicBezTo>
                <a:lnTo>
                  <a:pt x="5675" y="1967"/>
                </a:lnTo>
                <a:cubicBezTo>
                  <a:pt x="5747" y="1709"/>
                  <a:pt x="5802" y="1452"/>
                  <a:pt x="5839" y="1194"/>
                </a:cubicBezTo>
                <a:cubicBezTo>
                  <a:pt x="5839" y="1040"/>
                  <a:pt x="5839" y="867"/>
                  <a:pt x="5781" y="714"/>
                </a:cubicBezTo>
                <a:cubicBezTo>
                  <a:pt x="5762" y="656"/>
                  <a:pt x="5743" y="579"/>
                  <a:pt x="5704" y="522"/>
                </a:cubicBezTo>
                <a:cubicBezTo>
                  <a:pt x="5685" y="464"/>
                  <a:pt x="5647" y="407"/>
                  <a:pt x="5589" y="368"/>
                </a:cubicBezTo>
                <a:cubicBezTo>
                  <a:pt x="5512" y="272"/>
                  <a:pt x="5416" y="195"/>
                  <a:pt x="5301" y="138"/>
                </a:cubicBezTo>
                <a:cubicBezTo>
                  <a:pt x="5186" y="80"/>
                  <a:pt x="5032" y="42"/>
                  <a:pt x="4917" y="42"/>
                </a:cubicBezTo>
                <a:lnTo>
                  <a:pt x="4802" y="42"/>
                </a:lnTo>
                <a:cubicBezTo>
                  <a:pt x="4640" y="7"/>
                  <a:pt x="4534" y="0"/>
                  <a:pt x="44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2" name="Google Shape;542;p29"/>
          <p:cNvGrpSpPr/>
          <p:nvPr/>
        </p:nvGrpSpPr>
        <p:grpSpPr>
          <a:xfrm>
            <a:off x="2047367" y="776001"/>
            <a:ext cx="1308380" cy="712529"/>
            <a:chOff x="816462" y="899275"/>
            <a:chExt cx="981285" cy="534397"/>
          </a:xfrm>
        </p:grpSpPr>
        <p:sp>
          <p:nvSpPr>
            <p:cNvPr id="543" name="Google Shape;543;p29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85587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0"/>
          <p:cNvSpPr/>
          <p:nvPr/>
        </p:nvSpPr>
        <p:spPr>
          <a:xfrm flipH="1">
            <a:off x="-1195851" y="4196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30"/>
          <p:cNvSpPr/>
          <p:nvPr/>
        </p:nvSpPr>
        <p:spPr>
          <a:xfrm rot="10800000" flipH="1">
            <a:off x="-2447923" y="-3679619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8" name="Google Shape;548;p30"/>
          <p:cNvGrpSpPr/>
          <p:nvPr/>
        </p:nvGrpSpPr>
        <p:grpSpPr>
          <a:xfrm rot="10800000">
            <a:off x="8087946" y="5299585"/>
            <a:ext cx="2570361" cy="1690153"/>
            <a:chOff x="2972001" y="3277838"/>
            <a:chExt cx="987082" cy="649060"/>
          </a:xfrm>
        </p:grpSpPr>
        <p:sp>
          <p:nvSpPr>
            <p:cNvPr id="549" name="Google Shape;549;p30"/>
            <p:cNvSpPr/>
            <p:nvPr/>
          </p:nvSpPr>
          <p:spPr>
            <a:xfrm>
              <a:off x="2983046" y="3277838"/>
              <a:ext cx="976037" cy="649060"/>
            </a:xfrm>
            <a:custGeom>
              <a:avLst/>
              <a:gdLst/>
              <a:ahLst/>
              <a:cxnLst/>
              <a:rect l="l" t="t" r="r" b="b"/>
              <a:pathLst>
                <a:path w="13167" h="8756" extrusionOk="0">
                  <a:moveTo>
                    <a:pt x="271" y="501"/>
                  </a:moveTo>
                  <a:cubicBezTo>
                    <a:pt x="285" y="515"/>
                    <a:pt x="285" y="528"/>
                    <a:pt x="298" y="542"/>
                  </a:cubicBezTo>
                  <a:cubicBezTo>
                    <a:pt x="352" y="596"/>
                    <a:pt x="393" y="650"/>
                    <a:pt x="433" y="704"/>
                  </a:cubicBezTo>
                  <a:cubicBezTo>
                    <a:pt x="433" y="745"/>
                    <a:pt x="433" y="772"/>
                    <a:pt x="433" y="812"/>
                  </a:cubicBezTo>
                  <a:cubicBezTo>
                    <a:pt x="447" y="839"/>
                    <a:pt x="460" y="867"/>
                    <a:pt x="474" y="880"/>
                  </a:cubicBezTo>
                  <a:lnTo>
                    <a:pt x="447" y="867"/>
                  </a:lnTo>
                  <a:cubicBezTo>
                    <a:pt x="366" y="772"/>
                    <a:pt x="298" y="650"/>
                    <a:pt x="244" y="542"/>
                  </a:cubicBezTo>
                  <a:lnTo>
                    <a:pt x="244" y="515"/>
                  </a:lnTo>
                  <a:cubicBezTo>
                    <a:pt x="257" y="515"/>
                    <a:pt x="257" y="501"/>
                    <a:pt x="271" y="501"/>
                  </a:cubicBezTo>
                  <a:close/>
                  <a:moveTo>
                    <a:pt x="636" y="1"/>
                  </a:moveTo>
                  <a:cubicBezTo>
                    <a:pt x="569" y="1"/>
                    <a:pt x="501" y="1"/>
                    <a:pt x="433" y="14"/>
                  </a:cubicBezTo>
                  <a:cubicBezTo>
                    <a:pt x="366" y="41"/>
                    <a:pt x="312" y="55"/>
                    <a:pt x="244" y="95"/>
                  </a:cubicBezTo>
                  <a:cubicBezTo>
                    <a:pt x="176" y="136"/>
                    <a:pt x="122" y="190"/>
                    <a:pt x="68" y="244"/>
                  </a:cubicBezTo>
                  <a:cubicBezTo>
                    <a:pt x="0" y="312"/>
                    <a:pt x="0" y="406"/>
                    <a:pt x="68" y="474"/>
                  </a:cubicBezTo>
                  <a:cubicBezTo>
                    <a:pt x="82" y="488"/>
                    <a:pt x="109" y="501"/>
                    <a:pt x="136" y="515"/>
                  </a:cubicBezTo>
                  <a:cubicBezTo>
                    <a:pt x="136" y="542"/>
                    <a:pt x="149" y="555"/>
                    <a:pt x="149" y="582"/>
                  </a:cubicBezTo>
                  <a:cubicBezTo>
                    <a:pt x="190" y="691"/>
                    <a:pt x="257" y="785"/>
                    <a:pt x="325" y="880"/>
                  </a:cubicBezTo>
                  <a:cubicBezTo>
                    <a:pt x="406" y="988"/>
                    <a:pt x="488" y="1097"/>
                    <a:pt x="582" y="1205"/>
                  </a:cubicBezTo>
                  <a:cubicBezTo>
                    <a:pt x="704" y="1340"/>
                    <a:pt x="839" y="1489"/>
                    <a:pt x="975" y="1624"/>
                  </a:cubicBezTo>
                  <a:cubicBezTo>
                    <a:pt x="1015" y="1665"/>
                    <a:pt x="1069" y="1719"/>
                    <a:pt x="1110" y="1760"/>
                  </a:cubicBezTo>
                  <a:cubicBezTo>
                    <a:pt x="1584" y="3180"/>
                    <a:pt x="2368" y="4479"/>
                    <a:pt x="3424" y="5535"/>
                  </a:cubicBezTo>
                  <a:cubicBezTo>
                    <a:pt x="4033" y="6157"/>
                    <a:pt x="4696" y="6712"/>
                    <a:pt x="5426" y="7199"/>
                  </a:cubicBezTo>
                  <a:cubicBezTo>
                    <a:pt x="6130" y="7659"/>
                    <a:pt x="6888" y="8038"/>
                    <a:pt x="7673" y="8322"/>
                  </a:cubicBezTo>
                  <a:cubicBezTo>
                    <a:pt x="8403" y="8593"/>
                    <a:pt x="9188" y="8742"/>
                    <a:pt x="9973" y="8755"/>
                  </a:cubicBezTo>
                  <a:lnTo>
                    <a:pt x="10135" y="8755"/>
                  </a:lnTo>
                  <a:cubicBezTo>
                    <a:pt x="10555" y="8742"/>
                    <a:pt x="10974" y="8647"/>
                    <a:pt x="11367" y="8498"/>
                  </a:cubicBezTo>
                  <a:cubicBezTo>
                    <a:pt x="11786" y="8336"/>
                    <a:pt x="12165" y="8092"/>
                    <a:pt x="12490" y="7794"/>
                  </a:cubicBezTo>
                  <a:cubicBezTo>
                    <a:pt x="12814" y="7524"/>
                    <a:pt x="13031" y="7172"/>
                    <a:pt x="13139" y="6780"/>
                  </a:cubicBezTo>
                  <a:cubicBezTo>
                    <a:pt x="13166" y="6590"/>
                    <a:pt x="13166" y="6414"/>
                    <a:pt x="13112" y="6238"/>
                  </a:cubicBezTo>
                  <a:cubicBezTo>
                    <a:pt x="13085" y="6144"/>
                    <a:pt x="13058" y="6062"/>
                    <a:pt x="13017" y="5981"/>
                  </a:cubicBezTo>
                  <a:cubicBezTo>
                    <a:pt x="12963" y="5900"/>
                    <a:pt x="12909" y="5819"/>
                    <a:pt x="12841" y="5738"/>
                  </a:cubicBezTo>
                  <a:cubicBezTo>
                    <a:pt x="12693" y="5562"/>
                    <a:pt x="12517" y="5413"/>
                    <a:pt x="12314" y="5291"/>
                  </a:cubicBezTo>
                  <a:cubicBezTo>
                    <a:pt x="12138" y="5183"/>
                    <a:pt x="11948" y="5088"/>
                    <a:pt x="11745" y="5007"/>
                  </a:cubicBezTo>
                  <a:cubicBezTo>
                    <a:pt x="11326" y="4845"/>
                    <a:pt x="10906" y="4709"/>
                    <a:pt x="10473" y="4628"/>
                  </a:cubicBezTo>
                  <a:cubicBezTo>
                    <a:pt x="10257" y="4574"/>
                    <a:pt x="10040" y="4533"/>
                    <a:pt x="9824" y="4493"/>
                  </a:cubicBezTo>
                  <a:lnTo>
                    <a:pt x="9364" y="4398"/>
                  </a:lnTo>
                  <a:cubicBezTo>
                    <a:pt x="9202" y="4358"/>
                    <a:pt x="9026" y="4317"/>
                    <a:pt x="8850" y="4276"/>
                  </a:cubicBezTo>
                  <a:cubicBezTo>
                    <a:pt x="8633" y="4222"/>
                    <a:pt x="8417" y="4155"/>
                    <a:pt x="8214" y="4087"/>
                  </a:cubicBezTo>
                  <a:cubicBezTo>
                    <a:pt x="7361" y="3803"/>
                    <a:pt x="6536" y="3464"/>
                    <a:pt x="5738" y="3086"/>
                  </a:cubicBezTo>
                  <a:cubicBezTo>
                    <a:pt x="4953" y="2734"/>
                    <a:pt x="4209" y="2328"/>
                    <a:pt x="3491" y="1868"/>
                  </a:cubicBezTo>
                  <a:lnTo>
                    <a:pt x="3478" y="1868"/>
                  </a:lnTo>
                  <a:cubicBezTo>
                    <a:pt x="3167" y="1651"/>
                    <a:pt x="2842" y="1421"/>
                    <a:pt x="2517" y="1191"/>
                  </a:cubicBezTo>
                  <a:cubicBezTo>
                    <a:pt x="2355" y="1069"/>
                    <a:pt x="2192" y="934"/>
                    <a:pt x="2030" y="812"/>
                  </a:cubicBezTo>
                  <a:cubicBezTo>
                    <a:pt x="1881" y="691"/>
                    <a:pt x="1719" y="555"/>
                    <a:pt x="1570" y="420"/>
                  </a:cubicBezTo>
                  <a:cubicBezTo>
                    <a:pt x="1556" y="406"/>
                    <a:pt x="1543" y="393"/>
                    <a:pt x="1529" y="393"/>
                  </a:cubicBezTo>
                  <a:cubicBezTo>
                    <a:pt x="1516" y="379"/>
                    <a:pt x="1502" y="366"/>
                    <a:pt x="1489" y="352"/>
                  </a:cubicBezTo>
                  <a:cubicBezTo>
                    <a:pt x="1475" y="339"/>
                    <a:pt x="1448" y="325"/>
                    <a:pt x="1421" y="325"/>
                  </a:cubicBezTo>
                  <a:cubicBezTo>
                    <a:pt x="1340" y="258"/>
                    <a:pt x="1259" y="203"/>
                    <a:pt x="1164" y="149"/>
                  </a:cubicBezTo>
                  <a:cubicBezTo>
                    <a:pt x="1096" y="122"/>
                    <a:pt x="1042" y="95"/>
                    <a:pt x="975" y="82"/>
                  </a:cubicBezTo>
                  <a:cubicBezTo>
                    <a:pt x="921" y="55"/>
                    <a:pt x="853" y="28"/>
                    <a:pt x="799" y="14"/>
                  </a:cubicBezTo>
                  <a:cubicBezTo>
                    <a:pt x="745" y="1"/>
                    <a:pt x="690" y="1"/>
                    <a:pt x="636" y="1"/>
                  </a:cubicBezTo>
                  <a:close/>
                </a:path>
              </a:pathLst>
            </a:custGeom>
            <a:solidFill>
              <a:srgbClr val="FFAD0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2972001" y="3287845"/>
              <a:ext cx="911546" cy="569225"/>
            </a:xfrm>
            <a:custGeom>
              <a:avLst/>
              <a:gdLst/>
              <a:ahLst/>
              <a:cxnLst/>
              <a:rect l="l" t="t" r="r" b="b"/>
              <a:pathLst>
                <a:path w="12297" h="7679" extrusionOk="0">
                  <a:moveTo>
                    <a:pt x="258" y="1"/>
                  </a:moveTo>
                  <a:cubicBezTo>
                    <a:pt x="231" y="1"/>
                    <a:pt x="204" y="1"/>
                    <a:pt x="176" y="14"/>
                  </a:cubicBezTo>
                  <a:cubicBezTo>
                    <a:pt x="109" y="41"/>
                    <a:pt x="55" y="82"/>
                    <a:pt x="28" y="150"/>
                  </a:cubicBezTo>
                  <a:cubicBezTo>
                    <a:pt x="1" y="204"/>
                    <a:pt x="1" y="285"/>
                    <a:pt x="28" y="339"/>
                  </a:cubicBezTo>
                  <a:cubicBezTo>
                    <a:pt x="136" y="542"/>
                    <a:pt x="244" y="745"/>
                    <a:pt x="366" y="934"/>
                  </a:cubicBezTo>
                  <a:cubicBezTo>
                    <a:pt x="488" y="1124"/>
                    <a:pt x="596" y="1300"/>
                    <a:pt x="731" y="1476"/>
                  </a:cubicBezTo>
                  <a:cubicBezTo>
                    <a:pt x="961" y="1814"/>
                    <a:pt x="1218" y="2139"/>
                    <a:pt x="1503" y="2450"/>
                  </a:cubicBezTo>
                  <a:cubicBezTo>
                    <a:pt x="2044" y="3086"/>
                    <a:pt x="2666" y="3654"/>
                    <a:pt x="3329" y="4141"/>
                  </a:cubicBezTo>
                  <a:cubicBezTo>
                    <a:pt x="3857" y="4534"/>
                    <a:pt x="4412" y="4886"/>
                    <a:pt x="4994" y="5197"/>
                  </a:cubicBezTo>
                  <a:cubicBezTo>
                    <a:pt x="5129" y="5522"/>
                    <a:pt x="5345" y="5806"/>
                    <a:pt x="5602" y="6036"/>
                  </a:cubicBezTo>
                  <a:cubicBezTo>
                    <a:pt x="5657" y="6103"/>
                    <a:pt x="5724" y="6157"/>
                    <a:pt x="5792" y="6212"/>
                  </a:cubicBezTo>
                  <a:lnTo>
                    <a:pt x="5995" y="6374"/>
                  </a:lnTo>
                  <a:cubicBezTo>
                    <a:pt x="6144" y="6482"/>
                    <a:pt x="6293" y="6590"/>
                    <a:pt x="6441" y="6685"/>
                  </a:cubicBezTo>
                  <a:cubicBezTo>
                    <a:pt x="6445" y="6689"/>
                    <a:pt x="6450" y="6691"/>
                    <a:pt x="6456" y="6691"/>
                  </a:cubicBezTo>
                  <a:cubicBezTo>
                    <a:pt x="6470" y="6691"/>
                    <a:pt x="6486" y="6681"/>
                    <a:pt x="6495" y="6672"/>
                  </a:cubicBezTo>
                  <a:cubicBezTo>
                    <a:pt x="6509" y="6645"/>
                    <a:pt x="6509" y="6618"/>
                    <a:pt x="6482" y="6604"/>
                  </a:cubicBezTo>
                  <a:cubicBezTo>
                    <a:pt x="6414" y="6563"/>
                    <a:pt x="6347" y="6523"/>
                    <a:pt x="6293" y="6469"/>
                  </a:cubicBezTo>
                  <a:cubicBezTo>
                    <a:pt x="6171" y="6388"/>
                    <a:pt x="6063" y="6293"/>
                    <a:pt x="5954" y="6185"/>
                  </a:cubicBezTo>
                  <a:cubicBezTo>
                    <a:pt x="5900" y="6130"/>
                    <a:pt x="5846" y="6076"/>
                    <a:pt x="5805" y="6022"/>
                  </a:cubicBezTo>
                  <a:cubicBezTo>
                    <a:pt x="5751" y="5968"/>
                    <a:pt x="5697" y="5900"/>
                    <a:pt x="5657" y="5846"/>
                  </a:cubicBezTo>
                  <a:cubicBezTo>
                    <a:pt x="5535" y="5711"/>
                    <a:pt x="5440" y="5562"/>
                    <a:pt x="5359" y="5400"/>
                  </a:cubicBezTo>
                  <a:lnTo>
                    <a:pt x="5359" y="5400"/>
                  </a:lnTo>
                  <a:lnTo>
                    <a:pt x="5427" y="5427"/>
                  </a:lnTo>
                  <a:cubicBezTo>
                    <a:pt x="6130" y="5779"/>
                    <a:pt x="6874" y="6063"/>
                    <a:pt x="7619" y="6293"/>
                  </a:cubicBezTo>
                  <a:cubicBezTo>
                    <a:pt x="7686" y="6374"/>
                    <a:pt x="7754" y="6455"/>
                    <a:pt x="7835" y="6523"/>
                  </a:cubicBezTo>
                  <a:cubicBezTo>
                    <a:pt x="7916" y="6604"/>
                    <a:pt x="8011" y="6685"/>
                    <a:pt x="8106" y="6753"/>
                  </a:cubicBezTo>
                  <a:cubicBezTo>
                    <a:pt x="8187" y="6820"/>
                    <a:pt x="8268" y="6888"/>
                    <a:pt x="8363" y="6956"/>
                  </a:cubicBezTo>
                  <a:cubicBezTo>
                    <a:pt x="8471" y="7010"/>
                    <a:pt x="8566" y="7078"/>
                    <a:pt x="8674" y="7145"/>
                  </a:cubicBezTo>
                  <a:cubicBezTo>
                    <a:pt x="8877" y="7267"/>
                    <a:pt x="9093" y="7362"/>
                    <a:pt x="9310" y="7456"/>
                  </a:cubicBezTo>
                  <a:cubicBezTo>
                    <a:pt x="9405" y="7497"/>
                    <a:pt x="9499" y="7538"/>
                    <a:pt x="9608" y="7565"/>
                  </a:cubicBezTo>
                  <a:cubicBezTo>
                    <a:pt x="9702" y="7605"/>
                    <a:pt x="9838" y="7646"/>
                    <a:pt x="9946" y="7673"/>
                  </a:cubicBezTo>
                  <a:cubicBezTo>
                    <a:pt x="9953" y="7677"/>
                    <a:pt x="9959" y="7678"/>
                    <a:pt x="9965" y="7678"/>
                  </a:cubicBezTo>
                  <a:cubicBezTo>
                    <a:pt x="9980" y="7678"/>
                    <a:pt x="9990" y="7666"/>
                    <a:pt x="10000" y="7646"/>
                  </a:cubicBezTo>
                  <a:cubicBezTo>
                    <a:pt x="10000" y="7619"/>
                    <a:pt x="9987" y="7592"/>
                    <a:pt x="9959" y="7592"/>
                  </a:cubicBezTo>
                  <a:cubicBezTo>
                    <a:pt x="9838" y="7551"/>
                    <a:pt x="9716" y="7511"/>
                    <a:pt x="9581" y="7456"/>
                  </a:cubicBezTo>
                  <a:cubicBezTo>
                    <a:pt x="9202" y="7308"/>
                    <a:pt x="8836" y="7105"/>
                    <a:pt x="8498" y="6861"/>
                  </a:cubicBezTo>
                  <a:cubicBezTo>
                    <a:pt x="8322" y="6712"/>
                    <a:pt x="8160" y="6563"/>
                    <a:pt x="8011" y="6401"/>
                  </a:cubicBezTo>
                  <a:lnTo>
                    <a:pt x="8011" y="6401"/>
                  </a:lnTo>
                  <a:cubicBezTo>
                    <a:pt x="8633" y="6577"/>
                    <a:pt x="9269" y="6726"/>
                    <a:pt x="9905" y="6834"/>
                  </a:cubicBezTo>
                  <a:cubicBezTo>
                    <a:pt x="10041" y="6861"/>
                    <a:pt x="10176" y="6875"/>
                    <a:pt x="10311" y="6902"/>
                  </a:cubicBezTo>
                  <a:cubicBezTo>
                    <a:pt x="10325" y="6902"/>
                    <a:pt x="10325" y="6915"/>
                    <a:pt x="10325" y="6915"/>
                  </a:cubicBezTo>
                  <a:cubicBezTo>
                    <a:pt x="10474" y="7078"/>
                    <a:pt x="10636" y="7226"/>
                    <a:pt x="10825" y="7335"/>
                  </a:cubicBezTo>
                  <a:cubicBezTo>
                    <a:pt x="11028" y="7456"/>
                    <a:pt x="11231" y="7551"/>
                    <a:pt x="11448" y="7646"/>
                  </a:cubicBezTo>
                  <a:cubicBezTo>
                    <a:pt x="11459" y="7651"/>
                    <a:pt x="11470" y="7655"/>
                    <a:pt x="11482" y="7655"/>
                  </a:cubicBezTo>
                  <a:cubicBezTo>
                    <a:pt x="11497" y="7655"/>
                    <a:pt x="11513" y="7648"/>
                    <a:pt x="11529" y="7632"/>
                  </a:cubicBezTo>
                  <a:cubicBezTo>
                    <a:pt x="11529" y="7605"/>
                    <a:pt x="11529" y="7578"/>
                    <a:pt x="11502" y="7565"/>
                  </a:cubicBezTo>
                  <a:cubicBezTo>
                    <a:pt x="11272" y="7470"/>
                    <a:pt x="11055" y="7362"/>
                    <a:pt x="10866" y="7213"/>
                  </a:cubicBezTo>
                  <a:cubicBezTo>
                    <a:pt x="10798" y="7159"/>
                    <a:pt x="10731" y="7105"/>
                    <a:pt x="10663" y="7051"/>
                  </a:cubicBezTo>
                  <a:cubicBezTo>
                    <a:pt x="10622" y="7010"/>
                    <a:pt x="10595" y="6983"/>
                    <a:pt x="10568" y="6942"/>
                  </a:cubicBezTo>
                  <a:lnTo>
                    <a:pt x="10568" y="6942"/>
                  </a:lnTo>
                  <a:cubicBezTo>
                    <a:pt x="11110" y="7010"/>
                    <a:pt x="11651" y="7064"/>
                    <a:pt x="12206" y="7091"/>
                  </a:cubicBezTo>
                  <a:cubicBezTo>
                    <a:pt x="12210" y="7092"/>
                    <a:pt x="12214" y="7092"/>
                    <a:pt x="12218" y="7092"/>
                  </a:cubicBezTo>
                  <a:cubicBezTo>
                    <a:pt x="12288" y="7092"/>
                    <a:pt x="12296" y="6982"/>
                    <a:pt x="12219" y="6969"/>
                  </a:cubicBezTo>
                  <a:cubicBezTo>
                    <a:pt x="11881" y="6956"/>
                    <a:pt x="11556" y="6915"/>
                    <a:pt x="11231" y="6875"/>
                  </a:cubicBezTo>
                  <a:cubicBezTo>
                    <a:pt x="11015" y="6848"/>
                    <a:pt x="10812" y="6820"/>
                    <a:pt x="10595" y="6780"/>
                  </a:cubicBezTo>
                  <a:cubicBezTo>
                    <a:pt x="10636" y="6739"/>
                    <a:pt x="10677" y="6699"/>
                    <a:pt x="10731" y="6672"/>
                  </a:cubicBezTo>
                  <a:cubicBezTo>
                    <a:pt x="10785" y="6631"/>
                    <a:pt x="10839" y="6590"/>
                    <a:pt x="10893" y="6550"/>
                  </a:cubicBezTo>
                  <a:cubicBezTo>
                    <a:pt x="10961" y="6523"/>
                    <a:pt x="11028" y="6482"/>
                    <a:pt x="11096" y="6455"/>
                  </a:cubicBezTo>
                  <a:cubicBezTo>
                    <a:pt x="11204" y="6401"/>
                    <a:pt x="11326" y="6374"/>
                    <a:pt x="11448" y="6333"/>
                  </a:cubicBezTo>
                  <a:cubicBezTo>
                    <a:pt x="11570" y="6306"/>
                    <a:pt x="11691" y="6279"/>
                    <a:pt x="11827" y="6266"/>
                  </a:cubicBezTo>
                  <a:cubicBezTo>
                    <a:pt x="11894" y="6252"/>
                    <a:pt x="11949" y="6239"/>
                    <a:pt x="12016" y="6239"/>
                  </a:cubicBezTo>
                  <a:cubicBezTo>
                    <a:pt x="12043" y="6239"/>
                    <a:pt x="12057" y="6212"/>
                    <a:pt x="12057" y="6198"/>
                  </a:cubicBezTo>
                  <a:cubicBezTo>
                    <a:pt x="12057" y="6171"/>
                    <a:pt x="12043" y="6157"/>
                    <a:pt x="12016" y="6157"/>
                  </a:cubicBezTo>
                  <a:cubicBezTo>
                    <a:pt x="11719" y="6171"/>
                    <a:pt x="11434" y="6225"/>
                    <a:pt x="11137" y="6306"/>
                  </a:cubicBezTo>
                  <a:cubicBezTo>
                    <a:pt x="10988" y="6347"/>
                    <a:pt x="10853" y="6415"/>
                    <a:pt x="10717" y="6482"/>
                  </a:cubicBezTo>
                  <a:cubicBezTo>
                    <a:pt x="10650" y="6509"/>
                    <a:pt x="10582" y="6550"/>
                    <a:pt x="10514" y="6590"/>
                  </a:cubicBezTo>
                  <a:cubicBezTo>
                    <a:pt x="10447" y="6631"/>
                    <a:pt x="10392" y="6672"/>
                    <a:pt x="10338" y="6739"/>
                  </a:cubicBezTo>
                  <a:lnTo>
                    <a:pt x="10230" y="6712"/>
                  </a:lnTo>
                  <a:cubicBezTo>
                    <a:pt x="9892" y="6645"/>
                    <a:pt x="9554" y="6577"/>
                    <a:pt x="9229" y="6496"/>
                  </a:cubicBezTo>
                  <a:cubicBezTo>
                    <a:pt x="8904" y="6415"/>
                    <a:pt x="8579" y="6333"/>
                    <a:pt x="8268" y="6225"/>
                  </a:cubicBezTo>
                  <a:cubicBezTo>
                    <a:pt x="8092" y="6185"/>
                    <a:pt x="7930" y="6117"/>
                    <a:pt x="7754" y="6063"/>
                  </a:cubicBezTo>
                  <a:lnTo>
                    <a:pt x="7849" y="5995"/>
                  </a:lnTo>
                  <a:lnTo>
                    <a:pt x="7835" y="5995"/>
                  </a:lnTo>
                  <a:cubicBezTo>
                    <a:pt x="7930" y="5914"/>
                    <a:pt x="8025" y="5846"/>
                    <a:pt x="8133" y="5779"/>
                  </a:cubicBezTo>
                  <a:cubicBezTo>
                    <a:pt x="8241" y="5724"/>
                    <a:pt x="8349" y="5670"/>
                    <a:pt x="8458" y="5630"/>
                  </a:cubicBezTo>
                  <a:cubicBezTo>
                    <a:pt x="8742" y="5508"/>
                    <a:pt x="9039" y="5427"/>
                    <a:pt x="9337" y="5386"/>
                  </a:cubicBezTo>
                  <a:cubicBezTo>
                    <a:pt x="9527" y="5354"/>
                    <a:pt x="9717" y="5341"/>
                    <a:pt x="9908" y="5341"/>
                  </a:cubicBezTo>
                  <a:cubicBezTo>
                    <a:pt x="10042" y="5341"/>
                    <a:pt x="10177" y="5348"/>
                    <a:pt x="10311" y="5359"/>
                  </a:cubicBezTo>
                  <a:cubicBezTo>
                    <a:pt x="10338" y="5359"/>
                    <a:pt x="10352" y="5346"/>
                    <a:pt x="10352" y="5332"/>
                  </a:cubicBezTo>
                  <a:cubicBezTo>
                    <a:pt x="10365" y="5305"/>
                    <a:pt x="10352" y="5278"/>
                    <a:pt x="10325" y="5278"/>
                  </a:cubicBezTo>
                  <a:cubicBezTo>
                    <a:pt x="10176" y="5264"/>
                    <a:pt x="10014" y="5251"/>
                    <a:pt x="9851" y="5251"/>
                  </a:cubicBezTo>
                  <a:lnTo>
                    <a:pt x="9635" y="5251"/>
                  </a:lnTo>
                  <a:cubicBezTo>
                    <a:pt x="9378" y="5264"/>
                    <a:pt x="9121" y="5291"/>
                    <a:pt x="8850" y="5346"/>
                  </a:cubicBezTo>
                  <a:cubicBezTo>
                    <a:pt x="8606" y="5400"/>
                    <a:pt x="8363" y="5467"/>
                    <a:pt x="8119" y="5576"/>
                  </a:cubicBezTo>
                  <a:cubicBezTo>
                    <a:pt x="7997" y="5616"/>
                    <a:pt x="7889" y="5670"/>
                    <a:pt x="7781" y="5724"/>
                  </a:cubicBezTo>
                  <a:cubicBezTo>
                    <a:pt x="7727" y="5765"/>
                    <a:pt x="7686" y="5792"/>
                    <a:pt x="7632" y="5833"/>
                  </a:cubicBezTo>
                  <a:lnTo>
                    <a:pt x="7564" y="5887"/>
                  </a:lnTo>
                  <a:cubicBezTo>
                    <a:pt x="7537" y="5914"/>
                    <a:pt x="7510" y="5941"/>
                    <a:pt x="7483" y="5955"/>
                  </a:cubicBezTo>
                  <a:cubicBezTo>
                    <a:pt x="6739" y="5684"/>
                    <a:pt x="6022" y="5359"/>
                    <a:pt x="5332" y="4980"/>
                  </a:cubicBezTo>
                  <a:lnTo>
                    <a:pt x="5345" y="4967"/>
                  </a:lnTo>
                  <a:cubicBezTo>
                    <a:pt x="5440" y="4913"/>
                    <a:pt x="5535" y="4858"/>
                    <a:pt x="5643" y="4818"/>
                  </a:cubicBezTo>
                  <a:cubicBezTo>
                    <a:pt x="5792" y="4764"/>
                    <a:pt x="5941" y="4710"/>
                    <a:pt x="6090" y="4669"/>
                  </a:cubicBezTo>
                  <a:cubicBezTo>
                    <a:pt x="6171" y="4642"/>
                    <a:pt x="6252" y="4628"/>
                    <a:pt x="6333" y="4601"/>
                  </a:cubicBezTo>
                  <a:cubicBezTo>
                    <a:pt x="6414" y="4588"/>
                    <a:pt x="6509" y="4574"/>
                    <a:pt x="6577" y="4561"/>
                  </a:cubicBezTo>
                  <a:cubicBezTo>
                    <a:pt x="6820" y="4530"/>
                    <a:pt x="7064" y="4515"/>
                    <a:pt x="7307" y="4515"/>
                  </a:cubicBezTo>
                  <a:cubicBezTo>
                    <a:pt x="7389" y="4515"/>
                    <a:pt x="7470" y="4517"/>
                    <a:pt x="7551" y="4520"/>
                  </a:cubicBezTo>
                  <a:cubicBezTo>
                    <a:pt x="7578" y="4520"/>
                    <a:pt x="7592" y="4493"/>
                    <a:pt x="7592" y="4480"/>
                  </a:cubicBezTo>
                  <a:cubicBezTo>
                    <a:pt x="7592" y="4458"/>
                    <a:pt x="7582" y="4435"/>
                    <a:pt x="7564" y="4435"/>
                  </a:cubicBezTo>
                  <a:cubicBezTo>
                    <a:pt x="7560" y="4435"/>
                    <a:pt x="7556" y="4437"/>
                    <a:pt x="7551" y="4439"/>
                  </a:cubicBezTo>
                  <a:cubicBezTo>
                    <a:pt x="7443" y="4439"/>
                    <a:pt x="7334" y="4425"/>
                    <a:pt x="7226" y="4412"/>
                  </a:cubicBezTo>
                  <a:lnTo>
                    <a:pt x="6915" y="4412"/>
                  </a:lnTo>
                  <a:cubicBezTo>
                    <a:pt x="6807" y="4412"/>
                    <a:pt x="6698" y="4412"/>
                    <a:pt x="6577" y="4439"/>
                  </a:cubicBezTo>
                  <a:cubicBezTo>
                    <a:pt x="6468" y="4453"/>
                    <a:pt x="6360" y="4453"/>
                    <a:pt x="6238" y="4466"/>
                  </a:cubicBezTo>
                  <a:cubicBezTo>
                    <a:pt x="6022" y="4493"/>
                    <a:pt x="5805" y="4547"/>
                    <a:pt x="5589" y="4615"/>
                  </a:cubicBezTo>
                  <a:cubicBezTo>
                    <a:pt x="5494" y="4642"/>
                    <a:pt x="5386" y="4683"/>
                    <a:pt x="5278" y="4723"/>
                  </a:cubicBezTo>
                  <a:cubicBezTo>
                    <a:pt x="5237" y="4737"/>
                    <a:pt x="5183" y="4764"/>
                    <a:pt x="5129" y="4791"/>
                  </a:cubicBezTo>
                  <a:lnTo>
                    <a:pt x="5061" y="4818"/>
                  </a:lnTo>
                  <a:cubicBezTo>
                    <a:pt x="4926" y="4737"/>
                    <a:pt x="4804" y="4669"/>
                    <a:pt x="4669" y="4574"/>
                  </a:cubicBezTo>
                  <a:cubicBezTo>
                    <a:pt x="3749" y="3992"/>
                    <a:pt x="2910" y="3289"/>
                    <a:pt x="2166" y="2491"/>
                  </a:cubicBezTo>
                  <a:lnTo>
                    <a:pt x="2166" y="2477"/>
                  </a:lnTo>
                  <a:lnTo>
                    <a:pt x="2129" y="2453"/>
                  </a:lnTo>
                  <a:lnTo>
                    <a:pt x="2129" y="2453"/>
                  </a:lnTo>
                  <a:cubicBezTo>
                    <a:pt x="1821" y="2104"/>
                    <a:pt x="1527" y="1742"/>
                    <a:pt x="1259" y="1367"/>
                  </a:cubicBezTo>
                  <a:cubicBezTo>
                    <a:pt x="1124" y="1165"/>
                    <a:pt x="988" y="962"/>
                    <a:pt x="853" y="759"/>
                  </a:cubicBezTo>
                  <a:cubicBezTo>
                    <a:pt x="785" y="650"/>
                    <a:pt x="731" y="556"/>
                    <a:pt x="664" y="447"/>
                  </a:cubicBezTo>
                  <a:cubicBezTo>
                    <a:pt x="609" y="339"/>
                    <a:pt x="542" y="217"/>
                    <a:pt x="474" y="109"/>
                  </a:cubicBezTo>
                  <a:cubicBezTo>
                    <a:pt x="420" y="41"/>
                    <a:pt x="339" y="1"/>
                    <a:pt x="25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1" name="Google Shape;551;p30"/>
          <p:cNvSpPr/>
          <p:nvPr/>
        </p:nvSpPr>
        <p:spPr>
          <a:xfrm>
            <a:off x="-1249567" y="3301501"/>
            <a:ext cx="7534163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30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30"/>
          <p:cNvGrpSpPr/>
          <p:nvPr/>
        </p:nvGrpSpPr>
        <p:grpSpPr>
          <a:xfrm rot="-6026666">
            <a:off x="10639707" y="247672"/>
            <a:ext cx="1478735" cy="1932616"/>
            <a:chOff x="2179573" y="1629825"/>
            <a:chExt cx="658104" cy="860102"/>
          </a:xfrm>
        </p:grpSpPr>
        <p:sp>
          <p:nvSpPr>
            <p:cNvPr id="554" name="Google Shape;554;p30"/>
            <p:cNvSpPr/>
            <p:nvPr/>
          </p:nvSpPr>
          <p:spPr>
            <a:xfrm>
              <a:off x="2179573" y="1629825"/>
              <a:ext cx="658104" cy="776411"/>
            </a:xfrm>
            <a:custGeom>
              <a:avLst/>
              <a:gdLst/>
              <a:ahLst/>
              <a:cxnLst/>
              <a:rect l="l" t="t" r="r" b="b"/>
              <a:pathLst>
                <a:path w="8878" h="10474" extrusionOk="0">
                  <a:moveTo>
                    <a:pt x="1922" y="1"/>
                  </a:moveTo>
                  <a:cubicBezTo>
                    <a:pt x="1868" y="1"/>
                    <a:pt x="1828" y="28"/>
                    <a:pt x="1814" y="55"/>
                  </a:cubicBezTo>
                  <a:cubicBezTo>
                    <a:pt x="1747" y="177"/>
                    <a:pt x="1692" y="299"/>
                    <a:pt x="1638" y="420"/>
                  </a:cubicBezTo>
                  <a:cubicBezTo>
                    <a:pt x="1598" y="542"/>
                    <a:pt x="1544" y="650"/>
                    <a:pt x="1489" y="745"/>
                  </a:cubicBezTo>
                  <a:lnTo>
                    <a:pt x="1151" y="1395"/>
                  </a:lnTo>
                  <a:cubicBezTo>
                    <a:pt x="962" y="1760"/>
                    <a:pt x="745" y="2193"/>
                    <a:pt x="542" y="2653"/>
                  </a:cubicBezTo>
                  <a:cubicBezTo>
                    <a:pt x="448" y="2870"/>
                    <a:pt x="366" y="3072"/>
                    <a:pt x="299" y="3275"/>
                  </a:cubicBezTo>
                  <a:cubicBezTo>
                    <a:pt x="231" y="3492"/>
                    <a:pt x="163" y="3708"/>
                    <a:pt x="123" y="3925"/>
                  </a:cubicBezTo>
                  <a:cubicBezTo>
                    <a:pt x="69" y="4141"/>
                    <a:pt x="42" y="4358"/>
                    <a:pt x="15" y="4574"/>
                  </a:cubicBezTo>
                  <a:cubicBezTo>
                    <a:pt x="1" y="4804"/>
                    <a:pt x="1" y="5048"/>
                    <a:pt x="15" y="5278"/>
                  </a:cubicBezTo>
                  <a:cubicBezTo>
                    <a:pt x="55" y="5765"/>
                    <a:pt x="177" y="6239"/>
                    <a:pt x="353" y="6685"/>
                  </a:cubicBezTo>
                  <a:cubicBezTo>
                    <a:pt x="502" y="7051"/>
                    <a:pt x="678" y="7402"/>
                    <a:pt x="908" y="7727"/>
                  </a:cubicBezTo>
                  <a:cubicBezTo>
                    <a:pt x="1381" y="8417"/>
                    <a:pt x="1977" y="9013"/>
                    <a:pt x="2680" y="9473"/>
                  </a:cubicBezTo>
                  <a:cubicBezTo>
                    <a:pt x="3073" y="9743"/>
                    <a:pt x="3519" y="9960"/>
                    <a:pt x="3979" y="10109"/>
                  </a:cubicBezTo>
                  <a:cubicBezTo>
                    <a:pt x="4182" y="10203"/>
                    <a:pt x="4399" y="10271"/>
                    <a:pt x="4629" y="10325"/>
                  </a:cubicBezTo>
                  <a:cubicBezTo>
                    <a:pt x="4777" y="10366"/>
                    <a:pt x="4940" y="10393"/>
                    <a:pt x="5062" y="10406"/>
                  </a:cubicBezTo>
                  <a:cubicBezTo>
                    <a:pt x="5210" y="10433"/>
                    <a:pt x="5359" y="10460"/>
                    <a:pt x="5522" y="10460"/>
                  </a:cubicBezTo>
                  <a:cubicBezTo>
                    <a:pt x="5616" y="10474"/>
                    <a:pt x="5711" y="10474"/>
                    <a:pt x="5792" y="10474"/>
                  </a:cubicBezTo>
                  <a:lnTo>
                    <a:pt x="5995" y="10474"/>
                  </a:lnTo>
                  <a:cubicBezTo>
                    <a:pt x="6076" y="10474"/>
                    <a:pt x="6144" y="10460"/>
                    <a:pt x="6212" y="10447"/>
                  </a:cubicBezTo>
                  <a:cubicBezTo>
                    <a:pt x="6279" y="10447"/>
                    <a:pt x="6334" y="10433"/>
                    <a:pt x="6401" y="10420"/>
                  </a:cubicBezTo>
                  <a:lnTo>
                    <a:pt x="6415" y="10420"/>
                  </a:lnTo>
                  <a:cubicBezTo>
                    <a:pt x="6442" y="10420"/>
                    <a:pt x="6469" y="10406"/>
                    <a:pt x="6482" y="10393"/>
                  </a:cubicBezTo>
                  <a:cubicBezTo>
                    <a:pt x="6685" y="10285"/>
                    <a:pt x="6888" y="10149"/>
                    <a:pt x="7078" y="10000"/>
                  </a:cubicBezTo>
                  <a:cubicBezTo>
                    <a:pt x="7254" y="9865"/>
                    <a:pt x="7430" y="9703"/>
                    <a:pt x="7592" y="9527"/>
                  </a:cubicBezTo>
                  <a:cubicBezTo>
                    <a:pt x="7754" y="9351"/>
                    <a:pt x="7917" y="9161"/>
                    <a:pt x="8052" y="8972"/>
                  </a:cubicBezTo>
                  <a:cubicBezTo>
                    <a:pt x="8187" y="8783"/>
                    <a:pt x="8309" y="8580"/>
                    <a:pt x="8417" y="8363"/>
                  </a:cubicBezTo>
                  <a:cubicBezTo>
                    <a:pt x="8580" y="8038"/>
                    <a:pt x="8701" y="7687"/>
                    <a:pt x="8783" y="7335"/>
                  </a:cubicBezTo>
                  <a:cubicBezTo>
                    <a:pt x="8850" y="6969"/>
                    <a:pt x="8877" y="6604"/>
                    <a:pt x="8877" y="6239"/>
                  </a:cubicBezTo>
                  <a:cubicBezTo>
                    <a:pt x="8850" y="5467"/>
                    <a:pt x="8688" y="4710"/>
                    <a:pt x="8363" y="4006"/>
                  </a:cubicBezTo>
                  <a:cubicBezTo>
                    <a:pt x="8066" y="3330"/>
                    <a:pt x="7605" y="2721"/>
                    <a:pt x="7037" y="2261"/>
                  </a:cubicBezTo>
                  <a:cubicBezTo>
                    <a:pt x="6739" y="2031"/>
                    <a:pt x="6428" y="1841"/>
                    <a:pt x="6090" y="1692"/>
                  </a:cubicBezTo>
                  <a:cubicBezTo>
                    <a:pt x="5725" y="1530"/>
                    <a:pt x="5332" y="1395"/>
                    <a:pt x="4940" y="1300"/>
                  </a:cubicBezTo>
                  <a:lnTo>
                    <a:pt x="4520" y="1192"/>
                  </a:lnTo>
                  <a:cubicBezTo>
                    <a:pt x="4277" y="1124"/>
                    <a:pt x="4033" y="1056"/>
                    <a:pt x="3790" y="989"/>
                  </a:cubicBezTo>
                  <a:cubicBezTo>
                    <a:pt x="3411" y="880"/>
                    <a:pt x="3045" y="732"/>
                    <a:pt x="2694" y="556"/>
                  </a:cubicBezTo>
                  <a:cubicBezTo>
                    <a:pt x="2464" y="420"/>
                    <a:pt x="2247" y="272"/>
                    <a:pt x="2058" y="109"/>
                  </a:cubicBezTo>
                  <a:lnTo>
                    <a:pt x="2031" y="82"/>
                  </a:lnTo>
                  <a:lnTo>
                    <a:pt x="2004" y="55"/>
                  </a:lnTo>
                  <a:cubicBezTo>
                    <a:pt x="1990" y="28"/>
                    <a:pt x="1949" y="14"/>
                    <a:pt x="1922" y="1"/>
                  </a:cubicBezTo>
                  <a:close/>
                </a:path>
              </a:pathLst>
            </a:custGeom>
            <a:solidFill>
              <a:srgbClr val="7ABEA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2260891" y="1672004"/>
              <a:ext cx="503548" cy="817923"/>
            </a:xfrm>
            <a:custGeom>
              <a:avLst/>
              <a:gdLst/>
              <a:ahLst/>
              <a:cxnLst/>
              <a:rect l="l" t="t" r="r" b="b"/>
              <a:pathLst>
                <a:path w="6793" h="11034" extrusionOk="0">
                  <a:moveTo>
                    <a:pt x="961" y="0"/>
                  </a:moveTo>
                  <a:cubicBezTo>
                    <a:pt x="947" y="14"/>
                    <a:pt x="934" y="41"/>
                    <a:pt x="934" y="54"/>
                  </a:cubicBezTo>
                  <a:cubicBezTo>
                    <a:pt x="1015" y="257"/>
                    <a:pt x="1110" y="460"/>
                    <a:pt x="1218" y="650"/>
                  </a:cubicBezTo>
                  <a:cubicBezTo>
                    <a:pt x="1313" y="853"/>
                    <a:pt x="1434" y="1042"/>
                    <a:pt x="1556" y="1232"/>
                  </a:cubicBezTo>
                  <a:cubicBezTo>
                    <a:pt x="1678" y="1435"/>
                    <a:pt x="1800" y="1610"/>
                    <a:pt x="1935" y="1800"/>
                  </a:cubicBezTo>
                  <a:cubicBezTo>
                    <a:pt x="1989" y="1881"/>
                    <a:pt x="2057" y="1962"/>
                    <a:pt x="2111" y="2030"/>
                  </a:cubicBezTo>
                  <a:lnTo>
                    <a:pt x="2016" y="2003"/>
                  </a:lnTo>
                  <a:cubicBezTo>
                    <a:pt x="1881" y="1962"/>
                    <a:pt x="1759" y="1908"/>
                    <a:pt x="1651" y="1854"/>
                  </a:cubicBezTo>
                  <a:cubicBezTo>
                    <a:pt x="1515" y="1800"/>
                    <a:pt x="1407" y="1732"/>
                    <a:pt x="1285" y="1651"/>
                  </a:cubicBezTo>
                  <a:cubicBezTo>
                    <a:pt x="1164" y="1570"/>
                    <a:pt x="1042" y="1475"/>
                    <a:pt x="920" y="1380"/>
                  </a:cubicBezTo>
                  <a:cubicBezTo>
                    <a:pt x="812" y="1286"/>
                    <a:pt x="690" y="1177"/>
                    <a:pt x="595" y="1056"/>
                  </a:cubicBezTo>
                  <a:lnTo>
                    <a:pt x="555" y="1015"/>
                  </a:lnTo>
                  <a:cubicBezTo>
                    <a:pt x="541" y="1002"/>
                    <a:pt x="528" y="988"/>
                    <a:pt x="514" y="988"/>
                  </a:cubicBezTo>
                  <a:lnTo>
                    <a:pt x="487" y="988"/>
                  </a:lnTo>
                  <a:cubicBezTo>
                    <a:pt x="474" y="1002"/>
                    <a:pt x="460" y="1029"/>
                    <a:pt x="474" y="1056"/>
                  </a:cubicBezTo>
                  <a:cubicBezTo>
                    <a:pt x="595" y="1177"/>
                    <a:pt x="717" y="1313"/>
                    <a:pt x="839" y="1421"/>
                  </a:cubicBezTo>
                  <a:cubicBezTo>
                    <a:pt x="907" y="1489"/>
                    <a:pt x="974" y="1556"/>
                    <a:pt x="1055" y="1610"/>
                  </a:cubicBezTo>
                  <a:cubicBezTo>
                    <a:pt x="1123" y="1678"/>
                    <a:pt x="1218" y="1746"/>
                    <a:pt x="1299" y="1800"/>
                  </a:cubicBezTo>
                  <a:cubicBezTo>
                    <a:pt x="1448" y="1908"/>
                    <a:pt x="1610" y="2003"/>
                    <a:pt x="1786" y="2084"/>
                  </a:cubicBezTo>
                  <a:cubicBezTo>
                    <a:pt x="1867" y="2125"/>
                    <a:pt x="1948" y="2152"/>
                    <a:pt x="2030" y="2179"/>
                  </a:cubicBezTo>
                  <a:cubicBezTo>
                    <a:pt x="2070" y="2192"/>
                    <a:pt x="2111" y="2206"/>
                    <a:pt x="2165" y="2206"/>
                  </a:cubicBezTo>
                  <a:cubicBezTo>
                    <a:pt x="2192" y="2219"/>
                    <a:pt x="2219" y="2219"/>
                    <a:pt x="2246" y="2219"/>
                  </a:cubicBezTo>
                  <a:lnTo>
                    <a:pt x="2341" y="2368"/>
                  </a:lnTo>
                  <a:cubicBezTo>
                    <a:pt x="2625" y="2734"/>
                    <a:pt x="2909" y="3085"/>
                    <a:pt x="3193" y="3451"/>
                  </a:cubicBezTo>
                  <a:cubicBezTo>
                    <a:pt x="3450" y="3816"/>
                    <a:pt x="3694" y="4181"/>
                    <a:pt x="3924" y="4560"/>
                  </a:cubicBezTo>
                  <a:cubicBezTo>
                    <a:pt x="3992" y="4696"/>
                    <a:pt x="4059" y="4831"/>
                    <a:pt x="4127" y="4966"/>
                  </a:cubicBezTo>
                  <a:lnTo>
                    <a:pt x="3843" y="4966"/>
                  </a:lnTo>
                  <a:cubicBezTo>
                    <a:pt x="3667" y="4966"/>
                    <a:pt x="3505" y="4966"/>
                    <a:pt x="3329" y="4953"/>
                  </a:cubicBezTo>
                  <a:cubicBezTo>
                    <a:pt x="3139" y="4939"/>
                    <a:pt x="2936" y="4898"/>
                    <a:pt x="2733" y="4858"/>
                  </a:cubicBezTo>
                  <a:cubicBezTo>
                    <a:pt x="2530" y="4817"/>
                    <a:pt x="2327" y="4763"/>
                    <a:pt x="2138" y="4696"/>
                  </a:cubicBezTo>
                  <a:cubicBezTo>
                    <a:pt x="1921" y="4614"/>
                    <a:pt x="1718" y="4533"/>
                    <a:pt x="1515" y="4438"/>
                  </a:cubicBezTo>
                  <a:cubicBezTo>
                    <a:pt x="1326" y="4330"/>
                    <a:pt x="1123" y="4222"/>
                    <a:pt x="947" y="4100"/>
                  </a:cubicBezTo>
                  <a:lnTo>
                    <a:pt x="961" y="4100"/>
                  </a:lnTo>
                  <a:cubicBezTo>
                    <a:pt x="690" y="3924"/>
                    <a:pt x="447" y="3708"/>
                    <a:pt x="230" y="3478"/>
                  </a:cubicBezTo>
                  <a:cubicBezTo>
                    <a:pt x="176" y="3410"/>
                    <a:pt x="135" y="3356"/>
                    <a:pt x="81" y="3302"/>
                  </a:cubicBezTo>
                  <a:cubicBezTo>
                    <a:pt x="68" y="3288"/>
                    <a:pt x="68" y="3275"/>
                    <a:pt x="54" y="3275"/>
                  </a:cubicBezTo>
                  <a:lnTo>
                    <a:pt x="27" y="3275"/>
                  </a:lnTo>
                  <a:cubicBezTo>
                    <a:pt x="0" y="3288"/>
                    <a:pt x="0" y="3315"/>
                    <a:pt x="14" y="3342"/>
                  </a:cubicBezTo>
                  <a:cubicBezTo>
                    <a:pt x="244" y="3627"/>
                    <a:pt x="501" y="3897"/>
                    <a:pt x="812" y="4127"/>
                  </a:cubicBezTo>
                  <a:cubicBezTo>
                    <a:pt x="1137" y="4371"/>
                    <a:pt x="1475" y="4574"/>
                    <a:pt x="1854" y="4750"/>
                  </a:cubicBezTo>
                  <a:cubicBezTo>
                    <a:pt x="2043" y="4844"/>
                    <a:pt x="2233" y="4912"/>
                    <a:pt x="2422" y="4980"/>
                  </a:cubicBezTo>
                  <a:cubicBezTo>
                    <a:pt x="2625" y="5047"/>
                    <a:pt x="2814" y="5115"/>
                    <a:pt x="3017" y="5156"/>
                  </a:cubicBezTo>
                  <a:cubicBezTo>
                    <a:pt x="3207" y="5196"/>
                    <a:pt x="3410" y="5223"/>
                    <a:pt x="3599" y="5237"/>
                  </a:cubicBezTo>
                  <a:cubicBezTo>
                    <a:pt x="3677" y="5247"/>
                    <a:pt x="3752" y="5252"/>
                    <a:pt x="3827" y="5252"/>
                  </a:cubicBezTo>
                  <a:cubicBezTo>
                    <a:pt x="3947" y="5252"/>
                    <a:pt x="4064" y="5240"/>
                    <a:pt x="4181" y="5223"/>
                  </a:cubicBezTo>
                  <a:cubicBezTo>
                    <a:pt x="4208" y="5223"/>
                    <a:pt x="4222" y="5210"/>
                    <a:pt x="4249" y="5210"/>
                  </a:cubicBezTo>
                  <a:cubicBezTo>
                    <a:pt x="4614" y="6008"/>
                    <a:pt x="4898" y="6860"/>
                    <a:pt x="5074" y="7740"/>
                  </a:cubicBezTo>
                  <a:cubicBezTo>
                    <a:pt x="5088" y="7821"/>
                    <a:pt x="5101" y="7916"/>
                    <a:pt x="5115" y="7997"/>
                  </a:cubicBezTo>
                  <a:cubicBezTo>
                    <a:pt x="4979" y="8024"/>
                    <a:pt x="4858" y="8038"/>
                    <a:pt x="4736" y="8051"/>
                  </a:cubicBezTo>
                  <a:cubicBezTo>
                    <a:pt x="4560" y="8092"/>
                    <a:pt x="4384" y="8105"/>
                    <a:pt x="4208" y="8119"/>
                  </a:cubicBezTo>
                  <a:cubicBezTo>
                    <a:pt x="3816" y="8092"/>
                    <a:pt x="3437" y="8024"/>
                    <a:pt x="3058" y="7916"/>
                  </a:cubicBezTo>
                  <a:cubicBezTo>
                    <a:pt x="2882" y="7848"/>
                    <a:pt x="2693" y="7781"/>
                    <a:pt x="2517" y="7713"/>
                  </a:cubicBezTo>
                  <a:cubicBezTo>
                    <a:pt x="2327" y="7645"/>
                    <a:pt x="2138" y="7551"/>
                    <a:pt x="1962" y="7469"/>
                  </a:cubicBezTo>
                  <a:cubicBezTo>
                    <a:pt x="1597" y="7280"/>
                    <a:pt x="1245" y="7077"/>
                    <a:pt x="907" y="6860"/>
                  </a:cubicBezTo>
                  <a:cubicBezTo>
                    <a:pt x="812" y="6806"/>
                    <a:pt x="704" y="6739"/>
                    <a:pt x="609" y="6685"/>
                  </a:cubicBezTo>
                  <a:cubicBezTo>
                    <a:pt x="609" y="6671"/>
                    <a:pt x="595" y="6671"/>
                    <a:pt x="582" y="6671"/>
                  </a:cubicBezTo>
                  <a:cubicBezTo>
                    <a:pt x="568" y="6671"/>
                    <a:pt x="555" y="6671"/>
                    <a:pt x="555" y="6685"/>
                  </a:cubicBezTo>
                  <a:cubicBezTo>
                    <a:pt x="541" y="6698"/>
                    <a:pt x="541" y="6725"/>
                    <a:pt x="555" y="6752"/>
                  </a:cubicBezTo>
                  <a:cubicBezTo>
                    <a:pt x="717" y="6860"/>
                    <a:pt x="907" y="6982"/>
                    <a:pt x="1082" y="7091"/>
                  </a:cubicBezTo>
                  <a:cubicBezTo>
                    <a:pt x="1258" y="7185"/>
                    <a:pt x="1461" y="7307"/>
                    <a:pt x="1637" y="7429"/>
                  </a:cubicBezTo>
                  <a:cubicBezTo>
                    <a:pt x="1827" y="7537"/>
                    <a:pt x="2016" y="7632"/>
                    <a:pt x="2206" y="7726"/>
                  </a:cubicBezTo>
                  <a:cubicBezTo>
                    <a:pt x="2395" y="7821"/>
                    <a:pt x="2612" y="7916"/>
                    <a:pt x="2814" y="7997"/>
                  </a:cubicBezTo>
                  <a:cubicBezTo>
                    <a:pt x="3207" y="8159"/>
                    <a:pt x="3626" y="8268"/>
                    <a:pt x="4046" y="8322"/>
                  </a:cubicBezTo>
                  <a:cubicBezTo>
                    <a:pt x="4204" y="8342"/>
                    <a:pt x="4370" y="8354"/>
                    <a:pt x="4532" y="8354"/>
                  </a:cubicBezTo>
                  <a:cubicBezTo>
                    <a:pt x="4592" y="8354"/>
                    <a:pt x="4651" y="8353"/>
                    <a:pt x="4709" y="8349"/>
                  </a:cubicBezTo>
                  <a:cubicBezTo>
                    <a:pt x="4858" y="8349"/>
                    <a:pt x="5007" y="8335"/>
                    <a:pt x="5155" y="8308"/>
                  </a:cubicBezTo>
                  <a:cubicBezTo>
                    <a:pt x="5182" y="8457"/>
                    <a:pt x="5196" y="8592"/>
                    <a:pt x="5209" y="8741"/>
                  </a:cubicBezTo>
                  <a:cubicBezTo>
                    <a:pt x="5223" y="9080"/>
                    <a:pt x="5223" y="9418"/>
                    <a:pt x="5209" y="9756"/>
                  </a:cubicBezTo>
                  <a:cubicBezTo>
                    <a:pt x="5196" y="9905"/>
                    <a:pt x="5169" y="10067"/>
                    <a:pt x="5142" y="10216"/>
                  </a:cubicBezTo>
                  <a:cubicBezTo>
                    <a:pt x="5128" y="10311"/>
                    <a:pt x="5115" y="10392"/>
                    <a:pt x="5088" y="10487"/>
                  </a:cubicBezTo>
                  <a:cubicBezTo>
                    <a:pt x="5074" y="10568"/>
                    <a:pt x="5047" y="10649"/>
                    <a:pt x="5020" y="10730"/>
                  </a:cubicBezTo>
                  <a:cubicBezTo>
                    <a:pt x="5007" y="10798"/>
                    <a:pt x="5020" y="10866"/>
                    <a:pt x="5061" y="10920"/>
                  </a:cubicBezTo>
                  <a:cubicBezTo>
                    <a:pt x="5101" y="10974"/>
                    <a:pt x="5155" y="11015"/>
                    <a:pt x="5223" y="11028"/>
                  </a:cubicBezTo>
                  <a:cubicBezTo>
                    <a:pt x="5240" y="11031"/>
                    <a:pt x="5257" y="11033"/>
                    <a:pt x="5274" y="11033"/>
                  </a:cubicBezTo>
                  <a:cubicBezTo>
                    <a:pt x="5324" y="11033"/>
                    <a:pt x="5372" y="11018"/>
                    <a:pt x="5412" y="10987"/>
                  </a:cubicBezTo>
                  <a:lnTo>
                    <a:pt x="5467" y="10947"/>
                  </a:lnTo>
                  <a:cubicBezTo>
                    <a:pt x="5494" y="10920"/>
                    <a:pt x="5507" y="10879"/>
                    <a:pt x="5521" y="10839"/>
                  </a:cubicBezTo>
                  <a:lnTo>
                    <a:pt x="5521" y="10812"/>
                  </a:lnTo>
                  <a:cubicBezTo>
                    <a:pt x="5521" y="10839"/>
                    <a:pt x="5507" y="10852"/>
                    <a:pt x="5494" y="10879"/>
                  </a:cubicBezTo>
                  <a:cubicBezTo>
                    <a:pt x="5642" y="10460"/>
                    <a:pt x="5710" y="10027"/>
                    <a:pt x="5724" y="9594"/>
                  </a:cubicBezTo>
                  <a:cubicBezTo>
                    <a:pt x="5737" y="9161"/>
                    <a:pt x="5724" y="8728"/>
                    <a:pt x="5656" y="8295"/>
                  </a:cubicBezTo>
                  <a:cubicBezTo>
                    <a:pt x="5656" y="8254"/>
                    <a:pt x="5629" y="8214"/>
                    <a:pt x="5629" y="8173"/>
                  </a:cubicBezTo>
                  <a:cubicBezTo>
                    <a:pt x="5724" y="8078"/>
                    <a:pt x="5805" y="7984"/>
                    <a:pt x="5900" y="7875"/>
                  </a:cubicBezTo>
                  <a:cubicBezTo>
                    <a:pt x="6008" y="7726"/>
                    <a:pt x="6116" y="7551"/>
                    <a:pt x="6197" y="7388"/>
                  </a:cubicBezTo>
                  <a:cubicBezTo>
                    <a:pt x="6387" y="7050"/>
                    <a:pt x="6522" y="6685"/>
                    <a:pt x="6603" y="6306"/>
                  </a:cubicBezTo>
                  <a:cubicBezTo>
                    <a:pt x="6698" y="5927"/>
                    <a:pt x="6752" y="5548"/>
                    <a:pt x="6779" y="5156"/>
                  </a:cubicBezTo>
                  <a:cubicBezTo>
                    <a:pt x="6793" y="4763"/>
                    <a:pt x="6766" y="4384"/>
                    <a:pt x="6711" y="4005"/>
                  </a:cubicBezTo>
                  <a:cubicBezTo>
                    <a:pt x="6711" y="3978"/>
                    <a:pt x="6684" y="3965"/>
                    <a:pt x="6671" y="3965"/>
                  </a:cubicBezTo>
                  <a:cubicBezTo>
                    <a:pt x="6644" y="3965"/>
                    <a:pt x="6630" y="3992"/>
                    <a:pt x="6630" y="4005"/>
                  </a:cubicBezTo>
                  <a:cubicBezTo>
                    <a:pt x="6657" y="4276"/>
                    <a:pt x="6684" y="4533"/>
                    <a:pt x="6671" y="4804"/>
                  </a:cubicBezTo>
                  <a:cubicBezTo>
                    <a:pt x="6671" y="5020"/>
                    <a:pt x="6657" y="5237"/>
                    <a:pt x="6630" y="5440"/>
                  </a:cubicBezTo>
                  <a:cubicBezTo>
                    <a:pt x="6603" y="5670"/>
                    <a:pt x="6549" y="5873"/>
                    <a:pt x="6495" y="6089"/>
                  </a:cubicBezTo>
                  <a:cubicBezTo>
                    <a:pt x="6441" y="6292"/>
                    <a:pt x="6373" y="6482"/>
                    <a:pt x="6292" y="6671"/>
                  </a:cubicBezTo>
                  <a:cubicBezTo>
                    <a:pt x="6211" y="6860"/>
                    <a:pt x="6103" y="7050"/>
                    <a:pt x="5994" y="7226"/>
                  </a:cubicBezTo>
                  <a:cubicBezTo>
                    <a:pt x="5900" y="7375"/>
                    <a:pt x="5791" y="7524"/>
                    <a:pt x="5683" y="7672"/>
                  </a:cubicBezTo>
                  <a:cubicBezTo>
                    <a:pt x="5642" y="7713"/>
                    <a:pt x="5615" y="7740"/>
                    <a:pt x="5575" y="7781"/>
                  </a:cubicBezTo>
                  <a:cubicBezTo>
                    <a:pt x="5561" y="7726"/>
                    <a:pt x="5548" y="7659"/>
                    <a:pt x="5534" y="7605"/>
                  </a:cubicBezTo>
                  <a:cubicBezTo>
                    <a:pt x="5494" y="7375"/>
                    <a:pt x="5440" y="7158"/>
                    <a:pt x="5372" y="6955"/>
                  </a:cubicBezTo>
                  <a:cubicBezTo>
                    <a:pt x="5237" y="6522"/>
                    <a:pt x="5088" y="6103"/>
                    <a:pt x="4912" y="5697"/>
                  </a:cubicBezTo>
                  <a:cubicBezTo>
                    <a:pt x="4804" y="5453"/>
                    <a:pt x="4682" y="5210"/>
                    <a:pt x="4560" y="4966"/>
                  </a:cubicBezTo>
                  <a:cubicBezTo>
                    <a:pt x="4614" y="4777"/>
                    <a:pt x="4655" y="4574"/>
                    <a:pt x="4682" y="4371"/>
                  </a:cubicBezTo>
                  <a:cubicBezTo>
                    <a:pt x="4722" y="4087"/>
                    <a:pt x="4736" y="3802"/>
                    <a:pt x="4736" y="3532"/>
                  </a:cubicBezTo>
                  <a:cubicBezTo>
                    <a:pt x="4736" y="3383"/>
                    <a:pt x="4722" y="3248"/>
                    <a:pt x="4709" y="3099"/>
                  </a:cubicBezTo>
                  <a:cubicBezTo>
                    <a:pt x="4695" y="2964"/>
                    <a:pt x="4668" y="2828"/>
                    <a:pt x="4655" y="2693"/>
                  </a:cubicBezTo>
                  <a:cubicBezTo>
                    <a:pt x="4628" y="2544"/>
                    <a:pt x="4601" y="2422"/>
                    <a:pt x="4574" y="2287"/>
                  </a:cubicBezTo>
                  <a:cubicBezTo>
                    <a:pt x="4533" y="2152"/>
                    <a:pt x="4506" y="2043"/>
                    <a:pt x="4479" y="1922"/>
                  </a:cubicBezTo>
                  <a:cubicBezTo>
                    <a:pt x="4465" y="1908"/>
                    <a:pt x="4452" y="1895"/>
                    <a:pt x="4438" y="1895"/>
                  </a:cubicBezTo>
                  <a:lnTo>
                    <a:pt x="4411" y="1895"/>
                  </a:lnTo>
                  <a:cubicBezTo>
                    <a:pt x="4398" y="1908"/>
                    <a:pt x="4384" y="1935"/>
                    <a:pt x="4398" y="1949"/>
                  </a:cubicBezTo>
                  <a:cubicBezTo>
                    <a:pt x="4398" y="1962"/>
                    <a:pt x="4398" y="1976"/>
                    <a:pt x="4411" y="1989"/>
                  </a:cubicBezTo>
                  <a:cubicBezTo>
                    <a:pt x="4452" y="2219"/>
                    <a:pt x="4492" y="2436"/>
                    <a:pt x="4519" y="2666"/>
                  </a:cubicBezTo>
                  <a:cubicBezTo>
                    <a:pt x="4533" y="2788"/>
                    <a:pt x="4533" y="2909"/>
                    <a:pt x="4533" y="3031"/>
                  </a:cubicBezTo>
                  <a:cubicBezTo>
                    <a:pt x="4546" y="3153"/>
                    <a:pt x="4533" y="3261"/>
                    <a:pt x="4533" y="3383"/>
                  </a:cubicBezTo>
                  <a:cubicBezTo>
                    <a:pt x="4533" y="3802"/>
                    <a:pt x="4479" y="4235"/>
                    <a:pt x="4371" y="4641"/>
                  </a:cubicBezTo>
                  <a:cubicBezTo>
                    <a:pt x="4141" y="4249"/>
                    <a:pt x="3883" y="3857"/>
                    <a:pt x="3599" y="3505"/>
                  </a:cubicBezTo>
                  <a:cubicBezTo>
                    <a:pt x="3302" y="3139"/>
                    <a:pt x="3004" y="2788"/>
                    <a:pt x="2706" y="2436"/>
                  </a:cubicBezTo>
                  <a:lnTo>
                    <a:pt x="2381" y="2070"/>
                  </a:lnTo>
                  <a:cubicBezTo>
                    <a:pt x="2381" y="1962"/>
                    <a:pt x="2395" y="1868"/>
                    <a:pt x="2395" y="1773"/>
                  </a:cubicBezTo>
                  <a:cubicBezTo>
                    <a:pt x="2395" y="1651"/>
                    <a:pt x="2381" y="1529"/>
                    <a:pt x="2368" y="1407"/>
                  </a:cubicBezTo>
                  <a:cubicBezTo>
                    <a:pt x="2354" y="1177"/>
                    <a:pt x="2287" y="947"/>
                    <a:pt x="2192" y="731"/>
                  </a:cubicBezTo>
                  <a:cubicBezTo>
                    <a:pt x="2192" y="717"/>
                    <a:pt x="2165" y="704"/>
                    <a:pt x="2151" y="704"/>
                  </a:cubicBezTo>
                  <a:lnTo>
                    <a:pt x="2138" y="704"/>
                  </a:lnTo>
                  <a:cubicBezTo>
                    <a:pt x="2111" y="717"/>
                    <a:pt x="2111" y="731"/>
                    <a:pt x="2111" y="758"/>
                  </a:cubicBezTo>
                  <a:cubicBezTo>
                    <a:pt x="2151" y="839"/>
                    <a:pt x="2179" y="920"/>
                    <a:pt x="2206" y="1002"/>
                  </a:cubicBezTo>
                  <a:cubicBezTo>
                    <a:pt x="2233" y="1096"/>
                    <a:pt x="2246" y="1205"/>
                    <a:pt x="2260" y="1299"/>
                  </a:cubicBezTo>
                  <a:cubicBezTo>
                    <a:pt x="2273" y="1390"/>
                    <a:pt x="2273" y="1482"/>
                    <a:pt x="2273" y="1585"/>
                  </a:cubicBezTo>
                  <a:lnTo>
                    <a:pt x="2273" y="1585"/>
                  </a:lnTo>
                  <a:cubicBezTo>
                    <a:pt x="2273" y="1693"/>
                    <a:pt x="2260" y="1800"/>
                    <a:pt x="2246" y="1908"/>
                  </a:cubicBezTo>
                  <a:cubicBezTo>
                    <a:pt x="2097" y="1732"/>
                    <a:pt x="1962" y="1556"/>
                    <a:pt x="1813" y="1367"/>
                  </a:cubicBezTo>
                  <a:cubicBezTo>
                    <a:pt x="1570" y="1056"/>
                    <a:pt x="1353" y="704"/>
                    <a:pt x="1164" y="352"/>
                  </a:cubicBezTo>
                  <a:lnTo>
                    <a:pt x="1164" y="339"/>
                  </a:lnTo>
                  <a:cubicBezTo>
                    <a:pt x="1110" y="244"/>
                    <a:pt x="1055" y="136"/>
                    <a:pt x="1015" y="41"/>
                  </a:cubicBezTo>
                  <a:cubicBezTo>
                    <a:pt x="1015" y="14"/>
                    <a:pt x="1001" y="0"/>
                    <a:pt x="974" y="0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6" name="Google Shape;556;p30"/>
          <p:cNvGrpSpPr/>
          <p:nvPr/>
        </p:nvGrpSpPr>
        <p:grpSpPr>
          <a:xfrm>
            <a:off x="3032030" y="5844037"/>
            <a:ext cx="797141" cy="601263"/>
            <a:chOff x="2533682" y="3720159"/>
            <a:chExt cx="248847" cy="187691"/>
          </a:xfrm>
        </p:grpSpPr>
        <p:sp>
          <p:nvSpPr>
            <p:cNvPr id="557" name="Google Shape;557;p30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0" name="Google Shape;560;p30"/>
          <p:cNvGrpSpPr/>
          <p:nvPr/>
        </p:nvGrpSpPr>
        <p:grpSpPr>
          <a:xfrm>
            <a:off x="6284387" y="6144667"/>
            <a:ext cx="743789" cy="375535"/>
            <a:chOff x="2855620" y="1802395"/>
            <a:chExt cx="249884" cy="126165"/>
          </a:xfrm>
        </p:grpSpPr>
        <p:sp>
          <p:nvSpPr>
            <p:cNvPr id="561" name="Google Shape;561;p30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3" name="Google Shape;563;p30"/>
          <p:cNvGrpSpPr/>
          <p:nvPr/>
        </p:nvGrpSpPr>
        <p:grpSpPr>
          <a:xfrm>
            <a:off x="10604030" y="5474703"/>
            <a:ext cx="797141" cy="601263"/>
            <a:chOff x="2533682" y="3720159"/>
            <a:chExt cx="248847" cy="187691"/>
          </a:xfrm>
        </p:grpSpPr>
        <p:sp>
          <p:nvSpPr>
            <p:cNvPr id="564" name="Google Shape;564;p30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7" name="Google Shape;567;p30"/>
          <p:cNvSpPr/>
          <p:nvPr/>
        </p:nvSpPr>
        <p:spPr>
          <a:xfrm>
            <a:off x="8466434" y="3590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8" name="Google Shape;568;p30"/>
          <p:cNvGrpSpPr/>
          <p:nvPr/>
        </p:nvGrpSpPr>
        <p:grpSpPr>
          <a:xfrm>
            <a:off x="3856267" y="226005"/>
            <a:ext cx="893999" cy="584699"/>
            <a:chOff x="7555450" y="377766"/>
            <a:chExt cx="670499" cy="438524"/>
          </a:xfrm>
        </p:grpSpPr>
        <p:sp>
          <p:nvSpPr>
            <p:cNvPr id="569" name="Google Shape;569;p30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2" name="Google Shape;572;p30"/>
          <p:cNvGrpSpPr/>
          <p:nvPr/>
        </p:nvGrpSpPr>
        <p:grpSpPr>
          <a:xfrm>
            <a:off x="843734" y="357068"/>
            <a:ext cx="1308380" cy="712529"/>
            <a:chOff x="816462" y="899275"/>
            <a:chExt cx="981285" cy="534397"/>
          </a:xfrm>
        </p:grpSpPr>
        <p:sp>
          <p:nvSpPr>
            <p:cNvPr id="573" name="Google Shape;573;p30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490244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01729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7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7B54D7-503B-96DB-65E6-9B16554F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A717-E078-C09B-BB46-B340B4C8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FF9E18-2B17-879F-8535-987D1CD13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4C3181D-B67B-48D3-38BB-69201EF06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2F5A2E-45C8-CB0E-3C14-62E232EDD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55C96E-BBDC-8305-24A0-5EF8D3D0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C3E4B80-0DC6-0F44-85B1-6F9E9FC8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3E492CE-DBB1-8A78-5215-3537981F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67963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82656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93013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19160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82828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75575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28936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19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93418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21497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09937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33C13-A10A-0761-8E41-C93BFBE4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D6475DF-23A2-D006-DAB5-C24334E2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8ED622-C16D-3BAB-9127-8B58ED15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BD616-FE07-BEAF-EC24-0353F89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53155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61277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37970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90534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63761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2592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13512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27892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25361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9058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33357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42D9E0A-CCA8-BF76-233D-C5D12301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8069FA-1DD0-DEAA-C45E-84AF93E5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8C158B4-57AE-7405-8118-4BC6D0F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3095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66356B-4128-D263-5E7F-78DE6008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501B8E-EBC7-E90F-E040-A10372A4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AA58E49-F23B-C2C5-C8BA-1F0D74F76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A5DEAD-9001-875A-BB55-B1F11E09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410826-39ED-96DB-9DE3-13E181AD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540EDE-D812-8D79-8F78-0B066760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1548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7F4138-C269-01BF-B198-9491C3BC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C980A1-38DF-2CCE-9A59-5A336A95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C5B2F12-E03F-3B4F-7002-4BA06F2F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BEB82A-BB55-FBF0-F83A-0AF9FF26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605985-E6D8-49C9-A069-A73EAB496204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6E045C-9996-3FFC-DB5C-B1266FDF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CE455-CEBD-DF3D-B44D-E25234A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76210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EA5F7B14-67A8-94C4-D54C-FB9645A9A5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0" y="561975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4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3C696C67-56D3-A906-2023-0DDF7CCC82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0" y="561975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5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23E7D00-AB25-4747-A6C8-0BF88566025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 panose="02000000000000000000"/>
              <a:buNone/>
              <a:defRPr sz="2800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3276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B904AB6-36AE-7288-4744-A0CF7D0DF1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0" y="561975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1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0ABE93A-AC27-2941-A46D-B371D889F9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552450"/>
            <a:ext cx="1400174" cy="140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9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2">
            <a:extLst>
              <a:ext uri="{FF2B5EF4-FFF2-40B4-BE49-F238E27FC236}">
                <a16:creationId xmlns:a16="http://schemas.microsoft.com/office/drawing/2014/main" id="{CC6610A9-E5A2-9B66-88CA-764585363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976" y="3358275"/>
            <a:ext cx="2090112" cy="3342416"/>
          </a:xfrm>
          <a:prstGeom prst="rect">
            <a:avLst/>
          </a:prstGeom>
        </p:spPr>
      </p:pic>
      <p:pic>
        <p:nvPicPr>
          <p:cNvPr id="53" name="Picture 15">
            <a:extLst>
              <a:ext uri="{FF2B5EF4-FFF2-40B4-BE49-F238E27FC236}">
                <a16:creationId xmlns:a16="http://schemas.microsoft.com/office/drawing/2014/main" id="{A0DE4016-A9E7-CF5B-E5FF-151FB24AB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958" y="3429000"/>
            <a:ext cx="2256357" cy="3262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99B400-D1C5-43CE-A2C8-4D7EE2674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390" y="1777589"/>
            <a:ext cx="6519221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28781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50" grpId="0"/>
          <p:bldP spid="57" grpId="0" animBg="1"/>
          <p:bldP spid="5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0" y="596686"/>
            <a:ext cx="11494935" cy="5808645"/>
          </a:xfrm>
          <a:prstGeom prst="roundRect">
            <a:avLst>
              <a:gd name="adj" fmla="val 10670"/>
            </a:avLst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D14ACB-0B83-A4CB-9CD6-BF403EA2E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99" y="1233487"/>
            <a:ext cx="4763329" cy="2366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BB000-8BDD-34ED-0130-1D8ED8859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5" y="1257300"/>
            <a:ext cx="4320540" cy="2400300"/>
          </a:xfrm>
          <a:prstGeom prst="rect">
            <a:avLst/>
          </a:prstGeom>
        </p:spPr>
      </p:pic>
      <p:sp>
        <p:nvSpPr>
          <p:cNvPr id="6" name="Google Shape;583;p33">
            <a:extLst>
              <a:ext uri="{FF2B5EF4-FFF2-40B4-BE49-F238E27FC236}">
                <a16:creationId xmlns:a16="http://schemas.microsoft.com/office/drawing/2014/main" id="{59D35459-A61C-2719-C1BF-C7C568ADCA6A}"/>
              </a:ext>
            </a:extLst>
          </p:cNvPr>
          <p:cNvSpPr/>
          <p:nvPr/>
        </p:nvSpPr>
        <p:spPr>
          <a:xfrm>
            <a:off x="962025" y="3887922"/>
            <a:ext cx="4286250" cy="127462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Trời lạnh, bạn quàng khăn ấm cho em.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Google Shape;583;p33">
            <a:extLst>
              <a:ext uri="{FF2B5EF4-FFF2-40B4-BE49-F238E27FC236}">
                <a16:creationId xmlns:a16="http://schemas.microsoft.com/office/drawing/2014/main" id="{423A515F-2253-3D0D-8602-081CFCF2A39D}"/>
              </a:ext>
            </a:extLst>
          </p:cNvPr>
          <p:cNvSpPr/>
          <p:nvPr/>
        </p:nvSpPr>
        <p:spPr>
          <a:xfrm>
            <a:off x="6124575" y="3906972"/>
            <a:ext cx="4286250" cy="127462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Bạn nhường em ăn bánh, kẹo.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474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31">
            <a:extLst>
              <a:ext uri="{FF2B5EF4-FFF2-40B4-BE49-F238E27FC236}">
                <a16:creationId xmlns:a16="http://schemas.microsoft.com/office/drawing/2014/main" id="{071A7399-86A3-7AF8-F900-CC8E4329CAF9}"/>
              </a:ext>
            </a:extLst>
          </p:cNvPr>
          <p:cNvSpPr/>
          <p:nvPr/>
        </p:nvSpPr>
        <p:spPr>
          <a:xfrm rot="10800000" flipH="1">
            <a:off x="809625" y="27439"/>
            <a:ext cx="8277225" cy="179183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9" rIns="96435" bIns="48219" numCol="1" spcCol="0" rtlCol="0" fromWordArt="0" anchor="ctr" anchorCtr="0" forceAA="0" compatLnSpc="1">
            <a:noAutofit/>
          </a:bodyPr>
          <a:lstStyle/>
          <a:p>
            <a:pPr algn="ctr" defTabSz="963907"/>
            <a:endParaRPr lang="zh-CN" altLang="en-US" sz="168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221E497-F5FA-287F-C9FC-A3CE035650F1}"/>
              </a:ext>
            </a:extLst>
          </p:cNvPr>
          <p:cNvSpPr txBox="1"/>
          <p:nvPr/>
        </p:nvSpPr>
        <p:spPr>
          <a:xfrm>
            <a:off x="312872" y="297582"/>
            <a:ext cx="8838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189" algn="ctr" defTabSz="914377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</a:rPr>
              <a:t>Vì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sao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cần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chăm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sóc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giúp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đỡ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</a:rPr>
              <a:t>nhỏ</a:t>
            </a:r>
            <a:r>
              <a:rPr lang="en-US" sz="4400" b="1" dirty="0">
                <a:ln w="0"/>
                <a:solidFill>
                  <a:srgbClr val="FF0000"/>
                </a:solidFill>
              </a:rPr>
              <a:t>?</a:t>
            </a:r>
            <a:endParaRPr lang="en-US" sz="4400" b="1" dirty="0">
              <a:ln w="0"/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9F01B72-9C22-A465-5734-20F50366A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0806" y="2636746"/>
            <a:ext cx="3690111" cy="4691391"/>
          </a:xfrm>
          <a:prstGeom prst="rect">
            <a:avLst/>
          </a:prstGeom>
        </p:spPr>
      </p:pic>
      <p:sp>
        <p:nvSpPr>
          <p:cNvPr id="2" name="椭圆 31">
            <a:extLst>
              <a:ext uri="{FF2B5EF4-FFF2-40B4-BE49-F238E27FC236}">
                <a16:creationId xmlns:a16="http://schemas.microsoft.com/office/drawing/2014/main" id="{6F2137B3-C0F2-4CD6-00CD-6809A874D3B6}"/>
              </a:ext>
            </a:extLst>
          </p:cNvPr>
          <p:cNvSpPr/>
          <p:nvPr/>
        </p:nvSpPr>
        <p:spPr>
          <a:xfrm rot="10800000" flipH="1">
            <a:off x="3409950" y="2284864"/>
            <a:ext cx="8277225" cy="179183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9" rIns="96435" bIns="48219" numCol="1" spcCol="0" rtlCol="0" fromWordArt="0" anchor="ctr" anchorCtr="0" forceAA="0" compatLnSpc="1">
            <a:noAutofit/>
          </a:bodyPr>
          <a:lstStyle/>
          <a:p>
            <a:pPr algn="ctr" defTabSz="963907"/>
            <a:endParaRPr lang="zh-CN" altLang="en-US" sz="168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" name="Hộp Văn bản 23">
            <a:extLst>
              <a:ext uri="{FF2B5EF4-FFF2-40B4-BE49-F238E27FC236}">
                <a16:creationId xmlns:a16="http://schemas.microsoft.com/office/drawing/2014/main" id="{792C1721-097E-C698-BC81-FD08F6845185}"/>
              </a:ext>
            </a:extLst>
          </p:cNvPr>
          <p:cNvSpPr txBox="1"/>
          <p:nvPr/>
        </p:nvSpPr>
        <p:spPr>
          <a:xfrm>
            <a:off x="2913197" y="2555007"/>
            <a:ext cx="8838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189" algn="ctr" defTabSz="914377">
              <a:defRPr/>
            </a:pPr>
            <a:r>
              <a:rPr lang="en-US" sz="4400" b="1">
                <a:ln w="0"/>
                <a:solidFill>
                  <a:srgbClr val="FF0000"/>
                </a:solidFill>
              </a:rPr>
              <a:t>Em cần làm gì để chăm sóc, giúp đỡ em nhỏ?</a:t>
            </a:r>
            <a:endParaRPr lang="en-US" sz="4400" b="1" dirty="0">
              <a:ln w="0"/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05984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A01EC8-355D-0642-5761-A4BDAC01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1" y="187310"/>
            <a:ext cx="7686674" cy="5480065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00F79B7-CF0C-8D15-20B3-AF7E6E89CD52}"/>
              </a:ext>
            </a:extLst>
          </p:cNvPr>
          <p:cNvSpPr txBox="1"/>
          <p:nvPr/>
        </p:nvSpPr>
        <p:spPr>
          <a:xfrm>
            <a:off x="146631" y="562333"/>
            <a:ext cx="72352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B050"/>
                </a:solidFill>
                <a:latin typeface="Calibri" panose="020F0502020204030204"/>
              </a:rPr>
              <a:t>Chăm sóc, gia chăm sóc, giúp đỡ em nhỏ là thể hiện tình yêu thương gia đình.</a:t>
            </a:r>
            <a:endParaRPr lang="en-US" sz="3600" b="1" dirty="0">
              <a:solidFill>
                <a:srgbClr val="00B050"/>
              </a:solidFill>
              <a:latin typeface="Calibri" panose="020F0502020204030204"/>
            </a:endParaRPr>
          </a:p>
          <a:p>
            <a:pPr marL="571500" lvl="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B050"/>
                </a:solidFill>
                <a:latin typeface="Calibri" panose="020F0502020204030204"/>
              </a:rPr>
              <a:t>Em cần chăm sóc, giúp đỡ em nhỏ bằng những việc làm phù hợp như: nhắc em giữ vệ sinh, ăn uống đầy đủ; dạy em cách chơi, giữ sức khỏe khi trời lạnh,…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DB97F55-D6F0-D010-1750-4D19E8BF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69" y="1790767"/>
            <a:ext cx="3988715" cy="5099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343987-765B-D7EB-F4DA-27626DA20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75" y="693813"/>
            <a:ext cx="4238625" cy="17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270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D02952-077C-94EA-2D3F-5A204813E3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818" y="2481776"/>
            <a:ext cx="585876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838200" y="202140"/>
            <a:ext cx="9896475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1219170"/>
            <a:r>
              <a:rPr lang="en-US" altLang="en-GB" sz="3200" b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Việc nào nên làm? Việc nào không nên làm? Vì sao?</a:t>
            </a:r>
            <a:endParaRPr lang="en-US" altLang="en-GB" sz="3200" b="1" dirty="0" err="1">
              <a:solidFill>
                <a:srgbClr val="000000"/>
              </a:solidFill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pic>
        <p:nvPicPr>
          <p:cNvPr id="3" name="Picture 2" descr="E:\2020-2021\Giáo án điện tử các môn - 2020\Dao duc\tranh anh dao duc\Daoduc1 chu de 3 (FB Kim Oanh Be) ẢNH\dd9.2.png">
            <a:extLst>
              <a:ext uri="{FF2B5EF4-FFF2-40B4-BE49-F238E27FC236}">
                <a16:creationId xmlns:a16="http://schemas.microsoft.com/office/drawing/2014/main" id="{0832C0EF-182D-97DD-BB01-02237554A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6" b="56970"/>
          <a:stretch/>
        </p:blipFill>
        <p:spPr bwMode="auto">
          <a:xfrm>
            <a:off x="571500" y="1343025"/>
            <a:ext cx="1120368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083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3781425" y="506940"/>
            <a:ext cx="4991100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kumimoji="0" lang="en-US" alt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không</a:t>
            </a:r>
            <a:r>
              <a:rPr kumimoji="0" lang="en-US" altLang="en-GB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nên</a:t>
            </a:r>
            <a:r>
              <a:rPr kumimoji="0" lang="en-US" altLang="en-GB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làm</a:t>
            </a:r>
            <a:endParaRPr kumimoji="0" lang="en-US" altLang="en-GB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EC5C6F8-B89B-ABFF-FE2C-1C5A85725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3377" r="63976" b="50000"/>
          <a:stretch/>
        </p:blipFill>
        <p:spPr bwMode="auto">
          <a:xfrm>
            <a:off x="2390775" y="1709410"/>
            <a:ext cx="2836258" cy="340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738D6-08C0-C560-EE36-AAAD5B906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5" t="3150" r="26165" b="50000"/>
          <a:stretch/>
        </p:blipFill>
        <p:spPr bwMode="auto">
          <a:xfrm>
            <a:off x="6384700" y="1547844"/>
            <a:ext cx="2835500" cy="351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ACD0ED-415E-263C-C19C-1879EDF19066}"/>
              </a:ext>
            </a:extLst>
          </p:cNvPr>
          <p:cNvSpPr txBox="1"/>
          <p:nvPr/>
        </p:nvSpPr>
        <p:spPr>
          <a:xfrm>
            <a:off x="2009775" y="5267325"/>
            <a:ext cx="357187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cs typeface="Times New Roman" pitchFamily="18" charset="0"/>
              </a:rPr>
              <a:t>Chị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trêu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chọc</a:t>
            </a:r>
            <a:r>
              <a:rPr lang="en-US" sz="2400" b="1" dirty="0">
                <a:cs typeface="Times New Roman" pitchFamily="18" charset="0"/>
              </a:rPr>
              <a:t>, </a:t>
            </a:r>
            <a:r>
              <a:rPr lang="en-US" sz="2400" b="1" dirty="0" err="1">
                <a:cs typeface="Times New Roman" pitchFamily="18" charset="0"/>
              </a:rPr>
              <a:t>giật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tóc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làm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em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đau</a:t>
            </a:r>
            <a:r>
              <a:rPr lang="en-US" sz="2400" b="1" dirty="0">
                <a:cs typeface="Times New Roman" pitchFamily="18" charset="0"/>
              </a:rPr>
              <a:t>, </a:t>
            </a:r>
            <a:r>
              <a:rPr lang="en-US" sz="2400" b="1" dirty="0" err="1">
                <a:cs typeface="Times New Roman" pitchFamily="18" charset="0"/>
              </a:rPr>
              <a:t>em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khóc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rất</a:t>
            </a:r>
            <a:r>
              <a:rPr lang="en-US" sz="2400" b="1" dirty="0">
                <a:cs typeface="Times New Roman" pitchFamily="18" charset="0"/>
              </a:rPr>
              <a:t> to.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1DE56-81C2-2E68-23CE-5473E5A6233A}"/>
              </a:ext>
            </a:extLst>
          </p:cNvPr>
          <p:cNvSpPr txBox="1"/>
          <p:nvPr/>
        </p:nvSpPr>
        <p:spPr>
          <a:xfrm>
            <a:off x="6134100" y="5267325"/>
            <a:ext cx="357187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>
                <a:cs typeface="Times New Roman" pitchFamily="18" charset="0"/>
              </a:rPr>
              <a:t>Anh tranh giành đồ chơi của em</a:t>
            </a:r>
            <a:endParaRPr lang="en-US" sz="2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3028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295275" y="596686"/>
            <a:ext cx="11601450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3781425" y="506940"/>
            <a:ext cx="4991100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nên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làm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91022-B243-A0BD-DD9C-D68B10BF6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447800"/>
            <a:ext cx="2618630" cy="289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83F10D-5D11-4CCE-6C85-E585D8E67B06}"/>
              </a:ext>
            </a:extLst>
          </p:cNvPr>
          <p:cNvSpPr txBox="1"/>
          <p:nvPr/>
        </p:nvSpPr>
        <p:spPr>
          <a:xfrm>
            <a:off x="485776" y="4524375"/>
            <a:ext cx="3048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>
                <a:cs typeface="Times New Roman" pitchFamily="18" charset="0"/>
              </a:rPr>
              <a:t>Anh yêu thương, vỗ về em gái</a:t>
            </a:r>
            <a:endParaRPr lang="en-US" sz="2400" b="1" dirty="0"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871100-F4B4-D088-F2BD-B86513554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212" y="1552575"/>
            <a:ext cx="2495964" cy="2800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4EA3CB-5E9E-E4B5-D5C8-664D8306DD67}"/>
              </a:ext>
            </a:extLst>
          </p:cNvPr>
          <p:cNvSpPr txBox="1"/>
          <p:nvPr/>
        </p:nvSpPr>
        <p:spPr>
          <a:xfrm>
            <a:off x="3857626" y="4467225"/>
            <a:ext cx="268604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cs typeface="Times New Roman" pitchFamily="18" charset="0"/>
              </a:rPr>
              <a:t>Em thích chơi ô tô, anh nhường cho em chơi.</a:t>
            </a:r>
            <a:endParaRPr lang="en-US" sz="2400" b="1" dirty="0"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B0D357-6491-5FC8-CB4C-84F14E985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625" y="1566862"/>
            <a:ext cx="2381250" cy="2605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817F03-E9C4-806F-5C36-ACAF42F0562F}"/>
              </a:ext>
            </a:extLst>
          </p:cNvPr>
          <p:cNvSpPr txBox="1"/>
          <p:nvPr/>
        </p:nvSpPr>
        <p:spPr>
          <a:xfrm>
            <a:off x="6696077" y="4448175"/>
            <a:ext cx="254317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cs typeface="Times New Roman" pitchFamily="18" charset="0"/>
              </a:rPr>
              <a:t>Chị gái chải tóc cho em</a:t>
            </a:r>
            <a:endParaRPr lang="en-US" sz="2400" b="1" dirty="0"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6D39D0-A69A-A068-4E72-FA0519370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199" y="1728787"/>
            <a:ext cx="2328885" cy="24050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F5FEA5-AEAD-CB77-2CA2-848B854F5286}"/>
              </a:ext>
            </a:extLst>
          </p:cNvPr>
          <p:cNvSpPr txBox="1"/>
          <p:nvPr/>
        </p:nvSpPr>
        <p:spPr>
          <a:xfrm>
            <a:off x="9458327" y="4400550"/>
            <a:ext cx="254317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cs typeface="Times New Roman" pitchFamily="18" charset="0"/>
              </a:rPr>
              <a:t>Chị hỏi han, kiểm tra em xem có sốt không.</a:t>
            </a:r>
            <a:endParaRPr lang="en-US" sz="2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1817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8" grpId="0" animBg="1"/>
      <p:bldP spid="11" grpId="0" animBg="1"/>
      <p:bldP spid="14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42;p37"/>
          <p:cNvGrpSpPr/>
          <p:nvPr/>
        </p:nvGrpSpPr>
        <p:grpSpPr>
          <a:xfrm rot="-784983" flipH="1">
            <a:off x="357294" y="122767"/>
            <a:ext cx="1506220" cy="1132840"/>
            <a:chOff x="8424000" y="2335625"/>
            <a:chExt cx="981301" cy="1528532"/>
          </a:xfrm>
        </p:grpSpPr>
        <p:sp>
          <p:nvSpPr>
            <p:cNvPr id="6" name="Google Shape;1043;p37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044;p37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045;p37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046;p37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1047;p37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048;p37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049;p37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050;p37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01" name="Google Shape;1001;p37"/>
          <p:cNvSpPr/>
          <p:nvPr/>
        </p:nvSpPr>
        <p:spPr>
          <a:xfrm>
            <a:off x="658153" y="5882955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BD191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3" name="Google Shape;1003;p37"/>
          <p:cNvSpPr/>
          <p:nvPr/>
        </p:nvSpPr>
        <p:spPr>
          <a:xfrm>
            <a:off x="214998" y="58117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4" name="Google Shape;1004;p37"/>
          <p:cNvSpPr/>
          <p:nvPr/>
        </p:nvSpPr>
        <p:spPr>
          <a:xfrm>
            <a:off x="205974" y="5795895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5" name="Google Shape;1005;p37"/>
          <p:cNvSpPr/>
          <p:nvPr/>
        </p:nvSpPr>
        <p:spPr>
          <a:xfrm>
            <a:off x="207061" y="578344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6" name="Google Shape;1006;p37"/>
          <p:cNvSpPr/>
          <p:nvPr/>
        </p:nvSpPr>
        <p:spPr>
          <a:xfrm>
            <a:off x="208230" y="578235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7" name="Google Shape;1007;p37"/>
          <p:cNvSpPr/>
          <p:nvPr/>
        </p:nvSpPr>
        <p:spPr>
          <a:xfrm>
            <a:off x="208230" y="578235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8" name="Google Shape;1008;p37"/>
          <p:cNvSpPr/>
          <p:nvPr/>
        </p:nvSpPr>
        <p:spPr>
          <a:xfrm>
            <a:off x="282842" y="5767655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0" name="Google Shape;1010;p37"/>
          <p:cNvSpPr/>
          <p:nvPr/>
        </p:nvSpPr>
        <p:spPr>
          <a:xfrm>
            <a:off x="5870" y="6038945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1" name="Google Shape;1011;p37"/>
          <p:cNvSpPr/>
          <p:nvPr/>
        </p:nvSpPr>
        <p:spPr>
          <a:xfrm>
            <a:off x="-7749" y="6038945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2" name="Google Shape;1012;p37"/>
          <p:cNvSpPr/>
          <p:nvPr/>
        </p:nvSpPr>
        <p:spPr>
          <a:xfrm>
            <a:off x="-21285" y="603443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3" name="Google Shape;1013;p37"/>
          <p:cNvSpPr/>
          <p:nvPr/>
        </p:nvSpPr>
        <p:spPr>
          <a:xfrm>
            <a:off x="-21285" y="603443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4" name="Google Shape;1014;p37"/>
          <p:cNvSpPr/>
          <p:nvPr/>
        </p:nvSpPr>
        <p:spPr>
          <a:xfrm>
            <a:off x="-39416" y="601864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5" name="Google Shape;1015;p37"/>
          <p:cNvSpPr/>
          <p:nvPr/>
        </p:nvSpPr>
        <p:spPr>
          <a:xfrm>
            <a:off x="-39416" y="601864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6" name="Google Shape;1016;p37"/>
          <p:cNvSpPr/>
          <p:nvPr/>
        </p:nvSpPr>
        <p:spPr>
          <a:xfrm>
            <a:off x="-40503" y="601864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7" name="Google Shape;1017;p37"/>
          <p:cNvSpPr/>
          <p:nvPr/>
        </p:nvSpPr>
        <p:spPr>
          <a:xfrm>
            <a:off x="-3239" y="586941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8" name="Google Shape;1018;p37"/>
          <p:cNvSpPr/>
          <p:nvPr/>
        </p:nvSpPr>
        <p:spPr>
          <a:xfrm>
            <a:off x="-2068" y="586941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9" name="Google Shape;1019;p37"/>
          <p:cNvSpPr/>
          <p:nvPr/>
        </p:nvSpPr>
        <p:spPr>
          <a:xfrm>
            <a:off x="-2068" y="586941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0" name="Google Shape;1020;p37"/>
          <p:cNvSpPr/>
          <p:nvPr/>
        </p:nvSpPr>
        <p:spPr>
          <a:xfrm>
            <a:off x="57838" y="586031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1" name="Google Shape;1021;p37"/>
          <p:cNvSpPr/>
          <p:nvPr/>
        </p:nvSpPr>
        <p:spPr>
          <a:xfrm>
            <a:off x="57838" y="586031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3" name="Google Shape;1023;p37"/>
          <p:cNvSpPr/>
          <p:nvPr/>
        </p:nvSpPr>
        <p:spPr>
          <a:xfrm>
            <a:off x="-6580" y="575863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4" name="Google Shape;1024;p37"/>
          <p:cNvSpPr/>
          <p:nvPr/>
        </p:nvSpPr>
        <p:spPr>
          <a:xfrm>
            <a:off x="-7749" y="575863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5" name="Google Shape;1025;p37"/>
          <p:cNvSpPr/>
          <p:nvPr/>
        </p:nvSpPr>
        <p:spPr>
          <a:xfrm>
            <a:off x="-7749" y="575863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6" name="Google Shape;1026;p37"/>
          <p:cNvSpPr/>
          <p:nvPr/>
        </p:nvSpPr>
        <p:spPr>
          <a:xfrm>
            <a:off x="-7749" y="575863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7" name="Google Shape;1027;p37"/>
          <p:cNvSpPr/>
          <p:nvPr/>
        </p:nvSpPr>
        <p:spPr>
          <a:xfrm>
            <a:off x="-51781" y="5725797"/>
            <a:ext cx="0" cy="84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8" name="Google Shape;1028;p37"/>
          <p:cNvSpPr/>
          <p:nvPr/>
        </p:nvSpPr>
        <p:spPr>
          <a:xfrm>
            <a:off x="112145" y="5617263"/>
            <a:ext cx="0" cy="84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9" name="Google Shape;1029;p37"/>
          <p:cNvSpPr/>
          <p:nvPr/>
        </p:nvSpPr>
        <p:spPr>
          <a:xfrm>
            <a:off x="72543" y="557999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0" name="Google Shape;1030;p37"/>
          <p:cNvSpPr/>
          <p:nvPr/>
        </p:nvSpPr>
        <p:spPr>
          <a:xfrm>
            <a:off x="73630" y="557999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1" name="Google Shape;1031;p37"/>
          <p:cNvSpPr/>
          <p:nvPr/>
        </p:nvSpPr>
        <p:spPr>
          <a:xfrm>
            <a:off x="73630" y="557999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3" name="Google Shape;1033;p37"/>
          <p:cNvSpPr/>
          <p:nvPr/>
        </p:nvSpPr>
        <p:spPr>
          <a:xfrm>
            <a:off x="386862" y="5742757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4" name="Google Shape;1034;p37"/>
          <p:cNvSpPr/>
          <p:nvPr/>
        </p:nvSpPr>
        <p:spPr>
          <a:xfrm>
            <a:off x="386862" y="574167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5" name="Google Shape;1035;p37"/>
          <p:cNvSpPr/>
          <p:nvPr/>
        </p:nvSpPr>
        <p:spPr>
          <a:xfrm>
            <a:off x="531573" y="5720198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37"/>
          <p:cNvSpPr/>
          <p:nvPr/>
        </p:nvSpPr>
        <p:spPr>
          <a:xfrm>
            <a:off x="194611" y="597678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37"/>
          <p:cNvSpPr/>
          <p:nvPr/>
        </p:nvSpPr>
        <p:spPr>
          <a:xfrm>
            <a:off x="395886" y="589649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9" name="Google Shape;1039;p37"/>
          <p:cNvSpPr/>
          <p:nvPr/>
        </p:nvSpPr>
        <p:spPr>
          <a:xfrm>
            <a:off x="395886" y="589649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0" name="Google Shape;1040;p37"/>
          <p:cNvSpPr/>
          <p:nvPr/>
        </p:nvSpPr>
        <p:spPr>
          <a:xfrm>
            <a:off x="395886" y="589649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2" name="Google Shape;1042;p37"/>
          <p:cNvGrpSpPr/>
          <p:nvPr/>
        </p:nvGrpSpPr>
        <p:grpSpPr>
          <a:xfrm rot="-784983">
            <a:off x="11286172" y="3337173"/>
            <a:ext cx="959497" cy="1494568"/>
            <a:chOff x="8424000" y="2335625"/>
            <a:chExt cx="981301" cy="1528532"/>
          </a:xfrm>
        </p:grpSpPr>
        <p:sp>
          <p:nvSpPr>
            <p:cNvPr id="1043" name="Google Shape;1043;p37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37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37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37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1" name="Google Shape;1051;p37"/>
          <p:cNvGrpSpPr/>
          <p:nvPr/>
        </p:nvGrpSpPr>
        <p:grpSpPr>
          <a:xfrm>
            <a:off x="9119601" y="420988"/>
            <a:ext cx="893999" cy="584699"/>
            <a:chOff x="7555450" y="377766"/>
            <a:chExt cx="670499" cy="438524"/>
          </a:xfrm>
        </p:grpSpPr>
        <p:sp>
          <p:nvSpPr>
            <p:cNvPr id="1052" name="Google Shape;1052;p37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39433" y="71967"/>
            <a:ext cx="8724800" cy="6197171"/>
            <a:chOff x="902" y="-226"/>
            <a:chExt cx="12906" cy="3955"/>
          </a:xfrm>
        </p:grpSpPr>
        <p:grpSp>
          <p:nvGrpSpPr>
            <p:cNvPr id="39" name="Group 38"/>
            <p:cNvGrpSpPr/>
            <p:nvPr/>
          </p:nvGrpSpPr>
          <p:grpSpPr>
            <a:xfrm flipV="1">
              <a:off x="902" y="-226"/>
              <a:ext cx="12906" cy="3955"/>
              <a:chOff x="848" y="5367"/>
              <a:chExt cx="12906" cy="2939"/>
            </a:xfrm>
          </p:grpSpPr>
          <p:pic>
            <p:nvPicPr>
              <p:cNvPr id="37" name="图片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848" y="5367"/>
                <a:ext cx="7841" cy="2938"/>
              </a:xfrm>
              <a:prstGeom prst="rect">
                <a:avLst/>
              </a:prstGeom>
            </p:spPr>
          </p:pic>
          <p:pic>
            <p:nvPicPr>
              <p:cNvPr id="38" name="图片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20" y="5368"/>
                <a:ext cx="5134" cy="2938"/>
              </a:xfrm>
              <a:prstGeom prst="rect">
                <a:avLst/>
              </a:prstGeom>
            </p:spPr>
          </p:pic>
        </p:grpSp>
        <p:sp>
          <p:nvSpPr>
            <p:cNvPr id="40" name="Subtitle 39"/>
            <p:cNvSpPr/>
            <p:nvPr/>
          </p:nvSpPr>
          <p:spPr>
            <a:xfrm>
              <a:off x="1240" y="1325"/>
              <a:ext cx="12316" cy="2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icksand Medium"/>
                <a:buAutoNum type="arabicPeriod"/>
                <a:defRPr sz="125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 panose="02000000000000000000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9pPr>
            </a:lstStyle>
            <a:p>
              <a:pPr marL="0" marR="0" indent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đỡ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nhường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nhịn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trêu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chọc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giành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 descr="Picture1t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4" y="104140"/>
            <a:ext cx="1023620" cy="1869440"/>
          </a:xfrm>
          <a:prstGeom prst="rect">
            <a:avLst/>
          </a:prstGeom>
        </p:spPr>
      </p:pic>
      <p:pic>
        <p:nvPicPr>
          <p:cNvPr id="4" name="Picture 3" descr="Picture1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72514" y="4580467"/>
            <a:ext cx="1819487" cy="1677247"/>
          </a:xfrm>
          <a:prstGeom prst="rect">
            <a:avLst/>
          </a:prstGeom>
        </p:spPr>
      </p:pic>
      <p:pic>
        <p:nvPicPr>
          <p:cNvPr id="2" name="Picture 1" descr="Picture1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134" y="4743873"/>
            <a:ext cx="1899073" cy="22910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2494" y="3900594"/>
            <a:ext cx="2186093" cy="2908300"/>
            <a:chOff x="576" y="2931"/>
            <a:chExt cx="3450" cy="4761"/>
          </a:xfrm>
        </p:grpSpPr>
        <p:grpSp>
          <p:nvGrpSpPr>
            <p:cNvPr id="1667" name="Google Shape;1667;p50"/>
            <p:cNvGrpSpPr/>
            <p:nvPr/>
          </p:nvGrpSpPr>
          <p:grpSpPr>
            <a:xfrm>
              <a:off x="1915" y="3604"/>
              <a:ext cx="880" cy="1092"/>
              <a:chOff x="7376250" y="1989890"/>
              <a:chExt cx="490228" cy="608811"/>
            </a:xfrm>
          </p:grpSpPr>
          <p:sp>
            <p:nvSpPr>
              <p:cNvPr id="1668" name="Google Shape;1668;p50"/>
              <p:cNvSpPr/>
              <p:nvPr/>
            </p:nvSpPr>
            <p:spPr>
              <a:xfrm>
                <a:off x="7376250" y="2459787"/>
                <a:ext cx="183714" cy="13891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845" extrusionOk="0">
                    <a:moveTo>
                      <a:pt x="1652" y="1"/>
                    </a:moveTo>
                    <a:cubicBezTo>
                      <a:pt x="1595" y="1"/>
                      <a:pt x="1518" y="1"/>
                      <a:pt x="1441" y="20"/>
                    </a:cubicBezTo>
                    <a:cubicBezTo>
                      <a:pt x="1268" y="39"/>
                      <a:pt x="1115" y="116"/>
                      <a:pt x="923" y="212"/>
                    </a:cubicBezTo>
                    <a:cubicBezTo>
                      <a:pt x="827" y="270"/>
                      <a:pt x="750" y="308"/>
                      <a:pt x="673" y="385"/>
                    </a:cubicBezTo>
                    <a:cubicBezTo>
                      <a:pt x="596" y="423"/>
                      <a:pt x="539" y="481"/>
                      <a:pt x="462" y="558"/>
                    </a:cubicBezTo>
                    <a:cubicBezTo>
                      <a:pt x="212" y="769"/>
                      <a:pt x="1" y="1153"/>
                      <a:pt x="155" y="1480"/>
                    </a:cubicBezTo>
                    <a:cubicBezTo>
                      <a:pt x="212" y="1633"/>
                      <a:pt x="347" y="1749"/>
                      <a:pt x="558" y="1806"/>
                    </a:cubicBezTo>
                    <a:cubicBezTo>
                      <a:pt x="654" y="1825"/>
                      <a:pt x="750" y="1845"/>
                      <a:pt x="904" y="1845"/>
                    </a:cubicBezTo>
                    <a:cubicBezTo>
                      <a:pt x="980" y="1845"/>
                      <a:pt x="1076" y="1825"/>
                      <a:pt x="1192" y="1806"/>
                    </a:cubicBezTo>
                    <a:cubicBezTo>
                      <a:pt x="1288" y="1768"/>
                      <a:pt x="1384" y="1729"/>
                      <a:pt x="1480" y="1672"/>
                    </a:cubicBezTo>
                    <a:cubicBezTo>
                      <a:pt x="1576" y="1633"/>
                      <a:pt x="1672" y="1576"/>
                      <a:pt x="1768" y="1518"/>
                    </a:cubicBezTo>
                    <a:cubicBezTo>
                      <a:pt x="1979" y="1364"/>
                      <a:pt x="2152" y="1230"/>
                      <a:pt x="2267" y="1038"/>
                    </a:cubicBezTo>
                    <a:cubicBezTo>
                      <a:pt x="2382" y="846"/>
                      <a:pt x="2440" y="616"/>
                      <a:pt x="2363" y="462"/>
                    </a:cubicBezTo>
                    <a:cubicBezTo>
                      <a:pt x="2286" y="270"/>
                      <a:pt x="2152" y="116"/>
                      <a:pt x="1941" y="39"/>
                    </a:cubicBezTo>
                    <a:cubicBezTo>
                      <a:pt x="1864" y="20"/>
                      <a:pt x="1787" y="1"/>
                      <a:pt x="1652" y="1"/>
                    </a:cubicBezTo>
                    <a:close/>
                  </a:path>
                </a:pathLst>
              </a:custGeom>
              <a:solidFill>
                <a:srgbClr val="FFFFFF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9" name="Google Shape;1669;p50"/>
              <p:cNvSpPr/>
              <p:nvPr/>
            </p:nvSpPr>
            <p:spPr>
              <a:xfrm>
                <a:off x="7526683" y="1989890"/>
                <a:ext cx="339795" cy="261792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3477" extrusionOk="0">
                    <a:moveTo>
                      <a:pt x="3265" y="1"/>
                    </a:moveTo>
                    <a:cubicBezTo>
                      <a:pt x="3073" y="1"/>
                      <a:pt x="2861" y="39"/>
                      <a:pt x="2669" y="97"/>
                    </a:cubicBezTo>
                    <a:cubicBezTo>
                      <a:pt x="2650" y="97"/>
                      <a:pt x="2612" y="116"/>
                      <a:pt x="2593" y="116"/>
                    </a:cubicBezTo>
                    <a:lnTo>
                      <a:pt x="2516" y="116"/>
                    </a:lnTo>
                    <a:cubicBezTo>
                      <a:pt x="2113" y="270"/>
                      <a:pt x="1748" y="481"/>
                      <a:pt x="1517" y="615"/>
                    </a:cubicBezTo>
                    <a:cubicBezTo>
                      <a:pt x="1325" y="750"/>
                      <a:pt x="1133" y="884"/>
                      <a:pt x="941" y="1038"/>
                    </a:cubicBezTo>
                    <a:cubicBezTo>
                      <a:pt x="749" y="1172"/>
                      <a:pt x="595" y="1345"/>
                      <a:pt x="461" y="1479"/>
                    </a:cubicBezTo>
                    <a:cubicBezTo>
                      <a:pt x="154" y="1864"/>
                      <a:pt x="0" y="2228"/>
                      <a:pt x="39" y="2593"/>
                    </a:cubicBezTo>
                    <a:cubicBezTo>
                      <a:pt x="77" y="2785"/>
                      <a:pt x="173" y="2958"/>
                      <a:pt x="307" y="3150"/>
                    </a:cubicBezTo>
                    <a:cubicBezTo>
                      <a:pt x="403" y="3265"/>
                      <a:pt x="557" y="3361"/>
                      <a:pt x="749" y="3400"/>
                    </a:cubicBezTo>
                    <a:cubicBezTo>
                      <a:pt x="864" y="3457"/>
                      <a:pt x="999" y="3477"/>
                      <a:pt x="1152" y="3477"/>
                    </a:cubicBezTo>
                    <a:lnTo>
                      <a:pt x="1268" y="3477"/>
                    </a:lnTo>
                    <a:cubicBezTo>
                      <a:pt x="1460" y="3477"/>
                      <a:pt x="1652" y="3438"/>
                      <a:pt x="1863" y="3361"/>
                    </a:cubicBezTo>
                    <a:cubicBezTo>
                      <a:pt x="2285" y="3246"/>
                      <a:pt x="2689" y="3054"/>
                      <a:pt x="3092" y="2785"/>
                    </a:cubicBezTo>
                    <a:cubicBezTo>
                      <a:pt x="3514" y="2516"/>
                      <a:pt x="3841" y="2248"/>
                      <a:pt x="4091" y="1940"/>
                    </a:cubicBezTo>
                    <a:cubicBezTo>
                      <a:pt x="4225" y="1768"/>
                      <a:pt x="4302" y="1652"/>
                      <a:pt x="4379" y="1518"/>
                    </a:cubicBezTo>
                    <a:cubicBezTo>
                      <a:pt x="4436" y="1345"/>
                      <a:pt x="4494" y="1134"/>
                      <a:pt x="4494" y="903"/>
                    </a:cubicBezTo>
                    <a:cubicBezTo>
                      <a:pt x="4513" y="807"/>
                      <a:pt x="4494" y="711"/>
                      <a:pt x="4475" y="615"/>
                    </a:cubicBezTo>
                    <a:cubicBezTo>
                      <a:pt x="4436" y="519"/>
                      <a:pt x="4398" y="462"/>
                      <a:pt x="4321" y="366"/>
                    </a:cubicBezTo>
                    <a:cubicBezTo>
                      <a:pt x="4263" y="289"/>
                      <a:pt x="4187" y="231"/>
                      <a:pt x="4129" y="193"/>
                    </a:cubicBezTo>
                    <a:cubicBezTo>
                      <a:pt x="4052" y="135"/>
                      <a:pt x="3995" y="116"/>
                      <a:pt x="3860" y="78"/>
                    </a:cubicBezTo>
                    <a:cubicBezTo>
                      <a:pt x="3726" y="20"/>
                      <a:pt x="3553" y="1"/>
                      <a:pt x="3361" y="1"/>
                    </a:cubicBezTo>
                    <a:close/>
                  </a:path>
                </a:pathLst>
              </a:custGeom>
              <a:solidFill>
                <a:srgbClr val="FFFFFF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0" name="Google Shape;1670;p50"/>
              <p:cNvSpPr/>
              <p:nvPr/>
            </p:nvSpPr>
            <p:spPr>
              <a:xfrm>
                <a:off x="7694358" y="2297909"/>
                <a:ext cx="124459" cy="99838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1326" extrusionOk="0">
                    <a:moveTo>
                      <a:pt x="1115" y="0"/>
                    </a:moveTo>
                    <a:cubicBezTo>
                      <a:pt x="1019" y="0"/>
                      <a:pt x="923" y="39"/>
                      <a:pt x="827" y="58"/>
                    </a:cubicBezTo>
                    <a:cubicBezTo>
                      <a:pt x="692" y="96"/>
                      <a:pt x="558" y="154"/>
                      <a:pt x="462" y="231"/>
                    </a:cubicBezTo>
                    <a:cubicBezTo>
                      <a:pt x="346" y="288"/>
                      <a:pt x="250" y="365"/>
                      <a:pt x="174" y="442"/>
                    </a:cubicBezTo>
                    <a:cubicBezTo>
                      <a:pt x="97" y="538"/>
                      <a:pt x="58" y="615"/>
                      <a:pt x="20" y="730"/>
                    </a:cubicBezTo>
                    <a:cubicBezTo>
                      <a:pt x="1" y="768"/>
                      <a:pt x="1" y="845"/>
                      <a:pt x="1" y="903"/>
                    </a:cubicBezTo>
                    <a:cubicBezTo>
                      <a:pt x="1" y="941"/>
                      <a:pt x="20" y="999"/>
                      <a:pt x="58" y="1056"/>
                    </a:cubicBezTo>
                    <a:cubicBezTo>
                      <a:pt x="78" y="1114"/>
                      <a:pt x="97" y="1152"/>
                      <a:pt x="174" y="1210"/>
                    </a:cubicBezTo>
                    <a:cubicBezTo>
                      <a:pt x="212" y="1229"/>
                      <a:pt x="270" y="1287"/>
                      <a:pt x="308" y="1306"/>
                    </a:cubicBezTo>
                    <a:cubicBezTo>
                      <a:pt x="346" y="1306"/>
                      <a:pt x="385" y="1325"/>
                      <a:pt x="442" y="1325"/>
                    </a:cubicBezTo>
                    <a:lnTo>
                      <a:pt x="558" y="1325"/>
                    </a:lnTo>
                    <a:cubicBezTo>
                      <a:pt x="634" y="1325"/>
                      <a:pt x="673" y="1306"/>
                      <a:pt x="731" y="1287"/>
                    </a:cubicBezTo>
                    <a:cubicBezTo>
                      <a:pt x="942" y="1210"/>
                      <a:pt x="1153" y="1095"/>
                      <a:pt x="1345" y="941"/>
                    </a:cubicBezTo>
                    <a:cubicBezTo>
                      <a:pt x="1441" y="864"/>
                      <a:pt x="1499" y="807"/>
                      <a:pt x="1556" y="730"/>
                    </a:cubicBezTo>
                    <a:cubicBezTo>
                      <a:pt x="1595" y="692"/>
                      <a:pt x="1614" y="653"/>
                      <a:pt x="1633" y="615"/>
                    </a:cubicBezTo>
                    <a:cubicBezTo>
                      <a:pt x="1652" y="557"/>
                      <a:pt x="1652" y="519"/>
                      <a:pt x="1652" y="461"/>
                    </a:cubicBezTo>
                    <a:cubicBezTo>
                      <a:pt x="1652" y="384"/>
                      <a:pt x="1633" y="288"/>
                      <a:pt x="1595" y="231"/>
                    </a:cubicBezTo>
                    <a:cubicBezTo>
                      <a:pt x="1518" y="115"/>
                      <a:pt x="1441" y="58"/>
                      <a:pt x="1345" y="39"/>
                    </a:cubicBezTo>
                    <a:cubicBezTo>
                      <a:pt x="1307" y="0"/>
                      <a:pt x="1249" y="0"/>
                      <a:pt x="1172" y="0"/>
                    </a:cubicBezTo>
                    <a:close/>
                  </a:path>
                </a:pathLst>
              </a:custGeom>
              <a:solidFill>
                <a:srgbClr val="FFFFFF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75" name="Google Shape;1675;p50"/>
            <p:cNvSpPr/>
            <p:nvPr/>
          </p:nvSpPr>
          <p:spPr>
            <a:xfrm>
              <a:off x="886" y="2931"/>
              <a:ext cx="2938" cy="4190"/>
            </a:xfrm>
            <a:custGeom>
              <a:avLst/>
              <a:gdLst/>
              <a:ahLst/>
              <a:cxnLst/>
              <a:rect l="l" t="t" r="r" b="b"/>
              <a:pathLst>
                <a:path w="51403" h="73314" extrusionOk="0">
                  <a:moveTo>
                    <a:pt x="24351" y="0"/>
                  </a:moveTo>
                  <a:cubicBezTo>
                    <a:pt x="23962" y="0"/>
                    <a:pt x="23598" y="26"/>
                    <a:pt x="23261" y="104"/>
                  </a:cubicBezTo>
                  <a:lnTo>
                    <a:pt x="23131" y="130"/>
                  </a:lnTo>
                  <a:cubicBezTo>
                    <a:pt x="22430" y="286"/>
                    <a:pt x="21781" y="545"/>
                    <a:pt x="21184" y="909"/>
                  </a:cubicBezTo>
                  <a:cubicBezTo>
                    <a:pt x="20068" y="1584"/>
                    <a:pt x="19107" y="2466"/>
                    <a:pt x="18328" y="3505"/>
                  </a:cubicBezTo>
                  <a:cubicBezTo>
                    <a:pt x="17887" y="4050"/>
                    <a:pt x="17524" y="4647"/>
                    <a:pt x="17160" y="5244"/>
                  </a:cubicBezTo>
                  <a:cubicBezTo>
                    <a:pt x="17082" y="5374"/>
                    <a:pt x="17004" y="5530"/>
                    <a:pt x="16953" y="5660"/>
                  </a:cubicBezTo>
                  <a:lnTo>
                    <a:pt x="16927" y="5712"/>
                  </a:lnTo>
                  <a:cubicBezTo>
                    <a:pt x="16797" y="5945"/>
                    <a:pt x="16667" y="6179"/>
                    <a:pt x="16563" y="6413"/>
                  </a:cubicBezTo>
                  <a:lnTo>
                    <a:pt x="16563" y="6438"/>
                  </a:lnTo>
                  <a:cubicBezTo>
                    <a:pt x="16459" y="6672"/>
                    <a:pt x="16355" y="6906"/>
                    <a:pt x="16226" y="7113"/>
                  </a:cubicBezTo>
                  <a:lnTo>
                    <a:pt x="16174" y="7269"/>
                  </a:lnTo>
                  <a:cubicBezTo>
                    <a:pt x="15577" y="8541"/>
                    <a:pt x="14954" y="9891"/>
                    <a:pt x="14227" y="11683"/>
                  </a:cubicBezTo>
                  <a:cubicBezTo>
                    <a:pt x="14071" y="11994"/>
                    <a:pt x="13941" y="12332"/>
                    <a:pt x="13811" y="12669"/>
                  </a:cubicBezTo>
                  <a:cubicBezTo>
                    <a:pt x="13811" y="12669"/>
                    <a:pt x="13266" y="13915"/>
                    <a:pt x="13266" y="13915"/>
                  </a:cubicBezTo>
                  <a:cubicBezTo>
                    <a:pt x="13006" y="14564"/>
                    <a:pt x="12721" y="15213"/>
                    <a:pt x="12461" y="15862"/>
                  </a:cubicBezTo>
                  <a:lnTo>
                    <a:pt x="12228" y="16355"/>
                  </a:lnTo>
                  <a:cubicBezTo>
                    <a:pt x="11475" y="18121"/>
                    <a:pt x="10566" y="20224"/>
                    <a:pt x="9502" y="22275"/>
                  </a:cubicBezTo>
                  <a:cubicBezTo>
                    <a:pt x="9112" y="23027"/>
                    <a:pt x="8749" y="23676"/>
                    <a:pt x="8411" y="24299"/>
                  </a:cubicBezTo>
                  <a:cubicBezTo>
                    <a:pt x="8048" y="24923"/>
                    <a:pt x="7659" y="25546"/>
                    <a:pt x="7217" y="26247"/>
                  </a:cubicBezTo>
                  <a:cubicBezTo>
                    <a:pt x="6568" y="27285"/>
                    <a:pt x="5867" y="28349"/>
                    <a:pt x="5166" y="29362"/>
                  </a:cubicBezTo>
                  <a:lnTo>
                    <a:pt x="4621" y="30089"/>
                  </a:lnTo>
                  <a:cubicBezTo>
                    <a:pt x="3842" y="31231"/>
                    <a:pt x="2934" y="32607"/>
                    <a:pt x="2103" y="34035"/>
                  </a:cubicBezTo>
                  <a:cubicBezTo>
                    <a:pt x="1662" y="34762"/>
                    <a:pt x="1298" y="35437"/>
                    <a:pt x="961" y="36060"/>
                  </a:cubicBezTo>
                  <a:cubicBezTo>
                    <a:pt x="649" y="36683"/>
                    <a:pt x="364" y="37332"/>
                    <a:pt x="182" y="38007"/>
                  </a:cubicBezTo>
                  <a:cubicBezTo>
                    <a:pt x="104" y="38318"/>
                    <a:pt x="26" y="38630"/>
                    <a:pt x="0" y="38967"/>
                  </a:cubicBezTo>
                  <a:lnTo>
                    <a:pt x="0" y="39357"/>
                  </a:lnTo>
                  <a:lnTo>
                    <a:pt x="0" y="39435"/>
                  </a:lnTo>
                  <a:cubicBezTo>
                    <a:pt x="0" y="39590"/>
                    <a:pt x="26" y="39772"/>
                    <a:pt x="52" y="39954"/>
                  </a:cubicBezTo>
                  <a:cubicBezTo>
                    <a:pt x="52" y="40006"/>
                    <a:pt x="52" y="40058"/>
                    <a:pt x="78" y="40110"/>
                  </a:cubicBezTo>
                  <a:cubicBezTo>
                    <a:pt x="104" y="40395"/>
                    <a:pt x="182" y="40629"/>
                    <a:pt x="286" y="40888"/>
                  </a:cubicBezTo>
                  <a:cubicBezTo>
                    <a:pt x="286" y="40914"/>
                    <a:pt x="286" y="40940"/>
                    <a:pt x="312" y="40966"/>
                  </a:cubicBezTo>
                  <a:cubicBezTo>
                    <a:pt x="416" y="41226"/>
                    <a:pt x="545" y="41485"/>
                    <a:pt x="701" y="41719"/>
                  </a:cubicBezTo>
                  <a:lnTo>
                    <a:pt x="779" y="41875"/>
                  </a:lnTo>
                  <a:cubicBezTo>
                    <a:pt x="805" y="41927"/>
                    <a:pt x="831" y="41979"/>
                    <a:pt x="857" y="42005"/>
                  </a:cubicBezTo>
                  <a:cubicBezTo>
                    <a:pt x="935" y="42109"/>
                    <a:pt x="1013" y="42186"/>
                    <a:pt x="1065" y="42290"/>
                  </a:cubicBezTo>
                  <a:cubicBezTo>
                    <a:pt x="1324" y="42602"/>
                    <a:pt x="1584" y="42913"/>
                    <a:pt x="1895" y="43199"/>
                  </a:cubicBezTo>
                  <a:lnTo>
                    <a:pt x="1947" y="43225"/>
                  </a:lnTo>
                  <a:cubicBezTo>
                    <a:pt x="2233" y="43510"/>
                    <a:pt x="2544" y="43744"/>
                    <a:pt x="2856" y="43952"/>
                  </a:cubicBezTo>
                  <a:cubicBezTo>
                    <a:pt x="3453" y="44341"/>
                    <a:pt x="4076" y="44705"/>
                    <a:pt x="4725" y="44964"/>
                  </a:cubicBezTo>
                  <a:cubicBezTo>
                    <a:pt x="5037" y="45120"/>
                    <a:pt x="5374" y="45250"/>
                    <a:pt x="5711" y="45380"/>
                  </a:cubicBezTo>
                  <a:cubicBezTo>
                    <a:pt x="6283" y="45613"/>
                    <a:pt x="6932" y="45821"/>
                    <a:pt x="7685" y="46029"/>
                  </a:cubicBezTo>
                  <a:cubicBezTo>
                    <a:pt x="8749" y="46340"/>
                    <a:pt x="9839" y="46600"/>
                    <a:pt x="10930" y="46833"/>
                  </a:cubicBezTo>
                  <a:lnTo>
                    <a:pt x="11475" y="46963"/>
                  </a:lnTo>
                  <a:cubicBezTo>
                    <a:pt x="11371" y="47301"/>
                    <a:pt x="11319" y="47638"/>
                    <a:pt x="11319" y="48002"/>
                  </a:cubicBezTo>
                  <a:cubicBezTo>
                    <a:pt x="11319" y="48469"/>
                    <a:pt x="11423" y="48936"/>
                    <a:pt x="11657" y="49378"/>
                  </a:cubicBezTo>
                  <a:cubicBezTo>
                    <a:pt x="11890" y="49793"/>
                    <a:pt x="12202" y="50156"/>
                    <a:pt x="12591" y="50468"/>
                  </a:cubicBezTo>
                  <a:cubicBezTo>
                    <a:pt x="12929" y="50728"/>
                    <a:pt x="13318" y="50935"/>
                    <a:pt x="13733" y="51039"/>
                  </a:cubicBezTo>
                  <a:cubicBezTo>
                    <a:pt x="14123" y="51169"/>
                    <a:pt x="14538" y="51221"/>
                    <a:pt x="14954" y="51221"/>
                  </a:cubicBezTo>
                  <a:lnTo>
                    <a:pt x="15057" y="51221"/>
                  </a:lnTo>
                  <a:cubicBezTo>
                    <a:pt x="15421" y="51221"/>
                    <a:pt x="15810" y="51195"/>
                    <a:pt x="16174" y="51117"/>
                  </a:cubicBezTo>
                  <a:cubicBezTo>
                    <a:pt x="16433" y="51065"/>
                    <a:pt x="16667" y="50987"/>
                    <a:pt x="16927" y="50935"/>
                  </a:cubicBezTo>
                  <a:lnTo>
                    <a:pt x="16927" y="50935"/>
                  </a:lnTo>
                  <a:cubicBezTo>
                    <a:pt x="16849" y="51221"/>
                    <a:pt x="16797" y="51532"/>
                    <a:pt x="16771" y="51844"/>
                  </a:cubicBezTo>
                  <a:cubicBezTo>
                    <a:pt x="16693" y="52571"/>
                    <a:pt x="16875" y="53298"/>
                    <a:pt x="17264" y="53921"/>
                  </a:cubicBezTo>
                  <a:cubicBezTo>
                    <a:pt x="17498" y="54258"/>
                    <a:pt x="17783" y="54544"/>
                    <a:pt x="18121" y="54751"/>
                  </a:cubicBezTo>
                  <a:cubicBezTo>
                    <a:pt x="18484" y="54985"/>
                    <a:pt x="18848" y="55167"/>
                    <a:pt x="19263" y="55271"/>
                  </a:cubicBezTo>
                  <a:cubicBezTo>
                    <a:pt x="19704" y="55400"/>
                    <a:pt x="20172" y="55478"/>
                    <a:pt x="20613" y="55504"/>
                  </a:cubicBezTo>
                  <a:lnTo>
                    <a:pt x="20691" y="55504"/>
                  </a:lnTo>
                  <a:cubicBezTo>
                    <a:pt x="21132" y="55504"/>
                    <a:pt x="21574" y="55426"/>
                    <a:pt x="21989" y="55297"/>
                  </a:cubicBezTo>
                  <a:cubicBezTo>
                    <a:pt x="22430" y="55167"/>
                    <a:pt x="22846" y="54985"/>
                    <a:pt x="23235" y="54725"/>
                  </a:cubicBezTo>
                  <a:lnTo>
                    <a:pt x="23235" y="54725"/>
                  </a:lnTo>
                  <a:cubicBezTo>
                    <a:pt x="23079" y="55193"/>
                    <a:pt x="22923" y="55634"/>
                    <a:pt x="22768" y="56075"/>
                  </a:cubicBezTo>
                  <a:cubicBezTo>
                    <a:pt x="22404" y="56958"/>
                    <a:pt x="21989" y="57841"/>
                    <a:pt x="21548" y="58697"/>
                  </a:cubicBezTo>
                  <a:cubicBezTo>
                    <a:pt x="21340" y="59087"/>
                    <a:pt x="21132" y="59476"/>
                    <a:pt x="20899" y="59866"/>
                  </a:cubicBezTo>
                  <a:lnTo>
                    <a:pt x="20587" y="60411"/>
                  </a:lnTo>
                  <a:cubicBezTo>
                    <a:pt x="20457" y="60619"/>
                    <a:pt x="20327" y="60826"/>
                    <a:pt x="20198" y="61060"/>
                  </a:cubicBezTo>
                  <a:cubicBezTo>
                    <a:pt x="19704" y="61865"/>
                    <a:pt x="19289" y="62747"/>
                    <a:pt x="19029" y="63682"/>
                  </a:cubicBezTo>
                  <a:cubicBezTo>
                    <a:pt x="18900" y="64175"/>
                    <a:pt x="18822" y="64694"/>
                    <a:pt x="18822" y="65214"/>
                  </a:cubicBezTo>
                  <a:cubicBezTo>
                    <a:pt x="18822" y="65759"/>
                    <a:pt x="18900" y="66304"/>
                    <a:pt x="19055" y="66849"/>
                  </a:cubicBezTo>
                  <a:cubicBezTo>
                    <a:pt x="19289" y="67732"/>
                    <a:pt x="19730" y="68537"/>
                    <a:pt x="20301" y="69263"/>
                  </a:cubicBezTo>
                  <a:cubicBezTo>
                    <a:pt x="20847" y="69964"/>
                    <a:pt x="21496" y="70587"/>
                    <a:pt x="22248" y="71081"/>
                  </a:cubicBezTo>
                  <a:cubicBezTo>
                    <a:pt x="22949" y="71600"/>
                    <a:pt x="23728" y="72015"/>
                    <a:pt x="24533" y="72353"/>
                  </a:cubicBezTo>
                  <a:cubicBezTo>
                    <a:pt x="25312" y="72690"/>
                    <a:pt x="26117" y="72950"/>
                    <a:pt x="26921" y="73132"/>
                  </a:cubicBezTo>
                  <a:cubicBezTo>
                    <a:pt x="27519" y="73261"/>
                    <a:pt x="28142" y="73313"/>
                    <a:pt x="28739" y="73313"/>
                  </a:cubicBezTo>
                  <a:lnTo>
                    <a:pt x="28998" y="73313"/>
                  </a:lnTo>
                  <a:cubicBezTo>
                    <a:pt x="29076" y="73313"/>
                    <a:pt x="29128" y="73313"/>
                    <a:pt x="29180" y="73287"/>
                  </a:cubicBezTo>
                  <a:lnTo>
                    <a:pt x="29466" y="73287"/>
                  </a:lnTo>
                  <a:cubicBezTo>
                    <a:pt x="32062" y="73080"/>
                    <a:pt x="34502" y="71963"/>
                    <a:pt x="36371" y="70120"/>
                  </a:cubicBezTo>
                  <a:cubicBezTo>
                    <a:pt x="36968" y="69497"/>
                    <a:pt x="37461" y="68796"/>
                    <a:pt x="37851" y="68017"/>
                  </a:cubicBezTo>
                  <a:cubicBezTo>
                    <a:pt x="38111" y="67498"/>
                    <a:pt x="38318" y="66979"/>
                    <a:pt x="38474" y="66408"/>
                  </a:cubicBezTo>
                  <a:cubicBezTo>
                    <a:pt x="38630" y="65863"/>
                    <a:pt x="38708" y="65291"/>
                    <a:pt x="38760" y="64720"/>
                  </a:cubicBezTo>
                  <a:cubicBezTo>
                    <a:pt x="38837" y="63630"/>
                    <a:pt x="38760" y="62540"/>
                    <a:pt x="38552" y="61449"/>
                  </a:cubicBezTo>
                  <a:cubicBezTo>
                    <a:pt x="38318" y="60411"/>
                    <a:pt x="38007" y="59372"/>
                    <a:pt x="37643" y="58360"/>
                  </a:cubicBezTo>
                  <a:cubicBezTo>
                    <a:pt x="37539" y="58100"/>
                    <a:pt x="37436" y="57841"/>
                    <a:pt x="37332" y="57555"/>
                  </a:cubicBezTo>
                  <a:lnTo>
                    <a:pt x="37332" y="57529"/>
                  </a:lnTo>
                  <a:cubicBezTo>
                    <a:pt x="37280" y="57373"/>
                    <a:pt x="37202" y="57192"/>
                    <a:pt x="37150" y="57062"/>
                  </a:cubicBezTo>
                  <a:cubicBezTo>
                    <a:pt x="37072" y="56828"/>
                    <a:pt x="36994" y="56569"/>
                    <a:pt x="36890" y="56283"/>
                  </a:cubicBezTo>
                  <a:cubicBezTo>
                    <a:pt x="36735" y="55738"/>
                    <a:pt x="36605" y="55193"/>
                    <a:pt x="36449" y="54622"/>
                  </a:cubicBezTo>
                  <a:lnTo>
                    <a:pt x="36449" y="54492"/>
                  </a:lnTo>
                  <a:lnTo>
                    <a:pt x="36293" y="53739"/>
                  </a:lnTo>
                  <a:lnTo>
                    <a:pt x="36397" y="53739"/>
                  </a:lnTo>
                  <a:cubicBezTo>
                    <a:pt x="36890" y="53687"/>
                    <a:pt x="37332" y="53557"/>
                    <a:pt x="37773" y="53324"/>
                  </a:cubicBezTo>
                  <a:cubicBezTo>
                    <a:pt x="38344" y="52960"/>
                    <a:pt x="38785" y="52467"/>
                    <a:pt x="39071" y="51844"/>
                  </a:cubicBezTo>
                  <a:cubicBezTo>
                    <a:pt x="39331" y="51273"/>
                    <a:pt x="39486" y="50650"/>
                    <a:pt x="39486" y="50027"/>
                  </a:cubicBezTo>
                  <a:lnTo>
                    <a:pt x="39486" y="49923"/>
                  </a:lnTo>
                  <a:cubicBezTo>
                    <a:pt x="39928" y="50053"/>
                    <a:pt x="40369" y="50104"/>
                    <a:pt x="40784" y="50104"/>
                  </a:cubicBezTo>
                  <a:cubicBezTo>
                    <a:pt x="41356" y="50104"/>
                    <a:pt x="41927" y="50001"/>
                    <a:pt x="42446" y="49767"/>
                  </a:cubicBezTo>
                  <a:cubicBezTo>
                    <a:pt x="42706" y="49663"/>
                    <a:pt x="42939" y="49559"/>
                    <a:pt x="43173" y="49404"/>
                  </a:cubicBezTo>
                  <a:cubicBezTo>
                    <a:pt x="43381" y="49274"/>
                    <a:pt x="43588" y="49118"/>
                    <a:pt x="43770" y="48936"/>
                  </a:cubicBezTo>
                  <a:cubicBezTo>
                    <a:pt x="44030" y="48703"/>
                    <a:pt x="44237" y="48443"/>
                    <a:pt x="44419" y="48131"/>
                  </a:cubicBezTo>
                  <a:cubicBezTo>
                    <a:pt x="44549" y="47872"/>
                    <a:pt x="44679" y="47586"/>
                    <a:pt x="44731" y="47301"/>
                  </a:cubicBezTo>
                  <a:cubicBezTo>
                    <a:pt x="44808" y="46989"/>
                    <a:pt x="44808" y="46652"/>
                    <a:pt x="44756" y="46340"/>
                  </a:cubicBezTo>
                  <a:cubicBezTo>
                    <a:pt x="44705" y="45977"/>
                    <a:pt x="44575" y="45613"/>
                    <a:pt x="44367" y="45276"/>
                  </a:cubicBezTo>
                  <a:cubicBezTo>
                    <a:pt x="44731" y="45120"/>
                    <a:pt x="45068" y="44860"/>
                    <a:pt x="45354" y="44575"/>
                  </a:cubicBezTo>
                  <a:cubicBezTo>
                    <a:pt x="45535" y="44367"/>
                    <a:pt x="45717" y="44133"/>
                    <a:pt x="45847" y="43900"/>
                  </a:cubicBezTo>
                  <a:cubicBezTo>
                    <a:pt x="46003" y="43588"/>
                    <a:pt x="46106" y="43251"/>
                    <a:pt x="46158" y="42913"/>
                  </a:cubicBezTo>
                  <a:cubicBezTo>
                    <a:pt x="46210" y="42628"/>
                    <a:pt x="46210" y="42316"/>
                    <a:pt x="46158" y="42005"/>
                  </a:cubicBezTo>
                  <a:cubicBezTo>
                    <a:pt x="46132" y="41849"/>
                    <a:pt x="46106" y="41693"/>
                    <a:pt x="46080" y="41563"/>
                  </a:cubicBezTo>
                  <a:cubicBezTo>
                    <a:pt x="46548" y="41226"/>
                    <a:pt x="47015" y="40888"/>
                    <a:pt x="47456" y="40525"/>
                  </a:cubicBezTo>
                  <a:cubicBezTo>
                    <a:pt x="48002" y="40084"/>
                    <a:pt x="48521" y="39616"/>
                    <a:pt x="49014" y="39097"/>
                  </a:cubicBezTo>
                  <a:cubicBezTo>
                    <a:pt x="49352" y="38708"/>
                    <a:pt x="49689" y="38292"/>
                    <a:pt x="49975" y="37877"/>
                  </a:cubicBezTo>
                  <a:cubicBezTo>
                    <a:pt x="50286" y="37436"/>
                    <a:pt x="50520" y="36968"/>
                    <a:pt x="50753" y="36475"/>
                  </a:cubicBezTo>
                  <a:cubicBezTo>
                    <a:pt x="50961" y="36008"/>
                    <a:pt x="51143" y="35489"/>
                    <a:pt x="51247" y="34969"/>
                  </a:cubicBezTo>
                  <a:cubicBezTo>
                    <a:pt x="51273" y="34865"/>
                    <a:pt x="51299" y="34762"/>
                    <a:pt x="51299" y="34658"/>
                  </a:cubicBezTo>
                  <a:cubicBezTo>
                    <a:pt x="51325" y="34606"/>
                    <a:pt x="51325" y="34580"/>
                    <a:pt x="51325" y="34528"/>
                  </a:cubicBezTo>
                  <a:cubicBezTo>
                    <a:pt x="51376" y="34139"/>
                    <a:pt x="51402" y="33749"/>
                    <a:pt x="51376" y="33360"/>
                  </a:cubicBezTo>
                  <a:cubicBezTo>
                    <a:pt x="51325" y="32841"/>
                    <a:pt x="51221" y="32295"/>
                    <a:pt x="51065" y="31802"/>
                  </a:cubicBezTo>
                  <a:cubicBezTo>
                    <a:pt x="50883" y="31283"/>
                    <a:pt x="50676" y="30764"/>
                    <a:pt x="50442" y="30270"/>
                  </a:cubicBezTo>
                  <a:cubicBezTo>
                    <a:pt x="49897" y="29284"/>
                    <a:pt x="49274" y="28323"/>
                    <a:pt x="48547" y="27441"/>
                  </a:cubicBezTo>
                  <a:cubicBezTo>
                    <a:pt x="48002" y="26792"/>
                    <a:pt x="47404" y="26117"/>
                    <a:pt x="46678" y="25338"/>
                  </a:cubicBezTo>
                  <a:cubicBezTo>
                    <a:pt x="46652" y="25286"/>
                    <a:pt x="46600" y="25260"/>
                    <a:pt x="46574" y="25234"/>
                  </a:cubicBezTo>
                  <a:lnTo>
                    <a:pt x="46210" y="24819"/>
                  </a:lnTo>
                  <a:cubicBezTo>
                    <a:pt x="45561" y="24170"/>
                    <a:pt x="44886" y="23521"/>
                    <a:pt x="44237" y="22872"/>
                  </a:cubicBezTo>
                  <a:lnTo>
                    <a:pt x="43822" y="22482"/>
                  </a:lnTo>
                  <a:cubicBezTo>
                    <a:pt x="43173" y="21859"/>
                    <a:pt x="42524" y="21210"/>
                    <a:pt x="41927" y="20535"/>
                  </a:cubicBezTo>
                  <a:cubicBezTo>
                    <a:pt x="41771" y="20353"/>
                    <a:pt x="41615" y="20172"/>
                    <a:pt x="41433" y="19964"/>
                  </a:cubicBezTo>
                  <a:lnTo>
                    <a:pt x="41252" y="19730"/>
                  </a:lnTo>
                  <a:cubicBezTo>
                    <a:pt x="40966" y="19419"/>
                    <a:pt x="40681" y="19081"/>
                    <a:pt x="40395" y="18744"/>
                  </a:cubicBezTo>
                  <a:cubicBezTo>
                    <a:pt x="39772" y="18017"/>
                    <a:pt x="39227" y="17368"/>
                    <a:pt x="38734" y="16771"/>
                  </a:cubicBezTo>
                  <a:cubicBezTo>
                    <a:pt x="37539" y="15291"/>
                    <a:pt x="36553" y="13941"/>
                    <a:pt x="35696" y="12643"/>
                  </a:cubicBezTo>
                  <a:cubicBezTo>
                    <a:pt x="35696" y="12643"/>
                    <a:pt x="35670" y="12617"/>
                    <a:pt x="35670" y="12617"/>
                  </a:cubicBezTo>
                  <a:cubicBezTo>
                    <a:pt x="35281" y="12020"/>
                    <a:pt x="34917" y="11423"/>
                    <a:pt x="34580" y="10852"/>
                  </a:cubicBezTo>
                  <a:cubicBezTo>
                    <a:pt x="34268" y="10255"/>
                    <a:pt x="33905" y="9580"/>
                    <a:pt x="33567" y="8931"/>
                  </a:cubicBezTo>
                  <a:lnTo>
                    <a:pt x="33438" y="8697"/>
                  </a:lnTo>
                  <a:cubicBezTo>
                    <a:pt x="32815" y="7529"/>
                    <a:pt x="32191" y="6309"/>
                    <a:pt x="31439" y="5114"/>
                  </a:cubicBezTo>
                  <a:cubicBezTo>
                    <a:pt x="31439" y="5089"/>
                    <a:pt x="31413" y="5037"/>
                    <a:pt x="31387" y="5011"/>
                  </a:cubicBezTo>
                  <a:cubicBezTo>
                    <a:pt x="30582" y="3687"/>
                    <a:pt x="29569" y="2492"/>
                    <a:pt x="28375" y="1480"/>
                  </a:cubicBezTo>
                  <a:cubicBezTo>
                    <a:pt x="27908" y="1117"/>
                    <a:pt x="27389" y="779"/>
                    <a:pt x="26844" y="545"/>
                  </a:cubicBezTo>
                  <a:cubicBezTo>
                    <a:pt x="26792" y="519"/>
                    <a:pt x="26740" y="519"/>
                    <a:pt x="26714" y="493"/>
                  </a:cubicBezTo>
                  <a:lnTo>
                    <a:pt x="26558" y="442"/>
                  </a:lnTo>
                  <a:cubicBezTo>
                    <a:pt x="25961" y="182"/>
                    <a:pt x="25338" y="52"/>
                    <a:pt x="246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6" name="Google Shape;1676;p50"/>
            <p:cNvSpPr/>
            <p:nvPr/>
          </p:nvSpPr>
          <p:spPr>
            <a:xfrm>
              <a:off x="3293" y="5336"/>
              <a:ext cx="123" cy="60"/>
            </a:xfrm>
            <a:custGeom>
              <a:avLst/>
              <a:gdLst/>
              <a:ahLst/>
              <a:cxnLst/>
              <a:rect l="l" t="t" r="r" b="b"/>
              <a:pathLst>
                <a:path w="2156" h="1043" extrusionOk="0">
                  <a:moveTo>
                    <a:pt x="234" y="1"/>
                  </a:moveTo>
                  <a:cubicBezTo>
                    <a:pt x="182" y="1"/>
                    <a:pt x="104" y="27"/>
                    <a:pt x="78" y="78"/>
                  </a:cubicBezTo>
                  <a:cubicBezTo>
                    <a:pt x="0" y="182"/>
                    <a:pt x="26" y="312"/>
                    <a:pt x="104" y="390"/>
                  </a:cubicBezTo>
                  <a:cubicBezTo>
                    <a:pt x="598" y="702"/>
                    <a:pt x="1117" y="935"/>
                    <a:pt x="1688" y="1039"/>
                  </a:cubicBezTo>
                  <a:cubicBezTo>
                    <a:pt x="1706" y="1041"/>
                    <a:pt x="1723" y="1042"/>
                    <a:pt x="1741" y="1042"/>
                  </a:cubicBezTo>
                  <a:cubicBezTo>
                    <a:pt x="1930" y="1042"/>
                    <a:pt x="2106" y="917"/>
                    <a:pt x="2129" y="727"/>
                  </a:cubicBezTo>
                  <a:cubicBezTo>
                    <a:pt x="2155" y="624"/>
                    <a:pt x="2129" y="520"/>
                    <a:pt x="2077" y="416"/>
                  </a:cubicBezTo>
                  <a:cubicBezTo>
                    <a:pt x="2025" y="364"/>
                    <a:pt x="1973" y="312"/>
                    <a:pt x="1896" y="286"/>
                  </a:cubicBezTo>
                  <a:cubicBezTo>
                    <a:pt x="1844" y="260"/>
                    <a:pt x="1766" y="260"/>
                    <a:pt x="1714" y="260"/>
                  </a:cubicBezTo>
                  <a:cubicBezTo>
                    <a:pt x="1558" y="312"/>
                    <a:pt x="1402" y="312"/>
                    <a:pt x="1247" y="312"/>
                  </a:cubicBezTo>
                  <a:cubicBezTo>
                    <a:pt x="1091" y="312"/>
                    <a:pt x="961" y="286"/>
                    <a:pt x="831" y="260"/>
                  </a:cubicBezTo>
                  <a:cubicBezTo>
                    <a:pt x="701" y="208"/>
                    <a:pt x="546" y="156"/>
                    <a:pt x="416" y="78"/>
                  </a:cubicBezTo>
                  <a:lnTo>
                    <a:pt x="364" y="53"/>
                  </a:lnTo>
                  <a:cubicBezTo>
                    <a:pt x="338" y="27"/>
                    <a:pt x="286" y="1"/>
                    <a:pt x="234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7" name="Google Shape;1677;p50"/>
            <p:cNvSpPr/>
            <p:nvPr/>
          </p:nvSpPr>
          <p:spPr>
            <a:xfrm>
              <a:off x="2017" y="5550"/>
              <a:ext cx="1033" cy="1513"/>
            </a:xfrm>
            <a:custGeom>
              <a:avLst/>
              <a:gdLst/>
              <a:ahLst/>
              <a:cxnLst/>
              <a:rect l="l" t="t" r="r" b="b"/>
              <a:pathLst>
                <a:path w="18069" h="26481" extrusionOk="0">
                  <a:moveTo>
                    <a:pt x="9736" y="1"/>
                  </a:moveTo>
                  <a:cubicBezTo>
                    <a:pt x="9502" y="1"/>
                    <a:pt x="9268" y="27"/>
                    <a:pt x="9035" y="105"/>
                  </a:cubicBezTo>
                  <a:cubicBezTo>
                    <a:pt x="8437" y="235"/>
                    <a:pt x="7918" y="546"/>
                    <a:pt x="7477" y="961"/>
                  </a:cubicBezTo>
                  <a:cubicBezTo>
                    <a:pt x="7036" y="1403"/>
                    <a:pt x="6646" y="1922"/>
                    <a:pt x="6335" y="2467"/>
                  </a:cubicBezTo>
                  <a:lnTo>
                    <a:pt x="6309" y="2519"/>
                  </a:lnTo>
                  <a:lnTo>
                    <a:pt x="6309" y="2441"/>
                  </a:lnTo>
                  <a:lnTo>
                    <a:pt x="6335" y="2234"/>
                  </a:lnTo>
                  <a:cubicBezTo>
                    <a:pt x="6335" y="2156"/>
                    <a:pt x="6309" y="2104"/>
                    <a:pt x="6257" y="2052"/>
                  </a:cubicBezTo>
                  <a:cubicBezTo>
                    <a:pt x="6205" y="2000"/>
                    <a:pt x="6153" y="1974"/>
                    <a:pt x="6075" y="1974"/>
                  </a:cubicBezTo>
                  <a:cubicBezTo>
                    <a:pt x="5997" y="1974"/>
                    <a:pt x="5945" y="2000"/>
                    <a:pt x="5893" y="2052"/>
                  </a:cubicBezTo>
                  <a:cubicBezTo>
                    <a:pt x="5841" y="2104"/>
                    <a:pt x="5815" y="2182"/>
                    <a:pt x="5815" y="2234"/>
                  </a:cubicBezTo>
                  <a:lnTo>
                    <a:pt x="5764" y="2675"/>
                  </a:lnTo>
                  <a:lnTo>
                    <a:pt x="5764" y="2701"/>
                  </a:lnTo>
                  <a:cubicBezTo>
                    <a:pt x="5712" y="3272"/>
                    <a:pt x="5634" y="3817"/>
                    <a:pt x="5556" y="4336"/>
                  </a:cubicBezTo>
                  <a:cubicBezTo>
                    <a:pt x="5374" y="4908"/>
                    <a:pt x="5244" y="5505"/>
                    <a:pt x="5140" y="6102"/>
                  </a:cubicBezTo>
                  <a:cubicBezTo>
                    <a:pt x="5114" y="6335"/>
                    <a:pt x="5089" y="6569"/>
                    <a:pt x="5063" y="6829"/>
                  </a:cubicBezTo>
                  <a:cubicBezTo>
                    <a:pt x="4751" y="8127"/>
                    <a:pt x="4362" y="9373"/>
                    <a:pt x="3868" y="10619"/>
                  </a:cubicBezTo>
                  <a:cubicBezTo>
                    <a:pt x="3505" y="11553"/>
                    <a:pt x="3090" y="12462"/>
                    <a:pt x="2622" y="13345"/>
                  </a:cubicBezTo>
                  <a:cubicBezTo>
                    <a:pt x="2415" y="13734"/>
                    <a:pt x="2181" y="14150"/>
                    <a:pt x="1921" y="14565"/>
                  </a:cubicBezTo>
                  <a:lnTo>
                    <a:pt x="1636" y="15032"/>
                  </a:lnTo>
                  <a:cubicBezTo>
                    <a:pt x="1506" y="15266"/>
                    <a:pt x="1376" y="15474"/>
                    <a:pt x="1246" y="15707"/>
                  </a:cubicBezTo>
                  <a:cubicBezTo>
                    <a:pt x="779" y="16460"/>
                    <a:pt x="416" y="17265"/>
                    <a:pt x="182" y="18096"/>
                  </a:cubicBezTo>
                  <a:cubicBezTo>
                    <a:pt x="78" y="18511"/>
                    <a:pt x="0" y="18952"/>
                    <a:pt x="0" y="19394"/>
                  </a:cubicBezTo>
                  <a:cubicBezTo>
                    <a:pt x="0" y="19861"/>
                    <a:pt x="78" y="20302"/>
                    <a:pt x="182" y="20744"/>
                  </a:cubicBezTo>
                  <a:cubicBezTo>
                    <a:pt x="416" y="21496"/>
                    <a:pt x="779" y="22223"/>
                    <a:pt x="1246" y="22820"/>
                  </a:cubicBezTo>
                  <a:cubicBezTo>
                    <a:pt x="1766" y="23443"/>
                    <a:pt x="2363" y="23989"/>
                    <a:pt x="3012" y="24456"/>
                  </a:cubicBezTo>
                  <a:cubicBezTo>
                    <a:pt x="3661" y="24897"/>
                    <a:pt x="4362" y="25287"/>
                    <a:pt x="5114" y="25598"/>
                  </a:cubicBezTo>
                  <a:cubicBezTo>
                    <a:pt x="5841" y="25910"/>
                    <a:pt x="6568" y="26143"/>
                    <a:pt x="7321" y="26325"/>
                  </a:cubicBezTo>
                  <a:cubicBezTo>
                    <a:pt x="7866" y="26429"/>
                    <a:pt x="8386" y="26481"/>
                    <a:pt x="8931" y="26481"/>
                  </a:cubicBezTo>
                  <a:lnTo>
                    <a:pt x="9580" y="26481"/>
                  </a:lnTo>
                  <a:cubicBezTo>
                    <a:pt x="10359" y="26403"/>
                    <a:pt x="11137" y="26247"/>
                    <a:pt x="11890" y="26014"/>
                  </a:cubicBezTo>
                  <a:cubicBezTo>
                    <a:pt x="13396" y="25546"/>
                    <a:pt x="14772" y="24690"/>
                    <a:pt x="15862" y="23573"/>
                  </a:cubicBezTo>
                  <a:cubicBezTo>
                    <a:pt x="16407" y="23028"/>
                    <a:pt x="16849" y="22431"/>
                    <a:pt x="17186" y="21756"/>
                  </a:cubicBezTo>
                  <a:cubicBezTo>
                    <a:pt x="17420" y="21263"/>
                    <a:pt x="17602" y="20795"/>
                    <a:pt x="17731" y="20276"/>
                  </a:cubicBezTo>
                  <a:cubicBezTo>
                    <a:pt x="17861" y="19783"/>
                    <a:pt x="17965" y="19290"/>
                    <a:pt x="17991" y="18771"/>
                  </a:cubicBezTo>
                  <a:cubicBezTo>
                    <a:pt x="18069" y="17784"/>
                    <a:pt x="17991" y="16772"/>
                    <a:pt x="17783" y="15785"/>
                  </a:cubicBezTo>
                  <a:cubicBezTo>
                    <a:pt x="17576" y="14773"/>
                    <a:pt x="17290" y="13786"/>
                    <a:pt x="16927" y="12826"/>
                  </a:cubicBezTo>
                  <a:cubicBezTo>
                    <a:pt x="16849" y="12566"/>
                    <a:pt x="16745" y="12306"/>
                    <a:pt x="16641" y="12047"/>
                  </a:cubicBezTo>
                  <a:lnTo>
                    <a:pt x="16433" y="11528"/>
                  </a:lnTo>
                  <a:cubicBezTo>
                    <a:pt x="16330" y="11268"/>
                    <a:pt x="16252" y="11008"/>
                    <a:pt x="16148" y="10697"/>
                  </a:cubicBezTo>
                  <a:cubicBezTo>
                    <a:pt x="15966" y="10074"/>
                    <a:pt x="15810" y="9451"/>
                    <a:pt x="15655" y="8802"/>
                  </a:cubicBezTo>
                  <a:lnTo>
                    <a:pt x="15525" y="8230"/>
                  </a:lnTo>
                  <a:cubicBezTo>
                    <a:pt x="15265" y="7036"/>
                    <a:pt x="14954" y="5842"/>
                    <a:pt x="14564" y="4648"/>
                  </a:cubicBezTo>
                  <a:cubicBezTo>
                    <a:pt x="14331" y="3999"/>
                    <a:pt x="14045" y="3350"/>
                    <a:pt x="13733" y="2753"/>
                  </a:cubicBezTo>
                  <a:cubicBezTo>
                    <a:pt x="13422" y="2182"/>
                    <a:pt x="13033" y="1688"/>
                    <a:pt x="12591" y="1221"/>
                  </a:cubicBezTo>
                  <a:cubicBezTo>
                    <a:pt x="12358" y="1013"/>
                    <a:pt x="12098" y="806"/>
                    <a:pt x="11838" y="650"/>
                  </a:cubicBezTo>
                  <a:cubicBezTo>
                    <a:pt x="11553" y="468"/>
                    <a:pt x="11241" y="312"/>
                    <a:pt x="10930" y="209"/>
                  </a:cubicBezTo>
                  <a:cubicBezTo>
                    <a:pt x="10618" y="79"/>
                    <a:pt x="10281" y="27"/>
                    <a:pt x="9943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8" name="Google Shape;1678;p50"/>
            <p:cNvSpPr/>
            <p:nvPr/>
          </p:nvSpPr>
          <p:spPr>
            <a:xfrm>
              <a:off x="2018" y="5548"/>
              <a:ext cx="899" cy="1516"/>
            </a:xfrm>
            <a:custGeom>
              <a:avLst/>
              <a:gdLst/>
              <a:ahLst/>
              <a:cxnLst/>
              <a:rect l="l" t="t" r="r" b="b"/>
              <a:pathLst>
                <a:path w="15733" h="26533" extrusionOk="0">
                  <a:moveTo>
                    <a:pt x="9813" y="1"/>
                  </a:moveTo>
                  <a:lnTo>
                    <a:pt x="9710" y="27"/>
                  </a:lnTo>
                  <a:cubicBezTo>
                    <a:pt x="9476" y="27"/>
                    <a:pt x="9216" y="53"/>
                    <a:pt x="8983" y="105"/>
                  </a:cubicBezTo>
                  <a:cubicBezTo>
                    <a:pt x="8411" y="261"/>
                    <a:pt x="7892" y="572"/>
                    <a:pt x="7451" y="987"/>
                  </a:cubicBezTo>
                  <a:cubicBezTo>
                    <a:pt x="6998" y="1416"/>
                    <a:pt x="6618" y="1893"/>
                    <a:pt x="6335" y="2442"/>
                  </a:cubicBezTo>
                  <a:lnTo>
                    <a:pt x="6335" y="2442"/>
                  </a:lnTo>
                  <a:lnTo>
                    <a:pt x="6335" y="2260"/>
                  </a:lnTo>
                  <a:cubicBezTo>
                    <a:pt x="6335" y="2182"/>
                    <a:pt x="6309" y="2104"/>
                    <a:pt x="6257" y="2052"/>
                  </a:cubicBezTo>
                  <a:cubicBezTo>
                    <a:pt x="6205" y="2026"/>
                    <a:pt x="6127" y="1974"/>
                    <a:pt x="6075" y="1974"/>
                  </a:cubicBezTo>
                  <a:cubicBezTo>
                    <a:pt x="5997" y="1974"/>
                    <a:pt x="5919" y="2026"/>
                    <a:pt x="5867" y="2078"/>
                  </a:cubicBezTo>
                  <a:cubicBezTo>
                    <a:pt x="5815" y="2130"/>
                    <a:pt x="5789" y="2208"/>
                    <a:pt x="5789" y="2260"/>
                  </a:cubicBezTo>
                  <a:lnTo>
                    <a:pt x="5738" y="2701"/>
                  </a:lnTo>
                  <a:lnTo>
                    <a:pt x="5738" y="2753"/>
                  </a:lnTo>
                  <a:lnTo>
                    <a:pt x="5789" y="2727"/>
                  </a:lnTo>
                  <a:lnTo>
                    <a:pt x="5789" y="2727"/>
                  </a:lnTo>
                  <a:lnTo>
                    <a:pt x="5712" y="3246"/>
                  </a:lnTo>
                  <a:cubicBezTo>
                    <a:pt x="5634" y="3661"/>
                    <a:pt x="5582" y="4025"/>
                    <a:pt x="5530" y="4362"/>
                  </a:cubicBezTo>
                  <a:cubicBezTo>
                    <a:pt x="5348" y="4934"/>
                    <a:pt x="5218" y="5531"/>
                    <a:pt x="5140" y="6128"/>
                  </a:cubicBezTo>
                  <a:cubicBezTo>
                    <a:pt x="5088" y="6361"/>
                    <a:pt x="5063" y="6595"/>
                    <a:pt x="5037" y="6855"/>
                  </a:cubicBezTo>
                  <a:cubicBezTo>
                    <a:pt x="4751" y="8127"/>
                    <a:pt x="4336" y="9399"/>
                    <a:pt x="3868" y="10645"/>
                  </a:cubicBezTo>
                  <a:cubicBezTo>
                    <a:pt x="3479" y="11579"/>
                    <a:pt x="3064" y="12462"/>
                    <a:pt x="2622" y="13345"/>
                  </a:cubicBezTo>
                  <a:cubicBezTo>
                    <a:pt x="2389" y="13760"/>
                    <a:pt x="2181" y="14150"/>
                    <a:pt x="1921" y="14591"/>
                  </a:cubicBezTo>
                  <a:lnTo>
                    <a:pt x="1636" y="15058"/>
                  </a:lnTo>
                  <a:lnTo>
                    <a:pt x="1610" y="15110"/>
                  </a:lnTo>
                  <a:cubicBezTo>
                    <a:pt x="1480" y="15318"/>
                    <a:pt x="1350" y="15525"/>
                    <a:pt x="1220" y="15733"/>
                  </a:cubicBezTo>
                  <a:cubicBezTo>
                    <a:pt x="779" y="16486"/>
                    <a:pt x="416" y="17265"/>
                    <a:pt x="156" y="18122"/>
                  </a:cubicBezTo>
                  <a:cubicBezTo>
                    <a:pt x="52" y="18537"/>
                    <a:pt x="0" y="18978"/>
                    <a:pt x="0" y="19420"/>
                  </a:cubicBezTo>
                  <a:cubicBezTo>
                    <a:pt x="0" y="19861"/>
                    <a:pt x="52" y="20328"/>
                    <a:pt x="182" y="20770"/>
                  </a:cubicBezTo>
                  <a:cubicBezTo>
                    <a:pt x="390" y="21522"/>
                    <a:pt x="753" y="22249"/>
                    <a:pt x="1246" y="22846"/>
                  </a:cubicBezTo>
                  <a:cubicBezTo>
                    <a:pt x="1766" y="23469"/>
                    <a:pt x="2337" y="24015"/>
                    <a:pt x="3012" y="24482"/>
                  </a:cubicBezTo>
                  <a:cubicBezTo>
                    <a:pt x="3661" y="24949"/>
                    <a:pt x="4362" y="25339"/>
                    <a:pt x="5114" y="25650"/>
                  </a:cubicBezTo>
                  <a:cubicBezTo>
                    <a:pt x="5815" y="25936"/>
                    <a:pt x="6568" y="26195"/>
                    <a:pt x="7321" y="26351"/>
                  </a:cubicBezTo>
                  <a:cubicBezTo>
                    <a:pt x="7866" y="26481"/>
                    <a:pt x="8411" y="26533"/>
                    <a:pt x="8957" y="26533"/>
                  </a:cubicBezTo>
                  <a:lnTo>
                    <a:pt x="9190" y="26533"/>
                  </a:lnTo>
                  <a:cubicBezTo>
                    <a:pt x="8853" y="26455"/>
                    <a:pt x="8567" y="26377"/>
                    <a:pt x="8334" y="26299"/>
                  </a:cubicBezTo>
                  <a:cubicBezTo>
                    <a:pt x="7685" y="26117"/>
                    <a:pt x="7113" y="25832"/>
                    <a:pt x="6542" y="25494"/>
                  </a:cubicBezTo>
                  <a:cubicBezTo>
                    <a:pt x="5997" y="25157"/>
                    <a:pt x="5504" y="24742"/>
                    <a:pt x="5088" y="24248"/>
                  </a:cubicBezTo>
                  <a:cubicBezTo>
                    <a:pt x="4673" y="23781"/>
                    <a:pt x="4310" y="23236"/>
                    <a:pt x="4050" y="22639"/>
                  </a:cubicBezTo>
                  <a:cubicBezTo>
                    <a:pt x="3790" y="21990"/>
                    <a:pt x="3609" y="21341"/>
                    <a:pt x="3557" y="20640"/>
                  </a:cubicBezTo>
                  <a:cubicBezTo>
                    <a:pt x="3531" y="20276"/>
                    <a:pt x="3531" y="19887"/>
                    <a:pt x="3557" y="19523"/>
                  </a:cubicBezTo>
                  <a:cubicBezTo>
                    <a:pt x="3557" y="19342"/>
                    <a:pt x="3583" y="19108"/>
                    <a:pt x="3609" y="18874"/>
                  </a:cubicBezTo>
                  <a:cubicBezTo>
                    <a:pt x="3661" y="18641"/>
                    <a:pt x="3687" y="18407"/>
                    <a:pt x="3764" y="18199"/>
                  </a:cubicBezTo>
                  <a:cubicBezTo>
                    <a:pt x="3868" y="17732"/>
                    <a:pt x="4024" y="17317"/>
                    <a:pt x="4232" y="16901"/>
                  </a:cubicBezTo>
                  <a:cubicBezTo>
                    <a:pt x="4388" y="16512"/>
                    <a:pt x="4595" y="16123"/>
                    <a:pt x="4881" y="15603"/>
                  </a:cubicBezTo>
                  <a:lnTo>
                    <a:pt x="5140" y="15162"/>
                  </a:lnTo>
                  <a:cubicBezTo>
                    <a:pt x="5270" y="14902"/>
                    <a:pt x="5426" y="14617"/>
                    <a:pt x="5556" y="14357"/>
                  </a:cubicBezTo>
                  <a:cubicBezTo>
                    <a:pt x="5712" y="14098"/>
                    <a:pt x="5789" y="13916"/>
                    <a:pt x="5893" y="13682"/>
                  </a:cubicBezTo>
                  <a:cubicBezTo>
                    <a:pt x="5971" y="13449"/>
                    <a:pt x="6075" y="13267"/>
                    <a:pt x="6153" y="13007"/>
                  </a:cubicBezTo>
                  <a:cubicBezTo>
                    <a:pt x="6309" y="12644"/>
                    <a:pt x="6438" y="12254"/>
                    <a:pt x="6542" y="11865"/>
                  </a:cubicBezTo>
                  <a:lnTo>
                    <a:pt x="6568" y="11813"/>
                  </a:lnTo>
                  <a:cubicBezTo>
                    <a:pt x="6750" y="11190"/>
                    <a:pt x="6984" y="10567"/>
                    <a:pt x="7243" y="9970"/>
                  </a:cubicBezTo>
                  <a:cubicBezTo>
                    <a:pt x="7243" y="9944"/>
                    <a:pt x="7269" y="9918"/>
                    <a:pt x="7295" y="9918"/>
                  </a:cubicBezTo>
                  <a:cubicBezTo>
                    <a:pt x="7321" y="9918"/>
                    <a:pt x="7373" y="9944"/>
                    <a:pt x="7373" y="9970"/>
                  </a:cubicBezTo>
                  <a:cubicBezTo>
                    <a:pt x="7529" y="10281"/>
                    <a:pt x="7711" y="10567"/>
                    <a:pt x="7918" y="10853"/>
                  </a:cubicBezTo>
                  <a:cubicBezTo>
                    <a:pt x="7996" y="10930"/>
                    <a:pt x="8074" y="11008"/>
                    <a:pt x="8152" y="11086"/>
                  </a:cubicBezTo>
                  <a:cubicBezTo>
                    <a:pt x="8230" y="11164"/>
                    <a:pt x="8282" y="11216"/>
                    <a:pt x="8386" y="11294"/>
                  </a:cubicBezTo>
                  <a:cubicBezTo>
                    <a:pt x="8489" y="11372"/>
                    <a:pt x="8645" y="11450"/>
                    <a:pt x="8775" y="11502"/>
                  </a:cubicBezTo>
                  <a:cubicBezTo>
                    <a:pt x="8879" y="11554"/>
                    <a:pt x="9009" y="11579"/>
                    <a:pt x="9112" y="11579"/>
                  </a:cubicBezTo>
                  <a:lnTo>
                    <a:pt x="9476" y="11579"/>
                  </a:lnTo>
                  <a:cubicBezTo>
                    <a:pt x="9658" y="11528"/>
                    <a:pt x="9813" y="11476"/>
                    <a:pt x="9969" y="11424"/>
                  </a:cubicBezTo>
                  <a:cubicBezTo>
                    <a:pt x="10203" y="11320"/>
                    <a:pt x="10410" y="11164"/>
                    <a:pt x="10618" y="11008"/>
                  </a:cubicBezTo>
                  <a:cubicBezTo>
                    <a:pt x="10956" y="10723"/>
                    <a:pt x="11267" y="10385"/>
                    <a:pt x="11527" y="10022"/>
                  </a:cubicBezTo>
                  <a:cubicBezTo>
                    <a:pt x="11890" y="9503"/>
                    <a:pt x="12176" y="8957"/>
                    <a:pt x="12409" y="8360"/>
                  </a:cubicBezTo>
                  <a:cubicBezTo>
                    <a:pt x="12487" y="8101"/>
                    <a:pt x="12565" y="7841"/>
                    <a:pt x="12643" y="7582"/>
                  </a:cubicBezTo>
                  <a:cubicBezTo>
                    <a:pt x="12643" y="7556"/>
                    <a:pt x="12669" y="7530"/>
                    <a:pt x="12721" y="7530"/>
                  </a:cubicBezTo>
                  <a:cubicBezTo>
                    <a:pt x="12747" y="7530"/>
                    <a:pt x="12773" y="7556"/>
                    <a:pt x="12773" y="7582"/>
                  </a:cubicBezTo>
                  <a:cubicBezTo>
                    <a:pt x="12877" y="7763"/>
                    <a:pt x="13032" y="7971"/>
                    <a:pt x="13162" y="8153"/>
                  </a:cubicBezTo>
                  <a:cubicBezTo>
                    <a:pt x="13266" y="8282"/>
                    <a:pt x="13370" y="8386"/>
                    <a:pt x="13500" y="8490"/>
                  </a:cubicBezTo>
                  <a:cubicBezTo>
                    <a:pt x="13578" y="8594"/>
                    <a:pt x="13681" y="8672"/>
                    <a:pt x="13785" y="8750"/>
                  </a:cubicBezTo>
                  <a:cubicBezTo>
                    <a:pt x="13889" y="8802"/>
                    <a:pt x="13967" y="8880"/>
                    <a:pt x="14071" y="8931"/>
                  </a:cubicBezTo>
                  <a:cubicBezTo>
                    <a:pt x="14149" y="8957"/>
                    <a:pt x="14253" y="9009"/>
                    <a:pt x="14331" y="9035"/>
                  </a:cubicBezTo>
                  <a:cubicBezTo>
                    <a:pt x="14382" y="9061"/>
                    <a:pt x="14460" y="9087"/>
                    <a:pt x="14538" y="9113"/>
                  </a:cubicBezTo>
                  <a:lnTo>
                    <a:pt x="14746" y="9139"/>
                  </a:lnTo>
                  <a:lnTo>
                    <a:pt x="15057" y="9139"/>
                  </a:lnTo>
                  <a:cubicBezTo>
                    <a:pt x="15135" y="9113"/>
                    <a:pt x="15187" y="9113"/>
                    <a:pt x="15239" y="9087"/>
                  </a:cubicBezTo>
                  <a:cubicBezTo>
                    <a:pt x="15291" y="9087"/>
                    <a:pt x="15343" y="9061"/>
                    <a:pt x="15369" y="9035"/>
                  </a:cubicBezTo>
                  <a:cubicBezTo>
                    <a:pt x="15447" y="9009"/>
                    <a:pt x="15525" y="8983"/>
                    <a:pt x="15603" y="8931"/>
                  </a:cubicBezTo>
                  <a:lnTo>
                    <a:pt x="15732" y="8854"/>
                  </a:lnTo>
                  <a:lnTo>
                    <a:pt x="15732" y="8802"/>
                  </a:lnTo>
                  <a:lnTo>
                    <a:pt x="15603" y="8256"/>
                  </a:lnTo>
                  <a:cubicBezTo>
                    <a:pt x="15317" y="7036"/>
                    <a:pt x="15005" y="5842"/>
                    <a:pt x="14616" y="4648"/>
                  </a:cubicBezTo>
                  <a:cubicBezTo>
                    <a:pt x="14408" y="3999"/>
                    <a:pt x="14123" y="3350"/>
                    <a:pt x="13785" y="2753"/>
                  </a:cubicBezTo>
                  <a:cubicBezTo>
                    <a:pt x="13474" y="2182"/>
                    <a:pt x="13110" y="1662"/>
                    <a:pt x="12643" y="1221"/>
                  </a:cubicBezTo>
                  <a:cubicBezTo>
                    <a:pt x="12409" y="1013"/>
                    <a:pt x="12176" y="806"/>
                    <a:pt x="11890" y="650"/>
                  </a:cubicBezTo>
                  <a:cubicBezTo>
                    <a:pt x="11605" y="468"/>
                    <a:pt x="11293" y="313"/>
                    <a:pt x="10982" y="209"/>
                  </a:cubicBezTo>
                  <a:cubicBezTo>
                    <a:pt x="10670" y="79"/>
                    <a:pt x="10333" y="1"/>
                    <a:pt x="9995" y="1"/>
                  </a:cubicBezTo>
                  <a:close/>
                </a:path>
              </a:pathLst>
            </a:custGeom>
            <a:solidFill>
              <a:srgbClr val="F4D2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9" name="Google Shape;1679;p50"/>
            <p:cNvSpPr/>
            <p:nvPr/>
          </p:nvSpPr>
          <p:spPr>
            <a:xfrm>
              <a:off x="1589" y="5127"/>
              <a:ext cx="1886" cy="921"/>
            </a:xfrm>
            <a:custGeom>
              <a:avLst/>
              <a:gdLst/>
              <a:ahLst/>
              <a:cxnLst/>
              <a:rect l="l" t="t" r="r" b="b"/>
              <a:pathLst>
                <a:path w="32997" h="16122" extrusionOk="0">
                  <a:moveTo>
                    <a:pt x="25831" y="0"/>
                  </a:moveTo>
                  <a:cubicBezTo>
                    <a:pt x="25832" y="0"/>
                    <a:pt x="25834" y="0"/>
                    <a:pt x="25835" y="0"/>
                  </a:cubicBezTo>
                  <a:lnTo>
                    <a:pt x="25835" y="0"/>
                  </a:lnTo>
                  <a:cubicBezTo>
                    <a:pt x="25842" y="0"/>
                    <a:pt x="25850" y="0"/>
                    <a:pt x="25857" y="0"/>
                  </a:cubicBezTo>
                  <a:close/>
                  <a:moveTo>
                    <a:pt x="25835" y="0"/>
                  </a:moveTo>
                  <a:lnTo>
                    <a:pt x="25835" y="0"/>
                  </a:lnTo>
                  <a:cubicBezTo>
                    <a:pt x="25506" y="0"/>
                    <a:pt x="25201" y="1"/>
                    <a:pt x="24871" y="26"/>
                  </a:cubicBezTo>
                  <a:cubicBezTo>
                    <a:pt x="24040" y="52"/>
                    <a:pt x="23183" y="130"/>
                    <a:pt x="22379" y="208"/>
                  </a:cubicBezTo>
                  <a:cubicBezTo>
                    <a:pt x="21548" y="286"/>
                    <a:pt x="20717" y="364"/>
                    <a:pt x="19886" y="390"/>
                  </a:cubicBezTo>
                  <a:cubicBezTo>
                    <a:pt x="18874" y="441"/>
                    <a:pt x="18069" y="493"/>
                    <a:pt x="17264" y="545"/>
                  </a:cubicBezTo>
                  <a:cubicBezTo>
                    <a:pt x="16330" y="623"/>
                    <a:pt x="15421" y="727"/>
                    <a:pt x="14565" y="831"/>
                  </a:cubicBezTo>
                  <a:cubicBezTo>
                    <a:pt x="12721" y="1090"/>
                    <a:pt x="10904" y="1480"/>
                    <a:pt x="9113" y="2051"/>
                  </a:cubicBezTo>
                  <a:cubicBezTo>
                    <a:pt x="7633" y="2492"/>
                    <a:pt x="6179" y="3115"/>
                    <a:pt x="4829" y="3894"/>
                  </a:cubicBezTo>
                  <a:cubicBezTo>
                    <a:pt x="4128" y="4284"/>
                    <a:pt x="3479" y="4751"/>
                    <a:pt x="2856" y="5270"/>
                  </a:cubicBezTo>
                  <a:cubicBezTo>
                    <a:pt x="2233" y="5815"/>
                    <a:pt x="1662" y="6464"/>
                    <a:pt x="1143" y="7139"/>
                  </a:cubicBezTo>
                  <a:cubicBezTo>
                    <a:pt x="1117" y="7217"/>
                    <a:pt x="1091" y="7295"/>
                    <a:pt x="1091" y="7347"/>
                  </a:cubicBezTo>
                  <a:cubicBezTo>
                    <a:pt x="935" y="7503"/>
                    <a:pt x="805" y="7659"/>
                    <a:pt x="676" y="7840"/>
                  </a:cubicBezTo>
                  <a:cubicBezTo>
                    <a:pt x="260" y="8334"/>
                    <a:pt x="1" y="8957"/>
                    <a:pt x="1" y="9580"/>
                  </a:cubicBezTo>
                  <a:cubicBezTo>
                    <a:pt x="1" y="9917"/>
                    <a:pt x="78" y="10229"/>
                    <a:pt x="234" y="10514"/>
                  </a:cubicBezTo>
                  <a:cubicBezTo>
                    <a:pt x="390" y="10826"/>
                    <a:pt x="624" y="11085"/>
                    <a:pt x="909" y="11293"/>
                  </a:cubicBezTo>
                  <a:cubicBezTo>
                    <a:pt x="1143" y="11475"/>
                    <a:pt x="1428" y="11631"/>
                    <a:pt x="1714" y="11708"/>
                  </a:cubicBezTo>
                  <a:cubicBezTo>
                    <a:pt x="2025" y="11812"/>
                    <a:pt x="2363" y="11838"/>
                    <a:pt x="2674" y="11838"/>
                  </a:cubicBezTo>
                  <a:lnTo>
                    <a:pt x="2752" y="11838"/>
                  </a:lnTo>
                  <a:cubicBezTo>
                    <a:pt x="3064" y="11838"/>
                    <a:pt x="3375" y="11812"/>
                    <a:pt x="3687" y="11760"/>
                  </a:cubicBezTo>
                  <a:cubicBezTo>
                    <a:pt x="4050" y="11682"/>
                    <a:pt x="4414" y="11579"/>
                    <a:pt x="4751" y="11449"/>
                  </a:cubicBezTo>
                  <a:cubicBezTo>
                    <a:pt x="5400" y="11215"/>
                    <a:pt x="6049" y="10930"/>
                    <a:pt x="6646" y="10566"/>
                  </a:cubicBezTo>
                  <a:lnTo>
                    <a:pt x="6646" y="10566"/>
                  </a:lnTo>
                  <a:cubicBezTo>
                    <a:pt x="6335" y="10982"/>
                    <a:pt x="6075" y="11423"/>
                    <a:pt x="5868" y="11890"/>
                  </a:cubicBezTo>
                  <a:cubicBezTo>
                    <a:pt x="5634" y="12409"/>
                    <a:pt x="5478" y="12955"/>
                    <a:pt x="5426" y="13526"/>
                  </a:cubicBezTo>
                  <a:cubicBezTo>
                    <a:pt x="5322" y="14304"/>
                    <a:pt x="5686" y="15109"/>
                    <a:pt x="6361" y="15551"/>
                  </a:cubicBezTo>
                  <a:cubicBezTo>
                    <a:pt x="6621" y="15706"/>
                    <a:pt x="6932" y="15862"/>
                    <a:pt x="7244" y="15940"/>
                  </a:cubicBezTo>
                  <a:cubicBezTo>
                    <a:pt x="7607" y="16044"/>
                    <a:pt x="7970" y="16096"/>
                    <a:pt x="8360" y="16122"/>
                  </a:cubicBezTo>
                  <a:lnTo>
                    <a:pt x="8386" y="16122"/>
                  </a:lnTo>
                  <a:cubicBezTo>
                    <a:pt x="8749" y="16122"/>
                    <a:pt x="9087" y="16070"/>
                    <a:pt x="9398" y="15966"/>
                  </a:cubicBezTo>
                  <a:cubicBezTo>
                    <a:pt x="10099" y="15732"/>
                    <a:pt x="10722" y="15369"/>
                    <a:pt x="11242" y="14850"/>
                  </a:cubicBezTo>
                  <a:cubicBezTo>
                    <a:pt x="11787" y="14330"/>
                    <a:pt x="12228" y="13733"/>
                    <a:pt x="12591" y="13084"/>
                  </a:cubicBezTo>
                  <a:cubicBezTo>
                    <a:pt x="12747" y="12773"/>
                    <a:pt x="12903" y="12487"/>
                    <a:pt x="13007" y="12150"/>
                  </a:cubicBezTo>
                  <a:cubicBezTo>
                    <a:pt x="13059" y="12591"/>
                    <a:pt x="13163" y="13032"/>
                    <a:pt x="13292" y="13448"/>
                  </a:cubicBezTo>
                  <a:cubicBezTo>
                    <a:pt x="13474" y="14019"/>
                    <a:pt x="13760" y="14538"/>
                    <a:pt x="14123" y="15031"/>
                  </a:cubicBezTo>
                  <a:cubicBezTo>
                    <a:pt x="14461" y="15447"/>
                    <a:pt x="14902" y="15758"/>
                    <a:pt x="15421" y="15914"/>
                  </a:cubicBezTo>
                  <a:cubicBezTo>
                    <a:pt x="15551" y="15940"/>
                    <a:pt x="15681" y="15966"/>
                    <a:pt x="15811" y="15992"/>
                  </a:cubicBezTo>
                  <a:lnTo>
                    <a:pt x="15940" y="15992"/>
                  </a:lnTo>
                  <a:cubicBezTo>
                    <a:pt x="16356" y="15966"/>
                    <a:pt x="16771" y="15862"/>
                    <a:pt x="17161" y="15654"/>
                  </a:cubicBezTo>
                  <a:cubicBezTo>
                    <a:pt x="17758" y="15343"/>
                    <a:pt x="18225" y="14824"/>
                    <a:pt x="18511" y="14227"/>
                  </a:cubicBezTo>
                  <a:cubicBezTo>
                    <a:pt x="18848" y="13578"/>
                    <a:pt x="19056" y="12851"/>
                    <a:pt x="19134" y="12124"/>
                  </a:cubicBezTo>
                  <a:cubicBezTo>
                    <a:pt x="19160" y="11786"/>
                    <a:pt x="19186" y="11449"/>
                    <a:pt x="19186" y="11111"/>
                  </a:cubicBezTo>
                  <a:cubicBezTo>
                    <a:pt x="19237" y="11267"/>
                    <a:pt x="19315" y="11397"/>
                    <a:pt x="19393" y="11527"/>
                  </a:cubicBezTo>
                  <a:cubicBezTo>
                    <a:pt x="19783" y="12176"/>
                    <a:pt x="20276" y="12773"/>
                    <a:pt x="20847" y="13292"/>
                  </a:cubicBezTo>
                  <a:cubicBezTo>
                    <a:pt x="21418" y="13785"/>
                    <a:pt x="22067" y="14123"/>
                    <a:pt x="22794" y="14279"/>
                  </a:cubicBezTo>
                  <a:cubicBezTo>
                    <a:pt x="22976" y="14304"/>
                    <a:pt x="23158" y="14330"/>
                    <a:pt x="23339" y="14330"/>
                  </a:cubicBezTo>
                  <a:lnTo>
                    <a:pt x="23443" y="14330"/>
                  </a:lnTo>
                  <a:cubicBezTo>
                    <a:pt x="23625" y="14330"/>
                    <a:pt x="23781" y="14330"/>
                    <a:pt x="23936" y="14304"/>
                  </a:cubicBezTo>
                  <a:cubicBezTo>
                    <a:pt x="24300" y="14253"/>
                    <a:pt x="24637" y="14149"/>
                    <a:pt x="24949" y="13967"/>
                  </a:cubicBezTo>
                  <a:cubicBezTo>
                    <a:pt x="25364" y="13733"/>
                    <a:pt x="25676" y="13396"/>
                    <a:pt x="25909" y="12980"/>
                  </a:cubicBezTo>
                  <a:cubicBezTo>
                    <a:pt x="26117" y="12539"/>
                    <a:pt x="26221" y="12046"/>
                    <a:pt x="26221" y="11553"/>
                  </a:cubicBezTo>
                  <a:cubicBezTo>
                    <a:pt x="26221" y="11059"/>
                    <a:pt x="26169" y="10540"/>
                    <a:pt x="26013" y="10047"/>
                  </a:cubicBezTo>
                  <a:cubicBezTo>
                    <a:pt x="26013" y="9995"/>
                    <a:pt x="25987" y="9943"/>
                    <a:pt x="25961" y="9891"/>
                  </a:cubicBezTo>
                  <a:lnTo>
                    <a:pt x="25961" y="9891"/>
                  </a:lnTo>
                  <a:cubicBezTo>
                    <a:pt x="26273" y="10099"/>
                    <a:pt x="26584" y="10281"/>
                    <a:pt x="26948" y="10410"/>
                  </a:cubicBezTo>
                  <a:cubicBezTo>
                    <a:pt x="27441" y="10592"/>
                    <a:pt x="27960" y="10696"/>
                    <a:pt x="28479" y="10696"/>
                  </a:cubicBezTo>
                  <a:cubicBezTo>
                    <a:pt x="28739" y="10696"/>
                    <a:pt x="28999" y="10670"/>
                    <a:pt x="29258" y="10618"/>
                  </a:cubicBezTo>
                  <a:cubicBezTo>
                    <a:pt x="29440" y="10566"/>
                    <a:pt x="29622" y="10514"/>
                    <a:pt x="29803" y="10436"/>
                  </a:cubicBezTo>
                  <a:cubicBezTo>
                    <a:pt x="29985" y="10358"/>
                    <a:pt x="30167" y="10281"/>
                    <a:pt x="30349" y="10151"/>
                  </a:cubicBezTo>
                  <a:cubicBezTo>
                    <a:pt x="30504" y="10047"/>
                    <a:pt x="30660" y="9943"/>
                    <a:pt x="30790" y="9813"/>
                  </a:cubicBezTo>
                  <a:cubicBezTo>
                    <a:pt x="30972" y="9632"/>
                    <a:pt x="31127" y="9450"/>
                    <a:pt x="31257" y="9242"/>
                  </a:cubicBezTo>
                  <a:cubicBezTo>
                    <a:pt x="31361" y="9060"/>
                    <a:pt x="31439" y="8853"/>
                    <a:pt x="31465" y="8671"/>
                  </a:cubicBezTo>
                  <a:cubicBezTo>
                    <a:pt x="31517" y="8463"/>
                    <a:pt x="31517" y="8256"/>
                    <a:pt x="31465" y="8074"/>
                  </a:cubicBezTo>
                  <a:cubicBezTo>
                    <a:pt x="31387" y="7685"/>
                    <a:pt x="31231" y="7321"/>
                    <a:pt x="30972" y="7010"/>
                  </a:cubicBezTo>
                  <a:cubicBezTo>
                    <a:pt x="30764" y="6724"/>
                    <a:pt x="30504" y="6464"/>
                    <a:pt x="30219" y="6257"/>
                  </a:cubicBezTo>
                  <a:lnTo>
                    <a:pt x="30245" y="6257"/>
                  </a:lnTo>
                  <a:cubicBezTo>
                    <a:pt x="30634" y="6257"/>
                    <a:pt x="30998" y="6205"/>
                    <a:pt x="31335" y="6101"/>
                  </a:cubicBezTo>
                  <a:cubicBezTo>
                    <a:pt x="31725" y="5971"/>
                    <a:pt x="32036" y="5763"/>
                    <a:pt x="32322" y="5478"/>
                  </a:cubicBezTo>
                  <a:cubicBezTo>
                    <a:pt x="32763" y="5011"/>
                    <a:pt x="32997" y="4362"/>
                    <a:pt x="32893" y="3713"/>
                  </a:cubicBezTo>
                  <a:cubicBezTo>
                    <a:pt x="32867" y="3479"/>
                    <a:pt x="32789" y="3271"/>
                    <a:pt x="32711" y="3063"/>
                  </a:cubicBezTo>
                  <a:cubicBezTo>
                    <a:pt x="32607" y="2856"/>
                    <a:pt x="32503" y="2674"/>
                    <a:pt x="32374" y="2492"/>
                  </a:cubicBezTo>
                  <a:cubicBezTo>
                    <a:pt x="32244" y="2311"/>
                    <a:pt x="32088" y="2129"/>
                    <a:pt x="31906" y="1973"/>
                  </a:cubicBezTo>
                  <a:cubicBezTo>
                    <a:pt x="31309" y="1402"/>
                    <a:pt x="30582" y="961"/>
                    <a:pt x="29803" y="649"/>
                  </a:cubicBezTo>
                  <a:cubicBezTo>
                    <a:pt x="29025" y="338"/>
                    <a:pt x="28220" y="156"/>
                    <a:pt x="27415" y="104"/>
                  </a:cubicBezTo>
                  <a:cubicBezTo>
                    <a:pt x="26871" y="26"/>
                    <a:pt x="26353" y="0"/>
                    <a:pt x="25835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0" name="Google Shape;1680;p50"/>
            <p:cNvSpPr/>
            <p:nvPr/>
          </p:nvSpPr>
          <p:spPr>
            <a:xfrm>
              <a:off x="2006" y="5747"/>
              <a:ext cx="154" cy="194"/>
            </a:xfrm>
            <a:custGeom>
              <a:avLst/>
              <a:gdLst/>
              <a:ahLst/>
              <a:cxnLst/>
              <a:rect l="l" t="t" r="r" b="b"/>
              <a:pathLst>
                <a:path w="2701" h="3386" extrusionOk="0">
                  <a:moveTo>
                    <a:pt x="2467" y="1"/>
                  </a:moveTo>
                  <a:cubicBezTo>
                    <a:pt x="2389" y="1"/>
                    <a:pt x="2337" y="27"/>
                    <a:pt x="2311" y="105"/>
                  </a:cubicBezTo>
                  <a:lnTo>
                    <a:pt x="2311" y="79"/>
                  </a:lnTo>
                  <a:cubicBezTo>
                    <a:pt x="2155" y="364"/>
                    <a:pt x="1999" y="650"/>
                    <a:pt x="1844" y="935"/>
                  </a:cubicBezTo>
                  <a:cubicBezTo>
                    <a:pt x="1636" y="1273"/>
                    <a:pt x="1350" y="1610"/>
                    <a:pt x="1065" y="1896"/>
                  </a:cubicBezTo>
                  <a:cubicBezTo>
                    <a:pt x="805" y="2129"/>
                    <a:pt x="520" y="2337"/>
                    <a:pt x="234" y="2519"/>
                  </a:cubicBezTo>
                  <a:cubicBezTo>
                    <a:pt x="130" y="2597"/>
                    <a:pt x="52" y="2701"/>
                    <a:pt x="52" y="2830"/>
                  </a:cubicBezTo>
                  <a:cubicBezTo>
                    <a:pt x="0" y="3090"/>
                    <a:pt x="182" y="3324"/>
                    <a:pt x="442" y="3376"/>
                  </a:cubicBezTo>
                  <a:cubicBezTo>
                    <a:pt x="468" y="3382"/>
                    <a:pt x="495" y="3385"/>
                    <a:pt x="524" y="3385"/>
                  </a:cubicBezTo>
                  <a:cubicBezTo>
                    <a:pt x="609" y="3385"/>
                    <a:pt x="701" y="3356"/>
                    <a:pt x="779" y="3298"/>
                  </a:cubicBezTo>
                  <a:cubicBezTo>
                    <a:pt x="1013" y="3090"/>
                    <a:pt x="1247" y="2882"/>
                    <a:pt x="1428" y="2623"/>
                  </a:cubicBezTo>
                  <a:cubicBezTo>
                    <a:pt x="1610" y="2389"/>
                    <a:pt x="1766" y="2129"/>
                    <a:pt x="1922" y="1844"/>
                  </a:cubicBezTo>
                  <a:cubicBezTo>
                    <a:pt x="2181" y="1325"/>
                    <a:pt x="2415" y="780"/>
                    <a:pt x="2648" y="260"/>
                  </a:cubicBezTo>
                  <a:cubicBezTo>
                    <a:pt x="2700" y="156"/>
                    <a:pt x="2648" y="27"/>
                    <a:pt x="2545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1" name="Google Shape;1681;p50"/>
            <p:cNvSpPr/>
            <p:nvPr/>
          </p:nvSpPr>
          <p:spPr>
            <a:xfrm>
              <a:off x="2485" y="5759"/>
              <a:ext cx="59" cy="194"/>
            </a:xfrm>
            <a:custGeom>
              <a:avLst/>
              <a:gdLst/>
              <a:ahLst/>
              <a:cxnLst/>
              <a:rect l="l" t="t" r="r" b="b"/>
              <a:pathLst>
                <a:path w="1040" h="3389" extrusionOk="0">
                  <a:moveTo>
                    <a:pt x="585" y="1"/>
                  </a:moveTo>
                  <a:cubicBezTo>
                    <a:pt x="578" y="1"/>
                    <a:pt x="572" y="7"/>
                    <a:pt x="572" y="20"/>
                  </a:cubicBezTo>
                  <a:lnTo>
                    <a:pt x="546" y="20"/>
                  </a:lnTo>
                  <a:cubicBezTo>
                    <a:pt x="494" y="46"/>
                    <a:pt x="442" y="124"/>
                    <a:pt x="468" y="202"/>
                  </a:cubicBezTo>
                  <a:cubicBezTo>
                    <a:pt x="520" y="280"/>
                    <a:pt x="546" y="358"/>
                    <a:pt x="572" y="462"/>
                  </a:cubicBezTo>
                  <a:cubicBezTo>
                    <a:pt x="598" y="617"/>
                    <a:pt x="624" y="799"/>
                    <a:pt x="624" y="955"/>
                  </a:cubicBezTo>
                  <a:cubicBezTo>
                    <a:pt x="598" y="1266"/>
                    <a:pt x="546" y="1552"/>
                    <a:pt x="468" y="1838"/>
                  </a:cubicBezTo>
                  <a:cubicBezTo>
                    <a:pt x="364" y="2175"/>
                    <a:pt x="234" y="2487"/>
                    <a:pt x="79" y="2824"/>
                  </a:cubicBezTo>
                  <a:cubicBezTo>
                    <a:pt x="1" y="3032"/>
                    <a:pt x="79" y="3265"/>
                    <a:pt x="286" y="3369"/>
                  </a:cubicBezTo>
                  <a:cubicBezTo>
                    <a:pt x="338" y="3382"/>
                    <a:pt x="397" y="3389"/>
                    <a:pt x="455" y="3389"/>
                  </a:cubicBezTo>
                  <a:cubicBezTo>
                    <a:pt x="514" y="3389"/>
                    <a:pt x="572" y="3382"/>
                    <a:pt x="624" y="3369"/>
                  </a:cubicBezTo>
                  <a:cubicBezTo>
                    <a:pt x="754" y="3317"/>
                    <a:pt x="858" y="3188"/>
                    <a:pt x="883" y="3032"/>
                  </a:cubicBezTo>
                  <a:cubicBezTo>
                    <a:pt x="935" y="2798"/>
                    <a:pt x="987" y="2565"/>
                    <a:pt x="1013" y="2305"/>
                  </a:cubicBezTo>
                  <a:cubicBezTo>
                    <a:pt x="1039" y="2045"/>
                    <a:pt x="1039" y="1786"/>
                    <a:pt x="1013" y="1526"/>
                  </a:cubicBezTo>
                  <a:cubicBezTo>
                    <a:pt x="1013" y="1059"/>
                    <a:pt x="909" y="566"/>
                    <a:pt x="728" y="98"/>
                  </a:cubicBezTo>
                  <a:cubicBezTo>
                    <a:pt x="728" y="46"/>
                    <a:pt x="676" y="20"/>
                    <a:pt x="598" y="20"/>
                  </a:cubicBezTo>
                  <a:cubicBezTo>
                    <a:pt x="598" y="7"/>
                    <a:pt x="591" y="1"/>
                    <a:pt x="585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2" name="Google Shape;1682;p50"/>
            <p:cNvSpPr/>
            <p:nvPr/>
          </p:nvSpPr>
          <p:spPr>
            <a:xfrm>
              <a:off x="2892" y="5704"/>
              <a:ext cx="123" cy="160"/>
            </a:xfrm>
            <a:custGeom>
              <a:avLst/>
              <a:gdLst/>
              <a:ahLst/>
              <a:cxnLst/>
              <a:rect l="l" t="t" r="r" b="b"/>
              <a:pathLst>
                <a:path w="2155" h="2804" extrusionOk="0">
                  <a:moveTo>
                    <a:pt x="130" y="1"/>
                  </a:moveTo>
                  <a:cubicBezTo>
                    <a:pt x="26" y="27"/>
                    <a:pt x="0" y="131"/>
                    <a:pt x="26" y="234"/>
                  </a:cubicBezTo>
                  <a:cubicBezTo>
                    <a:pt x="182" y="676"/>
                    <a:pt x="364" y="1091"/>
                    <a:pt x="545" y="1507"/>
                  </a:cubicBezTo>
                  <a:cubicBezTo>
                    <a:pt x="623" y="1714"/>
                    <a:pt x="727" y="1922"/>
                    <a:pt x="857" y="2130"/>
                  </a:cubicBezTo>
                  <a:cubicBezTo>
                    <a:pt x="1013" y="2337"/>
                    <a:pt x="1168" y="2519"/>
                    <a:pt x="1376" y="2701"/>
                  </a:cubicBezTo>
                  <a:cubicBezTo>
                    <a:pt x="1468" y="2770"/>
                    <a:pt x="1575" y="2803"/>
                    <a:pt x="1679" y="2803"/>
                  </a:cubicBezTo>
                  <a:cubicBezTo>
                    <a:pt x="1811" y="2803"/>
                    <a:pt x="1938" y="2750"/>
                    <a:pt x="2025" y="2649"/>
                  </a:cubicBezTo>
                  <a:cubicBezTo>
                    <a:pt x="2103" y="2545"/>
                    <a:pt x="2155" y="2415"/>
                    <a:pt x="2129" y="2285"/>
                  </a:cubicBezTo>
                  <a:cubicBezTo>
                    <a:pt x="2103" y="2130"/>
                    <a:pt x="1999" y="1974"/>
                    <a:pt x="1869" y="1896"/>
                  </a:cubicBezTo>
                  <a:cubicBezTo>
                    <a:pt x="1532" y="1688"/>
                    <a:pt x="1246" y="1455"/>
                    <a:pt x="987" y="1195"/>
                  </a:cubicBezTo>
                  <a:cubicBezTo>
                    <a:pt x="831" y="1013"/>
                    <a:pt x="675" y="806"/>
                    <a:pt x="571" y="598"/>
                  </a:cubicBezTo>
                  <a:cubicBezTo>
                    <a:pt x="493" y="442"/>
                    <a:pt x="415" y="286"/>
                    <a:pt x="364" y="105"/>
                  </a:cubicBezTo>
                  <a:cubicBezTo>
                    <a:pt x="338" y="27"/>
                    <a:pt x="260" y="1"/>
                    <a:pt x="182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3" name="Google Shape;1683;p50"/>
            <p:cNvSpPr/>
            <p:nvPr/>
          </p:nvSpPr>
          <p:spPr>
            <a:xfrm>
              <a:off x="3163" y="5544"/>
              <a:ext cx="160" cy="97"/>
            </a:xfrm>
            <a:custGeom>
              <a:avLst/>
              <a:gdLst/>
              <a:ahLst/>
              <a:cxnLst/>
              <a:rect l="l" t="t" r="r" b="b"/>
              <a:pathLst>
                <a:path w="2794" h="1704" extrusionOk="0">
                  <a:moveTo>
                    <a:pt x="209" y="0"/>
                  </a:moveTo>
                  <a:cubicBezTo>
                    <a:pt x="157" y="0"/>
                    <a:pt x="105" y="26"/>
                    <a:pt x="79" y="52"/>
                  </a:cubicBezTo>
                  <a:cubicBezTo>
                    <a:pt x="1" y="130"/>
                    <a:pt x="1" y="260"/>
                    <a:pt x="79" y="338"/>
                  </a:cubicBezTo>
                  <a:cubicBezTo>
                    <a:pt x="390" y="623"/>
                    <a:pt x="702" y="857"/>
                    <a:pt x="1013" y="1090"/>
                  </a:cubicBezTo>
                  <a:cubicBezTo>
                    <a:pt x="1169" y="1220"/>
                    <a:pt x="1351" y="1324"/>
                    <a:pt x="1507" y="1428"/>
                  </a:cubicBezTo>
                  <a:cubicBezTo>
                    <a:pt x="1740" y="1532"/>
                    <a:pt x="1948" y="1636"/>
                    <a:pt x="2156" y="1688"/>
                  </a:cubicBezTo>
                  <a:cubicBezTo>
                    <a:pt x="2191" y="1699"/>
                    <a:pt x="2225" y="1704"/>
                    <a:pt x="2256" y="1704"/>
                  </a:cubicBezTo>
                  <a:cubicBezTo>
                    <a:pt x="2671" y="1704"/>
                    <a:pt x="2794" y="831"/>
                    <a:pt x="2311" y="831"/>
                  </a:cubicBezTo>
                  <a:cubicBezTo>
                    <a:pt x="2156" y="831"/>
                    <a:pt x="2000" y="805"/>
                    <a:pt x="1844" y="779"/>
                  </a:cubicBezTo>
                  <a:cubicBezTo>
                    <a:pt x="1584" y="727"/>
                    <a:pt x="1351" y="649"/>
                    <a:pt x="1091" y="545"/>
                  </a:cubicBezTo>
                  <a:cubicBezTo>
                    <a:pt x="858" y="441"/>
                    <a:pt x="624" y="286"/>
                    <a:pt x="416" y="130"/>
                  </a:cubicBezTo>
                  <a:lnTo>
                    <a:pt x="364" y="78"/>
                  </a:lnTo>
                  <a:cubicBezTo>
                    <a:pt x="312" y="26"/>
                    <a:pt x="260" y="0"/>
                    <a:pt x="209" y="0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4" name="Google Shape;1684;p50"/>
            <p:cNvSpPr/>
            <p:nvPr/>
          </p:nvSpPr>
          <p:spPr>
            <a:xfrm>
              <a:off x="1667" y="5617"/>
              <a:ext cx="147" cy="87"/>
            </a:xfrm>
            <a:custGeom>
              <a:avLst/>
              <a:gdLst/>
              <a:ahLst/>
              <a:cxnLst/>
              <a:rect l="l" t="t" r="r" b="b"/>
              <a:pathLst>
                <a:path w="2571" h="1528" extrusionOk="0">
                  <a:moveTo>
                    <a:pt x="2297" y="0"/>
                  </a:moveTo>
                  <a:cubicBezTo>
                    <a:pt x="2268" y="0"/>
                    <a:pt x="2244" y="19"/>
                    <a:pt x="2207" y="37"/>
                  </a:cubicBezTo>
                  <a:cubicBezTo>
                    <a:pt x="2103" y="167"/>
                    <a:pt x="1974" y="271"/>
                    <a:pt x="1844" y="349"/>
                  </a:cubicBezTo>
                  <a:cubicBezTo>
                    <a:pt x="1636" y="478"/>
                    <a:pt x="1402" y="582"/>
                    <a:pt x="1195" y="660"/>
                  </a:cubicBezTo>
                  <a:cubicBezTo>
                    <a:pt x="935" y="738"/>
                    <a:pt x="675" y="764"/>
                    <a:pt x="442" y="790"/>
                  </a:cubicBezTo>
                  <a:lnTo>
                    <a:pt x="416" y="790"/>
                  </a:lnTo>
                  <a:cubicBezTo>
                    <a:pt x="312" y="790"/>
                    <a:pt x="234" y="816"/>
                    <a:pt x="156" y="894"/>
                  </a:cubicBezTo>
                  <a:cubicBezTo>
                    <a:pt x="52" y="972"/>
                    <a:pt x="0" y="1101"/>
                    <a:pt x="26" y="1231"/>
                  </a:cubicBezTo>
                  <a:cubicBezTo>
                    <a:pt x="66" y="1409"/>
                    <a:pt x="226" y="1527"/>
                    <a:pt x="392" y="1527"/>
                  </a:cubicBezTo>
                  <a:cubicBezTo>
                    <a:pt x="444" y="1527"/>
                    <a:pt x="496" y="1516"/>
                    <a:pt x="546" y="1491"/>
                  </a:cubicBezTo>
                  <a:cubicBezTo>
                    <a:pt x="883" y="1361"/>
                    <a:pt x="1221" y="1231"/>
                    <a:pt x="1558" y="1050"/>
                  </a:cubicBezTo>
                  <a:cubicBezTo>
                    <a:pt x="1896" y="868"/>
                    <a:pt x="2207" y="634"/>
                    <a:pt x="2493" y="375"/>
                  </a:cubicBezTo>
                  <a:cubicBezTo>
                    <a:pt x="2571" y="297"/>
                    <a:pt x="2571" y="167"/>
                    <a:pt x="2519" y="63"/>
                  </a:cubicBezTo>
                  <a:cubicBezTo>
                    <a:pt x="2467" y="37"/>
                    <a:pt x="2415" y="11"/>
                    <a:pt x="2337" y="11"/>
                  </a:cubicBezTo>
                  <a:cubicBezTo>
                    <a:pt x="2322" y="4"/>
                    <a:pt x="2309" y="0"/>
                    <a:pt x="2297" y="0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5" name="Google Shape;1685;p50"/>
            <p:cNvSpPr/>
            <p:nvPr/>
          </p:nvSpPr>
          <p:spPr>
            <a:xfrm>
              <a:off x="941" y="2986"/>
              <a:ext cx="2826" cy="2616"/>
            </a:xfrm>
            <a:custGeom>
              <a:avLst/>
              <a:gdLst/>
              <a:ahLst/>
              <a:cxnLst/>
              <a:rect l="l" t="t" r="r" b="b"/>
              <a:pathLst>
                <a:path w="49456" h="45770" extrusionOk="0">
                  <a:moveTo>
                    <a:pt x="23365" y="1"/>
                  </a:moveTo>
                  <a:cubicBezTo>
                    <a:pt x="22431" y="27"/>
                    <a:pt x="21496" y="286"/>
                    <a:pt x="20691" y="780"/>
                  </a:cubicBezTo>
                  <a:cubicBezTo>
                    <a:pt x="19705" y="1403"/>
                    <a:pt x="18822" y="2181"/>
                    <a:pt x="18121" y="3142"/>
                  </a:cubicBezTo>
                  <a:cubicBezTo>
                    <a:pt x="17732" y="3635"/>
                    <a:pt x="17368" y="4180"/>
                    <a:pt x="17057" y="4752"/>
                  </a:cubicBezTo>
                  <a:cubicBezTo>
                    <a:pt x="16719" y="5349"/>
                    <a:pt x="16408" y="5972"/>
                    <a:pt x="16122" y="6569"/>
                  </a:cubicBezTo>
                  <a:lnTo>
                    <a:pt x="16070" y="6725"/>
                  </a:lnTo>
                  <a:cubicBezTo>
                    <a:pt x="15473" y="7971"/>
                    <a:pt x="14876" y="9321"/>
                    <a:pt x="14123" y="11086"/>
                  </a:cubicBezTo>
                  <a:cubicBezTo>
                    <a:pt x="13786" y="11813"/>
                    <a:pt x="13500" y="12514"/>
                    <a:pt x="13189" y="13241"/>
                  </a:cubicBezTo>
                  <a:cubicBezTo>
                    <a:pt x="12021" y="16070"/>
                    <a:pt x="10774" y="18978"/>
                    <a:pt x="9373" y="21756"/>
                  </a:cubicBezTo>
                  <a:cubicBezTo>
                    <a:pt x="8983" y="22509"/>
                    <a:pt x="8620" y="23184"/>
                    <a:pt x="8230" y="23833"/>
                  </a:cubicBezTo>
                  <a:cubicBezTo>
                    <a:pt x="7867" y="24456"/>
                    <a:pt x="7503" y="25079"/>
                    <a:pt x="7036" y="25806"/>
                  </a:cubicBezTo>
                  <a:cubicBezTo>
                    <a:pt x="6361" y="26870"/>
                    <a:pt x="5634" y="27935"/>
                    <a:pt x="4959" y="28973"/>
                  </a:cubicBezTo>
                  <a:lnTo>
                    <a:pt x="4466" y="29674"/>
                  </a:lnTo>
                  <a:cubicBezTo>
                    <a:pt x="3661" y="30894"/>
                    <a:pt x="2778" y="32218"/>
                    <a:pt x="1974" y="33568"/>
                  </a:cubicBezTo>
                  <a:cubicBezTo>
                    <a:pt x="1558" y="34269"/>
                    <a:pt x="1195" y="34918"/>
                    <a:pt x="883" y="35541"/>
                  </a:cubicBezTo>
                  <a:cubicBezTo>
                    <a:pt x="572" y="36112"/>
                    <a:pt x="338" y="36683"/>
                    <a:pt x="156" y="37306"/>
                  </a:cubicBezTo>
                  <a:cubicBezTo>
                    <a:pt x="105" y="37566"/>
                    <a:pt x="53" y="37826"/>
                    <a:pt x="27" y="38111"/>
                  </a:cubicBezTo>
                  <a:cubicBezTo>
                    <a:pt x="1" y="38371"/>
                    <a:pt x="1" y="38630"/>
                    <a:pt x="27" y="38890"/>
                  </a:cubicBezTo>
                  <a:cubicBezTo>
                    <a:pt x="79" y="39150"/>
                    <a:pt x="130" y="39409"/>
                    <a:pt x="234" y="39643"/>
                  </a:cubicBezTo>
                  <a:cubicBezTo>
                    <a:pt x="338" y="39928"/>
                    <a:pt x="494" y="40188"/>
                    <a:pt x="676" y="40448"/>
                  </a:cubicBezTo>
                  <a:lnTo>
                    <a:pt x="702" y="40500"/>
                  </a:lnTo>
                  <a:cubicBezTo>
                    <a:pt x="961" y="40889"/>
                    <a:pt x="1273" y="41252"/>
                    <a:pt x="1610" y="41564"/>
                  </a:cubicBezTo>
                  <a:cubicBezTo>
                    <a:pt x="2363" y="42213"/>
                    <a:pt x="3220" y="42732"/>
                    <a:pt x="4128" y="43122"/>
                  </a:cubicBezTo>
                  <a:cubicBezTo>
                    <a:pt x="5063" y="43537"/>
                    <a:pt x="5998" y="43874"/>
                    <a:pt x="6984" y="44134"/>
                  </a:cubicBezTo>
                  <a:cubicBezTo>
                    <a:pt x="8023" y="44446"/>
                    <a:pt x="9087" y="44679"/>
                    <a:pt x="10151" y="44913"/>
                  </a:cubicBezTo>
                  <a:cubicBezTo>
                    <a:pt x="13111" y="45484"/>
                    <a:pt x="16096" y="45770"/>
                    <a:pt x="19108" y="45770"/>
                  </a:cubicBezTo>
                  <a:cubicBezTo>
                    <a:pt x="20614" y="45770"/>
                    <a:pt x="22119" y="45744"/>
                    <a:pt x="23599" y="45666"/>
                  </a:cubicBezTo>
                  <a:cubicBezTo>
                    <a:pt x="25053" y="45562"/>
                    <a:pt x="26481" y="45458"/>
                    <a:pt x="27908" y="45302"/>
                  </a:cubicBezTo>
                  <a:cubicBezTo>
                    <a:pt x="30712" y="44965"/>
                    <a:pt x="33490" y="44394"/>
                    <a:pt x="36190" y="43589"/>
                  </a:cubicBezTo>
                  <a:cubicBezTo>
                    <a:pt x="37514" y="43173"/>
                    <a:pt x="38838" y="42680"/>
                    <a:pt x="40136" y="42135"/>
                  </a:cubicBezTo>
                  <a:cubicBezTo>
                    <a:pt x="41408" y="41590"/>
                    <a:pt x="42654" y="40967"/>
                    <a:pt x="43848" y="40240"/>
                  </a:cubicBezTo>
                  <a:cubicBezTo>
                    <a:pt x="44549" y="39799"/>
                    <a:pt x="45250" y="39331"/>
                    <a:pt x="45873" y="38786"/>
                  </a:cubicBezTo>
                  <a:cubicBezTo>
                    <a:pt x="46393" y="38397"/>
                    <a:pt x="46886" y="37955"/>
                    <a:pt x="47327" y="37488"/>
                  </a:cubicBezTo>
                  <a:cubicBezTo>
                    <a:pt x="47639" y="37125"/>
                    <a:pt x="47950" y="36761"/>
                    <a:pt x="48210" y="36346"/>
                  </a:cubicBezTo>
                  <a:cubicBezTo>
                    <a:pt x="48469" y="35956"/>
                    <a:pt x="48703" y="35541"/>
                    <a:pt x="48911" y="35126"/>
                  </a:cubicBezTo>
                  <a:cubicBezTo>
                    <a:pt x="49092" y="34684"/>
                    <a:pt x="49248" y="34243"/>
                    <a:pt x="49352" y="33802"/>
                  </a:cubicBezTo>
                  <a:cubicBezTo>
                    <a:pt x="49430" y="33360"/>
                    <a:pt x="49456" y="32919"/>
                    <a:pt x="49430" y="32478"/>
                  </a:cubicBezTo>
                  <a:cubicBezTo>
                    <a:pt x="49404" y="32010"/>
                    <a:pt x="49300" y="31569"/>
                    <a:pt x="49170" y="31128"/>
                  </a:cubicBezTo>
                  <a:cubicBezTo>
                    <a:pt x="49015" y="30660"/>
                    <a:pt x="48833" y="30193"/>
                    <a:pt x="48599" y="29778"/>
                  </a:cubicBezTo>
                  <a:cubicBezTo>
                    <a:pt x="48106" y="28817"/>
                    <a:pt x="47509" y="27935"/>
                    <a:pt x="46808" y="27104"/>
                  </a:cubicBezTo>
                  <a:cubicBezTo>
                    <a:pt x="46211" y="26325"/>
                    <a:pt x="45484" y="25546"/>
                    <a:pt x="44523" y="24560"/>
                  </a:cubicBezTo>
                  <a:cubicBezTo>
                    <a:pt x="43874" y="23911"/>
                    <a:pt x="43225" y="23262"/>
                    <a:pt x="42576" y="22613"/>
                  </a:cubicBezTo>
                  <a:lnTo>
                    <a:pt x="42187" y="22223"/>
                  </a:lnTo>
                  <a:cubicBezTo>
                    <a:pt x="41538" y="21574"/>
                    <a:pt x="40837" y="20925"/>
                    <a:pt x="40240" y="20250"/>
                  </a:cubicBezTo>
                  <a:cubicBezTo>
                    <a:pt x="40058" y="20042"/>
                    <a:pt x="39902" y="19861"/>
                    <a:pt x="39721" y="19653"/>
                  </a:cubicBezTo>
                  <a:lnTo>
                    <a:pt x="39513" y="19419"/>
                  </a:lnTo>
                  <a:lnTo>
                    <a:pt x="38682" y="18433"/>
                  </a:lnTo>
                  <a:cubicBezTo>
                    <a:pt x="38033" y="17680"/>
                    <a:pt x="37488" y="17031"/>
                    <a:pt x="36995" y="16434"/>
                  </a:cubicBezTo>
                  <a:cubicBezTo>
                    <a:pt x="35801" y="14928"/>
                    <a:pt x="34788" y="13578"/>
                    <a:pt x="33905" y="12228"/>
                  </a:cubicBezTo>
                  <a:cubicBezTo>
                    <a:pt x="33490" y="11579"/>
                    <a:pt x="33101" y="10982"/>
                    <a:pt x="32763" y="10359"/>
                  </a:cubicBezTo>
                  <a:cubicBezTo>
                    <a:pt x="32426" y="9762"/>
                    <a:pt x="32062" y="9087"/>
                    <a:pt x="31725" y="8438"/>
                  </a:cubicBezTo>
                  <a:lnTo>
                    <a:pt x="31595" y="8178"/>
                  </a:lnTo>
                  <a:cubicBezTo>
                    <a:pt x="30972" y="6984"/>
                    <a:pt x="30323" y="5764"/>
                    <a:pt x="29570" y="4596"/>
                  </a:cubicBezTo>
                  <a:cubicBezTo>
                    <a:pt x="28843" y="3350"/>
                    <a:pt x="27908" y="2233"/>
                    <a:pt x="26792" y="1299"/>
                  </a:cubicBezTo>
                  <a:cubicBezTo>
                    <a:pt x="26325" y="909"/>
                    <a:pt x="25780" y="598"/>
                    <a:pt x="25209" y="364"/>
                  </a:cubicBezTo>
                  <a:cubicBezTo>
                    <a:pt x="24715" y="157"/>
                    <a:pt x="24196" y="53"/>
                    <a:pt x="23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6" name="Google Shape;1686;p50"/>
            <p:cNvSpPr/>
            <p:nvPr/>
          </p:nvSpPr>
          <p:spPr>
            <a:xfrm>
              <a:off x="2232" y="3867"/>
              <a:ext cx="420" cy="518"/>
            </a:xfrm>
            <a:custGeom>
              <a:avLst/>
              <a:gdLst/>
              <a:ahLst/>
              <a:cxnLst/>
              <a:rect l="l" t="t" r="r" b="b"/>
              <a:pathLst>
                <a:path w="7348" h="9061" extrusionOk="0">
                  <a:moveTo>
                    <a:pt x="4414" y="0"/>
                  </a:moveTo>
                  <a:lnTo>
                    <a:pt x="4336" y="156"/>
                  </a:lnTo>
                  <a:cubicBezTo>
                    <a:pt x="4206" y="156"/>
                    <a:pt x="4102" y="156"/>
                    <a:pt x="3973" y="182"/>
                  </a:cubicBezTo>
                  <a:cubicBezTo>
                    <a:pt x="3817" y="208"/>
                    <a:pt x="3661" y="234"/>
                    <a:pt x="3531" y="286"/>
                  </a:cubicBezTo>
                  <a:lnTo>
                    <a:pt x="3479" y="286"/>
                  </a:lnTo>
                  <a:cubicBezTo>
                    <a:pt x="3349" y="312"/>
                    <a:pt x="3246" y="364"/>
                    <a:pt x="3116" y="416"/>
                  </a:cubicBezTo>
                  <a:lnTo>
                    <a:pt x="2856" y="416"/>
                  </a:lnTo>
                  <a:lnTo>
                    <a:pt x="2804" y="442"/>
                  </a:lnTo>
                  <a:cubicBezTo>
                    <a:pt x="2752" y="468"/>
                    <a:pt x="2674" y="494"/>
                    <a:pt x="2623" y="546"/>
                  </a:cubicBezTo>
                  <a:cubicBezTo>
                    <a:pt x="2467" y="649"/>
                    <a:pt x="2311" y="753"/>
                    <a:pt x="2155" y="857"/>
                  </a:cubicBezTo>
                  <a:cubicBezTo>
                    <a:pt x="2000" y="1013"/>
                    <a:pt x="1818" y="1169"/>
                    <a:pt x="1662" y="1324"/>
                  </a:cubicBezTo>
                  <a:lnTo>
                    <a:pt x="1558" y="1428"/>
                  </a:lnTo>
                  <a:lnTo>
                    <a:pt x="1506" y="1480"/>
                  </a:lnTo>
                  <a:lnTo>
                    <a:pt x="1480" y="1506"/>
                  </a:lnTo>
                  <a:lnTo>
                    <a:pt x="1454" y="1558"/>
                  </a:lnTo>
                  <a:lnTo>
                    <a:pt x="1428" y="1584"/>
                  </a:lnTo>
                  <a:cubicBezTo>
                    <a:pt x="1402" y="1584"/>
                    <a:pt x="1402" y="1610"/>
                    <a:pt x="1402" y="1610"/>
                  </a:cubicBezTo>
                  <a:cubicBezTo>
                    <a:pt x="1376" y="1636"/>
                    <a:pt x="1376" y="1636"/>
                    <a:pt x="1350" y="1662"/>
                  </a:cubicBezTo>
                  <a:lnTo>
                    <a:pt x="1247" y="1792"/>
                  </a:lnTo>
                  <a:cubicBezTo>
                    <a:pt x="1091" y="1999"/>
                    <a:pt x="935" y="2207"/>
                    <a:pt x="805" y="2441"/>
                  </a:cubicBezTo>
                  <a:cubicBezTo>
                    <a:pt x="676" y="2674"/>
                    <a:pt x="546" y="2908"/>
                    <a:pt x="442" y="3142"/>
                  </a:cubicBezTo>
                  <a:lnTo>
                    <a:pt x="416" y="3246"/>
                  </a:lnTo>
                  <a:cubicBezTo>
                    <a:pt x="390" y="3323"/>
                    <a:pt x="364" y="3401"/>
                    <a:pt x="338" y="3479"/>
                  </a:cubicBezTo>
                  <a:lnTo>
                    <a:pt x="312" y="3531"/>
                  </a:lnTo>
                  <a:cubicBezTo>
                    <a:pt x="260" y="3661"/>
                    <a:pt x="234" y="3791"/>
                    <a:pt x="182" y="3921"/>
                  </a:cubicBezTo>
                  <a:cubicBezTo>
                    <a:pt x="130" y="4102"/>
                    <a:pt x="78" y="4310"/>
                    <a:pt x="52" y="4518"/>
                  </a:cubicBezTo>
                  <a:cubicBezTo>
                    <a:pt x="52" y="4518"/>
                    <a:pt x="52" y="4518"/>
                    <a:pt x="52" y="4544"/>
                  </a:cubicBezTo>
                  <a:cubicBezTo>
                    <a:pt x="52" y="4595"/>
                    <a:pt x="26" y="4673"/>
                    <a:pt x="26" y="4725"/>
                  </a:cubicBezTo>
                  <a:lnTo>
                    <a:pt x="26" y="4751"/>
                  </a:lnTo>
                  <a:lnTo>
                    <a:pt x="26" y="4777"/>
                  </a:lnTo>
                  <a:cubicBezTo>
                    <a:pt x="26" y="4855"/>
                    <a:pt x="1" y="4959"/>
                    <a:pt x="1" y="5037"/>
                  </a:cubicBezTo>
                  <a:cubicBezTo>
                    <a:pt x="1" y="5141"/>
                    <a:pt x="1" y="5270"/>
                    <a:pt x="1" y="5400"/>
                  </a:cubicBezTo>
                  <a:cubicBezTo>
                    <a:pt x="1" y="5634"/>
                    <a:pt x="26" y="5894"/>
                    <a:pt x="52" y="6127"/>
                  </a:cubicBezTo>
                  <a:cubicBezTo>
                    <a:pt x="78" y="6335"/>
                    <a:pt x="104" y="6517"/>
                    <a:pt x="156" y="6698"/>
                  </a:cubicBezTo>
                  <a:cubicBezTo>
                    <a:pt x="208" y="6880"/>
                    <a:pt x="260" y="7062"/>
                    <a:pt x="338" y="7218"/>
                  </a:cubicBezTo>
                  <a:cubicBezTo>
                    <a:pt x="390" y="7347"/>
                    <a:pt x="468" y="7503"/>
                    <a:pt x="546" y="7633"/>
                  </a:cubicBezTo>
                  <a:cubicBezTo>
                    <a:pt x="624" y="7763"/>
                    <a:pt x="701" y="7893"/>
                    <a:pt x="805" y="7996"/>
                  </a:cubicBezTo>
                  <a:cubicBezTo>
                    <a:pt x="883" y="8100"/>
                    <a:pt x="961" y="8204"/>
                    <a:pt x="1039" y="8282"/>
                  </a:cubicBezTo>
                  <a:cubicBezTo>
                    <a:pt x="1117" y="8360"/>
                    <a:pt x="1195" y="8412"/>
                    <a:pt x="1299" y="8490"/>
                  </a:cubicBezTo>
                  <a:cubicBezTo>
                    <a:pt x="1402" y="8567"/>
                    <a:pt x="1506" y="8645"/>
                    <a:pt x="1610" y="8697"/>
                  </a:cubicBezTo>
                  <a:cubicBezTo>
                    <a:pt x="1714" y="8749"/>
                    <a:pt x="1792" y="8801"/>
                    <a:pt x="1896" y="8853"/>
                  </a:cubicBezTo>
                  <a:lnTo>
                    <a:pt x="1870" y="8853"/>
                  </a:lnTo>
                  <a:cubicBezTo>
                    <a:pt x="2000" y="8879"/>
                    <a:pt x="2103" y="8931"/>
                    <a:pt x="2233" y="8957"/>
                  </a:cubicBezTo>
                  <a:cubicBezTo>
                    <a:pt x="2337" y="8983"/>
                    <a:pt x="2441" y="9009"/>
                    <a:pt x="2545" y="9035"/>
                  </a:cubicBezTo>
                  <a:cubicBezTo>
                    <a:pt x="2674" y="9035"/>
                    <a:pt x="2804" y="9061"/>
                    <a:pt x="2908" y="9061"/>
                  </a:cubicBezTo>
                  <a:cubicBezTo>
                    <a:pt x="3038" y="9061"/>
                    <a:pt x="3168" y="9035"/>
                    <a:pt x="3298" y="9035"/>
                  </a:cubicBezTo>
                  <a:cubicBezTo>
                    <a:pt x="3453" y="9009"/>
                    <a:pt x="3583" y="8983"/>
                    <a:pt x="3739" y="8931"/>
                  </a:cubicBezTo>
                  <a:cubicBezTo>
                    <a:pt x="3869" y="8905"/>
                    <a:pt x="4024" y="8853"/>
                    <a:pt x="4154" y="8801"/>
                  </a:cubicBezTo>
                  <a:cubicBezTo>
                    <a:pt x="4336" y="8723"/>
                    <a:pt x="4518" y="8619"/>
                    <a:pt x="4673" y="8516"/>
                  </a:cubicBezTo>
                  <a:cubicBezTo>
                    <a:pt x="4829" y="8438"/>
                    <a:pt x="4985" y="8334"/>
                    <a:pt x="5115" y="8230"/>
                  </a:cubicBezTo>
                  <a:cubicBezTo>
                    <a:pt x="5297" y="8074"/>
                    <a:pt x="5478" y="7918"/>
                    <a:pt x="5634" y="7763"/>
                  </a:cubicBezTo>
                  <a:cubicBezTo>
                    <a:pt x="5790" y="7607"/>
                    <a:pt x="5920" y="7425"/>
                    <a:pt x="6049" y="7269"/>
                  </a:cubicBezTo>
                  <a:cubicBezTo>
                    <a:pt x="6231" y="7062"/>
                    <a:pt x="6387" y="6828"/>
                    <a:pt x="6517" y="6594"/>
                  </a:cubicBezTo>
                  <a:cubicBezTo>
                    <a:pt x="6646" y="6361"/>
                    <a:pt x="6750" y="6127"/>
                    <a:pt x="6854" y="5894"/>
                  </a:cubicBezTo>
                  <a:lnTo>
                    <a:pt x="6854" y="5919"/>
                  </a:lnTo>
                  <a:cubicBezTo>
                    <a:pt x="7062" y="5400"/>
                    <a:pt x="7218" y="4881"/>
                    <a:pt x="7296" y="4336"/>
                  </a:cubicBezTo>
                  <a:cubicBezTo>
                    <a:pt x="7321" y="4076"/>
                    <a:pt x="7347" y="3817"/>
                    <a:pt x="7347" y="3557"/>
                  </a:cubicBezTo>
                  <a:cubicBezTo>
                    <a:pt x="7347" y="3323"/>
                    <a:pt x="7321" y="3090"/>
                    <a:pt x="7296" y="2856"/>
                  </a:cubicBezTo>
                  <a:lnTo>
                    <a:pt x="7296" y="2882"/>
                  </a:lnTo>
                  <a:cubicBezTo>
                    <a:pt x="7270" y="2674"/>
                    <a:pt x="7218" y="2467"/>
                    <a:pt x="7166" y="2285"/>
                  </a:cubicBezTo>
                  <a:cubicBezTo>
                    <a:pt x="7114" y="2103"/>
                    <a:pt x="7062" y="1922"/>
                    <a:pt x="6984" y="1766"/>
                  </a:cubicBezTo>
                  <a:lnTo>
                    <a:pt x="6984" y="1792"/>
                  </a:lnTo>
                  <a:cubicBezTo>
                    <a:pt x="6932" y="1636"/>
                    <a:pt x="6854" y="1506"/>
                    <a:pt x="6776" y="1376"/>
                  </a:cubicBezTo>
                  <a:cubicBezTo>
                    <a:pt x="6724" y="1247"/>
                    <a:pt x="6646" y="1143"/>
                    <a:pt x="6543" y="1039"/>
                  </a:cubicBezTo>
                  <a:cubicBezTo>
                    <a:pt x="6491" y="935"/>
                    <a:pt x="6387" y="857"/>
                    <a:pt x="6309" y="779"/>
                  </a:cubicBezTo>
                  <a:cubicBezTo>
                    <a:pt x="6231" y="675"/>
                    <a:pt x="6127" y="598"/>
                    <a:pt x="6049" y="546"/>
                  </a:cubicBezTo>
                  <a:cubicBezTo>
                    <a:pt x="5946" y="468"/>
                    <a:pt x="5842" y="390"/>
                    <a:pt x="5738" y="338"/>
                  </a:cubicBezTo>
                  <a:cubicBezTo>
                    <a:pt x="5660" y="286"/>
                    <a:pt x="5582" y="234"/>
                    <a:pt x="5478" y="208"/>
                  </a:cubicBezTo>
                  <a:cubicBezTo>
                    <a:pt x="5374" y="156"/>
                    <a:pt x="5245" y="104"/>
                    <a:pt x="5141" y="78"/>
                  </a:cubicBezTo>
                  <a:cubicBezTo>
                    <a:pt x="5037" y="52"/>
                    <a:pt x="4907" y="26"/>
                    <a:pt x="48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0" name="Google Shape;1690;p50"/>
            <p:cNvSpPr/>
            <p:nvPr/>
          </p:nvSpPr>
          <p:spPr>
            <a:xfrm>
              <a:off x="2352" y="3013"/>
              <a:ext cx="279" cy="265"/>
            </a:xfrm>
            <a:custGeom>
              <a:avLst/>
              <a:gdLst/>
              <a:ahLst/>
              <a:cxnLst/>
              <a:rect l="l" t="t" r="r" b="b"/>
              <a:pathLst>
                <a:path w="4881" h="4632" extrusionOk="0">
                  <a:moveTo>
                    <a:pt x="753" y="0"/>
                  </a:moveTo>
                  <a:cubicBezTo>
                    <a:pt x="623" y="130"/>
                    <a:pt x="494" y="286"/>
                    <a:pt x="364" y="467"/>
                  </a:cubicBezTo>
                  <a:lnTo>
                    <a:pt x="372" y="467"/>
                  </a:lnTo>
                  <a:cubicBezTo>
                    <a:pt x="275" y="615"/>
                    <a:pt x="179" y="763"/>
                    <a:pt x="130" y="935"/>
                  </a:cubicBezTo>
                  <a:lnTo>
                    <a:pt x="130" y="909"/>
                  </a:lnTo>
                  <a:cubicBezTo>
                    <a:pt x="52" y="1090"/>
                    <a:pt x="26" y="1272"/>
                    <a:pt x="0" y="1454"/>
                  </a:cubicBezTo>
                  <a:cubicBezTo>
                    <a:pt x="0" y="1662"/>
                    <a:pt x="26" y="1843"/>
                    <a:pt x="52" y="2025"/>
                  </a:cubicBezTo>
                  <a:cubicBezTo>
                    <a:pt x="104" y="2259"/>
                    <a:pt x="182" y="2466"/>
                    <a:pt x="286" y="2674"/>
                  </a:cubicBezTo>
                  <a:lnTo>
                    <a:pt x="286" y="2648"/>
                  </a:lnTo>
                  <a:cubicBezTo>
                    <a:pt x="416" y="2908"/>
                    <a:pt x="571" y="3167"/>
                    <a:pt x="779" y="3375"/>
                  </a:cubicBezTo>
                  <a:lnTo>
                    <a:pt x="753" y="3375"/>
                  </a:lnTo>
                  <a:cubicBezTo>
                    <a:pt x="987" y="3635"/>
                    <a:pt x="1246" y="3842"/>
                    <a:pt x="1532" y="4050"/>
                  </a:cubicBezTo>
                  <a:cubicBezTo>
                    <a:pt x="1792" y="4206"/>
                    <a:pt x="2077" y="4361"/>
                    <a:pt x="2389" y="4465"/>
                  </a:cubicBezTo>
                  <a:cubicBezTo>
                    <a:pt x="2622" y="4543"/>
                    <a:pt x="2908" y="4621"/>
                    <a:pt x="3168" y="4621"/>
                  </a:cubicBezTo>
                  <a:cubicBezTo>
                    <a:pt x="3236" y="4629"/>
                    <a:pt x="3304" y="4632"/>
                    <a:pt x="3372" y="4632"/>
                  </a:cubicBezTo>
                  <a:cubicBezTo>
                    <a:pt x="3536" y="4632"/>
                    <a:pt x="3696" y="4613"/>
                    <a:pt x="3843" y="4595"/>
                  </a:cubicBezTo>
                  <a:cubicBezTo>
                    <a:pt x="4050" y="4543"/>
                    <a:pt x="4258" y="4465"/>
                    <a:pt x="4466" y="4387"/>
                  </a:cubicBezTo>
                  <a:cubicBezTo>
                    <a:pt x="4621" y="4310"/>
                    <a:pt x="4751" y="4232"/>
                    <a:pt x="4881" y="4128"/>
                  </a:cubicBezTo>
                  <a:cubicBezTo>
                    <a:pt x="4154" y="2882"/>
                    <a:pt x="3194" y="1765"/>
                    <a:pt x="2103" y="831"/>
                  </a:cubicBezTo>
                  <a:cubicBezTo>
                    <a:pt x="1688" y="493"/>
                    <a:pt x="1246" y="234"/>
                    <a:pt x="7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4" name="Google Shape;1694;p50"/>
            <p:cNvSpPr/>
            <p:nvPr/>
          </p:nvSpPr>
          <p:spPr>
            <a:xfrm>
              <a:off x="1604" y="3280"/>
              <a:ext cx="472" cy="691"/>
            </a:xfrm>
            <a:custGeom>
              <a:avLst/>
              <a:gdLst/>
              <a:ahLst/>
              <a:cxnLst/>
              <a:rect l="l" t="t" r="r" b="b"/>
              <a:pathLst>
                <a:path w="8256" h="12093" extrusionOk="0">
                  <a:moveTo>
                    <a:pt x="5192" y="1"/>
                  </a:moveTo>
                  <a:cubicBezTo>
                    <a:pt x="4933" y="468"/>
                    <a:pt x="4699" y="988"/>
                    <a:pt x="4491" y="1403"/>
                  </a:cubicBezTo>
                  <a:lnTo>
                    <a:pt x="4543" y="1429"/>
                  </a:lnTo>
                  <a:lnTo>
                    <a:pt x="4465" y="1585"/>
                  </a:lnTo>
                  <a:cubicBezTo>
                    <a:pt x="3868" y="2831"/>
                    <a:pt x="3271" y="4181"/>
                    <a:pt x="2518" y="5946"/>
                  </a:cubicBezTo>
                  <a:cubicBezTo>
                    <a:pt x="2259" y="6517"/>
                    <a:pt x="1999" y="7114"/>
                    <a:pt x="1765" y="7711"/>
                  </a:cubicBezTo>
                  <a:lnTo>
                    <a:pt x="1584" y="8101"/>
                  </a:lnTo>
                  <a:lnTo>
                    <a:pt x="1558" y="8153"/>
                  </a:lnTo>
                  <a:cubicBezTo>
                    <a:pt x="1065" y="9373"/>
                    <a:pt x="545" y="10593"/>
                    <a:pt x="0" y="11839"/>
                  </a:cubicBezTo>
                  <a:cubicBezTo>
                    <a:pt x="182" y="11891"/>
                    <a:pt x="390" y="11943"/>
                    <a:pt x="597" y="11995"/>
                  </a:cubicBezTo>
                  <a:cubicBezTo>
                    <a:pt x="831" y="12021"/>
                    <a:pt x="1090" y="12073"/>
                    <a:pt x="1324" y="12073"/>
                  </a:cubicBezTo>
                  <a:cubicBezTo>
                    <a:pt x="1441" y="12086"/>
                    <a:pt x="1558" y="12092"/>
                    <a:pt x="1675" y="12092"/>
                  </a:cubicBezTo>
                  <a:cubicBezTo>
                    <a:pt x="1791" y="12092"/>
                    <a:pt x="1908" y="12086"/>
                    <a:pt x="2025" y="12073"/>
                  </a:cubicBezTo>
                  <a:cubicBezTo>
                    <a:pt x="2285" y="12073"/>
                    <a:pt x="2518" y="12021"/>
                    <a:pt x="2752" y="11995"/>
                  </a:cubicBezTo>
                  <a:lnTo>
                    <a:pt x="2726" y="11995"/>
                  </a:lnTo>
                  <a:cubicBezTo>
                    <a:pt x="3297" y="11865"/>
                    <a:pt x="3842" y="11683"/>
                    <a:pt x="4362" y="11424"/>
                  </a:cubicBezTo>
                  <a:cubicBezTo>
                    <a:pt x="4829" y="11190"/>
                    <a:pt x="5270" y="10879"/>
                    <a:pt x="5686" y="10541"/>
                  </a:cubicBezTo>
                  <a:cubicBezTo>
                    <a:pt x="6153" y="10126"/>
                    <a:pt x="6542" y="9658"/>
                    <a:pt x="6880" y="9165"/>
                  </a:cubicBezTo>
                  <a:cubicBezTo>
                    <a:pt x="7269" y="8594"/>
                    <a:pt x="7581" y="7971"/>
                    <a:pt x="7814" y="7322"/>
                  </a:cubicBezTo>
                  <a:cubicBezTo>
                    <a:pt x="7814" y="7322"/>
                    <a:pt x="7814" y="7322"/>
                    <a:pt x="7814" y="7348"/>
                  </a:cubicBezTo>
                  <a:cubicBezTo>
                    <a:pt x="8022" y="6699"/>
                    <a:pt x="8152" y="5998"/>
                    <a:pt x="8204" y="5323"/>
                  </a:cubicBezTo>
                  <a:cubicBezTo>
                    <a:pt x="8256" y="4752"/>
                    <a:pt x="8204" y="4181"/>
                    <a:pt x="8100" y="3610"/>
                  </a:cubicBezTo>
                  <a:cubicBezTo>
                    <a:pt x="7996" y="3142"/>
                    <a:pt x="7840" y="2701"/>
                    <a:pt x="7633" y="2260"/>
                  </a:cubicBezTo>
                  <a:lnTo>
                    <a:pt x="7633" y="2286"/>
                  </a:lnTo>
                  <a:cubicBezTo>
                    <a:pt x="7451" y="1896"/>
                    <a:pt x="7217" y="1559"/>
                    <a:pt x="6932" y="1273"/>
                  </a:cubicBezTo>
                  <a:cubicBezTo>
                    <a:pt x="6646" y="962"/>
                    <a:pt x="6335" y="676"/>
                    <a:pt x="5997" y="442"/>
                  </a:cubicBezTo>
                  <a:cubicBezTo>
                    <a:pt x="5815" y="313"/>
                    <a:pt x="5608" y="209"/>
                    <a:pt x="5400" y="105"/>
                  </a:cubicBezTo>
                  <a:lnTo>
                    <a:pt x="51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5" name="Google Shape;1695;p50"/>
            <p:cNvSpPr/>
            <p:nvPr/>
          </p:nvSpPr>
          <p:spPr>
            <a:xfrm>
              <a:off x="1745" y="4848"/>
              <a:ext cx="493" cy="494"/>
            </a:xfrm>
            <a:custGeom>
              <a:avLst/>
              <a:gdLst/>
              <a:ahLst/>
              <a:cxnLst/>
              <a:rect l="l" t="t" r="r" b="b"/>
              <a:pathLst>
                <a:path w="8620" h="8640" extrusionOk="0">
                  <a:moveTo>
                    <a:pt x="4154" y="1"/>
                  </a:moveTo>
                  <a:cubicBezTo>
                    <a:pt x="3914" y="1"/>
                    <a:pt x="3671" y="25"/>
                    <a:pt x="3427" y="75"/>
                  </a:cubicBezTo>
                  <a:cubicBezTo>
                    <a:pt x="1324" y="517"/>
                    <a:pt x="0" y="2749"/>
                    <a:pt x="468" y="5112"/>
                  </a:cubicBezTo>
                  <a:cubicBezTo>
                    <a:pt x="905" y="7181"/>
                    <a:pt x="2604" y="8639"/>
                    <a:pt x="4447" y="8639"/>
                  </a:cubicBezTo>
                  <a:cubicBezTo>
                    <a:pt x="4686" y="8639"/>
                    <a:pt x="4926" y="8615"/>
                    <a:pt x="5167" y="8565"/>
                  </a:cubicBezTo>
                  <a:cubicBezTo>
                    <a:pt x="7295" y="8123"/>
                    <a:pt x="8619" y="5865"/>
                    <a:pt x="8152" y="3528"/>
                  </a:cubicBezTo>
                  <a:cubicBezTo>
                    <a:pt x="7715" y="1459"/>
                    <a:pt x="6016" y="1"/>
                    <a:pt x="4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6" name="Google Shape;1696;p50"/>
            <p:cNvSpPr/>
            <p:nvPr/>
          </p:nvSpPr>
          <p:spPr>
            <a:xfrm>
              <a:off x="1852" y="4874"/>
              <a:ext cx="353" cy="344"/>
            </a:xfrm>
            <a:custGeom>
              <a:avLst/>
              <a:gdLst/>
              <a:ahLst/>
              <a:cxnLst/>
              <a:rect l="l" t="t" r="r" b="b"/>
              <a:pathLst>
                <a:path w="6180" h="6022" extrusionOk="0">
                  <a:moveTo>
                    <a:pt x="2962" y="1"/>
                  </a:moveTo>
                  <a:cubicBezTo>
                    <a:pt x="2737" y="1"/>
                    <a:pt x="2510" y="31"/>
                    <a:pt x="2285" y="96"/>
                  </a:cubicBezTo>
                  <a:cubicBezTo>
                    <a:pt x="831" y="485"/>
                    <a:pt x="1" y="2121"/>
                    <a:pt x="468" y="3730"/>
                  </a:cubicBezTo>
                  <a:cubicBezTo>
                    <a:pt x="844" y="5102"/>
                    <a:pt x="2013" y="6022"/>
                    <a:pt x="3250" y="6022"/>
                  </a:cubicBezTo>
                  <a:cubicBezTo>
                    <a:pt x="3464" y="6022"/>
                    <a:pt x="3680" y="5994"/>
                    <a:pt x="3895" y="5937"/>
                  </a:cubicBezTo>
                  <a:cubicBezTo>
                    <a:pt x="5348" y="5521"/>
                    <a:pt x="6179" y="3886"/>
                    <a:pt x="5712" y="2276"/>
                  </a:cubicBezTo>
                  <a:cubicBezTo>
                    <a:pt x="5339" y="916"/>
                    <a:pt x="4187" y="1"/>
                    <a:pt x="2962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7" name="Google Shape;1697;p50"/>
            <p:cNvSpPr/>
            <p:nvPr/>
          </p:nvSpPr>
          <p:spPr>
            <a:xfrm>
              <a:off x="1793" y="5075"/>
              <a:ext cx="159" cy="70"/>
            </a:xfrm>
            <a:custGeom>
              <a:avLst/>
              <a:gdLst/>
              <a:ahLst/>
              <a:cxnLst/>
              <a:rect l="l" t="t" r="r" b="b"/>
              <a:pathLst>
                <a:path w="2778" h="1233" extrusionOk="0">
                  <a:moveTo>
                    <a:pt x="2090" y="1"/>
                  </a:moveTo>
                  <a:cubicBezTo>
                    <a:pt x="1853" y="1"/>
                    <a:pt x="1569" y="42"/>
                    <a:pt x="1272" y="127"/>
                  </a:cubicBezTo>
                  <a:cubicBezTo>
                    <a:pt x="545" y="335"/>
                    <a:pt x="0" y="724"/>
                    <a:pt x="78" y="984"/>
                  </a:cubicBezTo>
                  <a:cubicBezTo>
                    <a:pt x="125" y="1142"/>
                    <a:pt x="384" y="1233"/>
                    <a:pt x="743" y="1233"/>
                  </a:cubicBezTo>
                  <a:cubicBezTo>
                    <a:pt x="975" y="1233"/>
                    <a:pt x="1247" y="1195"/>
                    <a:pt x="1532" y="1114"/>
                  </a:cubicBezTo>
                  <a:cubicBezTo>
                    <a:pt x="2259" y="906"/>
                    <a:pt x="2778" y="517"/>
                    <a:pt x="2726" y="257"/>
                  </a:cubicBezTo>
                  <a:cubicBezTo>
                    <a:pt x="2680" y="88"/>
                    <a:pt x="2434" y="1"/>
                    <a:pt x="209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8" name="Google Shape;1698;p50"/>
            <p:cNvSpPr/>
            <p:nvPr/>
          </p:nvSpPr>
          <p:spPr>
            <a:xfrm>
              <a:off x="2637" y="5269"/>
              <a:ext cx="519" cy="294"/>
            </a:xfrm>
            <a:custGeom>
              <a:avLst/>
              <a:gdLst/>
              <a:ahLst/>
              <a:cxnLst/>
              <a:rect l="l" t="t" r="r" b="b"/>
              <a:pathLst>
                <a:path w="9088" h="5141" extrusionOk="0">
                  <a:moveTo>
                    <a:pt x="5219" y="0"/>
                  </a:moveTo>
                  <a:cubicBezTo>
                    <a:pt x="5037" y="0"/>
                    <a:pt x="4830" y="26"/>
                    <a:pt x="4622" y="52"/>
                  </a:cubicBezTo>
                  <a:cubicBezTo>
                    <a:pt x="4414" y="78"/>
                    <a:pt x="4206" y="130"/>
                    <a:pt x="4025" y="182"/>
                  </a:cubicBezTo>
                  <a:cubicBezTo>
                    <a:pt x="3739" y="234"/>
                    <a:pt x="3506" y="312"/>
                    <a:pt x="3246" y="416"/>
                  </a:cubicBezTo>
                  <a:cubicBezTo>
                    <a:pt x="3012" y="520"/>
                    <a:pt x="2779" y="623"/>
                    <a:pt x="2545" y="753"/>
                  </a:cubicBezTo>
                  <a:cubicBezTo>
                    <a:pt x="2104" y="987"/>
                    <a:pt x="1688" y="1298"/>
                    <a:pt x="1325" y="1662"/>
                  </a:cubicBezTo>
                  <a:cubicBezTo>
                    <a:pt x="1169" y="1792"/>
                    <a:pt x="1039" y="1947"/>
                    <a:pt x="883" y="2129"/>
                  </a:cubicBezTo>
                  <a:cubicBezTo>
                    <a:pt x="754" y="2285"/>
                    <a:pt x="650" y="2441"/>
                    <a:pt x="546" y="2622"/>
                  </a:cubicBezTo>
                  <a:cubicBezTo>
                    <a:pt x="442" y="2778"/>
                    <a:pt x="364" y="2960"/>
                    <a:pt x="312" y="3116"/>
                  </a:cubicBezTo>
                  <a:cubicBezTo>
                    <a:pt x="234" y="3271"/>
                    <a:pt x="183" y="3427"/>
                    <a:pt x="131" y="3583"/>
                  </a:cubicBezTo>
                  <a:cubicBezTo>
                    <a:pt x="131" y="3583"/>
                    <a:pt x="131" y="3557"/>
                    <a:pt x="131" y="3557"/>
                  </a:cubicBezTo>
                  <a:cubicBezTo>
                    <a:pt x="105" y="3713"/>
                    <a:pt x="53" y="3869"/>
                    <a:pt x="27" y="4050"/>
                  </a:cubicBezTo>
                  <a:cubicBezTo>
                    <a:pt x="1" y="4206"/>
                    <a:pt x="1" y="4336"/>
                    <a:pt x="1" y="4492"/>
                  </a:cubicBezTo>
                  <a:cubicBezTo>
                    <a:pt x="1" y="4647"/>
                    <a:pt x="1" y="4803"/>
                    <a:pt x="27" y="4959"/>
                  </a:cubicBezTo>
                  <a:cubicBezTo>
                    <a:pt x="27" y="5011"/>
                    <a:pt x="27" y="5089"/>
                    <a:pt x="53" y="5141"/>
                  </a:cubicBezTo>
                  <a:cubicBezTo>
                    <a:pt x="2233" y="4803"/>
                    <a:pt x="4414" y="4310"/>
                    <a:pt x="6543" y="3661"/>
                  </a:cubicBezTo>
                  <a:cubicBezTo>
                    <a:pt x="7400" y="3401"/>
                    <a:pt x="8256" y="3116"/>
                    <a:pt x="9087" y="2804"/>
                  </a:cubicBezTo>
                  <a:cubicBezTo>
                    <a:pt x="9035" y="2700"/>
                    <a:pt x="8983" y="2596"/>
                    <a:pt x="8931" y="2493"/>
                  </a:cubicBezTo>
                  <a:cubicBezTo>
                    <a:pt x="8802" y="2259"/>
                    <a:pt x="8646" y="2025"/>
                    <a:pt x="8490" y="1792"/>
                  </a:cubicBezTo>
                  <a:cubicBezTo>
                    <a:pt x="8334" y="1558"/>
                    <a:pt x="8152" y="1376"/>
                    <a:pt x="7971" y="1169"/>
                  </a:cubicBezTo>
                  <a:lnTo>
                    <a:pt x="7997" y="1169"/>
                  </a:lnTo>
                  <a:cubicBezTo>
                    <a:pt x="7867" y="1065"/>
                    <a:pt x="7763" y="961"/>
                    <a:pt x="7633" y="857"/>
                  </a:cubicBezTo>
                  <a:cubicBezTo>
                    <a:pt x="7503" y="753"/>
                    <a:pt x="7374" y="649"/>
                    <a:pt x="7244" y="571"/>
                  </a:cubicBezTo>
                  <a:cubicBezTo>
                    <a:pt x="7114" y="494"/>
                    <a:pt x="6958" y="416"/>
                    <a:pt x="6803" y="338"/>
                  </a:cubicBezTo>
                  <a:cubicBezTo>
                    <a:pt x="6673" y="286"/>
                    <a:pt x="6517" y="234"/>
                    <a:pt x="6361" y="182"/>
                  </a:cubicBezTo>
                  <a:lnTo>
                    <a:pt x="6387" y="182"/>
                  </a:lnTo>
                  <a:cubicBezTo>
                    <a:pt x="6179" y="130"/>
                    <a:pt x="5972" y="78"/>
                    <a:pt x="5764" y="52"/>
                  </a:cubicBezTo>
                  <a:cubicBezTo>
                    <a:pt x="5608" y="26"/>
                    <a:pt x="5453" y="26"/>
                    <a:pt x="5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50"/>
            <p:cNvSpPr/>
            <p:nvPr/>
          </p:nvSpPr>
          <p:spPr>
            <a:xfrm>
              <a:off x="940" y="4941"/>
              <a:ext cx="662" cy="625"/>
            </a:xfrm>
            <a:custGeom>
              <a:avLst/>
              <a:gdLst/>
              <a:ahLst/>
              <a:cxnLst/>
              <a:rect l="l" t="t" r="r" b="b"/>
              <a:pathLst>
                <a:path w="11580" h="10930" extrusionOk="0">
                  <a:moveTo>
                    <a:pt x="5556" y="0"/>
                  </a:moveTo>
                  <a:cubicBezTo>
                    <a:pt x="5556" y="0"/>
                    <a:pt x="5556" y="0"/>
                    <a:pt x="5557" y="0"/>
                  </a:cubicBezTo>
                  <a:lnTo>
                    <a:pt x="5557" y="0"/>
                  </a:lnTo>
                  <a:cubicBezTo>
                    <a:pt x="5574" y="0"/>
                    <a:pt x="5591" y="0"/>
                    <a:pt x="5608" y="0"/>
                  </a:cubicBezTo>
                  <a:close/>
                  <a:moveTo>
                    <a:pt x="5557" y="0"/>
                  </a:moveTo>
                  <a:cubicBezTo>
                    <a:pt x="5317" y="0"/>
                    <a:pt x="5098" y="3"/>
                    <a:pt x="4855" y="52"/>
                  </a:cubicBezTo>
                  <a:cubicBezTo>
                    <a:pt x="4622" y="78"/>
                    <a:pt x="4388" y="104"/>
                    <a:pt x="4154" y="182"/>
                  </a:cubicBezTo>
                  <a:cubicBezTo>
                    <a:pt x="3895" y="234"/>
                    <a:pt x="3635" y="338"/>
                    <a:pt x="3376" y="441"/>
                  </a:cubicBezTo>
                  <a:cubicBezTo>
                    <a:pt x="3142" y="519"/>
                    <a:pt x="2908" y="623"/>
                    <a:pt x="2675" y="753"/>
                  </a:cubicBezTo>
                  <a:lnTo>
                    <a:pt x="2701" y="753"/>
                  </a:lnTo>
                  <a:cubicBezTo>
                    <a:pt x="2467" y="883"/>
                    <a:pt x="2233" y="1038"/>
                    <a:pt x="2026" y="1194"/>
                  </a:cubicBezTo>
                  <a:cubicBezTo>
                    <a:pt x="1818" y="1350"/>
                    <a:pt x="1610" y="1506"/>
                    <a:pt x="1429" y="1687"/>
                  </a:cubicBezTo>
                  <a:cubicBezTo>
                    <a:pt x="1273" y="1869"/>
                    <a:pt x="1091" y="2025"/>
                    <a:pt x="961" y="2233"/>
                  </a:cubicBezTo>
                  <a:cubicBezTo>
                    <a:pt x="805" y="2388"/>
                    <a:pt x="702" y="2570"/>
                    <a:pt x="572" y="2752"/>
                  </a:cubicBezTo>
                  <a:cubicBezTo>
                    <a:pt x="468" y="2934"/>
                    <a:pt x="390" y="3089"/>
                    <a:pt x="312" y="3271"/>
                  </a:cubicBezTo>
                  <a:cubicBezTo>
                    <a:pt x="234" y="3453"/>
                    <a:pt x="182" y="3609"/>
                    <a:pt x="131" y="3790"/>
                  </a:cubicBezTo>
                  <a:cubicBezTo>
                    <a:pt x="79" y="3946"/>
                    <a:pt x="27" y="4102"/>
                    <a:pt x="1" y="4258"/>
                  </a:cubicBezTo>
                  <a:cubicBezTo>
                    <a:pt x="27" y="4413"/>
                    <a:pt x="27" y="4543"/>
                    <a:pt x="27" y="4699"/>
                  </a:cubicBezTo>
                  <a:cubicBezTo>
                    <a:pt x="79" y="4959"/>
                    <a:pt x="131" y="5218"/>
                    <a:pt x="234" y="5452"/>
                  </a:cubicBezTo>
                  <a:cubicBezTo>
                    <a:pt x="338" y="5711"/>
                    <a:pt x="468" y="5971"/>
                    <a:pt x="624" y="6205"/>
                  </a:cubicBezTo>
                  <a:lnTo>
                    <a:pt x="702" y="6334"/>
                  </a:lnTo>
                  <a:cubicBezTo>
                    <a:pt x="961" y="6724"/>
                    <a:pt x="1273" y="7061"/>
                    <a:pt x="1636" y="7373"/>
                  </a:cubicBezTo>
                  <a:cubicBezTo>
                    <a:pt x="2389" y="8022"/>
                    <a:pt x="3220" y="8567"/>
                    <a:pt x="4154" y="8956"/>
                  </a:cubicBezTo>
                  <a:cubicBezTo>
                    <a:pt x="5063" y="9346"/>
                    <a:pt x="6024" y="9683"/>
                    <a:pt x="6984" y="9969"/>
                  </a:cubicBezTo>
                  <a:cubicBezTo>
                    <a:pt x="7997" y="10255"/>
                    <a:pt x="9087" y="10514"/>
                    <a:pt x="10151" y="10722"/>
                  </a:cubicBezTo>
                  <a:cubicBezTo>
                    <a:pt x="10515" y="10800"/>
                    <a:pt x="10878" y="10878"/>
                    <a:pt x="11242" y="10930"/>
                  </a:cubicBezTo>
                  <a:lnTo>
                    <a:pt x="11242" y="10904"/>
                  </a:lnTo>
                  <a:cubicBezTo>
                    <a:pt x="11346" y="10566"/>
                    <a:pt x="11423" y="10229"/>
                    <a:pt x="11475" y="9865"/>
                  </a:cubicBezTo>
                  <a:cubicBezTo>
                    <a:pt x="11527" y="9554"/>
                    <a:pt x="11553" y="9216"/>
                    <a:pt x="11553" y="8905"/>
                  </a:cubicBezTo>
                  <a:cubicBezTo>
                    <a:pt x="11579" y="7840"/>
                    <a:pt x="11449" y="6802"/>
                    <a:pt x="11190" y="5789"/>
                  </a:cubicBezTo>
                  <a:cubicBezTo>
                    <a:pt x="10956" y="4829"/>
                    <a:pt x="10593" y="3920"/>
                    <a:pt x="10125" y="3063"/>
                  </a:cubicBezTo>
                  <a:cubicBezTo>
                    <a:pt x="9996" y="2804"/>
                    <a:pt x="9814" y="2544"/>
                    <a:pt x="9632" y="2285"/>
                  </a:cubicBezTo>
                  <a:cubicBezTo>
                    <a:pt x="9450" y="2025"/>
                    <a:pt x="9243" y="1791"/>
                    <a:pt x="9035" y="1558"/>
                  </a:cubicBezTo>
                  <a:cubicBezTo>
                    <a:pt x="8879" y="1402"/>
                    <a:pt x="8724" y="1246"/>
                    <a:pt x="8516" y="1090"/>
                  </a:cubicBezTo>
                  <a:cubicBezTo>
                    <a:pt x="8360" y="961"/>
                    <a:pt x="8178" y="831"/>
                    <a:pt x="7971" y="727"/>
                  </a:cubicBezTo>
                  <a:lnTo>
                    <a:pt x="7997" y="727"/>
                  </a:lnTo>
                  <a:cubicBezTo>
                    <a:pt x="7815" y="597"/>
                    <a:pt x="7633" y="519"/>
                    <a:pt x="7451" y="441"/>
                  </a:cubicBezTo>
                  <a:cubicBezTo>
                    <a:pt x="7244" y="338"/>
                    <a:pt x="7062" y="260"/>
                    <a:pt x="6854" y="208"/>
                  </a:cubicBezTo>
                  <a:cubicBezTo>
                    <a:pt x="6413" y="78"/>
                    <a:pt x="5998" y="26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0" name="Google Shape;1700;p50"/>
            <p:cNvSpPr/>
            <p:nvPr/>
          </p:nvSpPr>
          <p:spPr>
            <a:xfrm>
              <a:off x="1705" y="4627"/>
              <a:ext cx="286" cy="147"/>
            </a:xfrm>
            <a:custGeom>
              <a:avLst/>
              <a:gdLst/>
              <a:ahLst/>
              <a:cxnLst/>
              <a:rect l="l" t="t" r="r" b="b"/>
              <a:pathLst>
                <a:path w="5011" h="2564" extrusionOk="0">
                  <a:moveTo>
                    <a:pt x="3643" y="1"/>
                  </a:moveTo>
                  <a:cubicBezTo>
                    <a:pt x="3208" y="1"/>
                    <a:pt x="2691" y="88"/>
                    <a:pt x="2155" y="263"/>
                  </a:cubicBezTo>
                  <a:cubicBezTo>
                    <a:pt x="883" y="704"/>
                    <a:pt x="0" y="1509"/>
                    <a:pt x="208" y="2080"/>
                  </a:cubicBezTo>
                  <a:cubicBezTo>
                    <a:pt x="328" y="2395"/>
                    <a:pt x="770" y="2563"/>
                    <a:pt x="1366" y="2563"/>
                  </a:cubicBezTo>
                  <a:cubicBezTo>
                    <a:pt x="1802" y="2563"/>
                    <a:pt x="2320" y="2474"/>
                    <a:pt x="2856" y="2288"/>
                  </a:cubicBezTo>
                  <a:cubicBezTo>
                    <a:pt x="4128" y="1873"/>
                    <a:pt x="5011" y="1042"/>
                    <a:pt x="4803" y="497"/>
                  </a:cubicBezTo>
                  <a:cubicBezTo>
                    <a:pt x="4683" y="166"/>
                    <a:pt x="4241" y="1"/>
                    <a:pt x="3643" y="1"/>
                  </a:cubicBezTo>
                  <a:close/>
                </a:path>
              </a:pathLst>
            </a:custGeom>
            <a:solidFill>
              <a:srgbClr val="B60D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1" name="Google Shape;1701;p50"/>
            <p:cNvSpPr/>
            <p:nvPr/>
          </p:nvSpPr>
          <p:spPr>
            <a:xfrm>
              <a:off x="940" y="2992"/>
              <a:ext cx="2421" cy="2610"/>
            </a:xfrm>
            <a:custGeom>
              <a:avLst/>
              <a:gdLst/>
              <a:ahLst/>
              <a:cxnLst/>
              <a:rect l="l" t="t" r="r" b="b"/>
              <a:pathLst>
                <a:path w="42369" h="45666" extrusionOk="0">
                  <a:moveTo>
                    <a:pt x="22379" y="1"/>
                  </a:moveTo>
                  <a:lnTo>
                    <a:pt x="22379" y="1"/>
                  </a:lnTo>
                  <a:cubicBezTo>
                    <a:pt x="21808" y="130"/>
                    <a:pt x="21237" y="364"/>
                    <a:pt x="20717" y="676"/>
                  </a:cubicBezTo>
                  <a:cubicBezTo>
                    <a:pt x="19731" y="1273"/>
                    <a:pt x="18848" y="2077"/>
                    <a:pt x="18147" y="3012"/>
                  </a:cubicBezTo>
                  <a:cubicBezTo>
                    <a:pt x="17758" y="3531"/>
                    <a:pt x="17394" y="4076"/>
                    <a:pt x="17083" y="4648"/>
                  </a:cubicBezTo>
                  <a:cubicBezTo>
                    <a:pt x="16745" y="5245"/>
                    <a:pt x="16434" y="5894"/>
                    <a:pt x="16148" y="6465"/>
                  </a:cubicBezTo>
                  <a:lnTo>
                    <a:pt x="16096" y="6621"/>
                  </a:lnTo>
                  <a:cubicBezTo>
                    <a:pt x="15499" y="7867"/>
                    <a:pt x="14902" y="9217"/>
                    <a:pt x="14149" y="10982"/>
                  </a:cubicBezTo>
                  <a:cubicBezTo>
                    <a:pt x="13890" y="11553"/>
                    <a:pt x="13630" y="12150"/>
                    <a:pt x="13396" y="12747"/>
                  </a:cubicBezTo>
                  <a:lnTo>
                    <a:pt x="13215" y="13137"/>
                  </a:lnTo>
                  <a:lnTo>
                    <a:pt x="13189" y="13189"/>
                  </a:lnTo>
                  <a:cubicBezTo>
                    <a:pt x="12021" y="15992"/>
                    <a:pt x="10800" y="18874"/>
                    <a:pt x="9399" y="21626"/>
                  </a:cubicBezTo>
                  <a:cubicBezTo>
                    <a:pt x="9009" y="22405"/>
                    <a:pt x="8646" y="23080"/>
                    <a:pt x="8256" y="23703"/>
                  </a:cubicBezTo>
                  <a:cubicBezTo>
                    <a:pt x="7893" y="24352"/>
                    <a:pt x="7529" y="24975"/>
                    <a:pt x="7062" y="25702"/>
                  </a:cubicBezTo>
                  <a:cubicBezTo>
                    <a:pt x="6387" y="26766"/>
                    <a:pt x="5686" y="27805"/>
                    <a:pt x="4985" y="28843"/>
                  </a:cubicBezTo>
                  <a:lnTo>
                    <a:pt x="4492" y="29570"/>
                  </a:lnTo>
                  <a:cubicBezTo>
                    <a:pt x="3713" y="30712"/>
                    <a:pt x="2830" y="32088"/>
                    <a:pt x="2000" y="33464"/>
                  </a:cubicBezTo>
                  <a:cubicBezTo>
                    <a:pt x="1584" y="34165"/>
                    <a:pt x="1221" y="34814"/>
                    <a:pt x="909" y="35437"/>
                  </a:cubicBezTo>
                  <a:cubicBezTo>
                    <a:pt x="598" y="35982"/>
                    <a:pt x="364" y="36579"/>
                    <a:pt x="182" y="37202"/>
                  </a:cubicBezTo>
                  <a:cubicBezTo>
                    <a:pt x="105" y="37462"/>
                    <a:pt x="79" y="37722"/>
                    <a:pt x="27" y="37981"/>
                  </a:cubicBezTo>
                  <a:cubicBezTo>
                    <a:pt x="1" y="38241"/>
                    <a:pt x="1" y="38500"/>
                    <a:pt x="27" y="38786"/>
                  </a:cubicBezTo>
                  <a:cubicBezTo>
                    <a:pt x="79" y="39046"/>
                    <a:pt x="131" y="39305"/>
                    <a:pt x="234" y="39539"/>
                  </a:cubicBezTo>
                  <a:cubicBezTo>
                    <a:pt x="338" y="39798"/>
                    <a:pt x="468" y="40058"/>
                    <a:pt x="624" y="40266"/>
                  </a:cubicBezTo>
                  <a:lnTo>
                    <a:pt x="702" y="40396"/>
                  </a:lnTo>
                  <a:cubicBezTo>
                    <a:pt x="961" y="40785"/>
                    <a:pt x="1273" y="41148"/>
                    <a:pt x="1636" y="41460"/>
                  </a:cubicBezTo>
                  <a:cubicBezTo>
                    <a:pt x="2389" y="42109"/>
                    <a:pt x="3220" y="42628"/>
                    <a:pt x="4154" y="43044"/>
                  </a:cubicBezTo>
                  <a:cubicBezTo>
                    <a:pt x="5063" y="43433"/>
                    <a:pt x="6024" y="43770"/>
                    <a:pt x="6984" y="44030"/>
                  </a:cubicBezTo>
                  <a:cubicBezTo>
                    <a:pt x="7997" y="44316"/>
                    <a:pt x="9087" y="44575"/>
                    <a:pt x="10151" y="44809"/>
                  </a:cubicBezTo>
                  <a:cubicBezTo>
                    <a:pt x="13111" y="45380"/>
                    <a:pt x="16122" y="45666"/>
                    <a:pt x="19108" y="45666"/>
                  </a:cubicBezTo>
                  <a:lnTo>
                    <a:pt x="19627" y="45666"/>
                  </a:lnTo>
                  <a:cubicBezTo>
                    <a:pt x="20899" y="45666"/>
                    <a:pt x="22223" y="45640"/>
                    <a:pt x="23651" y="45562"/>
                  </a:cubicBezTo>
                  <a:cubicBezTo>
                    <a:pt x="25312" y="45458"/>
                    <a:pt x="26662" y="45354"/>
                    <a:pt x="27960" y="45198"/>
                  </a:cubicBezTo>
                  <a:cubicBezTo>
                    <a:pt x="30764" y="44861"/>
                    <a:pt x="33516" y="44290"/>
                    <a:pt x="36216" y="43485"/>
                  </a:cubicBezTo>
                  <a:cubicBezTo>
                    <a:pt x="37566" y="43069"/>
                    <a:pt x="38890" y="42576"/>
                    <a:pt x="40188" y="42031"/>
                  </a:cubicBezTo>
                  <a:cubicBezTo>
                    <a:pt x="40941" y="41720"/>
                    <a:pt x="41668" y="41356"/>
                    <a:pt x="42369" y="40993"/>
                  </a:cubicBezTo>
                  <a:lnTo>
                    <a:pt x="42369" y="40993"/>
                  </a:lnTo>
                  <a:cubicBezTo>
                    <a:pt x="40889" y="41590"/>
                    <a:pt x="39383" y="42109"/>
                    <a:pt x="37851" y="42524"/>
                  </a:cubicBezTo>
                  <a:cubicBezTo>
                    <a:pt x="35697" y="43095"/>
                    <a:pt x="33516" y="43537"/>
                    <a:pt x="31283" y="43796"/>
                  </a:cubicBezTo>
                  <a:cubicBezTo>
                    <a:pt x="29286" y="44034"/>
                    <a:pt x="27244" y="44163"/>
                    <a:pt x="25219" y="44163"/>
                  </a:cubicBezTo>
                  <a:cubicBezTo>
                    <a:pt x="25034" y="44163"/>
                    <a:pt x="24849" y="44162"/>
                    <a:pt x="24663" y="44160"/>
                  </a:cubicBezTo>
                  <a:cubicBezTo>
                    <a:pt x="22561" y="44134"/>
                    <a:pt x="20458" y="43952"/>
                    <a:pt x="18381" y="43641"/>
                  </a:cubicBezTo>
                  <a:cubicBezTo>
                    <a:pt x="17420" y="43511"/>
                    <a:pt x="16486" y="43303"/>
                    <a:pt x="15551" y="43069"/>
                  </a:cubicBezTo>
                  <a:cubicBezTo>
                    <a:pt x="14591" y="42836"/>
                    <a:pt x="13630" y="42524"/>
                    <a:pt x="12721" y="42135"/>
                  </a:cubicBezTo>
                  <a:cubicBezTo>
                    <a:pt x="11813" y="41745"/>
                    <a:pt x="10956" y="41252"/>
                    <a:pt x="10151" y="40655"/>
                  </a:cubicBezTo>
                  <a:cubicBezTo>
                    <a:pt x="9788" y="40370"/>
                    <a:pt x="9424" y="40058"/>
                    <a:pt x="9087" y="39721"/>
                  </a:cubicBezTo>
                  <a:cubicBezTo>
                    <a:pt x="8775" y="39383"/>
                    <a:pt x="8490" y="38994"/>
                    <a:pt x="8230" y="38604"/>
                  </a:cubicBezTo>
                  <a:cubicBezTo>
                    <a:pt x="7971" y="38215"/>
                    <a:pt x="7763" y="37773"/>
                    <a:pt x="7581" y="37332"/>
                  </a:cubicBezTo>
                  <a:cubicBezTo>
                    <a:pt x="7400" y="36865"/>
                    <a:pt x="7270" y="36346"/>
                    <a:pt x="7218" y="35852"/>
                  </a:cubicBezTo>
                  <a:cubicBezTo>
                    <a:pt x="7140" y="35307"/>
                    <a:pt x="7140" y="34736"/>
                    <a:pt x="7218" y="34191"/>
                  </a:cubicBezTo>
                  <a:cubicBezTo>
                    <a:pt x="7270" y="33646"/>
                    <a:pt x="7374" y="33101"/>
                    <a:pt x="7529" y="32581"/>
                  </a:cubicBezTo>
                  <a:cubicBezTo>
                    <a:pt x="7893" y="31465"/>
                    <a:pt x="8360" y="30375"/>
                    <a:pt x="8931" y="29336"/>
                  </a:cubicBezTo>
                  <a:cubicBezTo>
                    <a:pt x="9476" y="28272"/>
                    <a:pt x="10099" y="27259"/>
                    <a:pt x="10748" y="26221"/>
                  </a:cubicBezTo>
                  <a:cubicBezTo>
                    <a:pt x="11034" y="25754"/>
                    <a:pt x="11320" y="25286"/>
                    <a:pt x="11605" y="24819"/>
                  </a:cubicBezTo>
                  <a:cubicBezTo>
                    <a:pt x="11917" y="24274"/>
                    <a:pt x="12254" y="23703"/>
                    <a:pt x="12540" y="23132"/>
                  </a:cubicBezTo>
                  <a:cubicBezTo>
                    <a:pt x="13189" y="21886"/>
                    <a:pt x="13786" y="20587"/>
                    <a:pt x="14331" y="19289"/>
                  </a:cubicBezTo>
                  <a:cubicBezTo>
                    <a:pt x="15266" y="17083"/>
                    <a:pt x="16070" y="14824"/>
                    <a:pt x="16745" y="12540"/>
                  </a:cubicBezTo>
                  <a:cubicBezTo>
                    <a:pt x="17031" y="11605"/>
                    <a:pt x="17291" y="10645"/>
                    <a:pt x="17550" y="9710"/>
                  </a:cubicBezTo>
                  <a:cubicBezTo>
                    <a:pt x="17758" y="8957"/>
                    <a:pt x="17940" y="8204"/>
                    <a:pt x="18147" y="7477"/>
                  </a:cubicBezTo>
                  <a:cubicBezTo>
                    <a:pt x="18381" y="6543"/>
                    <a:pt x="18666" y="5634"/>
                    <a:pt x="19030" y="4751"/>
                  </a:cubicBezTo>
                  <a:cubicBezTo>
                    <a:pt x="19341" y="3869"/>
                    <a:pt x="19757" y="3038"/>
                    <a:pt x="20250" y="2259"/>
                  </a:cubicBezTo>
                  <a:cubicBezTo>
                    <a:pt x="20717" y="1506"/>
                    <a:pt x="21314" y="831"/>
                    <a:pt x="21989" y="286"/>
                  </a:cubicBezTo>
                  <a:cubicBezTo>
                    <a:pt x="22119" y="182"/>
                    <a:pt x="22249" y="78"/>
                    <a:pt x="22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2" name="Google Shape;1702;p50"/>
            <p:cNvSpPr/>
            <p:nvPr/>
          </p:nvSpPr>
          <p:spPr>
            <a:xfrm>
              <a:off x="2882" y="4646"/>
              <a:ext cx="496" cy="492"/>
            </a:xfrm>
            <a:custGeom>
              <a:avLst/>
              <a:gdLst/>
              <a:ahLst/>
              <a:cxnLst/>
              <a:rect l="l" t="t" r="r" b="b"/>
              <a:pathLst>
                <a:path w="8672" h="8608" extrusionOk="0">
                  <a:moveTo>
                    <a:pt x="4174" y="1"/>
                  </a:moveTo>
                  <a:cubicBezTo>
                    <a:pt x="3918" y="1"/>
                    <a:pt x="3659" y="28"/>
                    <a:pt x="3401" y="86"/>
                  </a:cubicBezTo>
                  <a:cubicBezTo>
                    <a:pt x="1298" y="553"/>
                    <a:pt x="0" y="2812"/>
                    <a:pt x="520" y="5148"/>
                  </a:cubicBezTo>
                  <a:cubicBezTo>
                    <a:pt x="975" y="7198"/>
                    <a:pt x="2669" y="8608"/>
                    <a:pt x="4498" y="8608"/>
                  </a:cubicBezTo>
                  <a:cubicBezTo>
                    <a:pt x="4754" y="8608"/>
                    <a:pt x="5012" y="8580"/>
                    <a:pt x="5270" y="8523"/>
                  </a:cubicBezTo>
                  <a:cubicBezTo>
                    <a:pt x="7373" y="8056"/>
                    <a:pt x="8671" y="5797"/>
                    <a:pt x="8152" y="3461"/>
                  </a:cubicBezTo>
                  <a:cubicBezTo>
                    <a:pt x="7697" y="1411"/>
                    <a:pt x="6003" y="1"/>
                    <a:pt x="417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3" name="Google Shape;1703;p50"/>
            <p:cNvSpPr/>
            <p:nvPr/>
          </p:nvSpPr>
          <p:spPr>
            <a:xfrm>
              <a:off x="2993" y="4667"/>
              <a:ext cx="353" cy="344"/>
            </a:xfrm>
            <a:custGeom>
              <a:avLst/>
              <a:gdLst/>
              <a:ahLst/>
              <a:cxnLst/>
              <a:rect l="l" t="t" r="r" b="b"/>
              <a:pathLst>
                <a:path w="6180" h="6021" extrusionOk="0">
                  <a:moveTo>
                    <a:pt x="2954" y="1"/>
                  </a:moveTo>
                  <a:cubicBezTo>
                    <a:pt x="2715" y="1"/>
                    <a:pt x="2472" y="35"/>
                    <a:pt x="2233" y="108"/>
                  </a:cubicBezTo>
                  <a:cubicBezTo>
                    <a:pt x="779" y="524"/>
                    <a:pt x="0" y="2185"/>
                    <a:pt x="468" y="3795"/>
                  </a:cubicBezTo>
                  <a:cubicBezTo>
                    <a:pt x="861" y="5128"/>
                    <a:pt x="2028" y="6020"/>
                    <a:pt x="3255" y="6020"/>
                  </a:cubicBezTo>
                  <a:cubicBezTo>
                    <a:pt x="3485" y="6020"/>
                    <a:pt x="3717" y="5989"/>
                    <a:pt x="3946" y="5923"/>
                  </a:cubicBezTo>
                  <a:cubicBezTo>
                    <a:pt x="5400" y="5482"/>
                    <a:pt x="6179" y="3821"/>
                    <a:pt x="5712" y="2237"/>
                  </a:cubicBezTo>
                  <a:cubicBezTo>
                    <a:pt x="5321" y="892"/>
                    <a:pt x="4170" y="1"/>
                    <a:pt x="295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4" name="Google Shape;1704;p50"/>
            <p:cNvSpPr/>
            <p:nvPr/>
          </p:nvSpPr>
          <p:spPr>
            <a:xfrm>
              <a:off x="2936" y="4870"/>
              <a:ext cx="159" cy="72"/>
            </a:xfrm>
            <a:custGeom>
              <a:avLst/>
              <a:gdLst/>
              <a:ahLst/>
              <a:cxnLst/>
              <a:rect l="l" t="t" r="r" b="b"/>
              <a:pathLst>
                <a:path w="2779" h="1255" extrusionOk="0">
                  <a:moveTo>
                    <a:pt x="2060" y="1"/>
                  </a:moveTo>
                  <a:cubicBezTo>
                    <a:pt x="1823" y="1"/>
                    <a:pt x="1540" y="42"/>
                    <a:pt x="1247" y="129"/>
                  </a:cubicBezTo>
                  <a:lnTo>
                    <a:pt x="1247" y="155"/>
                  </a:lnTo>
                  <a:cubicBezTo>
                    <a:pt x="520" y="362"/>
                    <a:pt x="1" y="752"/>
                    <a:pt x="79" y="1011"/>
                  </a:cubicBezTo>
                  <a:cubicBezTo>
                    <a:pt x="125" y="1165"/>
                    <a:pt x="369" y="1254"/>
                    <a:pt x="712" y="1254"/>
                  </a:cubicBezTo>
                  <a:cubicBezTo>
                    <a:pt x="950" y="1254"/>
                    <a:pt x="1235" y="1211"/>
                    <a:pt x="1533" y="1115"/>
                  </a:cubicBezTo>
                  <a:cubicBezTo>
                    <a:pt x="2234" y="882"/>
                    <a:pt x="2779" y="492"/>
                    <a:pt x="2675" y="233"/>
                  </a:cubicBezTo>
                  <a:cubicBezTo>
                    <a:pt x="2629" y="81"/>
                    <a:pt x="2390" y="1"/>
                    <a:pt x="206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5" name="Google Shape;1705;p50"/>
            <p:cNvSpPr/>
            <p:nvPr/>
          </p:nvSpPr>
          <p:spPr>
            <a:xfrm>
              <a:off x="2948" y="4419"/>
              <a:ext cx="279" cy="122"/>
            </a:xfrm>
            <a:custGeom>
              <a:avLst/>
              <a:gdLst/>
              <a:ahLst/>
              <a:cxnLst/>
              <a:rect l="l" t="t" r="r" b="b"/>
              <a:pathLst>
                <a:path w="4882" h="2130" extrusionOk="0">
                  <a:moveTo>
                    <a:pt x="2441" y="1"/>
                  </a:moveTo>
                  <a:cubicBezTo>
                    <a:pt x="1091" y="1"/>
                    <a:pt x="1" y="494"/>
                    <a:pt x="1" y="1065"/>
                  </a:cubicBezTo>
                  <a:cubicBezTo>
                    <a:pt x="1" y="1662"/>
                    <a:pt x="1091" y="2130"/>
                    <a:pt x="2441" y="2130"/>
                  </a:cubicBezTo>
                  <a:cubicBezTo>
                    <a:pt x="3791" y="2130"/>
                    <a:pt x="4881" y="1636"/>
                    <a:pt x="4881" y="1039"/>
                  </a:cubicBezTo>
                  <a:cubicBezTo>
                    <a:pt x="4881" y="468"/>
                    <a:pt x="3791" y="1"/>
                    <a:pt x="2441" y="1"/>
                  </a:cubicBezTo>
                  <a:close/>
                </a:path>
              </a:pathLst>
            </a:custGeom>
            <a:solidFill>
              <a:srgbClr val="B60D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6" name="Google Shape;1706;p50"/>
            <p:cNvSpPr/>
            <p:nvPr/>
          </p:nvSpPr>
          <p:spPr>
            <a:xfrm>
              <a:off x="2425" y="5075"/>
              <a:ext cx="365" cy="199"/>
            </a:xfrm>
            <a:custGeom>
              <a:avLst/>
              <a:gdLst/>
              <a:ahLst/>
              <a:cxnLst/>
              <a:rect l="l" t="t" r="r" b="b"/>
              <a:pathLst>
                <a:path w="6387" h="3487" extrusionOk="0">
                  <a:moveTo>
                    <a:pt x="3922" y="1"/>
                  </a:moveTo>
                  <a:cubicBezTo>
                    <a:pt x="3870" y="1"/>
                    <a:pt x="3817" y="3"/>
                    <a:pt x="3765" y="7"/>
                  </a:cubicBezTo>
                  <a:lnTo>
                    <a:pt x="3739" y="7"/>
                  </a:lnTo>
                  <a:cubicBezTo>
                    <a:pt x="3557" y="7"/>
                    <a:pt x="3401" y="7"/>
                    <a:pt x="3220" y="59"/>
                  </a:cubicBezTo>
                  <a:cubicBezTo>
                    <a:pt x="2700" y="137"/>
                    <a:pt x="2181" y="293"/>
                    <a:pt x="1688" y="553"/>
                  </a:cubicBezTo>
                  <a:cubicBezTo>
                    <a:pt x="1298" y="760"/>
                    <a:pt x="961" y="1020"/>
                    <a:pt x="649" y="1357"/>
                  </a:cubicBezTo>
                  <a:cubicBezTo>
                    <a:pt x="390" y="1669"/>
                    <a:pt x="208" y="2032"/>
                    <a:pt x="130" y="2422"/>
                  </a:cubicBezTo>
                  <a:cubicBezTo>
                    <a:pt x="104" y="2448"/>
                    <a:pt x="78" y="2448"/>
                    <a:pt x="52" y="2474"/>
                  </a:cubicBezTo>
                  <a:cubicBezTo>
                    <a:pt x="0" y="2552"/>
                    <a:pt x="0" y="2681"/>
                    <a:pt x="78" y="2759"/>
                  </a:cubicBezTo>
                  <a:cubicBezTo>
                    <a:pt x="312" y="2941"/>
                    <a:pt x="546" y="3071"/>
                    <a:pt x="805" y="3201"/>
                  </a:cubicBezTo>
                  <a:cubicBezTo>
                    <a:pt x="1065" y="3305"/>
                    <a:pt x="1350" y="3382"/>
                    <a:pt x="1636" y="3434"/>
                  </a:cubicBezTo>
                  <a:cubicBezTo>
                    <a:pt x="1896" y="3460"/>
                    <a:pt x="2181" y="3486"/>
                    <a:pt x="2441" y="3486"/>
                  </a:cubicBezTo>
                  <a:cubicBezTo>
                    <a:pt x="2778" y="3460"/>
                    <a:pt x="3116" y="3434"/>
                    <a:pt x="3427" y="3356"/>
                  </a:cubicBezTo>
                  <a:cubicBezTo>
                    <a:pt x="3713" y="3305"/>
                    <a:pt x="3998" y="3227"/>
                    <a:pt x="4284" y="3123"/>
                  </a:cubicBezTo>
                  <a:cubicBezTo>
                    <a:pt x="4518" y="3045"/>
                    <a:pt x="4751" y="2941"/>
                    <a:pt x="4959" y="2837"/>
                  </a:cubicBezTo>
                  <a:cubicBezTo>
                    <a:pt x="5193" y="2707"/>
                    <a:pt x="5426" y="2604"/>
                    <a:pt x="5634" y="2448"/>
                  </a:cubicBezTo>
                  <a:cubicBezTo>
                    <a:pt x="5738" y="2396"/>
                    <a:pt x="5842" y="2318"/>
                    <a:pt x="5945" y="2214"/>
                  </a:cubicBezTo>
                  <a:cubicBezTo>
                    <a:pt x="6049" y="2136"/>
                    <a:pt x="6153" y="2058"/>
                    <a:pt x="6231" y="1929"/>
                  </a:cubicBezTo>
                  <a:cubicBezTo>
                    <a:pt x="6309" y="1851"/>
                    <a:pt x="6361" y="1747"/>
                    <a:pt x="6387" y="1643"/>
                  </a:cubicBezTo>
                  <a:cubicBezTo>
                    <a:pt x="6387" y="1591"/>
                    <a:pt x="6387" y="1539"/>
                    <a:pt x="6387" y="1487"/>
                  </a:cubicBezTo>
                  <a:cubicBezTo>
                    <a:pt x="6387" y="1409"/>
                    <a:pt x="6361" y="1357"/>
                    <a:pt x="6361" y="1280"/>
                  </a:cubicBezTo>
                  <a:cubicBezTo>
                    <a:pt x="6335" y="1176"/>
                    <a:pt x="6283" y="1098"/>
                    <a:pt x="6205" y="994"/>
                  </a:cubicBezTo>
                  <a:cubicBezTo>
                    <a:pt x="6127" y="916"/>
                    <a:pt x="6049" y="812"/>
                    <a:pt x="5945" y="734"/>
                  </a:cubicBezTo>
                  <a:cubicBezTo>
                    <a:pt x="5764" y="579"/>
                    <a:pt x="5530" y="449"/>
                    <a:pt x="5296" y="345"/>
                  </a:cubicBezTo>
                  <a:cubicBezTo>
                    <a:pt x="5089" y="241"/>
                    <a:pt x="4855" y="163"/>
                    <a:pt x="4595" y="85"/>
                  </a:cubicBezTo>
                  <a:cubicBezTo>
                    <a:pt x="4384" y="43"/>
                    <a:pt x="4154" y="1"/>
                    <a:pt x="3922" y="1"/>
                  </a:cubicBez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7" name="Google Shape;1707;p50"/>
            <p:cNvSpPr/>
            <p:nvPr/>
          </p:nvSpPr>
          <p:spPr>
            <a:xfrm>
              <a:off x="2334" y="4925"/>
              <a:ext cx="505" cy="364"/>
            </a:xfrm>
            <a:custGeom>
              <a:avLst/>
              <a:gdLst/>
              <a:ahLst/>
              <a:cxnLst/>
              <a:rect l="l" t="t" r="r" b="b"/>
              <a:pathLst>
                <a:path w="8828" h="6361" extrusionOk="0">
                  <a:moveTo>
                    <a:pt x="5063" y="2947"/>
                  </a:moveTo>
                  <a:cubicBezTo>
                    <a:pt x="5245" y="2947"/>
                    <a:pt x="5427" y="2960"/>
                    <a:pt x="5608" y="2986"/>
                  </a:cubicBezTo>
                  <a:lnTo>
                    <a:pt x="5556" y="2986"/>
                  </a:lnTo>
                  <a:cubicBezTo>
                    <a:pt x="5868" y="3012"/>
                    <a:pt x="6179" y="3090"/>
                    <a:pt x="6491" y="3194"/>
                  </a:cubicBezTo>
                  <a:lnTo>
                    <a:pt x="6517" y="3194"/>
                  </a:lnTo>
                  <a:cubicBezTo>
                    <a:pt x="6751" y="3297"/>
                    <a:pt x="6984" y="3427"/>
                    <a:pt x="7218" y="3583"/>
                  </a:cubicBezTo>
                  <a:cubicBezTo>
                    <a:pt x="7400" y="3713"/>
                    <a:pt x="7581" y="3895"/>
                    <a:pt x="7737" y="4076"/>
                  </a:cubicBezTo>
                  <a:cubicBezTo>
                    <a:pt x="7763" y="4128"/>
                    <a:pt x="7815" y="4180"/>
                    <a:pt x="7841" y="4232"/>
                  </a:cubicBezTo>
                  <a:lnTo>
                    <a:pt x="7815" y="4310"/>
                  </a:lnTo>
                  <a:cubicBezTo>
                    <a:pt x="7633" y="4544"/>
                    <a:pt x="7400" y="4777"/>
                    <a:pt x="7166" y="4985"/>
                  </a:cubicBezTo>
                  <a:cubicBezTo>
                    <a:pt x="6880" y="5193"/>
                    <a:pt x="6595" y="5374"/>
                    <a:pt x="6257" y="5530"/>
                  </a:cubicBezTo>
                  <a:cubicBezTo>
                    <a:pt x="5842" y="5712"/>
                    <a:pt x="5375" y="5842"/>
                    <a:pt x="4933" y="5920"/>
                  </a:cubicBezTo>
                  <a:lnTo>
                    <a:pt x="4959" y="5920"/>
                  </a:lnTo>
                  <a:cubicBezTo>
                    <a:pt x="4726" y="5971"/>
                    <a:pt x="4466" y="5971"/>
                    <a:pt x="4232" y="5997"/>
                  </a:cubicBezTo>
                  <a:lnTo>
                    <a:pt x="4232" y="5971"/>
                  </a:lnTo>
                  <a:cubicBezTo>
                    <a:pt x="3999" y="5971"/>
                    <a:pt x="3765" y="5971"/>
                    <a:pt x="3531" y="5945"/>
                  </a:cubicBezTo>
                  <a:cubicBezTo>
                    <a:pt x="3168" y="5894"/>
                    <a:pt x="2779" y="5816"/>
                    <a:pt x="2441" y="5686"/>
                  </a:cubicBezTo>
                  <a:cubicBezTo>
                    <a:pt x="2233" y="5608"/>
                    <a:pt x="2052" y="5504"/>
                    <a:pt x="1870" y="5400"/>
                  </a:cubicBezTo>
                  <a:cubicBezTo>
                    <a:pt x="1896" y="5193"/>
                    <a:pt x="1974" y="5011"/>
                    <a:pt x="2026" y="4803"/>
                  </a:cubicBezTo>
                  <a:cubicBezTo>
                    <a:pt x="2130" y="4596"/>
                    <a:pt x="2233" y="4414"/>
                    <a:pt x="2363" y="4232"/>
                  </a:cubicBezTo>
                  <a:cubicBezTo>
                    <a:pt x="2493" y="4024"/>
                    <a:pt x="2675" y="3869"/>
                    <a:pt x="2857" y="3713"/>
                  </a:cubicBezTo>
                  <a:cubicBezTo>
                    <a:pt x="3064" y="3531"/>
                    <a:pt x="3324" y="3375"/>
                    <a:pt x="3583" y="3272"/>
                  </a:cubicBezTo>
                  <a:cubicBezTo>
                    <a:pt x="3869" y="3142"/>
                    <a:pt x="4181" y="3038"/>
                    <a:pt x="4518" y="2986"/>
                  </a:cubicBezTo>
                  <a:cubicBezTo>
                    <a:pt x="4700" y="2960"/>
                    <a:pt x="4881" y="2947"/>
                    <a:pt x="5063" y="2947"/>
                  </a:cubicBezTo>
                  <a:close/>
                  <a:moveTo>
                    <a:pt x="6829" y="0"/>
                  </a:moveTo>
                  <a:cubicBezTo>
                    <a:pt x="6673" y="0"/>
                    <a:pt x="6491" y="26"/>
                    <a:pt x="6335" y="78"/>
                  </a:cubicBezTo>
                  <a:cubicBezTo>
                    <a:pt x="5972" y="208"/>
                    <a:pt x="5634" y="390"/>
                    <a:pt x="5323" y="624"/>
                  </a:cubicBezTo>
                  <a:lnTo>
                    <a:pt x="5219" y="701"/>
                  </a:lnTo>
                  <a:cubicBezTo>
                    <a:pt x="4959" y="883"/>
                    <a:pt x="4674" y="1065"/>
                    <a:pt x="4388" y="1221"/>
                  </a:cubicBezTo>
                  <a:lnTo>
                    <a:pt x="4310" y="1247"/>
                  </a:lnTo>
                  <a:cubicBezTo>
                    <a:pt x="3999" y="1195"/>
                    <a:pt x="3687" y="1143"/>
                    <a:pt x="3376" y="1065"/>
                  </a:cubicBezTo>
                  <a:cubicBezTo>
                    <a:pt x="3064" y="987"/>
                    <a:pt x="2753" y="909"/>
                    <a:pt x="2441" y="883"/>
                  </a:cubicBezTo>
                  <a:cubicBezTo>
                    <a:pt x="2311" y="857"/>
                    <a:pt x="2156" y="857"/>
                    <a:pt x="2000" y="857"/>
                  </a:cubicBezTo>
                  <a:cubicBezTo>
                    <a:pt x="1844" y="857"/>
                    <a:pt x="1688" y="883"/>
                    <a:pt x="1533" y="909"/>
                  </a:cubicBezTo>
                  <a:cubicBezTo>
                    <a:pt x="1195" y="1013"/>
                    <a:pt x="909" y="1169"/>
                    <a:pt x="676" y="1428"/>
                  </a:cubicBezTo>
                  <a:cubicBezTo>
                    <a:pt x="442" y="1636"/>
                    <a:pt x="286" y="1870"/>
                    <a:pt x="157" y="2155"/>
                  </a:cubicBezTo>
                  <a:cubicBezTo>
                    <a:pt x="53" y="2415"/>
                    <a:pt x="1" y="2700"/>
                    <a:pt x="1" y="2960"/>
                  </a:cubicBezTo>
                  <a:cubicBezTo>
                    <a:pt x="1" y="3246"/>
                    <a:pt x="53" y="3531"/>
                    <a:pt x="131" y="3765"/>
                  </a:cubicBezTo>
                  <a:cubicBezTo>
                    <a:pt x="209" y="4050"/>
                    <a:pt x="338" y="4310"/>
                    <a:pt x="494" y="4544"/>
                  </a:cubicBezTo>
                  <a:cubicBezTo>
                    <a:pt x="1117" y="5504"/>
                    <a:pt x="2130" y="6153"/>
                    <a:pt x="3246" y="6283"/>
                  </a:cubicBezTo>
                  <a:cubicBezTo>
                    <a:pt x="3583" y="6335"/>
                    <a:pt x="3921" y="6361"/>
                    <a:pt x="4232" y="6361"/>
                  </a:cubicBezTo>
                  <a:cubicBezTo>
                    <a:pt x="5063" y="6335"/>
                    <a:pt x="5842" y="6153"/>
                    <a:pt x="6569" y="5790"/>
                  </a:cubicBezTo>
                  <a:cubicBezTo>
                    <a:pt x="7062" y="5530"/>
                    <a:pt x="7503" y="5193"/>
                    <a:pt x="7867" y="4777"/>
                  </a:cubicBezTo>
                  <a:cubicBezTo>
                    <a:pt x="8049" y="4570"/>
                    <a:pt x="8204" y="4362"/>
                    <a:pt x="8334" y="4102"/>
                  </a:cubicBezTo>
                  <a:cubicBezTo>
                    <a:pt x="8464" y="3895"/>
                    <a:pt x="8542" y="3687"/>
                    <a:pt x="8620" y="3453"/>
                  </a:cubicBezTo>
                  <a:cubicBezTo>
                    <a:pt x="8698" y="3220"/>
                    <a:pt x="8750" y="2986"/>
                    <a:pt x="8776" y="2752"/>
                  </a:cubicBezTo>
                  <a:cubicBezTo>
                    <a:pt x="8802" y="2493"/>
                    <a:pt x="8827" y="2259"/>
                    <a:pt x="8802" y="1999"/>
                  </a:cubicBezTo>
                  <a:cubicBezTo>
                    <a:pt x="8776" y="1506"/>
                    <a:pt x="8594" y="1039"/>
                    <a:pt x="8308" y="649"/>
                  </a:cubicBezTo>
                  <a:cubicBezTo>
                    <a:pt x="8204" y="546"/>
                    <a:pt x="8075" y="442"/>
                    <a:pt x="7945" y="338"/>
                  </a:cubicBezTo>
                  <a:cubicBezTo>
                    <a:pt x="7815" y="234"/>
                    <a:pt x="7633" y="156"/>
                    <a:pt x="7478" y="104"/>
                  </a:cubicBezTo>
                  <a:cubicBezTo>
                    <a:pt x="7270" y="26"/>
                    <a:pt x="7088" y="0"/>
                    <a:pt x="688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708" name="Google Shape;1708;p50"/>
            <p:cNvGrpSpPr/>
            <p:nvPr/>
          </p:nvGrpSpPr>
          <p:grpSpPr>
            <a:xfrm>
              <a:off x="576" y="6110"/>
              <a:ext cx="3451" cy="1583"/>
              <a:chOff x="1549625" y="3087100"/>
              <a:chExt cx="635050" cy="291275"/>
            </a:xfrm>
          </p:grpSpPr>
          <p:sp>
            <p:nvSpPr>
              <p:cNvPr id="1709" name="Google Shape;1709;p50"/>
              <p:cNvSpPr/>
              <p:nvPr/>
            </p:nvSpPr>
            <p:spPr>
              <a:xfrm>
                <a:off x="1551075" y="3090500"/>
                <a:ext cx="631150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25246" h="11515" extrusionOk="0">
                    <a:moveTo>
                      <a:pt x="18225" y="1"/>
                    </a:moveTo>
                    <a:cubicBezTo>
                      <a:pt x="18089" y="1"/>
                      <a:pt x="17972" y="40"/>
                      <a:pt x="17875" y="78"/>
                    </a:cubicBezTo>
                    <a:cubicBezTo>
                      <a:pt x="17738" y="137"/>
                      <a:pt x="17602" y="176"/>
                      <a:pt x="17505" y="253"/>
                    </a:cubicBezTo>
                    <a:cubicBezTo>
                      <a:pt x="17311" y="370"/>
                      <a:pt x="17155" y="565"/>
                      <a:pt x="17019" y="779"/>
                    </a:cubicBezTo>
                    <a:cubicBezTo>
                      <a:pt x="16902" y="1051"/>
                      <a:pt x="16824" y="1323"/>
                      <a:pt x="16805" y="1557"/>
                    </a:cubicBezTo>
                    <a:cubicBezTo>
                      <a:pt x="16785" y="1809"/>
                      <a:pt x="16785" y="2043"/>
                      <a:pt x="16785" y="2393"/>
                    </a:cubicBezTo>
                    <a:cubicBezTo>
                      <a:pt x="16824" y="3015"/>
                      <a:pt x="16961" y="3677"/>
                      <a:pt x="17077" y="4280"/>
                    </a:cubicBezTo>
                    <a:lnTo>
                      <a:pt x="17213" y="4941"/>
                    </a:lnTo>
                    <a:cubicBezTo>
                      <a:pt x="17291" y="5213"/>
                      <a:pt x="17349" y="5466"/>
                      <a:pt x="17388" y="5738"/>
                    </a:cubicBezTo>
                    <a:cubicBezTo>
                      <a:pt x="17311" y="5719"/>
                      <a:pt x="17272" y="5719"/>
                      <a:pt x="17194" y="5699"/>
                    </a:cubicBezTo>
                    <a:lnTo>
                      <a:pt x="17097" y="5699"/>
                    </a:lnTo>
                    <a:cubicBezTo>
                      <a:pt x="16863" y="5699"/>
                      <a:pt x="16591" y="5797"/>
                      <a:pt x="16377" y="5933"/>
                    </a:cubicBezTo>
                    <a:cubicBezTo>
                      <a:pt x="16241" y="6030"/>
                      <a:pt x="16144" y="6127"/>
                      <a:pt x="16027" y="6263"/>
                    </a:cubicBezTo>
                    <a:cubicBezTo>
                      <a:pt x="15930" y="6380"/>
                      <a:pt x="15852" y="6497"/>
                      <a:pt x="15755" y="6613"/>
                    </a:cubicBezTo>
                    <a:cubicBezTo>
                      <a:pt x="15657" y="6419"/>
                      <a:pt x="15541" y="6263"/>
                      <a:pt x="15405" y="6108"/>
                    </a:cubicBezTo>
                    <a:cubicBezTo>
                      <a:pt x="15230" y="5933"/>
                      <a:pt x="15016" y="5816"/>
                      <a:pt x="14782" y="5738"/>
                    </a:cubicBezTo>
                    <a:cubicBezTo>
                      <a:pt x="14665" y="5719"/>
                      <a:pt x="14568" y="5699"/>
                      <a:pt x="14452" y="5699"/>
                    </a:cubicBezTo>
                    <a:lnTo>
                      <a:pt x="14374" y="5699"/>
                    </a:lnTo>
                    <a:cubicBezTo>
                      <a:pt x="14276" y="5699"/>
                      <a:pt x="14179" y="5719"/>
                      <a:pt x="14082" y="5719"/>
                    </a:cubicBezTo>
                    <a:cubicBezTo>
                      <a:pt x="13888" y="5738"/>
                      <a:pt x="13674" y="5816"/>
                      <a:pt x="13460" y="5972"/>
                    </a:cubicBezTo>
                    <a:cubicBezTo>
                      <a:pt x="13265" y="6088"/>
                      <a:pt x="13071" y="6224"/>
                      <a:pt x="12896" y="6419"/>
                    </a:cubicBezTo>
                    <a:cubicBezTo>
                      <a:pt x="12837" y="6477"/>
                      <a:pt x="12798" y="6555"/>
                      <a:pt x="12740" y="6594"/>
                    </a:cubicBezTo>
                    <a:cubicBezTo>
                      <a:pt x="12701" y="5913"/>
                      <a:pt x="12623" y="5330"/>
                      <a:pt x="12546" y="4766"/>
                    </a:cubicBezTo>
                    <a:cubicBezTo>
                      <a:pt x="12448" y="4066"/>
                      <a:pt x="12332" y="3463"/>
                      <a:pt x="12157" y="2899"/>
                    </a:cubicBezTo>
                    <a:cubicBezTo>
                      <a:pt x="12079" y="2607"/>
                      <a:pt x="11962" y="2315"/>
                      <a:pt x="11865" y="2082"/>
                    </a:cubicBezTo>
                    <a:cubicBezTo>
                      <a:pt x="11748" y="1751"/>
                      <a:pt x="11592" y="1518"/>
                      <a:pt x="11476" y="1323"/>
                    </a:cubicBezTo>
                    <a:cubicBezTo>
                      <a:pt x="11340" y="1070"/>
                      <a:pt x="11165" y="876"/>
                      <a:pt x="10970" y="720"/>
                    </a:cubicBezTo>
                    <a:cubicBezTo>
                      <a:pt x="10873" y="642"/>
                      <a:pt x="10776" y="545"/>
                      <a:pt x="10659" y="467"/>
                    </a:cubicBezTo>
                    <a:cubicBezTo>
                      <a:pt x="10523" y="390"/>
                      <a:pt x="10406" y="331"/>
                      <a:pt x="10289" y="292"/>
                    </a:cubicBezTo>
                    <a:cubicBezTo>
                      <a:pt x="9998" y="176"/>
                      <a:pt x="9686" y="98"/>
                      <a:pt x="9414" y="98"/>
                    </a:cubicBezTo>
                    <a:cubicBezTo>
                      <a:pt x="9239" y="98"/>
                      <a:pt x="9103" y="137"/>
                      <a:pt x="8947" y="176"/>
                    </a:cubicBezTo>
                    <a:cubicBezTo>
                      <a:pt x="8578" y="292"/>
                      <a:pt x="8267" y="565"/>
                      <a:pt x="8072" y="934"/>
                    </a:cubicBezTo>
                    <a:cubicBezTo>
                      <a:pt x="7839" y="1343"/>
                      <a:pt x="7761" y="1829"/>
                      <a:pt x="7703" y="2237"/>
                    </a:cubicBezTo>
                    <a:cubicBezTo>
                      <a:pt x="7664" y="2626"/>
                      <a:pt x="7644" y="3054"/>
                      <a:pt x="7664" y="3560"/>
                    </a:cubicBezTo>
                    <a:cubicBezTo>
                      <a:pt x="7664" y="3832"/>
                      <a:pt x="7683" y="4124"/>
                      <a:pt x="7703" y="4455"/>
                    </a:cubicBezTo>
                    <a:cubicBezTo>
                      <a:pt x="7547" y="4221"/>
                      <a:pt x="7372" y="4027"/>
                      <a:pt x="7197" y="3871"/>
                    </a:cubicBezTo>
                    <a:cubicBezTo>
                      <a:pt x="7080" y="3774"/>
                      <a:pt x="6964" y="3696"/>
                      <a:pt x="6866" y="3657"/>
                    </a:cubicBezTo>
                    <a:cubicBezTo>
                      <a:pt x="6788" y="3638"/>
                      <a:pt x="6711" y="3579"/>
                      <a:pt x="6633" y="3560"/>
                    </a:cubicBezTo>
                    <a:cubicBezTo>
                      <a:pt x="6575" y="3540"/>
                      <a:pt x="6477" y="3540"/>
                      <a:pt x="6400" y="3502"/>
                    </a:cubicBezTo>
                    <a:lnTo>
                      <a:pt x="6283" y="3502"/>
                    </a:lnTo>
                    <a:cubicBezTo>
                      <a:pt x="6186" y="3502"/>
                      <a:pt x="6088" y="3540"/>
                      <a:pt x="5952" y="3560"/>
                    </a:cubicBezTo>
                    <a:cubicBezTo>
                      <a:pt x="5816" y="3579"/>
                      <a:pt x="5641" y="3657"/>
                      <a:pt x="5524" y="3754"/>
                    </a:cubicBezTo>
                    <a:cubicBezTo>
                      <a:pt x="5408" y="3852"/>
                      <a:pt x="5310" y="3949"/>
                      <a:pt x="5174" y="4085"/>
                    </a:cubicBezTo>
                    <a:cubicBezTo>
                      <a:pt x="5116" y="4182"/>
                      <a:pt x="5057" y="4338"/>
                      <a:pt x="5019" y="4513"/>
                    </a:cubicBezTo>
                    <a:cubicBezTo>
                      <a:pt x="4960" y="4649"/>
                      <a:pt x="4960" y="4824"/>
                      <a:pt x="4941" y="4941"/>
                    </a:cubicBezTo>
                    <a:lnTo>
                      <a:pt x="4941" y="5213"/>
                    </a:lnTo>
                    <a:cubicBezTo>
                      <a:pt x="4727" y="4921"/>
                      <a:pt x="4493" y="4668"/>
                      <a:pt x="4280" y="4435"/>
                    </a:cubicBezTo>
                    <a:cubicBezTo>
                      <a:pt x="3813" y="3929"/>
                      <a:pt x="3385" y="3502"/>
                      <a:pt x="2918" y="3190"/>
                    </a:cubicBezTo>
                    <a:cubicBezTo>
                      <a:pt x="2432" y="2860"/>
                      <a:pt x="1946" y="2665"/>
                      <a:pt x="1518" y="2665"/>
                    </a:cubicBezTo>
                    <a:cubicBezTo>
                      <a:pt x="1265" y="2665"/>
                      <a:pt x="1031" y="2704"/>
                      <a:pt x="837" y="2821"/>
                    </a:cubicBezTo>
                    <a:cubicBezTo>
                      <a:pt x="642" y="2918"/>
                      <a:pt x="448" y="3093"/>
                      <a:pt x="292" y="3346"/>
                    </a:cubicBezTo>
                    <a:cubicBezTo>
                      <a:pt x="176" y="3502"/>
                      <a:pt x="78" y="3735"/>
                      <a:pt x="59" y="3949"/>
                    </a:cubicBezTo>
                    <a:cubicBezTo>
                      <a:pt x="1" y="4163"/>
                      <a:pt x="1" y="4416"/>
                      <a:pt x="59" y="4707"/>
                    </a:cubicBezTo>
                    <a:cubicBezTo>
                      <a:pt x="78" y="4921"/>
                      <a:pt x="156" y="5155"/>
                      <a:pt x="254" y="5427"/>
                    </a:cubicBezTo>
                    <a:cubicBezTo>
                      <a:pt x="351" y="5680"/>
                      <a:pt x="467" y="5933"/>
                      <a:pt x="604" y="6205"/>
                    </a:cubicBezTo>
                    <a:cubicBezTo>
                      <a:pt x="876" y="6672"/>
                      <a:pt x="1187" y="7158"/>
                      <a:pt x="1634" y="7683"/>
                    </a:cubicBezTo>
                    <a:cubicBezTo>
                      <a:pt x="1946" y="8072"/>
                      <a:pt x="2257" y="8442"/>
                      <a:pt x="2587" y="8792"/>
                    </a:cubicBezTo>
                    <a:cubicBezTo>
                      <a:pt x="2549" y="8792"/>
                      <a:pt x="2529" y="8753"/>
                      <a:pt x="2510" y="8753"/>
                    </a:cubicBezTo>
                    <a:cubicBezTo>
                      <a:pt x="2412" y="8753"/>
                      <a:pt x="2335" y="8733"/>
                      <a:pt x="2237" y="8733"/>
                    </a:cubicBezTo>
                    <a:cubicBezTo>
                      <a:pt x="1926" y="8733"/>
                      <a:pt x="1634" y="8811"/>
                      <a:pt x="1382" y="8947"/>
                    </a:cubicBezTo>
                    <a:cubicBezTo>
                      <a:pt x="1090" y="9122"/>
                      <a:pt x="876" y="9434"/>
                      <a:pt x="856" y="9764"/>
                    </a:cubicBezTo>
                    <a:cubicBezTo>
                      <a:pt x="798" y="10153"/>
                      <a:pt x="973" y="10581"/>
                      <a:pt x="1323" y="11048"/>
                    </a:cubicBezTo>
                    <a:cubicBezTo>
                      <a:pt x="1343" y="11087"/>
                      <a:pt x="1382" y="11126"/>
                      <a:pt x="1440" y="11126"/>
                    </a:cubicBezTo>
                    <a:cubicBezTo>
                      <a:pt x="1479" y="11165"/>
                      <a:pt x="1557" y="11223"/>
                      <a:pt x="1634" y="11262"/>
                    </a:cubicBezTo>
                    <a:cubicBezTo>
                      <a:pt x="1673" y="11379"/>
                      <a:pt x="1809" y="11456"/>
                      <a:pt x="1926" y="11456"/>
                    </a:cubicBezTo>
                    <a:lnTo>
                      <a:pt x="2004" y="11456"/>
                    </a:lnTo>
                    <a:cubicBezTo>
                      <a:pt x="2412" y="11359"/>
                      <a:pt x="2840" y="11262"/>
                      <a:pt x="3327" y="11184"/>
                    </a:cubicBezTo>
                    <a:cubicBezTo>
                      <a:pt x="4163" y="11067"/>
                      <a:pt x="5057" y="11028"/>
                      <a:pt x="6049" y="11028"/>
                    </a:cubicBezTo>
                    <a:cubicBezTo>
                      <a:pt x="7158" y="11028"/>
                      <a:pt x="8247" y="11087"/>
                      <a:pt x="9064" y="11145"/>
                    </a:cubicBezTo>
                    <a:cubicBezTo>
                      <a:pt x="9589" y="11184"/>
                      <a:pt x="10114" y="11223"/>
                      <a:pt x="10620" y="11262"/>
                    </a:cubicBezTo>
                    <a:cubicBezTo>
                      <a:pt x="11981" y="11379"/>
                      <a:pt x="13401" y="11476"/>
                      <a:pt x="14782" y="11515"/>
                    </a:cubicBezTo>
                    <a:lnTo>
                      <a:pt x="15132" y="11515"/>
                    </a:lnTo>
                    <a:cubicBezTo>
                      <a:pt x="16533" y="11515"/>
                      <a:pt x="17777" y="11417"/>
                      <a:pt x="18925" y="11223"/>
                    </a:cubicBezTo>
                    <a:cubicBezTo>
                      <a:pt x="20384" y="10951"/>
                      <a:pt x="21570" y="10542"/>
                      <a:pt x="22484" y="9900"/>
                    </a:cubicBezTo>
                    <a:cubicBezTo>
                      <a:pt x="23029" y="9531"/>
                      <a:pt x="23515" y="9103"/>
                      <a:pt x="23904" y="8597"/>
                    </a:cubicBezTo>
                    <a:cubicBezTo>
                      <a:pt x="24293" y="8072"/>
                      <a:pt x="24604" y="7469"/>
                      <a:pt x="24857" y="6788"/>
                    </a:cubicBezTo>
                    <a:cubicBezTo>
                      <a:pt x="24974" y="6458"/>
                      <a:pt x="25051" y="6108"/>
                      <a:pt x="25110" y="5699"/>
                    </a:cubicBezTo>
                    <a:cubicBezTo>
                      <a:pt x="25188" y="5291"/>
                      <a:pt x="25207" y="4902"/>
                      <a:pt x="25246" y="4532"/>
                    </a:cubicBezTo>
                    <a:cubicBezTo>
                      <a:pt x="25246" y="4221"/>
                      <a:pt x="25207" y="3871"/>
                      <a:pt x="25168" y="3540"/>
                    </a:cubicBezTo>
                    <a:cubicBezTo>
                      <a:pt x="25110" y="3268"/>
                      <a:pt x="25051" y="2996"/>
                      <a:pt x="24915" y="2724"/>
                    </a:cubicBezTo>
                    <a:cubicBezTo>
                      <a:pt x="24721" y="2296"/>
                      <a:pt x="24410" y="1926"/>
                      <a:pt x="24021" y="1712"/>
                    </a:cubicBezTo>
                    <a:cubicBezTo>
                      <a:pt x="23729" y="1537"/>
                      <a:pt x="23398" y="1440"/>
                      <a:pt x="23048" y="1440"/>
                    </a:cubicBezTo>
                    <a:cubicBezTo>
                      <a:pt x="22970" y="1440"/>
                      <a:pt x="22873" y="1440"/>
                      <a:pt x="22815" y="1459"/>
                    </a:cubicBezTo>
                    <a:cubicBezTo>
                      <a:pt x="22679" y="1498"/>
                      <a:pt x="22581" y="1498"/>
                      <a:pt x="22465" y="1537"/>
                    </a:cubicBezTo>
                    <a:cubicBezTo>
                      <a:pt x="22348" y="1557"/>
                      <a:pt x="22231" y="1615"/>
                      <a:pt x="22095" y="1654"/>
                    </a:cubicBezTo>
                    <a:cubicBezTo>
                      <a:pt x="21901" y="1732"/>
                      <a:pt x="21706" y="1848"/>
                      <a:pt x="21512" y="2004"/>
                    </a:cubicBezTo>
                    <a:cubicBezTo>
                      <a:pt x="21298" y="2179"/>
                      <a:pt x="21103" y="2373"/>
                      <a:pt x="20928" y="2568"/>
                    </a:cubicBezTo>
                    <a:cubicBezTo>
                      <a:pt x="20734" y="2782"/>
                      <a:pt x="20578" y="3054"/>
                      <a:pt x="20422" y="3307"/>
                    </a:cubicBezTo>
                    <a:cubicBezTo>
                      <a:pt x="20345" y="3443"/>
                      <a:pt x="20306" y="3540"/>
                      <a:pt x="20247" y="3657"/>
                    </a:cubicBezTo>
                    <a:cubicBezTo>
                      <a:pt x="20189" y="3015"/>
                      <a:pt x="20053" y="2490"/>
                      <a:pt x="19936" y="2023"/>
                    </a:cubicBezTo>
                    <a:cubicBezTo>
                      <a:pt x="19858" y="1790"/>
                      <a:pt x="19761" y="1518"/>
                      <a:pt x="19664" y="1245"/>
                    </a:cubicBezTo>
                    <a:cubicBezTo>
                      <a:pt x="19567" y="1031"/>
                      <a:pt x="19450" y="837"/>
                      <a:pt x="19333" y="662"/>
                    </a:cubicBezTo>
                    <a:cubicBezTo>
                      <a:pt x="19178" y="467"/>
                      <a:pt x="19022" y="292"/>
                      <a:pt x="18828" y="195"/>
                    </a:cubicBezTo>
                    <a:cubicBezTo>
                      <a:pt x="18672" y="59"/>
                      <a:pt x="18478" y="1"/>
                      <a:pt x="18283" y="1"/>
                    </a:cubicBezTo>
                    <a:close/>
                  </a:path>
                </a:pathLst>
              </a:custGeom>
              <a:solidFill>
                <a:srgbClr val="74B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0" name="Google Shape;1710;p50"/>
              <p:cNvSpPr/>
              <p:nvPr/>
            </p:nvSpPr>
            <p:spPr>
              <a:xfrm>
                <a:off x="1549625" y="3087100"/>
                <a:ext cx="635050" cy="266000"/>
              </a:xfrm>
              <a:custGeom>
                <a:avLst/>
                <a:gdLst/>
                <a:ahLst/>
                <a:cxnLst/>
                <a:rect l="l" t="t" r="r" b="b"/>
                <a:pathLst>
                  <a:path w="25402" h="10640" extrusionOk="0">
                    <a:moveTo>
                      <a:pt x="18322" y="1"/>
                    </a:moveTo>
                    <a:cubicBezTo>
                      <a:pt x="18244" y="1"/>
                      <a:pt x="18185" y="20"/>
                      <a:pt x="18108" y="39"/>
                    </a:cubicBezTo>
                    <a:lnTo>
                      <a:pt x="17894" y="117"/>
                    </a:lnTo>
                    <a:cubicBezTo>
                      <a:pt x="17719" y="195"/>
                      <a:pt x="17563" y="312"/>
                      <a:pt x="17505" y="409"/>
                    </a:cubicBezTo>
                    <a:cubicBezTo>
                      <a:pt x="17407" y="506"/>
                      <a:pt x="17271" y="623"/>
                      <a:pt x="17174" y="798"/>
                    </a:cubicBezTo>
                    <a:cubicBezTo>
                      <a:pt x="17077" y="954"/>
                      <a:pt x="17019" y="1109"/>
                      <a:pt x="16921" y="1362"/>
                    </a:cubicBezTo>
                    <a:cubicBezTo>
                      <a:pt x="16766" y="1770"/>
                      <a:pt x="16727" y="2237"/>
                      <a:pt x="16746" y="2743"/>
                    </a:cubicBezTo>
                    <a:cubicBezTo>
                      <a:pt x="16766" y="3229"/>
                      <a:pt x="16863" y="3715"/>
                      <a:pt x="16980" y="4163"/>
                    </a:cubicBezTo>
                    <a:cubicBezTo>
                      <a:pt x="17038" y="4318"/>
                      <a:pt x="17077" y="4493"/>
                      <a:pt x="17116" y="4668"/>
                    </a:cubicBezTo>
                    <a:cubicBezTo>
                      <a:pt x="17174" y="4980"/>
                      <a:pt x="17271" y="5330"/>
                      <a:pt x="17349" y="5660"/>
                    </a:cubicBezTo>
                    <a:cubicBezTo>
                      <a:pt x="17310" y="5641"/>
                      <a:pt x="17232" y="5641"/>
                      <a:pt x="17174" y="5641"/>
                    </a:cubicBezTo>
                    <a:cubicBezTo>
                      <a:pt x="16941" y="5641"/>
                      <a:pt x="16688" y="5719"/>
                      <a:pt x="16474" y="5855"/>
                    </a:cubicBezTo>
                    <a:cubicBezTo>
                      <a:pt x="16299" y="5952"/>
                      <a:pt x="16182" y="6108"/>
                      <a:pt x="16065" y="6244"/>
                    </a:cubicBezTo>
                    <a:cubicBezTo>
                      <a:pt x="16007" y="6322"/>
                      <a:pt x="15968" y="6360"/>
                      <a:pt x="15910" y="6438"/>
                    </a:cubicBezTo>
                    <a:cubicBezTo>
                      <a:pt x="15890" y="6341"/>
                      <a:pt x="15852" y="6244"/>
                      <a:pt x="15774" y="6166"/>
                    </a:cubicBezTo>
                    <a:cubicBezTo>
                      <a:pt x="15677" y="6030"/>
                      <a:pt x="15521" y="5874"/>
                      <a:pt x="15385" y="5777"/>
                    </a:cubicBezTo>
                    <a:cubicBezTo>
                      <a:pt x="15268" y="5719"/>
                      <a:pt x="15093" y="5641"/>
                      <a:pt x="14918" y="5621"/>
                    </a:cubicBezTo>
                    <a:cubicBezTo>
                      <a:pt x="14840" y="5621"/>
                      <a:pt x="14743" y="5582"/>
                      <a:pt x="14685" y="5582"/>
                    </a:cubicBezTo>
                    <a:cubicBezTo>
                      <a:pt x="14587" y="5582"/>
                      <a:pt x="14490" y="5621"/>
                      <a:pt x="14393" y="5621"/>
                    </a:cubicBezTo>
                    <a:cubicBezTo>
                      <a:pt x="14237" y="5641"/>
                      <a:pt x="14101" y="5680"/>
                      <a:pt x="13907" y="5758"/>
                    </a:cubicBezTo>
                    <a:cubicBezTo>
                      <a:pt x="13732" y="5835"/>
                      <a:pt x="13576" y="5913"/>
                      <a:pt x="13420" y="6030"/>
                    </a:cubicBezTo>
                    <a:cubicBezTo>
                      <a:pt x="13245" y="6127"/>
                      <a:pt x="13090" y="6244"/>
                      <a:pt x="12934" y="6360"/>
                    </a:cubicBezTo>
                    <a:lnTo>
                      <a:pt x="12934" y="6302"/>
                    </a:lnTo>
                    <a:cubicBezTo>
                      <a:pt x="12759" y="4746"/>
                      <a:pt x="12584" y="3151"/>
                      <a:pt x="11884" y="1731"/>
                    </a:cubicBezTo>
                    <a:cubicBezTo>
                      <a:pt x="11417" y="798"/>
                      <a:pt x="10834" y="234"/>
                      <a:pt x="10153" y="78"/>
                    </a:cubicBezTo>
                    <a:cubicBezTo>
                      <a:pt x="10036" y="39"/>
                      <a:pt x="9919" y="20"/>
                      <a:pt x="9764" y="20"/>
                    </a:cubicBezTo>
                    <a:lnTo>
                      <a:pt x="9589" y="20"/>
                    </a:lnTo>
                    <a:cubicBezTo>
                      <a:pt x="9394" y="39"/>
                      <a:pt x="9200" y="98"/>
                      <a:pt x="8986" y="195"/>
                    </a:cubicBezTo>
                    <a:cubicBezTo>
                      <a:pt x="8850" y="273"/>
                      <a:pt x="8675" y="389"/>
                      <a:pt x="8480" y="526"/>
                    </a:cubicBezTo>
                    <a:cubicBezTo>
                      <a:pt x="8364" y="662"/>
                      <a:pt x="8227" y="778"/>
                      <a:pt x="8111" y="954"/>
                    </a:cubicBezTo>
                    <a:cubicBezTo>
                      <a:pt x="8033" y="1051"/>
                      <a:pt x="7975" y="1167"/>
                      <a:pt x="7897" y="1343"/>
                    </a:cubicBezTo>
                    <a:cubicBezTo>
                      <a:pt x="7819" y="1479"/>
                      <a:pt x="7780" y="1634"/>
                      <a:pt x="7741" y="1790"/>
                    </a:cubicBezTo>
                    <a:cubicBezTo>
                      <a:pt x="7683" y="2062"/>
                      <a:pt x="7644" y="2373"/>
                      <a:pt x="7624" y="2762"/>
                    </a:cubicBezTo>
                    <a:cubicBezTo>
                      <a:pt x="7605" y="3151"/>
                      <a:pt x="7624" y="3579"/>
                      <a:pt x="7644" y="3968"/>
                    </a:cubicBezTo>
                    <a:cubicBezTo>
                      <a:pt x="7527" y="3832"/>
                      <a:pt x="7352" y="3715"/>
                      <a:pt x="7197" y="3618"/>
                    </a:cubicBezTo>
                    <a:cubicBezTo>
                      <a:pt x="7002" y="3521"/>
                      <a:pt x="6749" y="3443"/>
                      <a:pt x="6516" y="3443"/>
                    </a:cubicBezTo>
                    <a:cubicBezTo>
                      <a:pt x="6360" y="3443"/>
                      <a:pt x="6224" y="3482"/>
                      <a:pt x="6069" y="3521"/>
                    </a:cubicBezTo>
                    <a:cubicBezTo>
                      <a:pt x="5660" y="3638"/>
                      <a:pt x="5368" y="3929"/>
                      <a:pt x="5213" y="4182"/>
                    </a:cubicBezTo>
                    <a:cubicBezTo>
                      <a:pt x="5115" y="4318"/>
                      <a:pt x="5018" y="4493"/>
                      <a:pt x="4979" y="4707"/>
                    </a:cubicBezTo>
                    <a:cubicBezTo>
                      <a:pt x="4960" y="4804"/>
                      <a:pt x="4921" y="4902"/>
                      <a:pt x="4902" y="5038"/>
                    </a:cubicBezTo>
                    <a:cubicBezTo>
                      <a:pt x="4571" y="4571"/>
                      <a:pt x="4124" y="4007"/>
                      <a:pt x="3637" y="3540"/>
                    </a:cubicBezTo>
                    <a:cubicBezTo>
                      <a:pt x="3326" y="3229"/>
                      <a:pt x="3034" y="3015"/>
                      <a:pt x="2723" y="2840"/>
                    </a:cubicBezTo>
                    <a:cubicBezTo>
                      <a:pt x="2568" y="2762"/>
                      <a:pt x="2393" y="2704"/>
                      <a:pt x="2237" y="2646"/>
                    </a:cubicBezTo>
                    <a:cubicBezTo>
                      <a:pt x="2062" y="2607"/>
                      <a:pt x="1887" y="2568"/>
                      <a:pt x="1673" y="2568"/>
                    </a:cubicBezTo>
                    <a:lnTo>
                      <a:pt x="1615" y="2568"/>
                    </a:lnTo>
                    <a:cubicBezTo>
                      <a:pt x="1498" y="2568"/>
                      <a:pt x="1323" y="2607"/>
                      <a:pt x="1187" y="2626"/>
                    </a:cubicBezTo>
                    <a:cubicBezTo>
                      <a:pt x="1031" y="2646"/>
                      <a:pt x="895" y="2723"/>
                      <a:pt x="778" y="2782"/>
                    </a:cubicBezTo>
                    <a:cubicBezTo>
                      <a:pt x="681" y="2860"/>
                      <a:pt x="545" y="2937"/>
                      <a:pt x="448" y="3054"/>
                    </a:cubicBezTo>
                    <a:cubicBezTo>
                      <a:pt x="350" y="3151"/>
                      <a:pt x="292" y="3268"/>
                      <a:pt x="214" y="3424"/>
                    </a:cubicBezTo>
                    <a:cubicBezTo>
                      <a:pt x="98" y="3657"/>
                      <a:pt x="20" y="3949"/>
                      <a:pt x="20" y="4279"/>
                    </a:cubicBezTo>
                    <a:cubicBezTo>
                      <a:pt x="0" y="4571"/>
                      <a:pt x="39" y="4882"/>
                      <a:pt x="117" y="5193"/>
                    </a:cubicBezTo>
                    <a:cubicBezTo>
                      <a:pt x="136" y="5349"/>
                      <a:pt x="195" y="5466"/>
                      <a:pt x="253" y="5660"/>
                    </a:cubicBezTo>
                    <a:cubicBezTo>
                      <a:pt x="331" y="5835"/>
                      <a:pt x="409" y="6030"/>
                      <a:pt x="525" y="6224"/>
                    </a:cubicBezTo>
                    <a:cubicBezTo>
                      <a:pt x="700" y="6535"/>
                      <a:pt x="895" y="6827"/>
                      <a:pt x="1206" y="7216"/>
                    </a:cubicBezTo>
                    <a:cubicBezTo>
                      <a:pt x="1401" y="7488"/>
                      <a:pt x="1654" y="7722"/>
                      <a:pt x="1848" y="7994"/>
                    </a:cubicBezTo>
                    <a:lnTo>
                      <a:pt x="1887" y="8072"/>
                    </a:lnTo>
                    <a:lnTo>
                      <a:pt x="1984" y="8169"/>
                    </a:lnTo>
                    <a:cubicBezTo>
                      <a:pt x="2140" y="8305"/>
                      <a:pt x="2256" y="8480"/>
                      <a:pt x="2373" y="8636"/>
                    </a:cubicBezTo>
                    <a:cubicBezTo>
                      <a:pt x="2451" y="8694"/>
                      <a:pt x="2490" y="8792"/>
                      <a:pt x="2568" y="8869"/>
                    </a:cubicBezTo>
                    <a:lnTo>
                      <a:pt x="2529" y="8850"/>
                    </a:lnTo>
                    <a:cubicBezTo>
                      <a:pt x="2431" y="8830"/>
                      <a:pt x="2295" y="8830"/>
                      <a:pt x="2198" y="8830"/>
                    </a:cubicBezTo>
                    <a:lnTo>
                      <a:pt x="2081" y="8830"/>
                    </a:lnTo>
                    <a:cubicBezTo>
                      <a:pt x="1809" y="8850"/>
                      <a:pt x="1556" y="8947"/>
                      <a:pt x="1323" y="9083"/>
                    </a:cubicBezTo>
                    <a:cubicBezTo>
                      <a:pt x="1226" y="9161"/>
                      <a:pt x="1167" y="9239"/>
                      <a:pt x="1089" y="9336"/>
                    </a:cubicBezTo>
                    <a:cubicBezTo>
                      <a:pt x="1012" y="9433"/>
                      <a:pt x="973" y="9550"/>
                      <a:pt x="914" y="9706"/>
                    </a:cubicBezTo>
                    <a:cubicBezTo>
                      <a:pt x="895" y="9822"/>
                      <a:pt x="876" y="9939"/>
                      <a:pt x="876" y="10095"/>
                    </a:cubicBezTo>
                    <a:cubicBezTo>
                      <a:pt x="876" y="10231"/>
                      <a:pt x="914" y="10406"/>
                      <a:pt x="992" y="10581"/>
                    </a:cubicBezTo>
                    <a:cubicBezTo>
                      <a:pt x="1012" y="10620"/>
                      <a:pt x="1031" y="10639"/>
                      <a:pt x="1070" y="10639"/>
                    </a:cubicBezTo>
                    <a:cubicBezTo>
                      <a:pt x="1109" y="10639"/>
                      <a:pt x="1128" y="10620"/>
                      <a:pt x="1128" y="10600"/>
                    </a:cubicBezTo>
                    <a:lnTo>
                      <a:pt x="1128" y="10542"/>
                    </a:lnTo>
                    <a:cubicBezTo>
                      <a:pt x="1089" y="10425"/>
                      <a:pt x="1031" y="10309"/>
                      <a:pt x="1031" y="10192"/>
                    </a:cubicBezTo>
                    <a:lnTo>
                      <a:pt x="1031" y="9900"/>
                    </a:lnTo>
                    <a:cubicBezTo>
                      <a:pt x="1070" y="9822"/>
                      <a:pt x="1070" y="9725"/>
                      <a:pt x="1109" y="9647"/>
                    </a:cubicBezTo>
                    <a:cubicBezTo>
                      <a:pt x="1128" y="9570"/>
                      <a:pt x="1187" y="9531"/>
                      <a:pt x="1206" y="9453"/>
                    </a:cubicBezTo>
                    <a:cubicBezTo>
                      <a:pt x="1284" y="9375"/>
                      <a:pt x="1323" y="9317"/>
                      <a:pt x="1401" y="9239"/>
                    </a:cubicBezTo>
                    <a:cubicBezTo>
                      <a:pt x="1478" y="9181"/>
                      <a:pt x="1556" y="9142"/>
                      <a:pt x="1654" y="9083"/>
                    </a:cubicBezTo>
                    <a:cubicBezTo>
                      <a:pt x="1751" y="9044"/>
                      <a:pt x="1867" y="9025"/>
                      <a:pt x="1984" y="8986"/>
                    </a:cubicBezTo>
                    <a:lnTo>
                      <a:pt x="2334" y="8986"/>
                    </a:lnTo>
                    <a:cubicBezTo>
                      <a:pt x="2431" y="9025"/>
                      <a:pt x="2548" y="9044"/>
                      <a:pt x="2665" y="9083"/>
                    </a:cubicBezTo>
                    <a:cubicBezTo>
                      <a:pt x="2723" y="9122"/>
                      <a:pt x="2762" y="9142"/>
                      <a:pt x="2782" y="9161"/>
                    </a:cubicBezTo>
                    <a:cubicBezTo>
                      <a:pt x="2820" y="9161"/>
                      <a:pt x="2840" y="9181"/>
                      <a:pt x="2840" y="9181"/>
                    </a:cubicBezTo>
                    <a:cubicBezTo>
                      <a:pt x="2859" y="9181"/>
                      <a:pt x="2879" y="9181"/>
                      <a:pt x="2918" y="9161"/>
                    </a:cubicBezTo>
                    <a:cubicBezTo>
                      <a:pt x="2937" y="9142"/>
                      <a:pt x="2957" y="9064"/>
                      <a:pt x="2937" y="9044"/>
                    </a:cubicBezTo>
                    <a:cubicBezTo>
                      <a:pt x="2840" y="8869"/>
                      <a:pt x="2723" y="8733"/>
                      <a:pt x="2587" y="8578"/>
                    </a:cubicBezTo>
                    <a:cubicBezTo>
                      <a:pt x="2470" y="8442"/>
                      <a:pt x="2373" y="8286"/>
                      <a:pt x="2256" y="8150"/>
                    </a:cubicBezTo>
                    <a:lnTo>
                      <a:pt x="2081" y="7916"/>
                    </a:lnTo>
                    <a:cubicBezTo>
                      <a:pt x="1887" y="7683"/>
                      <a:pt x="1692" y="7469"/>
                      <a:pt x="1517" y="7216"/>
                    </a:cubicBezTo>
                    <a:cubicBezTo>
                      <a:pt x="1362" y="6983"/>
                      <a:pt x="1187" y="6749"/>
                      <a:pt x="1031" y="6535"/>
                    </a:cubicBezTo>
                    <a:cubicBezTo>
                      <a:pt x="895" y="6302"/>
                      <a:pt x="739" y="6030"/>
                      <a:pt x="623" y="5758"/>
                    </a:cubicBezTo>
                    <a:cubicBezTo>
                      <a:pt x="545" y="5582"/>
                      <a:pt x="506" y="5427"/>
                      <a:pt x="448" y="5271"/>
                    </a:cubicBezTo>
                    <a:cubicBezTo>
                      <a:pt x="409" y="5135"/>
                      <a:pt x="389" y="4980"/>
                      <a:pt x="350" y="4804"/>
                    </a:cubicBezTo>
                    <a:cubicBezTo>
                      <a:pt x="331" y="4591"/>
                      <a:pt x="331" y="4357"/>
                      <a:pt x="350" y="4124"/>
                    </a:cubicBezTo>
                    <a:cubicBezTo>
                      <a:pt x="389" y="3968"/>
                      <a:pt x="428" y="3813"/>
                      <a:pt x="487" y="3676"/>
                    </a:cubicBezTo>
                    <a:cubicBezTo>
                      <a:pt x="525" y="3579"/>
                      <a:pt x="584" y="3482"/>
                      <a:pt x="642" y="3404"/>
                    </a:cubicBezTo>
                    <a:cubicBezTo>
                      <a:pt x="720" y="3326"/>
                      <a:pt x="778" y="3249"/>
                      <a:pt x="837" y="3210"/>
                    </a:cubicBezTo>
                    <a:cubicBezTo>
                      <a:pt x="914" y="3151"/>
                      <a:pt x="992" y="3112"/>
                      <a:pt x="1070" y="3093"/>
                    </a:cubicBezTo>
                    <a:cubicBezTo>
                      <a:pt x="1167" y="3035"/>
                      <a:pt x="1265" y="3015"/>
                      <a:pt x="1381" y="3015"/>
                    </a:cubicBezTo>
                    <a:cubicBezTo>
                      <a:pt x="1459" y="3015"/>
                      <a:pt x="1517" y="2996"/>
                      <a:pt x="1595" y="2996"/>
                    </a:cubicBezTo>
                    <a:cubicBezTo>
                      <a:pt x="1692" y="2996"/>
                      <a:pt x="1790" y="2996"/>
                      <a:pt x="1887" y="3015"/>
                    </a:cubicBezTo>
                    <a:cubicBezTo>
                      <a:pt x="2043" y="3035"/>
                      <a:pt x="2179" y="3093"/>
                      <a:pt x="2334" y="3132"/>
                    </a:cubicBezTo>
                    <a:cubicBezTo>
                      <a:pt x="2568" y="3249"/>
                      <a:pt x="2782" y="3365"/>
                      <a:pt x="3054" y="3579"/>
                    </a:cubicBezTo>
                    <a:cubicBezTo>
                      <a:pt x="3462" y="3890"/>
                      <a:pt x="3851" y="4299"/>
                      <a:pt x="4240" y="4785"/>
                    </a:cubicBezTo>
                    <a:cubicBezTo>
                      <a:pt x="4415" y="4999"/>
                      <a:pt x="4590" y="5232"/>
                      <a:pt x="4727" y="5446"/>
                    </a:cubicBezTo>
                    <a:cubicBezTo>
                      <a:pt x="4765" y="5485"/>
                      <a:pt x="4785" y="5524"/>
                      <a:pt x="4824" y="5524"/>
                    </a:cubicBezTo>
                    <a:lnTo>
                      <a:pt x="4882" y="5524"/>
                    </a:lnTo>
                    <a:cubicBezTo>
                      <a:pt x="4902" y="5524"/>
                      <a:pt x="4921" y="5524"/>
                      <a:pt x="4979" y="5485"/>
                    </a:cubicBezTo>
                    <a:cubicBezTo>
                      <a:pt x="5018" y="5466"/>
                      <a:pt x="5057" y="5446"/>
                      <a:pt x="5057" y="5388"/>
                    </a:cubicBezTo>
                    <a:lnTo>
                      <a:pt x="5057" y="5291"/>
                    </a:lnTo>
                    <a:cubicBezTo>
                      <a:pt x="5057" y="5252"/>
                      <a:pt x="5057" y="5174"/>
                      <a:pt x="5077" y="5135"/>
                    </a:cubicBezTo>
                    <a:cubicBezTo>
                      <a:pt x="5096" y="4980"/>
                      <a:pt x="5115" y="4843"/>
                      <a:pt x="5193" y="4688"/>
                    </a:cubicBezTo>
                    <a:cubicBezTo>
                      <a:pt x="5252" y="4571"/>
                      <a:pt x="5310" y="4474"/>
                      <a:pt x="5388" y="4377"/>
                    </a:cubicBezTo>
                    <a:cubicBezTo>
                      <a:pt x="5466" y="4299"/>
                      <a:pt x="5543" y="4202"/>
                      <a:pt x="5602" y="4143"/>
                    </a:cubicBezTo>
                    <a:cubicBezTo>
                      <a:pt x="5699" y="4085"/>
                      <a:pt x="5777" y="4027"/>
                      <a:pt x="5874" y="3988"/>
                    </a:cubicBezTo>
                    <a:cubicBezTo>
                      <a:pt x="5971" y="3929"/>
                      <a:pt x="6088" y="3910"/>
                      <a:pt x="6185" y="3910"/>
                    </a:cubicBezTo>
                    <a:lnTo>
                      <a:pt x="6458" y="3910"/>
                    </a:lnTo>
                    <a:cubicBezTo>
                      <a:pt x="6555" y="3929"/>
                      <a:pt x="6652" y="3949"/>
                      <a:pt x="6730" y="3988"/>
                    </a:cubicBezTo>
                    <a:cubicBezTo>
                      <a:pt x="6827" y="4027"/>
                      <a:pt x="6905" y="4085"/>
                      <a:pt x="7002" y="4143"/>
                    </a:cubicBezTo>
                    <a:cubicBezTo>
                      <a:pt x="7099" y="4240"/>
                      <a:pt x="7197" y="4318"/>
                      <a:pt x="7255" y="4435"/>
                    </a:cubicBezTo>
                    <a:cubicBezTo>
                      <a:pt x="7352" y="4571"/>
                      <a:pt x="7430" y="4707"/>
                      <a:pt x="7508" y="4804"/>
                    </a:cubicBezTo>
                    <a:cubicBezTo>
                      <a:pt x="7527" y="4882"/>
                      <a:pt x="7605" y="4921"/>
                      <a:pt x="7702" y="4921"/>
                    </a:cubicBezTo>
                    <a:lnTo>
                      <a:pt x="7741" y="4921"/>
                    </a:lnTo>
                    <a:cubicBezTo>
                      <a:pt x="7800" y="4902"/>
                      <a:pt x="7838" y="4882"/>
                      <a:pt x="7897" y="4804"/>
                    </a:cubicBezTo>
                    <a:cubicBezTo>
                      <a:pt x="7916" y="4766"/>
                      <a:pt x="7916" y="4707"/>
                      <a:pt x="7916" y="4668"/>
                    </a:cubicBezTo>
                    <a:cubicBezTo>
                      <a:pt x="7897" y="4610"/>
                      <a:pt x="7877" y="4571"/>
                      <a:pt x="7838" y="4493"/>
                    </a:cubicBezTo>
                    <a:lnTo>
                      <a:pt x="7819" y="4124"/>
                    </a:lnTo>
                    <a:cubicBezTo>
                      <a:pt x="7800" y="3560"/>
                      <a:pt x="7780" y="2996"/>
                      <a:pt x="7838" y="2393"/>
                    </a:cubicBezTo>
                    <a:cubicBezTo>
                      <a:pt x="7897" y="2120"/>
                      <a:pt x="7936" y="1848"/>
                      <a:pt x="8033" y="1595"/>
                    </a:cubicBezTo>
                    <a:cubicBezTo>
                      <a:pt x="8111" y="1420"/>
                      <a:pt x="8208" y="1284"/>
                      <a:pt x="8305" y="1129"/>
                    </a:cubicBezTo>
                    <a:cubicBezTo>
                      <a:pt x="8402" y="1012"/>
                      <a:pt x="8519" y="895"/>
                      <a:pt x="8655" y="798"/>
                    </a:cubicBezTo>
                    <a:cubicBezTo>
                      <a:pt x="8772" y="701"/>
                      <a:pt x="8908" y="623"/>
                      <a:pt x="9044" y="545"/>
                    </a:cubicBezTo>
                    <a:cubicBezTo>
                      <a:pt x="9161" y="506"/>
                      <a:pt x="9278" y="448"/>
                      <a:pt x="9394" y="448"/>
                    </a:cubicBezTo>
                    <a:lnTo>
                      <a:pt x="9764" y="448"/>
                    </a:lnTo>
                    <a:cubicBezTo>
                      <a:pt x="9881" y="487"/>
                      <a:pt x="9978" y="506"/>
                      <a:pt x="10114" y="545"/>
                    </a:cubicBezTo>
                    <a:cubicBezTo>
                      <a:pt x="10231" y="603"/>
                      <a:pt x="10347" y="701"/>
                      <a:pt x="10464" y="778"/>
                    </a:cubicBezTo>
                    <a:cubicBezTo>
                      <a:pt x="10639" y="895"/>
                      <a:pt x="10795" y="1070"/>
                      <a:pt x="10931" y="1226"/>
                    </a:cubicBezTo>
                    <a:lnTo>
                      <a:pt x="10950" y="1265"/>
                    </a:lnTo>
                    <a:cubicBezTo>
                      <a:pt x="11203" y="1576"/>
                      <a:pt x="11398" y="1945"/>
                      <a:pt x="11573" y="2354"/>
                    </a:cubicBezTo>
                    <a:cubicBezTo>
                      <a:pt x="11884" y="3112"/>
                      <a:pt x="12098" y="3988"/>
                      <a:pt x="12273" y="5096"/>
                    </a:cubicBezTo>
                    <a:cubicBezTo>
                      <a:pt x="12351" y="5563"/>
                      <a:pt x="12390" y="6088"/>
                      <a:pt x="12448" y="6711"/>
                    </a:cubicBezTo>
                    <a:cubicBezTo>
                      <a:pt x="12390" y="6769"/>
                      <a:pt x="12409" y="6866"/>
                      <a:pt x="12467" y="6944"/>
                    </a:cubicBezTo>
                    <a:cubicBezTo>
                      <a:pt x="12506" y="6963"/>
                      <a:pt x="12565" y="7002"/>
                      <a:pt x="12604" y="7002"/>
                    </a:cubicBezTo>
                    <a:cubicBezTo>
                      <a:pt x="12662" y="7002"/>
                      <a:pt x="12701" y="6963"/>
                      <a:pt x="12759" y="6944"/>
                    </a:cubicBezTo>
                    <a:cubicBezTo>
                      <a:pt x="12876" y="6827"/>
                      <a:pt x="12992" y="6711"/>
                      <a:pt x="13148" y="6574"/>
                    </a:cubicBezTo>
                    <a:cubicBezTo>
                      <a:pt x="13362" y="6419"/>
                      <a:pt x="13576" y="6283"/>
                      <a:pt x="13829" y="6185"/>
                    </a:cubicBezTo>
                    <a:cubicBezTo>
                      <a:pt x="14023" y="6127"/>
                      <a:pt x="14198" y="6069"/>
                      <a:pt x="14334" y="6049"/>
                    </a:cubicBezTo>
                    <a:lnTo>
                      <a:pt x="14626" y="6049"/>
                    </a:lnTo>
                    <a:cubicBezTo>
                      <a:pt x="14704" y="6069"/>
                      <a:pt x="14782" y="6069"/>
                      <a:pt x="14840" y="6088"/>
                    </a:cubicBezTo>
                    <a:cubicBezTo>
                      <a:pt x="14918" y="6127"/>
                      <a:pt x="14976" y="6166"/>
                      <a:pt x="15015" y="6185"/>
                    </a:cubicBezTo>
                    <a:lnTo>
                      <a:pt x="15171" y="6341"/>
                    </a:lnTo>
                    <a:cubicBezTo>
                      <a:pt x="15229" y="6438"/>
                      <a:pt x="15288" y="6535"/>
                      <a:pt x="15365" y="6652"/>
                    </a:cubicBezTo>
                    <a:cubicBezTo>
                      <a:pt x="15385" y="6711"/>
                      <a:pt x="15404" y="6749"/>
                      <a:pt x="15404" y="6808"/>
                    </a:cubicBezTo>
                    <a:cubicBezTo>
                      <a:pt x="15424" y="6886"/>
                      <a:pt x="15463" y="6905"/>
                      <a:pt x="15501" y="6924"/>
                    </a:cubicBezTo>
                    <a:cubicBezTo>
                      <a:pt x="15521" y="6944"/>
                      <a:pt x="15579" y="6944"/>
                      <a:pt x="15618" y="6944"/>
                    </a:cubicBezTo>
                    <a:lnTo>
                      <a:pt x="15677" y="6944"/>
                    </a:lnTo>
                    <a:cubicBezTo>
                      <a:pt x="15754" y="6924"/>
                      <a:pt x="15793" y="6866"/>
                      <a:pt x="15813" y="6769"/>
                    </a:cubicBezTo>
                    <a:lnTo>
                      <a:pt x="15871" y="6711"/>
                    </a:lnTo>
                    <a:cubicBezTo>
                      <a:pt x="15968" y="6555"/>
                      <a:pt x="16104" y="6438"/>
                      <a:pt x="16241" y="6341"/>
                    </a:cubicBezTo>
                    <a:cubicBezTo>
                      <a:pt x="16338" y="6263"/>
                      <a:pt x="16435" y="6224"/>
                      <a:pt x="16552" y="6166"/>
                    </a:cubicBezTo>
                    <a:cubicBezTo>
                      <a:pt x="16649" y="6127"/>
                      <a:pt x="16746" y="6088"/>
                      <a:pt x="16843" y="6088"/>
                    </a:cubicBezTo>
                    <a:lnTo>
                      <a:pt x="17330" y="6088"/>
                    </a:lnTo>
                    <a:cubicBezTo>
                      <a:pt x="17427" y="6088"/>
                      <a:pt x="17524" y="6030"/>
                      <a:pt x="17544" y="5952"/>
                    </a:cubicBezTo>
                    <a:cubicBezTo>
                      <a:pt x="17563" y="5855"/>
                      <a:pt x="17544" y="5758"/>
                      <a:pt x="17466" y="5738"/>
                    </a:cubicBezTo>
                    <a:cubicBezTo>
                      <a:pt x="17427" y="5349"/>
                      <a:pt x="17330" y="4980"/>
                      <a:pt x="17232" y="4610"/>
                    </a:cubicBezTo>
                    <a:lnTo>
                      <a:pt x="17213" y="4532"/>
                    </a:lnTo>
                    <a:cubicBezTo>
                      <a:pt x="17116" y="4124"/>
                      <a:pt x="17019" y="3657"/>
                      <a:pt x="16941" y="3229"/>
                    </a:cubicBezTo>
                    <a:cubicBezTo>
                      <a:pt x="16882" y="2840"/>
                      <a:pt x="16882" y="2471"/>
                      <a:pt x="16921" y="2140"/>
                    </a:cubicBezTo>
                    <a:cubicBezTo>
                      <a:pt x="16941" y="1868"/>
                      <a:pt x="17019" y="1615"/>
                      <a:pt x="17116" y="1381"/>
                    </a:cubicBezTo>
                    <a:lnTo>
                      <a:pt x="17116" y="1323"/>
                    </a:lnTo>
                    <a:cubicBezTo>
                      <a:pt x="17174" y="1167"/>
                      <a:pt x="17271" y="992"/>
                      <a:pt x="17369" y="876"/>
                    </a:cubicBezTo>
                    <a:cubicBezTo>
                      <a:pt x="17446" y="778"/>
                      <a:pt x="17544" y="681"/>
                      <a:pt x="17621" y="603"/>
                    </a:cubicBezTo>
                    <a:lnTo>
                      <a:pt x="17835" y="448"/>
                    </a:lnTo>
                    <a:cubicBezTo>
                      <a:pt x="17913" y="428"/>
                      <a:pt x="17991" y="409"/>
                      <a:pt x="18049" y="409"/>
                    </a:cubicBezTo>
                    <a:lnTo>
                      <a:pt x="18244" y="409"/>
                    </a:lnTo>
                    <a:cubicBezTo>
                      <a:pt x="18322" y="409"/>
                      <a:pt x="18399" y="428"/>
                      <a:pt x="18438" y="448"/>
                    </a:cubicBezTo>
                    <a:cubicBezTo>
                      <a:pt x="18516" y="506"/>
                      <a:pt x="18594" y="526"/>
                      <a:pt x="18691" y="603"/>
                    </a:cubicBezTo>
                    <a:cubicBezTo>
                      <a:pt x="18808" y="701"/>
                      <a:pt x="18905" y="798"/>
                      <a:pt x="19002" y="934"/>
                    </a:cubicBezTo>
                    <a:cubicBezTo>
                      <a:pt x="19177" y="1167"/>
                      <a:pt x="19314" y="1401"/>
                      <a:pt x="19450" y="1693"/>
                    </a:cubicBezTo>
                    <a:cubicBezTo>
                      <a:pt x="19644" y="2159"/>
                      <a:pt x="19761" y="2685"/>
                      <a:pt x="19858" y="3365"/>
                    </a:cubicBezTo>
                    <a:lnTo>
                      <a:pt x="19858" y="3326"/>
                    </a:lnTo>
                    <a:cubicBezTo>
                      <a:pt x="19858" y="3482"/>
                      <a:pt x="19878" y="3638"/>
                      <a:pt x="19897" y="3793"/>
                    </a:cubicBezTo>
                    <a:lnTo>
                      <a:pt x="19936" y="3910"/>
                    </a:lnTo>
                    <a:cubicBezTo>
                      <a:pt x="19936" y="3968"/>
                      <a:pt x="19955" y="4007"/>
                      <a:pt x="19975" y="4065"/>
                    </a:cubicBezTo>
                    <a:cubicBezTo>
                      <a:pt x="20033" y="4085"/>
                      <a:pt x="20072" y="4104"/>
                      <a:pt x="20130" y="4104"/>
                    </a:cubicBezTo>
                    <a:cubicBezTo>
                      <a:pt x="20169" y="4104"/>
                      <a:pt x="20228" y="4085"/>
                      <a:pt x="20247" y="4065"/>
                    </a:cubicBezTo>
                    <a:cubicBezTo>
                      <a:pt x="20286" y="4027"/>
                      <a:pt x="20325" y="4007"/>
                      <a:pt x="20344" y="3968"/>
                    </a:cubicBezTo>
                    <a:cubicBezTo>
                      <a:pt x="20422" y="3851"/>
                      <a:pt x="20461" y="3754"/>
                      <a:pt x="20519" y="3696"/>
                    </a:cubicBezTo>
                    <a:lnTo>
                      <a:pt x="20539" y="3638"/>
                    </a:lnTo>
                    <a:lnTo>
                      <a:pt x="20617" y="3521"/>
                    </a:lnTo>
                    <a:cubicBezTo>
                      <a:pt x="20714" y="3385"/>
                      <a:pt x="20772" y="3229"/>
                      <a:pt x="20869" y="3132"/>
                    </a:cubicBezTo>
                    <a:cubicBezTo>
                      <a:pt x="21161" y="2743"/>
                      <a:pt x="21453" y="2451"/>
                      <a:pt x="21784" y="2218"/>
                    </a:cubicBezTo>
                    <a:cubicBezTo>
                      <a:pt x="21978" y="2062"/>
                      <a:pt x="22173" y="1945"/>
                      <a:pt x="22367" y="1868"/>
                    </a:cubicBezTo>
                    <a:cubicBezTo>
                      <a:pt x="22503" y="1829"/>
                      <a:pt x="22659" y="1770"/>
                      <a:pt x="22795" y="1751"/>
                    </a:cubicBezTo>
                    <a:lnTo>
                      <a:pt x="23184" y="1751"/>
                    </a:lnTo>
                    <a:cubicBezTo>
                      <a:pt x="23301" y="1770"/>
                      <a:pt x="23398" y="1790"/>
                      <a:pt x="23534" y="1848"/>
                    </a:cubicBezTo>
                    <a:cubicBezTo>
                      <a:pt x="23670" y="1887"/>
                      <a:pt x="23787" y="1984"/>
                      <a:pt x="23942" y="2082"/>
                    </a:cubicBezTo>
                    <a:cubicBezTo>
                      <a:pt x="24079" y="2218"/>
                      <a:pt x="24234" y="2334"/>
                      <a:pt x="24351" y="2509"/>
                    </a:cubicBezTo>
                    <a:cubicBezTo>
                      <a:pt x="24507" y="2704"/>
                      <a:pt x="24623" y="2879"/>
                      <a:pt x="24720" y="3132"/>
                    </a:cubicBezTo>
                    <a:cubicBezTo>
                      <a:pt x="24837" y="3404"/>
                      <a:pt x="24915" y="3657"/>
                      <a:pt x="24934" y="3968"/>
                    </a:cubicBezTo>
                    <a:lnTo>
                      <a:pt x="24934" y="4007"/>
                    </a:lnTo>
                    <a:lnTo>
                      <a:pt x="24934" y="4104"/>
                    </a:lnTo>
                    <a:cubicBezTo>
                      <a:pt x="24934" y="4182"/>
                      <a:pt x="24993" y="4240"/>
                      <a:pt x="25090" y="4240"/>
                    </a:cubicBezTo>
                    <a:cubicBezTo>
                      <a:pt x="25129" y="4240"/>
                      <a:pt x="25148" y="4221"/>
                      <a:pt x="25187" y="4202"/>
                    </a:cubicBezTo>
                    <a:cubicBezTo>
                      <a:pt x="25207" y="4182"/>
                      <a:pt x="25207" y="4163"/>
                      <a:pt x="25207" y="4104"/>
                    </a:cubicBezTo>
                    <a:cubicBezTo>
                      <a:pt x="25401" y="3443"/>
                      <a:pt x="25207" y="2898"/>
                      <a:pt x="24895" y="2373"/>
                    </a:cubicBezTo>
                    <a:cubicBezTo>
                      <a:pt x="24720" y="2120"/>
                      <a:pt x="24526" y="1887"/>
                      <a:pt x="24312" y="1731"/>
                    </a:cubicBezTo>
                    <a:cubicBezTo>
                      <a:pt x="24059" y="1537"/>
                      <a:pt x="23767" y="1401"/>
                      <a:pt x="23476" y="1343"/>
                    </a:cubicBezTo>
                    <a:cubicBezTo>
                      <a:pt x="23378" y="1304"/>
                      <a:pt x="23262" y="1304"/>
                      <a:pt x="23145" y="1304"/>
                    </a:cubicBezTo>
                    <a:cubicBezTo>
                      <a:pt x="22912" y="1304"/>
                      <a:pt x="22678" y="1362"/>
                      <a:pt x="22464" y="1440"/>
                    </a:cubicBezTo>
                    <a:cubicBezTo>
                      <a:pt x="22134" y="1537"/>
                      <a:pt x="21842" y="1731"/>
                      <a:pt x="21511" y="1984"/>
                    </a:cubicBezTo>
                    <a:cubicBezTo>
                      <a:pt x="21258" y="2179"/>
                      <a:pt x="21025" y="2451"/>
                      <a:pt x="20811" y="2743"/>
                    </a:cubicBezTo>
                    <a:cubicBezTo>
                      <a:pt x="20675" y="2918"/>
                      <a:pt x="20558" y="3054"/>
                      <a:pt x="20461" y="3229"/>
                    </a:cubicBezTo>
                    <a:cubicBezTo>
                      <a:pt x="20461" y="3035"/>
                      <a:pt x="20422" y="2821"/>
                      <a:pt x="20364" y="2607"/>
                    </a:cubicBezTo>
                    <a:cubicBezTo>
                      <a:pt x="20267" y="2159"/>
                      <a:pt x="20150" y="1731"/>
                      <a:pt x="19955" y="1304"/>
                    </a:cubicBezTo>
                    <a:cubicBezTo>
                      <a:pt x="19741" y="856"/>
                      <a:pt x="19489" y="526"/>
                      <a:pt x="19216" y="312"/>
                    </a:cubicBezTo>
                    <a:cubicBezTo>
                      <a:pt x="18983" y="117"/>
                      <a:pt x="18691" y="1"/>
                      <a:pt x="18399" y="1"/>
                    </a:cubicBezTo>
                    <a:close/>
                  </a:path>
                </a:pathLst>
              </a:custGeom>
              <a:solidFill>
                <a:srgbClr val="5CA6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" name="Google Shape;1062;p37"/>
          <p:cNvGrpSpPr/>
          <p:nvPr/>
        </p:nvGrpSpPr>
        <p:grpSpPr>
          <a:xfrm>
            <a:off x="1981075" y="588863"/>
            <a:ext cx="653651" cy="474539"/>
            <a:chOff x="8787625" y="134475"/>
            <a:chExt cx="838586" cy="608799"/>
          </a:xfrm>
        </p:grpSpPr>
        <p:sp>
          <p:nvSpPr>
            <p:cNvPr id="16" name="Google Shape;1063;p37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64;p37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279682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chia sẻ với bạn những việc em đã làm để chăm sóc, giúp đỡ em nhỏ.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đồ chơi, LEGO&#10;&#10;Mô tả được tạo tự động">
            <a:extLst>
              <a:ext uri="{FF2B5EF4-FFF2-40B4-BE49-F238E27FC236}">
                <a16:creationId xmlns:a16="http://schemas.microsoft.com/office/drawing/2014/main" id="{C3B0F710-9F80-BAC3-15E7-EC01F6930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09" y="2501429"/>
            <a:ext cx="6342857" cy="42476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5FEE26-2A47-DF7F-05AB-9B3B702E5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745" y="1538801"/>
            <a:ext cx="586486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797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566419" y="-751472"/>
            <a:ext cx="1025510" cy="25284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601" y="2511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4" name="Lam-Anh-Kho-Day-Nhom-T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5675" y="2209801"/>
            <a:ext cx="1323975" cy="917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299" y="85725"/>
            <a:ext cx="1973276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838200" y="202140"/>
            <a:ext cx="9896475" cy="645586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1219170"/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Nếu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anh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/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chị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của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bé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đang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khóc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,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sẽ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gì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64E7D-0D47-06F7-391F-5939C844D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26" y="912012"/>
            <a:ext cx="2705100" cy="3150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0830D1-3638-D7A9-D5F1-771637F7411A}"/>
              </a:ext>
            </a:extLst>
          </p:cNvPr>
          <p:cNvSpPr txBox="1"/>
          <p:nvPr/>
        </p:nvSpPr>
        <p:spPr>
          <a:xfrm>
            <a:off x="2466974" y="4352925"/>
            <a:ext cx="810577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+ Ôm em và dỗ dành em.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+ Bày những đổ chơi em thích để dỗ em.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+ Nếu em đói, lấy sữa hoặc bánh cho em ăn,...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328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A01EC8-355D-0642-5761-A4BDAC01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1" y="187310"/>
            <a:ext cx="7083188" cy="3975115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00F79B7-CF0C-8D15-20B3-AF7E6E89CD52}"/>
              </a:ext>
            </a:extLst>
          </p:cNvPr>
          <p:cNvSpPr txBox="1"/>
          <p:nvPr/>
        </p:nvSpPr>
        <p:spPr>
          <a:xfrm>
            <a:off x="190500" y="562333"/>
            <a:ext cx="62579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800" b="1" dirty="0">
                <a:solidFill>
                  <a:srgbClr val="00B050"/>
                </a:solidFill>
                <a:latin typeface="Calibri" panose="020F0502020204030204"/>
              </a:rPr>
              <a:t>Làm anh chị, yêu thương, chăm sóc, giúp đỡ em nhỏ là những việc làm cần thiết.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DB97F55-D6F0-D010-1750-4D19E8BF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69" y="1790767"/>
            <a:ext cx="3988715" cy="5099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343987-765B-D7EB-F4DA-27626DA20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75" y="693813"/>
            <a:ext cx="4238625" cy="17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370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838200" y="202139"/>
            <a:ext cx="9896475" cy="1236135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1219170"/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hãy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thể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hiện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sự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chăm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sóc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,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giúp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đỡ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nhỏ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bằng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những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việc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phù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hợp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8EF80E-9700-EBAD-171E-F874C6BC1BE7}"/>
              </a:ext>
            </a:extLst>
          </p:cNvPr>
          <p:cNvSpPr txBox="1"/>
          <p:nvPr/>
        </p:nvSpPr>
        <p:spPr>
          <a:xfrm>
            <a:off x="1285875" y="2276475"/>
            <a:ext cx="9534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Những cách thể hiện sự chăm sóc, giúp đỡ em nhỏ như: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 dành khi em khóc;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hường em đồ chơi đẹp, phần quà bánh;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ỏi han, động viên khi em buồn;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ướng dẫn em học bài, làm việc nhà;...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084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12D8C6-C1B0-E41C-B22D-E952D58C7FF6}"/>
              </a:ext>
            </a:extLst>
          </p:cNvPr>
          <p:cNvSpPr/>
          <p:nvPr/>
        </p:nvSpPr>
        <p:spPr>
          <a:xfrm>
            <a:off x="2371725" y="1171589"/>
            <a:ext cx="7620000" cy="1382018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6D870-6F65-1AF5-6C6C-EA9D7933B2FE}"/>
              </a:ext>
            </a:extLst>
          </p:cNvPr>
          <p:cNvSpPr txBox="1"/>
          <p:nvPr/>
        </p:nvSpPr>
        <p:spPr>
          <a:xfrm>
            <a:off x="2246567" y="1257314"/>
            <a:ext cx="8031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Anh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chung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mái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nhà</a:t>
            </a:r>
            <a:endParaRPr lang="en-US" sz="36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Quan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đỡ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chan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hòa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8DE7F1C-4FD2-9893-D7D8-027AD9D7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6" y="2981325"/>
            <a:ext cx="585475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0535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9C4CCD-3251-3BC0-39F0-1A338CC26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6360" y="29178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4C98BC8A-613F-E8FC-0619-8E555866C087}"/>
              </a:ext>
            </a:extLst>
          </p:cNvPr>
          <p:cNvSpPr/>
          <p:nvPr/>
        </p:nvSpPr>
        <p:spPr>
          <a:xfrm>
            <a:off x="1297456" y="313161"/>
            <a:ext cx="10361144" cy="3696864"/>
          </a:xfrm>
          <a:custGeom>
            <a:avLst/>
            <a:gdLst>
              <a:gd name="connsiteX0" fmla="*/ 0 w 10361144"/>
              <a:gd name="connsiteY0" fmla="*/ 370055 h 3696864"/>
              <a:gd name="connsiteX1" fmla="*/ 443967 w 10361144"/>
              <a:gd name="connsiteY1" fmla="*/ 0 h 3696864"/>
              <a:gd name="connsiteX2" fmla="*/ 9917175 w 10361144"/>
              <a:gd name="connsiteY2" fmla="*/ 0 h 3696864"/>
              <a:gd name="connsiteX3" fmla="*/ 10361144 w 10361144"/>
              <a:gd name="connsiteY3" fmla="*/ 370055 h 3696864"/>
              <a:gd name="connsiteX4" fmla="*/ 10361144 w 10361144"/>
              <a:gd name="connsiteY4" fmla="*/ 3326808 h 3696864"/>
              <a:gd name="connsiteX5" fmla="*/ 9917175 w 10361144"/>
              <a:gd name="connsiteY5" fmla="*/ 3696863 h 3696864"/>
              <a:gd name="connsiteX6" fmla="*/ 443967 w 10361144"/>
              <a:gd name="connsiteY6" fmla="*/ 3696863 h 3696864"/>
              <a:gd name="connsiteX7" fmla="*/ 0 w 10361144"/>
              <a:gd name="connsiteY7" fmla="*/ 3326808 h 3696864"/>
              <a:gd name="connsiteX8" fmla="*/ 0 w 10361144"/>
              <a:gd name="connsiteY8" fmla="*/ 370055 h 3696864"/>
              <a:gd name="connsiteX0" fmla="*/ 0 w 10361144"/>
              <a:gd name="connsiteY0" fmla="*/ 370055 h 3696864"/>
              <a:gd name="connsiteX1" fmla="*/ 443967 w 10361144"/>
              <a:gd name="connsiteY1" fmla="*/ 0 h 3696864"/>
              <a:gd name="connsiteX2" fmla="*/ 9917175 w 10361144"/>
              <a:gd name="connsiteY2" fmla="*/ 0 h 3696864"/>
              <a:gd name="connsiteX3" fmla="*/ 10361144 w 10361144"/>
              <a:gd name="connsiteY3" fmla="*/ 370055 h 3696864"/>
              <a:gd name="connsiteX4" fmla="*/ 10361144 w 10361144"/>
              <a:gd name="connsiteY4" fmla="*/ 3326808 h 3696864"/>
              <a:gd name="connsiteX5" fmla="*/ 9917175 w 10361144"/>
              <a:gd name="connsiteY5" fmla="*/ 3696863 h 3696864"/>
              <a:gd name="connsiteX6" fmla="*/ 443967 w 10361144"/>
              <a:gd name="connsiteY6" fmla="*/ 3696863 h 3696864"/>
              <a:gd name="connsiteX7" fmla="*/ 0 w 10361144"/>
              <a:gd name="connsiteY7" fmla="*/ 3326808 h 3696864"/>
              <a:gd name="connsiteX8" fmla="*/ 0 w 10361144"/>
              <a:gd name="connsiteY8" fmla="*/ 370055 h 3696864"/>
              <a:gd name="connsiteX0" fmla="*/ 0 w 10361144"/>
              <a:gd name="connsiteY0" fmla="*/ 370055 h 3696864"/>
              <a:gd name="connsiteX1" fmla="*/ 443967 w 10361144"/>
              <a:gd name="connsiteY1" fmla="*/ 0 h 3696864"/>
              <a:gd name="connsiteX2" fmla="*/ 9917175 w 10361144"/>
              <a:gd name="connsiteY2" fmla="*/ 0 h 3696864"/>
              <a:gd name="connsiteX3" fmla="*/ 10361144 w 10361144"/>
              <a:gd name="connsiteY3" fmla="*/ 370055 h 3696864"/>
              <a:gd name="connsiteX4" fmla="*/ 10361144 w 10361144"/>
              <a:gd name="connsiteY4" fmla="*/ 3326808 h 3696864"/>
              <a:gd name="connsiteX5" fmla="*/ 9917175 w 10361144"/>
              <a:gd name="connsiteY5" fmla="*/ 3696863 h 3696864"/>
              <a:gd name="connsiteX6" fmla="*/ 443967 w 10361144"/>
              <a:gd name="connsiteY6" fmla="*/ 3696863 h 3696864"/>
              <a:gd name="connsiteX7" fmla="*/ 0 w 10361144"/>
              <a:gd name="connsiteY7" fmla="*/ 3326808 h 3696864"/>
              <a:gd name="connsiteX8" fmla="*/ 0 w 10361144"/>
              <a:gd name="connsiteY8" fmla="*/ 370055 h 369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1144" h="3696864" fill="none" extrusionOk="0">
                <a:moveTo>
                  <a:pt x="0" y="370055"/>
                </a:moveTo>
                <a:cubicBezTo>
                  <a:pt x="5059" y="205817"/>
                  <a:pt x="260910" y="-37894"/>
                  <a:pt x="443967" y="0"/>
                </a:cubicBezTo>
                <a:cubicBezTo>
                  <a:pt x="3892002" y="159249"/>
                  <a:pt x="7708766" y="-223991"/>
                  <a:pt x="9917175" y="0"/>
                </a:cubicBezTo>
                <a:cubicBezTo>
                  <a:pt x="10094688" y="-9894"/>
                  <a:pt x="10427276" y="120625"/>
                  <a:pt x="10361144" y="370055"/>
                </a:cubicBezTo>
                <a:cubicBezTo>
                  <a:pt x="10435756" y="1602178"/>
                  <a:pt x="10542963" y="2120499"/>
                  <a:pt x="10361144" y="3326808"/>
                </a:cubicBezTo>
                <a:cubicBezTo>
                  <a:pt x="10308445" y="3580675"/>
                  <a:pt x="10226031" y="3694976"/>
                  <a:pt x="9917175" y="3696863"/>
                </a:cubicBezTo>
                <a:cubicBezTo>
                  <a:pt x="7538801" y="3587816"/>
                  <a:pt x="4868081" y="3645859"/>
                  <a:pt x="443967" y="3696863"/>
                </a:cubicBezTo>
                <a:cubicBezTo>
                  <a:pt x="187467" y="3634119"/>
                  <a:pt x="1622" y="3599492"/>
                  <a:pt x="0" y="3326808"/>
                </a:cubicBezTo>
                <a:cubicBezTo>
                  <a:pt x="-272380" y="2055025"/>
                  <a:pt x="202811" y="1277554"/>
                  <a:pt x="0" y="370055"/>
                </a:cubicBezTo>
                <a:close/>
              </a:path>
              <a:path w="10361144" h="3696864" stroke="0" extrusionOk="0">
                <a:moveTo>
                  <a:pt x="0" y="370055"/>
                </a:moveTo>
                <a:cubicBezTo>
                  <a:pt x="-35685" y="160991"/>
                  <a:pt x="242987" y="-29792"/>
                  <a:pt x="443967" y="0"/>
                </a:cubicBezTo>
                <a:cubicBezTo>
                  <a:pt x="3516679" y="-601796"/>
                  <a:pt x="5149564" y="370828"/>
                  <a:pt x="9917175" y="0"/>
                </a:cubicBezTo>
                <a:cubicBezTo>
                  <a:pt x="10091812" y="-5923"/>
                  <a:pt x="10368162" y="213914"/>
                  <a:pt x="10361144" y="370055"/>
                </a:cubicBezTo>
                <a:cubicBezTo>
                  <a:pt x="10582299" y="1229800"/>
                  <a:pt x="10670055" y="2273043"/>
                  <a:pt x="10361144" y="3326808"/>
                </a:cubicBezTo>
                <a:cubicBezTo>
                  <a:pt x="10361721" y="3559322"/>
                  <a:pt x="10128747" y="3689424"/>
                  <a:pt x="9917175" y="3696863"/>
                </a:cubicBezTo>
                <a:cubicBezTo>
                  <a:pt x="6152026" y="3641778"/>
                  <a:pt x="1483472" y="3756205"/>
                  <a:pt x="443967" y="3696863"/>
                </a:cubicBezTo>
                <a:cubicBezTo>
                  <a:pt x="206682" y="3628838"/>
                  <a:pt x="-14846" y="3492222"/>
                  <a:pt x="0" y="3326808"/>
                </a:cubicBezTo>
                <a:cubicBezTo>
                  <a:pt x="-332165" y="2327637"/>
                  <a:pt x="-278372" y="1557791"/>
                  <a:pt x="0" y="370055"/>
                </a:cubicBezTo>
                <a:close/>
              </a:path>
              <a:path w="10361144" h="3696864" fill="none" stroke="0" extrusionOk="0">
                <a:moveTo>
                  <a:pt x="0" y="370055"/>
                </a:moveTo>
                <a:cubicBezTo>
                  <a:pt x="-7769" y="150932"/>
                  <a:pt x="220808" y="-9076"/>
                  <a:pt x="443967" y="0"/>
                </a:cubicBezTo>
                <a:cubicBezTo>
                  <a:pt x="3412896" y="273914"/>
                  <a:pt x="7744414" y="66702"/>
                  <a:pt x="9917175" y="0"/>
                </a:cubicBezTo>
                <a:cubicBezTo>
                  <a:pt x="10132659" y="7682"/>
                  <a:pt x="10409522" y="166020"/>
                  <a:pt x="10361144" y="370055"/>
                </a:cubicBezTo>
                <a:cubicBezTo>
                  <a:pt x="10349727" y="1792472"/>
                  <a:pt x="10580160" y="2122535"/>
                  <a:pt x="10361144" y="3326808"/>
                </a:cubicBezTo>
                <a:cubicBezTo>
                  <a:pt x="10332326" y="3572782"/>
                  <a:pt x="10170113" y="3672647"/>
                  <a:pt x="9917175" y="3696863"/>
                </a:cubicBezTo>
                <a:cubicBezTo>
                  <a:pt x="7142504" y="3444925"/>
                  <a:pt x="5214580" y="3487868"/>
                  <a:pt x="443967" y="3696863"/>
                </a:cubicBezTo>
                <a:cubicBezTo>
                  <a:pt x="191462" y="3666220"/>
                  <a:pt x="43197" y="3552083"/>
                  <a:pt x="0" y="3326808"/>
                </a:cubicBezTo>
                <a:cubicBezTo>
                  <a:pt x="-183835" y="2237966"/>
                  <a:pt x="-111717" y="1447586"/>
                  <a:pt x="0" y="370055"/>
                </a:cubicBezTo>
                <a:close/>
              </a:path>
              <a:path w="10361144" h="3696864" fill="none" stroke="0" extrusionOk="0">
                <a:moveTo>
                  <a:pt x="0" y="370055"/>
                </a:moveTo>
                <a:cubicBezTo>
                  <a:pt x="213" y="155290"/>
                  <a:pt x="273825" y="-10772"/>
                  <a:pt x="443967" y="0"/>
                </a:cubicBezTo>
                <a:cubicBezTo>
                  <a:pt x="3579674" y="241992"/>
                  <a:pt x="7726189" y="-208038"/>
                  <a:pt x="9917175" y="0"/>
                </a:cubicBezTo>
                <a:cubicBezTo>
                  <a:pt x="10109368" y="-3925"/>
                  <a:pt x="10419145" y="156640"/>
                  <a:pt x="10361144" y="370055"/>
                </a:cubicBezTo>
                <a:cubicBezTo>
                  <a:pt x="10367928" y="1717660"/>
                  <a:pt x="10552156" y="2112234"/>
                  <a:pt x="10361144" y="3326808"/>
                </a:cubicBezTo>
                <a:cubicBezTo>
                  <a:pt x="10327106" y="3563565"/>
                  <a:pt x="10185100" y="3672423"/>
                  <a:pt x="9917175" y="3696863"/>
                </a:cubicBezTo>
                <a:cubicBezTo>
                  <a:pt x="7454713" y="3288470"/>
                  <a:pt x="5056064" y="3260680"/>
                  <a:pt x="443967" y="3696863"/>
                </a:cubicBezTo>
                <a:cubicBezTo>
                  <a:pt x="185998" y="3645498"/>
                  <a:pt x="28515" y="3561336"/>
                  <a:pt x="0" y="3326808"/>
                </a:cubicBezTo>
                <a:cubicBezTo>
                  <a:pt x="-357308" y="2257222"/>
                  <a:pt x="183676" y="1341648"/>
                  <a:pt x="0" y="37005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9600">
              <a:solidFill>
                <a:srgbClr val="FFC000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882CE-5015-FF4B-699B-D1064E284C55}"/>
              </a:ext>
            </a:extLst>
          </p:cNvPr>
          <p:cNvSpPr txBox="1"/>
          <p:nvPr/>
        </p:nvSpPr>
        <p:spPr>
          <a:xfrm>
            <a:off x="2177837" y="465128"/>
            <a:ext cx="825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600" dirty="0" err="1">
                <a:solidFill>
                  <a:srgbClr val="4472C4">
                    <a:lumMod val="50000"/>
                  </a:srgbClr>
                </a:solidFill>
              </a:rPr>
              <a:t>Thứ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</a:rPr>
              <a:t> 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</a:rPr>
              <a:t>Năm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</a:rPr>
              <a:t> 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</a:rPr>
              <a:t>ngày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</a:rPr>
              <a:t> 2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</a:rPr>
              <a:t>tháng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</a:rPr>
              <a:t> 11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</a:rPr>
              <a:t>năm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</a:rPr>
              <a:t> 2024</a:t>
            </a:r>
            <a:endParaRPr lang="vi-VN" sz="36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8E8EC-DD73-B5D7-E6CE-E889EE243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713" y="1002360"/>
            <a:ext cx="2505673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D0B90E-A062-611C-1391-7BD2CB117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156" y="1968154"/>
            <a:ext cx="8010838" cy="2121592"/>
          </a:xfrm>
          <a:prstGeom prst="rect">
            <a:avLst/>
          </a:prstGeom>
        </p:spPr>
      </p:pic>
      <p:pic>
        <p:nvPicPr>
          <p:cNvPr id="10" name="Picture 9" descr="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AA78972A-1C72-AE3D-DC3A-A753BB490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94" y="819149"/>
            <a:ext cx="3305181" cy="33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858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BB6B28D0-BC49-4BC9-7293-C93EA584163A}"/>
              </a:ext>
            </a:extLst>
          </p:cNvPr>
          <p:cNvSpPr/>
          <p:nvPr/>
        </p:nvSpPr>
        <p:spPr>
          <a:xfrm>
            <a:off x="914401" y="1238249"/>
            <a:ext cx="7385848" cy="183832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5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BC980F4A-949C-31D2-F36C-E63CF03966D8}"/>
              </a:ext>
            </a:extLst>
          </p:cNvPr>
          <p:cNvSpPr txBox="1"/>
          <p:nvPr/>
        </p:nvSpPr>
        <p:spPr>
          <a:xfrm>
            <a:off x="847725" y="1453778"/>
            <a:ext cx="7655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00" b="1" dirty="0">
                <a:ln w="0"/>
                <a:solidFill>
                  <a:prstClr val="black"/>
                </a:solidFill>
              </a:rPr>
              <a:t>Anh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đã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làm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những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việc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gì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khi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: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em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bé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khóc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,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ngã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,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mẹ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cho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quà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bánh? </a:t>
            </a:r>
            <a:endParaRPr lang="en-US" sz="4200" b="1" dirty="0">
              <a:ln w="0"/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2" name="Picture 12">
            <a:extLst>
              <a:ext uri="{FF2B5EF4-FFF2-40B4-BE49-F238E27FC236}">
                <a16:creationId xmlns:a16="http://schemas.microsoft.com/office/drawing/2014/main" id="{CC6610A9-E5A2-9B66-88CA-764585363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272" y="3278353"/>
            <a:ext cx="2090112" cy="3342416"/>
          </a:xfrm>
          <a:prstGeom prst="rect">
            <a:avLst/>
          </a:prstGeom>
        </p:spPr>
      </p:pic>
      <p:pic>
        <p:nvPicPr>
          <p:cNvPr id="53" name="Picture 15">
            <a:extLst>
              <a:ext uri="{FF2B5EF4-FFF2-40B4-BE49-F238E27FC236}">
                <a16:creationId xmlns:a16="http://schemas.microsoft.com/office/drawing/2014/main" id="{A0DE4016-A9E7-CF5B-E5FF-151FB24AB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384" y="3347271"/>
            <a:ext cx="2256357" cy="3262728"/>
          </a:xfrm>
          <a:prstGeom prst="rect">
            <a:avLst/>
          </a:prstGeom>
        </p:spPr>
      </p:pic>
      <p:sp>
        <p:nvSpPr>
          <p:cNvPr id="2" name="Hình chữ nhật: Góc Tròn 48">
            <a:extLst>
              <a:ext uri="{FF2B5EF4-FFF2-40B4-BE49-F238E27FC236}">
                <a16:creationId xmlns:a16="http://schemas.microsoft.com/office/drawing/2014/main" id="{B47CB056-51CC-C12D-1D3D-14F8261053AB}"/>
              </a:ext>
            </a:extLst>
          </p:cNvPr>
          <p:cNvSpPr/>
          <p:nvPr/>
        </p:nvSpPr>
        <p:spPr>
          <a:xfrm>
            <a:off x="257176" y="3609975"/>
            <a:ext cx="7385848" cy="107632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5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Hộp Văn bản 49">
            <a:extLst>
              <a:ext uri="{FF2B5EF4-FFF2-40B4-BE49-F238E27FC236}">
                <a16:creationId xmlns:a16="http://schemas.microsoft.com/office/drawing/2014/main" id="{97557C77-8026-48CF-3F3C-329DE7A07590}"/>
              </a:ext>
            </a:extLst>
          </p:cNvPr>
          <p:cNvSpPr txBox="1"/>
          <p:nvPr/>
        </p:nvSpPr>
        <p:spPr>
          <a:xfrm>
            <a:off x="190500" y="3825503"/>
            <a:ext cx="7655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00" b="1" dirty="0">
                <a:ln w="0"/>
                <a:solidFill>
                  <a:prstClr val="black"/>
                </a:solidFill>
              </a:rPr>
              <a:t>Theo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em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,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làm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anh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có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khó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</a:rPr>
              <a:t>không</a:t>
            </a:r>
            <a:r>
              <a:rPr lang="en-US" sz="4200" b="1" dirty="0">
                <a:ln w="0"/>
                <a:solidFill>
                  <a:prstClr val="black"/>
                </a:solidFill>
              </a:rPr>
              <a:t>? </a:t>
            </a:r>
            <a:endParaRPr lang="en-US" sz="4200" b="1" dirty="0">
              <a:ln w="0"/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4347717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50" grpId="0"/>
          <p:bldP spid="2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50" grpId="0"/>
          <p:bldP spid="2" grpId="0" animBg="1"/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A01EC8-355D-0642-5761-A4BDAC01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1" y="187310"/>
            <a:ext cx="7083188" cy="3975115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00F79B7-CF0C-8D15-20B3-AF7E6E89CD52}"/>
              </a:ext>
            </a:extLst>
          </p:cNvPr>
          <p:cNvSpPr txBox="1"/>
          <p:nvPr/>
        </p:nvSpPr>
        <p:spPr>
          <a:xfrm>
            <a:off x="146631" y="562333"/>
            <a:ext cx="6631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4800" b="1" dirty="0">
                <a:solidFill>
                  <a:srgbClr val="00B050"/>
                </a:solidFill>
                <a:latin typeface="Calibri" panose="020F0502020204030204"/>
              </a:rPr>
              <a:t>Chăm sóc, giúp đỡ em nhỏ là việc làm thể hiện sự quan tâm và yêu thương em.</a:t>
            </a:r>
            <a:endParaRPr lang="vi-VN" sz="4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DB97F55-D6F0-D010-1750-4D19E8BF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569" y="1790767"/>
            <a:ext cx="3988715" cy="5099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343987-765B-D7EB-F4DA-27626DA20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75" y="693813"/>
            <a:ext cx="4238625" cy="17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933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E8D0C5-C747-4ADC-A4E8-94368C573B1E}"/>
              </a:ext>
            </a:extLst>
          </p:cNvPr>
          <p:cNvGrpSpPr/>
          <p:nvPr/>
        </p:nvGrpSpPr>
        <p:grpSpPr>
          <a:xfrm>
            <a:off x="194205" y="632544"/>
            <a:ext cx="10038058" cy="3516629"/>
            <a:chOff x="2066036" y="-96935"/>
            <a:chExt cx="7006296" cy="235249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248DE0F-92ED-EEE0-D317-790F16124D85}"/>
                </a:ext>
              </a:extLst>
            </p:cNvPr>
            <p:cNvSpPr/>
            <p:nvPr/>
          </p:nvSpPr>
          <p:spPr>
            <a:xfrm>
              <a:off x="3483156" y="484922"/>
              <a:ext cx="5589176" cy="720348"/>
            </a:xfrm>
            <a:custGeom>
              <a:avLst/>
              <a:gdLst>
                <a:gd name="connsiteX0" fmla="*/ 0 w 5589176"/>
                <a:gd name="connsiteY0" fmla="*/ 120060 h 720348"/>
                <a:gd name="connsiteX1" fmla="*/ 120060 w 5589176"/>
                <a:gd name="connsiteY1" fmla="*/ 0 h 720348"/>
                <a:gd name="connsiteX2" fmla="*/ 628220 w 5589176"/>
                <a:gd name="connsiteY2" fmla="*/ 0 h 720348"/>
                <a:gd name="connsiteX3" fmla="*/ 1189871 w 5589176"/>
                <a:gd name="connsiteY3" fmla="*/ 0 h 720348"/>
                <a:gd name="connsiteX4" fmla="*/ 1805013 w 5589176"/>
                <a:gd name="connsiteY4" fmla="*/ 0 h 720348"/>
                <a:gd name="connsiteX5" fmla="*/ 2366664 w 5589176"/>
                <a:gd name="connsiteY5" fmla="*/ 0 h 720348"/>
                <a:gd name="connsiteX6" fmla="*/ 3142277 w 5589176"/>
                <a:gd name="connsiteY6" fmla="*/ 0 h 720348"/>
                <a:gd name="connsiteX7" fmla="*/ 3917890 w 5589176"/>
                <a:gd name="connsiteY7" fmla="*/ 0 h 720348"/>
                <a:gd name="connsiteX8" fmla="*/ 4533031 w 5589176"/>
                <a:gd name="connsiteY8" fmla="*/ 0 h 720348"/>
                <a:gd name="connsiteX9" fmla="*/ 5469116 w 5589176"/>
                <a:gd name="connsiteY9" fmla="*/ 0 h 720348"/>
                <a:gd name="connsiteX10" fmla="*/ 5589176 w 5589176"/>
                <a:gd name="connsiteY10" fmla="*/ 120060 h 720348"/>
                <a:gd name="connsiteX11" fmla="*/ 5589176 w 5589176"/>
                <a:gd name="connsiteY11" fmla="*/ 600288 h 720348"/>
                <a:gd name="connsiteX12" fmla="*/ 5469116 w 5589176"/>
                <a:gd name="connsiteY12" fmla="*/ 720348 h 720348"/>
                <a:gd name="connsiteX13" fmla="*/ 4960956 w 5589176"/>
                <a:gd name="connsiteY13" fmla="*/ 720348 h 720348"/>
                <a:gd name="connsiteX14" fmla="*/ 4345814 w 5589176"/>
                <a:gd name="connsiteY14" fmla="*/ 720348 h 720348"/>
                <a:gd name="connsiteX15" fmla="*/ 3623692 w 5589176"/>
                <a:gd name="connsiteY15" fmla="*/ 720348 h 720348"/>
                <a:gd name="connsiteX16" fmla="*/ 2901569 w 5589176"/>
                <a:gd name="connsiteY16" fmla="*/ 720348 h 720348"/>
                <a:gd name="connsiteX17" fmla="*/ 2125956 w 5589176"/>
                <a:gd name="connsiteY17" fmla="*/ 720348 h 720348"/>
                <a:gd name="connsiteX18" fmla="*/ 1457324 w 5589176"/>
                <a:gd name="connsiteY18" fmla="*/ 720348 h 720348"/>
                <a:gd name="connsiteX19" fmla="*/ 735201 w 5589176"/>
                <a:gd name="connsiteY19" fmla="*/ 720348 h 720348"/>
                <a:gd name="connsiteX20" fmla="*/ 120060 w 5589176"/>
                <a:gd name="connsiteY20" fmla="*/ 720348 h 720348"/>
                <a:gd name="connsiteX21" fmla="*/ 0 w 5589176"/>
                <a:gd name="connsiteY21" fmla="*/ 600288 h 720348"/>
                <a:gd name="connsiteX22" fmla="*/ 0 w 5589176"/>
                <a:gd name="connsiteY22" fmla="*/ 120060 h 72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720348" fill="none" extrusionOk="0">
                  <a:moveTo>
                    <a:pt x="0" y="120060"/>
                  </a:moveTo>
                  <a:cubicBezTo>
                    <a:pt x="-3669" y="56876"/>
                    <a:pt x="40765" y="-2896"/>
                    <a:pt x="120060" y="0"/>
                  </a:cubicBezTo>
                  <a:cubicBezTo>
                    <a:pt x="338002" y="545"/>
                    <a:pt x="428367" y="1049"/>
                    <a:pt x="628220" y="0"/>
                  </a:cubicBezTo>
                  <a:cubicBezTo>
                    <a:pt x="828073" y="-1049"/>
                    <a:pt x="1034121" y="-24372"/>
                    <a:pt x="1189871" y="0"/>
                  </a:cubicBezTo>
                  <a:cubicBezTo>
                    <a:pt x="1345621" y="24372"/>
                    <a:pt x="1665721" y="-3981"/>
                    <a:pt x="1805013" y="0"/>
                  </a:cubicBezTo>
                  <a:cubicBezTo>
                    <a:pt x="1944305" y="3981"/>
                    <a:pt x="2216113" y="-17434"/>
                    <a:pt x="2366664" y="0"/>
                  </a:cubicBezTo>
                  <a:cubicBezTo>
                    <a:pt x="2517215" y="17434"/>
                    <a:pt x="2787947" y="1351"/>
                    <a:pt x="3142277" y="0"/>
                  </a:cubicBezTo>
                  <a:cubicBezTo>
                    <a:pt x="3496607" y="-1351"/>
                    <a:pt x="3717681" y="-36591"/>
                    <a:pt x="3917890" y="0"/>
                  </a:cubicBezTo>
                  <a:cubicBezTo>
                    <a:pt x="4118099" y="36591"/>
                    <a:pt x="4404965" y="11038"/>
                    <a:pt x="4533031" y="0"/>
                  </a:cubicBezTo>
                  <a:cubicBezTo>
                    <a:pt x="4661097" y="-11038"/>
                    <a:pt x="5139170" y="1737"/>
                    <a:pt x="5469116" y="0"/>
                  </a:cubicBezTo>
                  <a:cubicBezTo>
                    <a:pt x="5539138" y="352"/>
                    <a:pt x="5592699" y="51800"/>
                    <a:pt x="5589176" y="120060"/>
                  </a:cubicBezTo>
                  <a:cubicBezTo>
                    <a:pt x="5585437" y="226433"/>
                    <a:pt x="5605921" y="502932"/>
                    <a:pt x="5589176" y="600288"/>
                  </a:cubicBezTo>
                  <a:cubicBezTo>
                    <a:pt x="5581350" y="680189"/>
                    <a:pt x="5539083" y="717756"/>
                    <a:pt x="5469116" y="720348"/>
                  </a:cubicBezTo>
                  <a:cubicBezTo>
                    <a:pt x="5274991" y="714315"/>
                    <a:pt x="5174822" y="724343"/>
                    <a:pt x="4960956" y="720348"/>
                  </a:cubicBezTo>
                  <a:cubicBezTo>
                    <a:pt x="4747090" y="716353"/>
                    <a:pt x="4541241" y="732329"/>
                    <a:pt x="4345814" y="720348"/>
                  </a:cubicBezTo>
                  <a:cubicBezTo>
                    <a:pt x="4150387" y="708367"/>
                    <a:pt x="3815760" y="691075"/>
                    <a:pt x="3623692" y="720348"/>
                  </a:cubicBezTo>
                  <a:cubicBezTo>
                    <a:pt x="3431624" y="749621"/>
                    <a:pt x="3079020" y="686070"/>
                    <a:pt x="2901569" y="720348"/>
                  </a:cubicBezTo>
                  <a:cubicBezTo>
                    <a:pt x="2724118" y="754626"/>
                    <a:pt x="2428169" y="747458"/>
                    <a:pt x="2125956" y="720348"/>
                  </a:cubicBezTo>
                  <a:cubicBezTo>
                    <a:pt x="1823743" y="693238"/>
                    <a:pt x="1637332" y="717974"/>
                    <a:pt x="1457324" y="720348"/>
                  </a:cubicBezTo>
                  <a:cubicBezTo>
                    <a:pt x="1277316" y="722722"/>
                    <a:pt x="1038924" y="685572"/>
                    <a:pt x="735201" y="720348"/>
                  </a:cubicBezTo>
                  <a:cubicBezTo>
                    <a:pt x="431478" y="755124"/>
                    <a:pt x="257910" y="713896"/>
                    <a:pt x="120060" y="720348"/>
                  </a:cubicBezTo>
                  <a:cubicBezTo>
                    <a:pt x="60468" y="711094"/>
                    <a:pt x="-10919" y="663114"/>
                    <a:pt x="0" y="600288"/>
                  </a:cubicBezTo>
                  <a:cubicBezTo>
                    <a:pt x="566" y="404061"/>
                    <a:pt x="-18759" y="312561"/>
                    <a:pt x="0" y="120060"/>
                  </a:cubicBezTo>
                  <a:close/>
                </a:path>
                <a:path w="5589176" h="720348" stroke="0" extrusionOk="0">
                  <a:moveTo>
                    <a:pt x="0" y="120060"/>
                  </a:moveTo>
                  <a:cubicBezTo>
                    <a:pt x="-953" y="60750"/>
                    <a:pt x="47981" y="-6735"/>
                    <a:pt x="120060" y="0"/>
                  </a:cubicBezTo>
                  <a:cubicBezTo>
                    <a:pt x="302300" y="4851"/>
                    <a:pt x="466205" y="16237"/>
                    <a:pt x="681711" y="0"/>
                  </a:cubicBezTo>
                  <a:cubicBezTo>
                    <a:pt x="897217" y="-16237"/>
                    <a:pt x="1129661" y="28579"/>
                    <a:pt x="1403833" y="0"/>
                  </a:cubicBezTo>
                  <a:cubicBezTo>
                    <a:pt x="1678005" y="-28579"/>
                    <a:pt x="1849803" y="10463"/>
                    <a:pt x="2125956" y="0"/>
                  </a:cubicBezTo>
                  <a:cubicBezTo>
                    <a:pt x="2402109" y="-10463"/>
                    <a:pt x="2488307" y="-26687"/>
                    <a:pt x="2741097" y="0"/>
                  </a:cubicBezTo>
                  <a:cubicBezTo>
                    <a:pt x="2993887" y="26687"/>
                    <a:pt x="3325841" y="24835"/>
                    <a:pt x="3516711" y="0"/>
                  </a:cubicBezTo>
                  <a:cubicBezTo>
                    <a:pt x="3707581" y="-24835"/>
                    <a:pt x="3915048" y="-28011"/>
                    <a:pt x="4185343" y="0"/>
                  </a:cubicBezTo>
                  <a:cubicBezTo>
                    <a:pt x="4455638" y="28011"/>
                    <a:pt x="5116782" y="58336"/>
                    <a:pt x="5469116" y="0"/>
                  </a:cubicBezTo>
                  <a:cubicBezTo>
                    <a:pt x="5550860" y="2746"/>
                    <a:pt x="5585812" y="52451"/>
                    <a:pt x="5589176" y="120060"/>
                  </a:cubicBezTo>
                  <a:cubicBezTo>
                    <a:pt x="5582362" y="328376"/>
                    <a:pt x="5569806" y="468025"/>
                    <a:pt x="5589176" y="600288"/>
                  </a:cubicBezTo>
                  <a:cubicBezTo>
                    <a:pt x="5598100" y="663237"/>
                    <a:pt x="5522898" y="710535"/>
                    <a:pt x="5469116" y="720348"/>
                  </a:cubicBezTo>
                  <a:cubicBezTo>
                    <a:pt x="5249315" y="721830"/>
                    <a:pt x="5103164" y="729788"/>
                    <a:pt x="4960956" y="720348"/>
                  </a:cubicBezTo>
                  <a:cubicBezTo>
                    <a:pt x="4818748" y="710908"/>
                    <a:pt x="4491716" y="741074"/>
                    <a:pt x="4292324" y="720348"/>
                  </a:cubicBezTo>
                  <a:cubicBezTo>
                    <a:pt x="4092932" y="699622"/>
                    <a:pt x="3768589" y="719783"/>
                    <a:pt x="3623692" y="720348"/>
                  </a:cubicBezTo>
                  <a:cubicBezTo>
                    <a:pt x="3478795" y="720913"/>
                    <a:pt x="3308293" y="729811"/>
                    <a:pt x="3115531" y="720348"/>
                  </a:cubicBezTo>
                  <a:cubicBezTo>
                    <a:pt x="2922769" y="710885"/>
                    <a:pt x="2604109" y="748037"/>
                    <a:pt x="2446899" y="720348"/>
                  </a:cubicBezTo>
                  <a:cubicBezTo>
                    <a:pt x="2289689" y="692659"/>
                    <a:pt x="1924718" y="697402"/>
                    <a:pt x="1778267" y="720348"/>
                  </a:cubicBezTo>
                  <a:cubicBezTo>
                    <a:pt x="1631816" y="743294"/>
                    <a:pt x="1434248" y="734045"/>
                    <a:pt x="1270107" y="720348"/>
                  </a:cubicBezTo>
                  <a:cubicBezTo>
                    <a:pt x="1105966" y="706651"/>
                    <a:pt x="941234" y="718373"/>
                    <a:pt x="761947" y="720348"/>
                  </a:cubicBezTo>
                  <a:cubicBezTo>
                    <a:pt x="582660" y="722323"/>
                    <a:pt x="341001" y="713937"/>
                    <a:pt x="120060" y="720348"/>
                  </a:cubicBezTo>
                  <a:cubicBezTo>
                    <a:pt x="46508" y="735072"/>
                    <a:pt x="11893" y="666192"/>
                    <a:pt x="0" y="600288"/>
                  </a:cubicBezTo>
                  <a:cubicBezTo>
                    <a:pt x="23712" y="456899"/>
                    <a:pt x="4117" y="282440"/>
                    <a:pt x="0" y="12006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0005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effectLst/>
                  <a:ea typeface="Calibri" panose="020F0502020204030204" pitchFamily="34" charset="0"/>
                </a:rPr>
                <a:t>Nhận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biết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được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biểu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hiện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và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ý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nghĩ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của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việc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chăm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sóc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giúp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đỡ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</a:rPr>
                <a:t>nhỏ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2F2B5D-1029-0B62-D44B-2E06A5E81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5581E6-788D-562A-7EB0-1970DE2C0418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48C7F19-FA15-1057-D154-A83F4F19C8DF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sóc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lứa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lang="en-US" sz="3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0" name="Picture 9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EFB7CA55-3122-E7F7-C3C3-7C92685C1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16879F6-8067-C1CC-E63F-9FA813EF9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888" y="0"/>
            <a:ext cx="540152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đồ chơi, LEGO&#10;&#10;Mô tả được tạo tự động">
            <a:extLst>
              <a:ext uri="{FF2B5EF4-FFF2-40B4-BE49-F238E27FC236}">
                <a16:creationId xmlns:a16="http://schemas.microsoft.com/office/drawing/2014/main" id="{C3B0F710-9F80-BAC3-15E7-EC01F6930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09" y="2501429"/>
            <a:ext cx="6342857" cy="4247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2DA35F-C9D8-1B7D-DA12-E6B26EF35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316" y="1691201"/>
            <a:ext cx="585266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697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1" y="596686"/>
            <a:ext cx="11137237" cy="580864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5FB7997-6F8D-40D3-8AFD-27A184F94087}"/>
              </a:ext>
            </a:extLst>
          </p:cNvPr>
          <p:cNvSpPr/>
          <p:nvPr/>
        </p:nvSpPr>
        <p:spPr>
          <a:xfrm>
            <a:off x="457877" y="221189"/>
            <a:ext cx="11295973" cy="959911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/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Các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bạn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nhỏ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dưới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đây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đã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làm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gì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để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thể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hiện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sự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chăm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sóc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,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giúp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đỡ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em</a:t>
            </a:r>
            <a:r>
              <a:rPr lang="en-US" altLang="en-GB" sz="3200" b="1" dirty="0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 </a:t>
            </a:r>
            <a:r>
              <a:rPr lang="en-US" altLang="en-GB" sz="3200" b="1" dirty="0" err="1">
                <a:solidFill>
                  <a:srgbClr val="000000"/>
                </a:solidFill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nhỏ</a:t>
            </a:r>
            <a:endParaRPr lang="en-US" altLang="en-GB" sz="3200" b="1" dirty="0">
              <a:solidFill>
                <a:srgbClr val="000000"/>
              </a:solidFill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pic>
        <p:nvPicPr>
          <p:cNvPr id="2" name="Picture 2" descr="E:\2020-2021\Giáo án điện tử các môn - 2020\Dao duc\tranh anh dao duc\Daoduc1 chu de 3 (FB Kim Oanh Be) ẢNH\dd9.1.png">
            <a:extLst>
              <a:ext uri="{FF2B5EF4-FFF2-40B4-BE49-F238E27FC236}">
                <a16:creationId xmlns:a16="http://schemas.microsoft.com/office/drawing/2014/main" id="{15E173B0-60DC-23CF-DB5D-BF61565A3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1" b="12458"/>
          <a:stretch/>
        </p:blipFill>
        <p:spPr bwMode="auto">
          <a:xfrm>
            <a:off x="1266824" y="1295400"/>
            <a:ext cx="8924925" cy="495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757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48">
            <a:extLst>
              <a:ext uri="{FF2B5EF4-FFF2-40B4-BE49-F238E27FC236}">
                <a16:creationId xmlns:a16="http://schemas.microsoft.com/office/drawing/2014/main" id="{B42C21F5-371E-4353-8DA1-76062793ECE0}"/>
              </a:ext>
            </a:extLst>
          </p:cNvPr>
          <p:cNvSpPr/>
          <p:nvPr/>
        </p:nvSpPr>
        <p:spPr>
          <a:xfrm>
            <a:off x="431370" y="352426"/>
            <a:ext cx="11494935" cy="6238874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CD562-E94C-9E2E-DC16-7A0544928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738187"/>
            <a:ext cx="3272466" cy="2433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5EB7A-8D9B-A67D-675C-75E7D00B0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49" y="781050"/>
            <a:ext cx="3293745" cy="247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C26BB-9112-F904-8A1C-FF7798E67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450" y="800100"/>
            <a:ext cx="3695700" cy="2457450"/>
          </a:xfrm>
          <a:prstGeom prst="rect">
            <a:avLst/>
          </a:prstGeom>
        </p:spPr>
      </p:pic>
      <p:sp>
        <p:nvSpPr>
          <p:cNvPr id="9" name="Google Shape;583;p33">
            <a:extLst>
              <a:ext uri="{FF2B5EF4-FFF2-40B4-BE49-F238E27FC236}">
                <a16:creationId xmlns:a16="http://schemas.microsoft.com/office/drawing/2014/main" id="{F8EB3806-B908-FA28-0856-B820C9ECCE40}"/>
              </a:ext>
            </a:extLst>
          </p:cNvPr>
          <p:cNvSpPr/>
          <p:nvPr/>
        </p:nvSpPr>
        <p:spPr>
          <a:xfrm>
            <a:off x="480896" y="3392622"/>
            <a:ext cx="3376730" cy="163657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Bạn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quan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tâm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nhắc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nhở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nhiều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thêm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</p:txBody>
      </p:sp>
      <p:sp>
        <p:nvSpPr>
          <p:cNvPr id="10" name="Google Shape;583;p33">
            <a:extLst>
              <a:ext uri="{FF2B5EF4-FFF2-40B4-BE49-F238E27FC236}">
                <a16:creationId xmlns:a16="http://schemas.microsoft.com/office/drawing/2014/main" id="{A1F6A750-7C7D-7F64-5EF9-F45A7B5A8F79}"/>
              </a:ext>
            </a:extLst>
          </p:cNvPr>
          <p:cNvSpPr/>
          <p:nvPr/>
        </p:nvSpPr>
        <p:spPr>
          <a:xfrm>
            <a:off x="4138496" y="3392622"/>
            <a:ext cx="3376730" cy="118890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Bạn dạy em đọc chữ.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Google Shape;583;p33">
            <a:extLst>
              <a:ext uri="{FF2B5EF4-FFF2-40B4-BE49-F238E27FC236}">
                <a16:creationId xmlns:a16="http://schemas.microsoft.com/office/drawing/2014/main" id="{87EFEF2F-7B11-21A2-C3C0-54BCE789698A}"/>
              </a:ext>
            </a:extLst>
          </p:cNvPr>
          <p:cNvSpPr/>
          <p:nvPr/>
        </p:nvSpPr>
        <p:spPr>
          <a:xfrm>
            <a:off x="7757996" y="3383097"/>
            <a:ext cx="3376730" cy="118890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pt-BR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Bạn đưa đồ chơi cho em.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353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ll Vibes Stickers fo Marketing by Slidesgo">
  <a:themeElements>
    <a:clrScheme name="Simple Light">
      <a:dk1>
        <a:srgbClr val="78302E"/>
      </a:dk1>
      <a:lt1>
        <a:srgbClr val="FFFFFF"/>
      </a:lt1>
      <a:dk2>
        <a:srgbClr val="FFD7B5"/>
      </a:dk2>
      <a:lt2>
        <a:srgbClr val="A3376C"/>
      </a:lt2>
      <a:accent1>
        <a:srgbClr val="C25F7F"/>
      </a:accent1>
      <a:accent2>
        <a:srgbClr val="FF9E00"/>
      </a:accent2>
      <a:accent3>
        <a:srgbClr val="FDAD00"/>
      </a:accent3>
      <a:accent4>
        <a:srgbClr val="F01526"/>
      </a:accent4>
      <a:accent5>
        <a:srgbClr val="5C9495"/>
      </a:accent5>
      <a:accent6>
        <a:srgbClr val="7ABEAE"/>
      </a:accent6>
      <a:hlink>
        <a:srgbClr val="7830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574</Words>
  <Application>Microsoft Office PowerPoint</Application>
  <PresentationFormat>Widescreen</PresentationFormat>
  <Paragraphs>51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Anaheim</vt:lpstr>
      <vt:lpstr>Arial</vt:lpstr>
      <vt:lpstr>Calibri</vt:lpstr>
      <vt:lpstr>Fredoka One</vt:lpstr>
      <vt:lpstr>Hammersmith One</vt:lpstr>
      <vt:lpstr>HP001 TD 4H</vt:lpstr>
      <vt:lpstr>HP-089</vt:lpstr>
      <vt:lpstr>Quicksand</vt:lpstr>
      <vt:lpstr>Quicksand Medium</vt:lpstr>
      <vt:lpstr>Quicksand SemiBold</vt:lpstr>
      <vt:lpstr>Roboto Condensed Light</vt:lpstr>
      <vt:lpstr>Times New Roman</vt:lpstr>
      <vt:lpstr>Chủ đề Office</vt:lpstr>
      <vt:lpstr>Office 主题</vt:lpstr>
      <vt:lpstr>Fall Vibes Stickers fo Marketing by Slidesgo</vt:lpstr>
      <vt:lpstr>Office Theme</vt:lpstr>
      <vt:lpstr>1_Office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Hùng Đỗ</cp:lastModifiedBy>
  <cp:revision>31</cp:revision>
  <dcterms:created xsi:type="dcterms:W3CDTF">2023-05-04T07:41:59Z</dcterms:created>
  <dcterms:modified xsi:type="dcterms:W3CDTF">2024-07-18T15:01:00Z</dcterms:modified>
</cp:coreProperties>
</file>