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</p:sldMasterIdLst>
  <p:notesMasterIdLst>
    <p:notesMasterId r:id="rId31"/>
  </p:notesMasterIdLst>
  <p:sldIdLst>
    <p:sldId id="2764" r:id="rId4"/>
    <p:sldId id="258" r:id="rId5"/>
    <p:sldId id="2710" r:id="rId6"/>
    <p:sldId id="2750" r:id="rId7"/>
    <p:sldId id="2751" r:id="rId8"/>
    <p:sldId id="261" r:id="rId9"/>
    <p:sldId id="262" r:id="rId10"/>
    <p:sldId id="263" r:id="rId11"/>
    <p:sldId id="257" r:id="rId12"/>
    <p:sldId id="2752" r:id="rId13"/>
    <p:sldId id="2747" r:id="rId14"/>
    <p:sldId id="2748" r:id="rId15"/>
    <p:sldId id="2753" r:id="rId16"/>
    <p:sldId id="295" r:id="rId17"/>
    <p:sldId id="2754" r:id="rId18"/>
    <p:sldId id="292" r:id="rId19"/>
    <p:sldId id="2755" r:id="rId20"/>
    <p:sldId id="266" r:id="rId21"/>
    <p:sldId id="2756" r:id="rId22"/>
    <p:sldId id="2758" r:id="rId23"/>
    <p:sldId id="2759" r:id="rId24"/>
    <p:sldId id="2760" r:id="rId25"/>
    <p:sldId id="2761" r:id="rId26"/>
    <p:sldId id="2762" r:id="rId27"/>
    <p:sldId id="2765" r:id="rId28"/>
    <p:sldId id="2735" r:id="rId29"/>
    <p:sldId id="27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1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9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0442-070F-46B7-AD00-E8AD3FA5EA7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3A21-6534-4BE2-ACB1-175C4BD0E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8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86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6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98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87D3-9B90-A23D-1D31-FCA118CFF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1427-16B3-0B29-4BEB-F1221F507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A0FD-2169-5555-1CDB-736D1AE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3C45-32FA-B8BF-0636-57589E2F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EC19-9959-68E5-9CF1-0D49D8A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B00E-C888-032F-38EF-03F2C1F6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43D3-66F0-2B36-94E7-ED84037F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52D27-2626-7B9B-D413-9AF70EC4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ABC1-AD94-561C-F989-4A786E0E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A2770-30F1-F036-08BA-ADCFFFB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C123-9EEB-F105-FB79-F9E302A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95D5-8123-B68F-F5F9-25EAEDAF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D29E3-689F-4DF3-338B-C727D82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4070-CAEA-0A22-8DBF-ED46AB3D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C620-40C8-FFC5-C3F4-A30E01D4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134E-CB40-EF10-8BD5-16AD2DCE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9DEC-1CFD-C856-E10A-700FF596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AC58-1626-E2F8-7936-31F45367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7999D-C800-7320-0BE9-8A87E9E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07D7C-1C53-B4CC-E5D1-0F2A1908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7991C-595A-5D4E-BD51-446EEDD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F70F-3F82-D8AC-D80D-97F380AF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997E-DDD1-CBE1-F6E5-4FDE9101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DCD5-5DC5-2E6F-0C1F-EFE0E03EB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B594C-C7EE-A811-FD78-5C9EB887C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717B9-BFAA-A835-019D-1A53F8F75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3BD97-4D47-90E0-8578-E212C19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CEEFF-C2CF-201E-D34B-AE1A1A44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298E5-B7D8-5A66-0178-43795C8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1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D5F5-F990-EE73-9C87-164B0B94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2DA54-951E-A45E-60BC-88B848B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B85B-771B-8F9D-A423-D1C7B9EC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424A0-0C08-1E9C-5C97-6D8080FC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EF97E-517A-DD2B-C694-0230DF6A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ED268-D3F7-6B12-45A8-1ADEA11E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82E17-A42A-1C9D-7BCA-DD4AA002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FF43-FF51-6976-E5AA-4B3C6B4D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CC8A-62F3-CD15-F6E1-09BFEF96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F8149-A4EE-BDCD-1A77-FF3C60BF9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8FD4A-17CE-9221-9159-FF03D36D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C7317-0AF6-8C5A-9912-3766A8BF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A5B9-EFD6-B34C-0517-8BB3DBCA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E19-266A-BB1F-0101-EDA5DCF9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FF403-CE6A-C0D5-E402-F88E124A4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1D4C-6A59-2C45-4776-C6ADB213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60DB-65A7-1EA8-1264-AE9DC6B0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68780-F72F-79A0-D774-A8631A1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7149E-5240-E283-946F-B7C5DE72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F4B7-7245-38C8-902E-08616F30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9D5E5-A24E-50C9-2146-51018D9F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6B07-6B73-F0B9-27E5-160C2FF5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BC108-6A86-461E-3831-CFB7FB54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9BE1-0B4E-48A6-64F9-506608FA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56368-9ABA-F5C9-5712-7F090B4BA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D7137-DF44-A7AD-8B66-86AAF0E2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C3D2-2729-42FE-F612-D3C67EDE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0A11-22D1-0EDD-9BD2-A33A687B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9A63-2F52-80CA-63BD-847D0D6E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9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7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0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6149BCA-ACAC-B2DA-280B-D1BE04DC90F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2095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E8B4F-512C-4014-2BDF-E2DB6D6F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CA7C4-4303-B3E1-1C2A-3A3D6DFE2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6DDCD-2211-4C8D-C14D-83D169414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3D6C-80C7-46C9-AD79-46825BECA1B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103C-138C-7094-F776-6FBCBDF5B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CD487-5754-50E8-6278-48F22A91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D382C567-ECC2-B2BE-387A-661958EE1F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86E040E0-BC90-2643-0744-84CFC5B8D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D8A568-38F4-317D-621E-67105791E38F}"/>
              </a:ext>
            </a:extLst>
          </p:cNvPr>
          <p:cNvSpPr>
            <a:spLocks noChangeAspect="1"/>
          </p:cNvSpPr>
          <p:nvPr userDrawn="1">
            <p:custDataLst>
              <p:tags r:id="rId20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2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6C1062-01FD-3048-7909-8A47BD7B3A6D}"/>
              </a:ext>
            </a:extLst>
          </p:cNvPr>
          <p:cNvSpPr>
            <a:spLocks noChangeAspect="1"/>
          </p:cNvSpPr>
          <p:nvPr userDrawn="1">
            <p:custDataLst>
              <p:tags r:id="rId21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24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4DBEE-E6F5-20A5-68BB-70395AE2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95E21-86F7-B7A9-54FE-3820955611AC}"/>
              </a:ext>
            </a:extLst>
          </p:cNvPr>
          <p:cNvSpPr txBox="1"/>
          <p:nvPr/>
        </p:nvSpPr>
        <p:spPr>
          <a:xfrm>
            <a:off x="3061699" y="2301411"/>
            <a:ext cx="6082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52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729465" y="215115"/>
            <a:ext cx="10332379" cy="1289241"/>
            <a:chOff x="930352" y="259000"/>
            <a:chExt cx="10332379" cy="143459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930352" y="259000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Nhìn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hình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kể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tên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đồ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trong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Minh.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Chúng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972" y="699832"/>
              <a:ext cx="993759" cy="993759"/>
            </a:xfrm>
            <a:prstGeom prst="rect">
              <a:avLst/>
            </a:prstGeom>
          </p:spPr>
        </p:pic>
      </p:grpSp>
      <p:pic>
        <p:nvPicPr>
          <p:cNvPr id="15" name="Picture 14" descr="A person and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0A27BFF1-947E-7613-CDB5-E28FDEFE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6" y="1386369"/>
            <a:ext cx="9161124" cy="51531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0ADA76-3252-BB9F-61EC-D6EC465226BD}"/>
              </a:ext>
            </a:extLst>
          </p:cNvPr>
          <p:cNvSpPr/>
          <p:nvPr/>
        </p:nvSpPr>
        <p:spPr>
          <a:xfrm>
            <a:off x="1633591" y="5250094"/>
            <a:ext cx="1500027" cy="4315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4B2FD1-614E-7F34-DFB8-050115CBED0F}"/>
              </a:ext>
            </a:extLst>
          </p:cNvPr>
          <p:cNvSpPr/>
          <p:nvPr/>
        </p:nvSpPr>
        <p:spPr>
          <a:xfrm>
            <a:off x="3004473" y="4263773"/>
            <a:ext cx="1407560" cy="6164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A156B8-B7ED-FD34-6CB9-2796CFB87620}"/>
              </a:ext>
            </a:extLst>
          </p:cNvPr>
          <p:cNvSpPr/>
          <p:nvPr/>
        </p:nvSpPr>
        <p:spPr>
          <a:xfrm>
            <a:off x="5907641" y="2650733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9D50F4-7DB1-D017-433E-9BEFBC175D7B}"/>
              </a:ext>
            </a:extLst>
          </p:cNvPr>
          <p:cNvSpPr/>
          <p:nvPr/>
        </p:nvSpPr>
        <p:spPr>
          <a:xfrm>
            <a:off x="8630292" y="2671281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441479-2027-B0A5-2105-5BB56F663DC4}"/>
              </a:ext>
            </a:extLst>
          </p:cNvPr>
          <p:cNvSpPr/>
          <p:nvPr/>
        </p:nvSpPr>
        <p:spPr>
          <a:xfrm>
            <a:off x="7931649" y="3431569"/>
            <a:ext cx="852756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95070-81D3-857E-A117-2CBC569411F7}"/>
              </a:ext>
            </a:extLst>
          </p:cNvPr>
          <p:cNvSpPr/>
          <p:nvPr/>
        </p:nvSpPr>
        <p:spPr>
          <a:xfrm>
            <a:off x="9015131" y="3703430"/>
            <a:ext cx="1661431" cy="6369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A69203-C415-0950-2A8F-1CF5AEDA18F5}"/>
              </a:ext>
            </a:extLst>
          </p:cNvPr>
          <p:cNvSpPr/>
          <p:nvPr/>
        </p:nvSpPr>
        <p:spPr>
          <a:xfrm>
            <a:off x="7459037" y="6000107"/>
            <a:ext cx="1171256" cy="462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ga</a:t>
            </a:r>
          </a:p>
        </p:txBody>
      </p:sp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991" y="1333283"/>
            <a:ext cx="988001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40000"/>
              </a:spcBef>
            </a:pPr>
            <a:r>
              <a:rPr kumimoji="1" lang="vi-VN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đình nào cũng cần có các đồ dùng để sử dụng trong sinh hoạt hàng ngày. Mỗi loại đồ dùng có chức năng khác nhau.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1031614" y="-108833"/>
            <a:ext cx="10702838" cy="1202754"/>
            <a:chOff x="868707" y="18878"/>
            <a:chExt cx="10702838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Minh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gái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đang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?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Nêu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tác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dụng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của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đó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7786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D0475B-14A0-A069-6657-0A4DC7714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2FB43-52F0-FED1-E3F4-C596F3BAE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88" y="173943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8004A-B8F1-A05B-6B74-F4C2C65E4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366462"/>
            <a:ext cx="5065159" cy="250934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8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171254"/>
            <a:ext cx="5065159" cy="270455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F1C93-F240-8203-A37C-7DFB11DA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86" y="1519559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A59BC35-F3A3-4508-BF50-9281AC69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266"/>
            <a:ext cx="3714300" cy="2844734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3319217" y="1464034"/>
            <a:ext cx="5648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người cần có ý thức giữ gìn và bảo quản các loại đồ dùng trong nhà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!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9A7E3-9217-D0A3-7DB9-93172BBC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14" y="2201000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-133388" y="1324795"/>
            <a:ext cx="5621139" cy="558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6AA49-F924-F7A0-499D-749E9773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70" y="477089"/>
            <a:ext cx="655986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6534540" y="1509730"/>
            <a:ext cx="5621139" cy="558068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B8B0B6B-C675-66A1-26F0-CAD0FCC4BE19}"/>
              </a:ext>
            </a:extLst>
          </p:cNvPr>
          <p:cNvSpPr/>
          <p:nvPr/>
        </p:nvSpPr>
        <p:spPr>
          <a:xfrm>
            <a:off x="631677" y="1345915"/>
            <a:ext cx="6190363" cy="320163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10A2FF4-4C3A-DA96-11B5-30408421B9B4}"/>
              </a:ext>
            </a:extLst>
          </p:cNvPr>
          <p:cNvSpPr txBox="1"/>
          <p:nvPr/>
        </p:nvSpPr>
        <p:spPr>
          <a:xfrm>
            <a:off x="812867" y="1435260"/>
            <a:ext cx="5947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Lần lượt từng đội giơ hình ảnh, đội còn lại nói tên và chức năng, chất liệu của đồ dùng đó.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Đội nói đúng và ghi điểm nhiều hơn là đội thắng cuộc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318">
            <a:extLst>
              <a:ext uri="{FF2B5EF4-FFF2-40B4-BE49-F238E27FC236}">
                <a16:creationId xmlns:a16="http://schemas.microsoft.com/office/drawing/2014/main" id="{45D4DD3A-DAAE-2E71-46DF-0E8A85C2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929" y="4383985"/>
            <a:ext cx="4970229" cy="22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AC21D-025A-39AB-4E09-39BA3751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828" y="-107878"/>
            <a:ext cx="511498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A9CC9-E675-1DFE-9EF8-765D4519D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905" y="2221548"/>
            <a:ext cx="651109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770653" y="-3204"/>
            <a:ext cx="10513041" cy="1269903"/>
            <a:chOff x="868707" y="191119"/>
            <a:chExt cx="10513041" cy="14130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Lato" panose="020F0502020204030203" pitchFamily="34" charset="0"/>
                </a:rPr>
                <a:t>Gia đình em thường làm gì để giữ gìn đồ dùng? Nói lợi ích của việc làm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989" y="610433"/>
              <a:ext cx="993759" cy="9937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AEF914-0B80-FC43-E88B-88CBE5DE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85" y="1847956"/>
            <a:ext cx="9112964" cy="31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068512"/>
            <a:ext cx="5373384" cy="280729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A8311-B10E-39E3-5264-134C97A1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4" y="1788506"/>
            <a:ext cx="4444666" cy="28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523982"/>
            <a:ext cx="5373384" cy="335182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dẫn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7A40A-01D0-3A69-14F2-A2A65C71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8" y="1818525"/>
            <a:ext cx="4709833" cy="304754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722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06" y="2327773"/>
            <a:ext cx="1027117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1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1" lang="en-US" altLang="zh-CN" sz="40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1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1" y="1225614"/>
            <a:ext cx="424318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9">
            <a:extLst>
              <a:ext uri="{FF2B5EF4-FFF2-40B4-BE49-F238E27FC236}">
                <a16:creationId xmlns:a16="http://schemas.microsoft.com/office/drawing/2014/main" id="{6C72768F-2FFA-4AFA-9528-83DDFB08476A}"/>
              </a:ext>
            </a:extLst>
          </p:cNvPr>
          <p:cNvSpPr txBox="1"/>
          <p:nvPr/>
        </p:nvSpPr>
        <p:spPr>
          <a:xfrm>
            <a:off x="973395" y="2894572"/>
            <a:ext cx="936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84">
            <a:extLst>
              <a:ext uri="{FF2B5EF4-FFF2-40B4-BE49-F238E27FC236}">
                <a16:creationId xmlns:a16="http://schemas.microsoft.com/office/drawing/2014/main" id="{11F75572-23C8-4086-ACA5-5E3ED909B295}"/>
              </a:ext>
            </a:extLst>
          </p:cNvPr>
          <p:cNvSpPr/>
          <p:nvPr/>
        </p:nvSpPr>
        <p:spPr>
          <a:xfrm>
            <a:off x="2413828" y="2371352"/>
            <a:ext cx="68565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de-DE" altLang="zh-CN" sz="8800" b="1" dirty="0">
                <a:solidFill>
                  <a:srgbClr val="394A7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ỦNG CỐ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Cambria" panose="0204050305040603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C7F1773-C92F-461A-9C1E-9E1F37F010F0}"/>
              </a:ext>
            </a:extLst>
          </p:cNvPr>
          <p:cNvGrpSpPr/>
          <p:nvPr/>
        </p:nvGrpSpPr>
        <p:grpSpPr>
          <a:xfrm>
            <a:off x="4508685" y="1898055"/>
            <a:ext cx="7204343" cy="1390102"/>
            <a:chOff x="6413156" y="2187146"/>
            <a:chExt cx="6852902" cy="54369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64AD00A-E17F-453A-8F34-F8772AB548D0}"/>
                </a:ext>
              </a:extLst>
            </p:cNvPr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Ôn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712D7D6-F702-493B-8032-DB5FF7EFC776}"/>
                </a:ext>
              </a:extLst>
            </p:cNvPr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3B5BCA9-95BB-44E4-A03F-030B984279C8}"/>
              </a:ext>
            </a:extLst>
          </p:cNvPr>
          <p:cNvGrpSpPr/>
          <p:nvPr/>
        </p:nvGrpSpPr>
        <p:grpSpPr>
          <a:xfrm>
            <a:off x="4508685" y="3505748"/>
            <a:ext cx="7204343" cy="1390102"/>
            <a:chOff x="6413156" y="2187146"/>
            <a:chExt cx="6852902" cy="54369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AEA3781-199E-450E-84F8-A9EA2480108C}"/>
                </a:ext>
              </a:extLst>
            </p:cNvPr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TIẾT 2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endParaRPr kumimoji="0" lang="zh-CN" altLang="en-US" sz="36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698EFBE-5EF3-4545-92A3-8126FCE77825}"/>
                </a:ext>
              </a:extLst>
            </p:cNvPr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674725" y="1674646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526476" y="3505748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9">
            <a:extLst>
              <a:ext uri="{FF2B5EF4-FFF2-40B4-BE49-F238E27FC236}">
                <a16:creationId xmlns:a16="http://schemas.microsoft.com/office/drawing/2014/main" id="{6C72768F-2FFA-4AFA-9528-83DDFB08476A}"/>
              </a:ext>
            </a:extLst>
          </p:cNvPr>
          <p:cNvSpPr txBox="1"/>
          <p:nvPr/>
        </p:nvSpPr>
        <p:spPr>
          <a:xfrm>
            <a:off x="1150374" y="2766753"/>
            <a:ext cx="9360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84">
            <a:extLst>
              <a:ext uri="{FF2B5EF4-FFF2-40B4-BE49-F238E27FC236}">
                <a16:creationId xmlns:a16="http://schemas.microsoft.com/office/drawing/2014/main" id="{11F75572-23C8-4086-ACA5-5E3ED909B295}"/>
              </a:ext>
            </a:extLst>
          </p:cNvPr>
          <p:cNvSpPr/>
          <p:nvPr/>
        </p:nvSpPr>
        <p:spPr>
          <a:xfrm>
            <a:off x="2856279" y="2092595"/>
            <a:ext cx="6856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CHÚC CÁC EM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Cambria" panose="0204050305040603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84">
            <a:extLst>
              <a:ext uri="{FF2B5EF4-FFF2-40B4-BE49-F238E27FC236}">
                <a16:creationId xmlns:a16="http://schemas.microsoft.com/office/drawing/2014/main" id="{FCD17370-D9EC-C5B6-9F95-2001BDC195A5}"/>
              </a:ext>
            </a:extLst>
          </p:cNvPr>
          <p:cNvSpPr/>
          <p:nvPr/>
        </p:nvSpPr>
        <p:spPr>
          <a:xfrm>
            <a:off x="2479214" y="2891339"/>
            <a:ext cx="7233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de-DE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ĂM NGOAN- HỌC GIỎI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88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E2574A-ACB9-0910-B520-655C88B17EBC}"/>
              </a:ext>
            </a:extLst>
          </p:cNvPr>
          <p:cNvSpPr txBox="1"/>
          <p:nvPr/>
        </p:nvSpPr>
        <p:spPr>
          <a:xfrm>
            <a:off x="609600" y="723900"/>
            <a:ext cx="1093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5BAC5-FFA6-6306-A0BA-79E0D3EAEA9E}"/>
              </a:ext>
            </a:extLst>
          </p:cNvPr>
          <p:cNvSpPr/>
          <p:nvPr/>
        </p:nvSpPr>
        <p:spPr>
          <a:xfrm>
            <a:off x="2323234" y="2216402"/>
            <a:ext cx="7354166" cy="3847559"/>
          </a:xfrm>
          <a:custGeom>
            <a:avLst/>
            <a:gdLst>
              <a:gd name="connsiteX0" fmla="*/ 0 w 7354166"/>
              <a:gd name="connsiteY0" fmla="*/ 641273 h 3847559"/>
              <a:gd name="connsiteX1" fmla="*/ 641273 w 7354166"/>
              <a:gd name="connsiteY1" fmla="*/ 0 h 3847559"/>
              <a:gd name="connsiteX2" fmla="*/ 1314671 w 7354166"/>
              <a:gd name="connsiteY2" fmla="*/ 0 h 3847559"/>
              <a:gd name="connsiteX3" fmla="*/ 1988069 w 7354166"/>
              <a:gd name="connsiteY3" fmla="*/ 0 h 3847559"/>
              <a:gd name="connsiteX4" fmla="*/ 2418602 w 7354166"/>
              <a:gd name="connsiteY4" fmla="*/ 0 h 3847559"/>
              <a:gd name="connsiteX5" fmla="*/ 2788419 w 7354166"/>
              <a:gd name="connsiteY5" fmla="*/ 0 h 3847559"/>
              <a:gd name="connsiteX6" fmla="*/ 3279668 w 7354166"/>
              <a:gd name="connsiteY6" fmla="*/ 0 h 3847559"/>
              <a:gd name="connsiteX7" fmla="*/ 3649485 w 7354166"/>
              <a:gd name="connsiteY7" fmla="*/ 0 h 3847559"/>
              <a:gd name="connsiteX8" fmla="*/ 4322883 w 7354166"/>
              <a:gd name="connsiteY8" fmla="*/ 0 h 3847559"/>
              <a:gd name="connsiteX9" fmla="*/ 4874848 w 7354166"/>
              <a:gd name="connsiteY9" fmla="*/ 0 h 3847559"/>
              <a:gd name="connsiteX10" fmla="*/ 5487530 w 7354166"/>
              <a:gd name="connsiteY10" fmla="*/ 0 h 3847559"/>
              <a:gd name="connsiteX11" fmla="*/ 5857347 w 7354166"/>
              <a:gd name="connsiteY11" fmla="*/ 0 h 3847559"/>
              <a:gd name="connsiteX12" fmla="*/ 6712893 w 7354166"/>
              <a:gd name="connsiteY12" fmla="*/ 0 h 3847559"/>
              <a:gd name="connsiteX13" fmla="*/ 7354166 w 7354166"/>
              <a:gd name="connsiteY13" fmla="*/ 641273 h 3847559"/>
              <a:gd name="connsiteX14" fmla="*/ 7354166 w 7354166"/>
              <a:gd name="connsiteY14" fmla="*/ 1077325 h 3847559"/>
              <a:gd name="connsiteX15" fmla="*/ 7354166 w 7354166"/>
              <a:gd name="connsiteY15" fmla="*/ 1590328 h 3847559"/>
              <a:gd name="connsiteX16" fmla="*/ 7354166 w 7354166"/>
              <a:gd name="connsiteY16" fmla="*/ 2154631 h 3847559"/>
              <a:gd name="connsiteX17" fmla="*/ 7354166 w 7354166"/>
              <a:gd name="connsiteY17" fmla="*/ 2667633 h 3847559"/>
              <a:gd name="connsiteX18" fmla="*/ 7354166 w 7354166"/>
              <a:gd name="connsiteY18" fmla="*/ 3206286 h 3847559"/>
              <a:gd name="connsiteX19" fmla="*/ 6712893 w 7354166"/>
              <a:gd name="connsiteY19" fmla="*/ 3847559 h 3847559"/>
              <a:gd name="connsiteX20" fmla="*/ 6039495 w 7354166"/>
              <a:gd name="connsiteY20" fmla="*/ 3847559 h 3847559"/>
              <a:gd name="connsiteX21" fmla="*/ 5426813 w 7354166"/>
              <a:gd name="connsiteY21" fmla="*/ 3847559 h 3847559"/>
              <a:gd name="connsiteX22" fmla="*/ 4753416 w 7354166"/>
              <a:gd name="connsiteY22" fmla="*/ 3847559 h 3847559"/>
              <a:gd name="connsiteX23" fmla="*/ 4322883 w 7354166"/>
              <a:gd name="connsiteY23" fmla="*/ 3847559 h 3847559"/>
              <a:gd name="connsiteX24" fmla="*/ 3770917 w 7354166"/>
              <a:gd name="connsiteY24" fmla="*/ 3847559 h 3847559"/>
              <a:gd name="connsiteX25" fmla="*/ 3340384 w 7354166"/>
              <a:gd name="connsiteY25" fmla="*/ 3847559 h 3847559"/>
              <a:gd name="connsiteX26" fmla="*/ 2849135 w 7354166"/>
              <a:gd name="connsiteY26" fmla="*/ 3847559 h 3847559"/>
              <a:gd name="connsiteX27" fmla="*/ 2297169 w 7354166"/>
              <a:gd name="connsiteY27" fmla="*/ 3847559 h 3847559"/>
              <a:gd name="connsiteX28" fmla="*/ 1805920 w 7354166"/>
              <a:gd name="connsiteY28" fmla="*/ 3847559 h 3847559"/>
              <a:gd name="connsiteX29" fmla="*/ 1193238 w 7354166"/>
              <a:gd name="connsiteY29" fmla="*/ 3847559 h 3847559"/>
              <a:gd name="connsiteX30" fmla="*/ 641273 w 7354166"/>
              <a:gd name="connsiteY30" fmla="*/ 3847559 h 3847559"/>
              <a:gd name="connsiteX31" fmla="*/ 0 w 7354166"/>
              <a:gd name="connsiteY31" fmla="*/ 3206286 h 3847559"/>
              <a:gd name="connsiteX32" fmla="*/ 0 w 7354166"/>
              <a:gd name="connsiteY32" fmla="*/ 2641983 h 3847559"/>
              <a:gd name="connsiteX33" fmla="*/ 0 w 7354166"/>
              <a:gd name="connsiteY33" fmla="*/ 2205931 h 3847559"/>
              <a:gd name="connsiteX34" fmla="*/ 0 w 7354166"/>
              <a:gd name="connsiteY34" fmla="*/ 1692928 h 3847559"/>
              <a:gd name="connsiteX35" fmla="*/ 0 w 7354166"/>
              <a:gd name="connsiteY35" fmla="*/ 1256876 h 3847559"/>
              <a:gd name="connsiteX36" fmla="*/ 0 w 7354166"/>
              <a:gd name="connsiteY36" fmla="*/ 641273 h 384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54166" h="3847559" fill="none" extrusionOk="0">
                <a:moveTo>
                  <a:pt x="0" y="641273"/>
                </a:moveTo>
                <a:cubicBezTo>
                  <a:pt x="-12712" y="292482"/>
                  <a:pt x="281676" y="-6730"/>
                  <a:pt x="641273" y="0"/>
                </a:cubicBezTo>
                <a:cubicBezTo>
                  <a:pt x="892911" y="-11520"/>
                  <a:pt x="1011393" y="30321"/>
                  <a:pt x="1314671" y="0"/>
                </a:cubicBezTo>
                <a:cubicBezTo>
                  <a:pt x="1617949" y="-30321"/>
                  <a:pt x="1666175" y="16020"/>
                  <a:pt x="1988069" y="0"/>
                </a:cubicBezTo>
                <a:cubicBezTo>
                  <a:pt x="2309963" y="-16020"/>
                  <a:pt x="2253348" y="33904"/>
                  <a:pt x="2418602" y="0"/>
                </a:cubicBezTo>
                <a:cubicBezTo>
                  <a:pt x="2583856" y="-33904"/>
                  <a:pt x="2697620" y="41354"/>
                  <a:pt x="2788419" y="0"/>
                </a:cubicBezTo>
                <a:cubicBezTo>
                  <a:pt x="2879218" y="-41354"/>
                  <a:pt x="3089229" y="2494"/>
                  <a:pt x="3279668" y="0"/>
                </a:cubicBezTo>
                <a:cubicBezTo>
                  <a:pt x="3470107" y="-2494"/>
                  <a:pt x="3469130" y="16463"/>
                  <a:pt x="3649485" y="0"/>
                </a:cubicBezTo>
                <a:cubicBezTo>
                  <a:pt x="3829840" y="-16463"/>
                  <a:pt x="4140890" y="66648"/>
                  <a:pt x="4322883" y="0"/>
                </a:cubicBezTo>
                <a:cubicBezTo>
                  <a:pt x="4504876" y="-66648"/>
                  <a:pt x="4607873" y="42254"/>
                  <a:pt x="4874848" y="0"/>
                </a:cubicBezTo>
                <a:cubicBezTo>
                  <a:pt x="5141824" y="-42254"/>
                  <a:pt x="5340725" y="4492"/>
                  <a:pt x="5487530" y="0"/>
                </a:cubicBezTo>
                <a:cubicBezTo>
                  <a:pt x="5634335" y="-4492"/>
                  <a:pt x="5771801" y="25069"/>
                  <a:pt x="5857347" y="0"/>
                </a:cubicBezTo>
                <a:cubicBezTo>
                  <a:pt x="5942893" y="-25069"/>
                  <a:pt x="6478471" y="44133"/>
                  <a:pt x="6712893" y="0"/>
                </a:cubicBezTo>
                <a:cubicBezTo>
                  <a:pt x="7092810" y="-57765"/>
                  <a:pt x="7364610" y="312427"/>
                  <a:pt x="7354166" y="641273"/>
                </a:cubicBezTo>
                <a:cubicBezTo>
                  <a:pt x="7398121" y="741260"/>
                  <a:pt x="7322559" y="920108"/>
                  <a:pt x="7354166" y="1077325"/>
                </a:cubicBezTo>
                <a:cubicBezTo>
                  <a:pt x="7385773" y="1234542"/>
                  <a:pt x="7305610" y="1377744"/>
                  <a:pt x="7354166" y="1590328"/>
                </a:cubicBezTo>
                <a:cubicBezTo>
                  <a:pt x="7402722" y="1802912"/>
                  <a:pt x="7346293" y="1892148"/>
                  <a:pt x="7354166" y="2154631"/>
                </a:cubicBezTo>
                <a:cubicBezTo>
                  <a:pt x="7362039" y="2417114"/>
                  <a:pt x="7326727" y="2560985"/>
                  <a:pt x="7354166" y="2667633"/>
                </a:cubicBezTo>
                <a:cubicBezTo>
                  <a:pt x="7381605" y="2774281"/>
                  <a:pt x="7335702" y="3094643"/>
                  <a:pt x="7354166" y="3206286"/>
                </a:cubicBezTo>
                <a:cubicBezTo>
                  <a:pt x="7429020" y="3611402"/>
                  <a:pt x="6997895" y="3805923"/>
                  <a:pt x="6712893" y="3847559"/>
                </a:cubicBezTo>
                <a:cubicBezTo>
                  <a:pt x="6519452" y="3863914"/>
                  <a:pt x="6189019" y="3830907"/>
                  <a:pt x="6039495" y="3847559"/>
                </a:cubicBezTo>
                <a:cubicBezTo>
                  <a:pt x="5889971" y="3864211"/>
                  <a:pt x="5677713" y="3813846"/>
                  <a:pt x="5426813" y="3847559"/>
                </a:cubicBezTo>
                <a:cubicBezTo>
                  <a:pt x="5175913" y="3881272"/>
                  <a:pt x="5086811" y="3834048"/>
                  <a:pt x="4753416" y="3847559"/>
                </a:cubicBezTo>
                <a:cubicBezTo>
                  <a:pt x="4420021" y="3861070"/>
                  <a:pt x="4493515" y="3796105"/>
                  <a:pt x="4322883" y="3847559"/>
                </a:cubicBezTo>
                <a:cubicBezTo>
                  <a:pt x="4152251" y="3899013"/>
                  <a:pt x="3953783" y="3795130"/>
                  <a:pt x="3770917" y="3847559"/>
                </a:cubicBezTo>
                <a:cubicBezTo>
                  <a:pt x="3588051" y="3899988"/>
                  <a:pt x="3472733" y="3819404"/>
                  <a:pt x="3340384" y="3847559"/>
                </a:cubicBezTo>
                <a:cubicBezTo>
                  <a:pt x="3208035" y="3875714"/>
                  <a:pt x="2972573" y="3804404"/>
                  <a:pt x="2849135" y="3847559"/>
                </a:cubicBezTo>
                <a:cubicBezTo>
                  <a:pt x="2725697" y="3890714"/>
                  <a:pt x="2500836" y="3807577"/>
                  <a:pt x="2297169" y="3847559"/>
                </a:cubicBezTo>
                <a:cubicBezTo>
                  <a:pt x="2093502" y="3887541"/>
                  <a:pt x="2015311" y="3794509"/>
                  <a:pt x="1805920" y="3847559"/>
                </a:cubicBezTo>
                <a:cubicBezTo>
                  <a:pt x="1596529" y="3900609"/>
                  <a:pt x="1364243" y="3838918"/>
                  <a:pt x="1193238" y="3847559"/>
                </a:cubicBezTo>
                <a:cubicBezTo>
                  <a:pt x="1022233" y="3856200"/>
                  <a:pt x="850853" y="3843521"/>
                  <a:pt x="641273" y="3847559"/>
                </a:cubicBezTo>
                <a:cubicBezTo>
                  <a:pt x="273875" y="3802945"/>
                  <a:pt x="55866" y="3579327"/>
                  <a:pt x="0" y="3206286"/>
                </a:cubicBezTo>
                <a:cubicBezTo>
                  <a:pt x="-12260" y="2985772"/>
                  <a:pt x="8062" y="2920608"/>
                  <a:pt x="0" y="2641983"/>
                </a:cubicBezTo>
                <a:cubicBezTo>
                  <a:pt x="-8062" y="2363358"/>
                  <a:pt x="40753" y="2303828"/>
                  <a:pt x="0" y="2205931"/>
                </a:cubicBezTo>
                <a:cubicBezTo>
                  <a:pt x="-40753" y="2108034"/>
                  <a:pt x="27273" y="1817735"/>
                  <a:pt x="0" y="1692928"/>
                </a:cubicBezTo>
                <a:cubicBezTo>
                  <a:pt x="-27273" y="1568121"/>
                  <a:pt x="23778" y="1367015"/>
                  <a:pt x="0" y="1256876"/>
                </a:cubicBezTo>
                <a:cubicBezTo>
                  <a:pt x="-23778" y="1146737"/>
                  <a:pt x="6333" y="783248"/>
                  <a:pt x="0" y="641273"/>
                </a:cubicBezTo>
                <a:close/>
              </a:path>
              <a:path w="7354166" h="3847559" stroke="0" extrusionOk="0">
                <a:moveTo>
                  <a:pt x="0" y="641273"/>
                </a:moveTo>
                <a:cubicBezTo>
                  <a:pt x="3243" y="329013"/>
                  <a:pt x="279722" y="-91388"/>
                  <a:pt x="641273" y="0"/>
                </a:cubicBezTo>
                <a:cubicBezTo>
                  <a:pt x="955065" y="-51436"/>
                  <a:pt x="1126972" y="9481"/>
                  <a:pt x="1314671" y="0"/>
                </a:cubicBezTo>
                <a:cubicBezTo>
                  <a:pt x="1502370" y="-9481"/>
                  <a:pt x="1676984" y="33864"/>
                  <a:pt x="1866636" y="0"/>
                </a:cubicBezTo>
                <a:cubicBezTo>
                  <a:pt x="2056289" y="-33864"/>
                  <a:pt x="2328501" y="68173"/>
                  <a:pt x="2540034" y="0"/>
                </a:cubicBezTo>
                <a:cubicBezTo>
                  <a:pt x="2751567" y="-68173"/>
                  <a:pt x="2798247" y="41913"/>
                  <a:pt x="2909851" y="0"/>
                </a:cubicBezTo>
                <a:cubicBezTo>
                  <a:pt x="3021455" y="-41913"/>
                  <a:pt x="3200750" y="14898"/>
                  <a:pt x="3461816" y="0"/>
                </a:cubicBezTo>
                <a:cubicBezTo>
                  <a:pt x="3722883" y="-14898"/>
                  <a:pt x="3872126" y="27765"/>
                  <a:pt x="4135214" y="0"/>
                </a:cubicBezTo>
                <a:cubicBezTo>
                  <a:pt x="4398302" y="-27765"/>
                  <a:pt x="4437387" y="48179"/>
                  <a:pt x="4626464" y="0"/>
                </a:cubicBezTo>
                <a:cubicBezTo>
                  <a:pt x="4815541" y="-48179"/>
                  <a:pt x="4880412" y="54747"/>
                  <a:pt x="5117713" y="0"/>
                </a:cubicBezTo>
                <a:cubicBezTo>
                  <a:pt x="5355014" y="-54747"/>
                  <a:pt x="5558768" y="4850"/>
                  <a:pt x="5730394" y="0"/>
                </a:cubicBezTo>
                <a:cubicBezTo>
                  <a:pt x="5902020" y="-4850"/>
                  <a:pt x="6032248" y="5371"/>
                  <a:pt x="6160928" y="0"/>
                </a:cubicBezTo>
                <a:cubicBezTo>
                  <a:pt x="6289608" y="-5371"/>
                  <a:pt x="6483056" y="29957"/>
                  <a:pt x="6712893" y="0"/>
                </a:cubicBezTo>
                <a:cubicBezTo>
                  <a:pt x="7010462" y="50246"/>
                  <a:pt x="7386678" y="318985"/>
                  <a:pt x="7354166" y="641273"/>
                </a:cubicBezTo>
                <a:cubicBezTo>
                  <a:pt x="7377940" y="761350"/>
                  <a:pt x="7319485" y="961128"/>
                  <a:pt x="7354166" y="1102975"/>
                </a:cubicBezTo>
                <a:cubicBezTo>
                  <a:pt x="7388847" y="1244822"/>
                  <a:pt x="7319864" y="1424242"/>
                  <a:pt x="7354166" y="1667278"/>
                </a:cubicBezTo>
                <a:cubicBezTo>
                  <a:pt x="7388468" y="1910314"/>
                  <a:pt x="7344486" y="2047240"/>
                  <a:pt x="7354166" y="2231581"/>
                </a:cubicBezTo>
                <a:cubicBezTo>
                  <a:pt x="7363846" y="2415922"/>
                  <a:pt x="7338128" y="2611375"/>
                  <a:pt x="7354166" y="2744584"/>
                </a:cubicBezTo>
                <a:cubicBezTo>
                  <a:pt x="7370204" y="2877793"/>
                  <a:pt x="7311356" y="3001789"/>
                  <a:pt x="7354166" y="3206286"/>
                </a:cubicBezTo>
                <a:cubicBezTo>
                  <a:pt x="7359491" y="3575948"/>
                  <a:pt x="6981360" y="3901100"/>
                  <a:pt x="6712893" y="3847559"/>
                </a:cubicBezTo>
                <a:cubicBezTo>
                  <a:pt x="6588733" y="3864930"/>
                  <a:pt x="6378048" y="3838076"/>
                  <a:pt x="6221644" y="3847559"/>
                </a:cubicBezTo>
                <a:cubicBezTo>
                  <a:pt x="6065240" y="3857042"/>
                  <a:pt x="5825063" y="3791413"/>
                  <a:pt x="5548246" y="3847559"/>
                </a:cubicBezTo>
                <a:cubicBezTo>
                  <a:pt x="5271429" y="3903705"/>
                  <a:pt x="5039222" y="3773513"/>
                  <a:pt x="4874848" y="3847559"/>
                </a:cubicBezTo>
                <a:cubicBezTo>
                  <a:pt x="4710474" y="3921605"/>
                  <a:pt x="4652270" y="3823749"/>
                  <a:pt x="4505031" y="3847559"/>
                </a:cubicBezTo>
                <a:cubicBezTo>
                  <a:pt x="4357792" y="3871369"/>
                  <a:pt x="4266792" y="3810892"/>
                  <a:pt x="4074498" y="3847559"/>
                </a:cubicBezTo>
                <a:cubicBezTo>
                  <a:pt x="3882204" y="3884226"/>
                  <a:pt x="3760277" y="3802045"/>
                  <a:pt x="3461816" y="3847559"/>
                </a:cubicBezTo>
                <a:cubicBezTo>
                  <a:pt x="3163355" y="3893073"/>
                  <a:pt x="3215522" y="3791251"/>
                  <a:pt x="2970567" y="3847559"/>
                </a:cubicBezTo>
                <a:cubicBezTo>
                  <a:pt x="2725612" y="3903867"/>
                  <a:pt x="2681533" y="3831640"/>
                  <a:pt x="2600750" y="3847559"/>
                </a:cubicBezTo>
                <a:cubicBezTo>
                  <a:pt x="2519967" y="3863478"/>
                  <a:pt x="2347062" y="3846590"/>
                  <a:pt x="2170217" y="3847559"/>
                </a:cubicBezTo>
                <a:cubicBezTo>
                  <a:pt x="1993372" y="3848528"/>
                  <a:pt x="1887392" y="3823472"/>
                  <a:pt x="1618252" y="3847559"/>
                </a:cubicBezTo>
                <a:cubicBezTo>
                  <a:pt x="1349113" y="3871646"/>
                  <a:pt x="1269448" y="3836661"/>
                  <a:pt x="1127003" y="3847559"/>
                </a:cubicBezTo>
                <a:cubicBezTo>
                  <a:pt x="984558" y="3858457"/>
                  <a:pt x="794930" y="3815849"/>
                  <a:pt x="641273" y="3847559"/>
                </a:cubicBezTo>
                <a:cubicBezTo>
                  <a:pt x="316719" y="3822375"/>
                  <a:pt x="63055" y="3532814"/>
                  <a:pt x="0" y="3206286"/>
                </a:cubicBezTo>
                <a:cubicBezTo>
                  <a:pt x="-56848" y="2926171"/>
                  <a:pt x="57883" y="2849327"/>
                  <a:pt x="0" y="2641983"/>
                </a:cubicBezTo>
                <a:cubicBezTo>
                  <a:pt x="-57883" y="2434639"/>
                  <a:pt x="26902" y="2305598"/>
                  <a:pt x="0" y="2077680"/>
                </a:cubicBezTo>
                <a:cubicBezTo>
                  <a:pt x="-26902" y="1849762"/>
                  <a:pt x="216" y="1835139"/>
                  <a:pt x="0" y="1641628"/>
                </a:cubicBezTo>
                <a:cubicBezTo>
                  <a:pt x="-216" y="1448117"/>
                  <a:pt x="9029" y="1317356"/>
                  <a:pt x="0" y="1205576"/>
                </a:cubicBezTo>
                <a:cubicBezTo>
                  <a:pt x="-9029" y="1093796"/>
                  <a:pt x="831" y="897122"/>
                  <a:pt x="0" y="641273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66CC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Mỗi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số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ở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từng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ô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Miệng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Treo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nhà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ra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12757" y="84267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49527" y="84267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8" y="3819467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6" y="37064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7956639" y="2337679"/>
            <a:ext cx="3517606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giày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3271799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56" y="134937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288027" y="2220739"/>
            <a:ext cx="3365572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1983894" y="1522376"/>
            <a:ext cx="9252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Bảy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10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2023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51308-497B-E2EF-8B41-0673B1C01420}"/>
              </a:ext>
            </a:extLst>
          </p:cNvPr>
          <p:cNvSpPr txBox="1"/>
          <p:nvPr/>
        </p:nvSpPr>
        <p:spPr>
          <a:xfrm>
            <a:off x="2165286" y="2288445"/>
            <a:ext cx="78614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0BD35-657A-ACFC-DB6D-F12B38A51FBF}"/>
              </a:ext>
            </a:extLst>
          </p:cNvPr>
          <p:cNvSpPr txBox="1"/>
          <p:nvPr/>
        </p:nvSpPr>
        <p:spPr>
          <a:xfrm>
            <a:off x="2165286" y="2992959"/>
            <a:ext cx="786142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516</Words>
  <Application>Microsoft Office PowerPoint</Application>
  <PresentationFormat>Widescreen</PresentationFormat>
  <Paragraphs>74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等线 Light</vt:lpstr>
      <vt:lpstr>#9Slide03 SFU Toledo Bold</vt:lpstr>
      <vt:lpstr>Arial</vt:lpstr>
      <vt:lpstr>Calibri</vt:lpstr>
      <vt:lpstr>Calibri Light</vt:lpstr>
      <vt:lpstr>Cambria</vt:lpstr>
      <vt:lpstr>Lato</vt:lpstr>
      <vt:lpstr>Lato bold</vt:lpstr>
      <vt:lpstr>Times New Roman</vt:lpstr>
      <vt:lpstr>Office 主题​​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Huy</cp:lastModifiedBy>
  <cp:revision>45</cp:revision>
  <dcterms:created xsi:type="dcterms:W3CDTF">2023-05-17T12:09:25Z</dcterms:created>
  <dcterms:modified xsi:type="dcterms:W3CDTF">2023-10-13T12:45:36Z</dcterms:modified>
</cp:coreProperties>
</file>