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2/14/2024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1116</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等线</vt:lpstr>
      <vt:lpstr>等线 Light</vt:lpstr>
      <vt:lpstr>DFPOP1-W9</vt:lpstr>
      <vt:lpstr>iCiel Pony</vt:lpstr>
      <vt:lpstr>#9Slide07 IcielLa Chic Pro Shad</vt:lpstr>
      <vt:lpstr>Arial</vt:lpstr>
      <vt:lpstr>Calibri</vt:lpstr>
      <vt:lpstr>Calibri Light</vt:lpstr>
      <vt:lpstr>Cambria</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2024-02-02T15:05:46Z</dcterms:created>
  <dcterms:modified xsi:type="dcterms:W3CDTF">2024-02-14T10:06:25Z</dcterms:modified>
</cp:coreProperties>
</file>