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8" r:id="rId2"/>
    <p:sldId id="272" r:id="rId3"/>
    <p:sldId id="271" r:id="rId4"/>
    <p:sldId id="260" r:id="rId5"/>
    <p:sldId id="261" r:id="rId6"/>
    <p:sldId id="262" r:id="rId7"/>
    <p:sldId id="263" r:id="rId8"/>
    <p:sldId id="264" r:id="rId9"/>
    <p:sldId id="273" r:id="rId10"/>
    <p:sldId id="266" r:id="rId11"/>
    <p:sldId id="268" r:id="rId12"/>
    <p:sldId id="267" r:id="rId13"/>
    <p:sldId id="269" r:id="rId14"/>
    <p:sldId id="270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FC3"/>
    <a:srgbClr val="3D77A8"/>
    <a:srgbClr val="4A8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7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KÍNH TRỌNG</a:t>
            </a:r>
            <a:r>
              <a:rPr kumimoji="0" lang="en-US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vi-VN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THẦY GIÁO, CÔ GIÁO VÀ YÊU QUÝ BẠN BÈ</a:t>
            </a:r>
            <a:endParaRPr kumimoji="0" lang="vi-VN" sz="48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 userDrawn="1"/>
        </p:nvGrpSpPr>
        <p:grpSpPr>
          <a:xfrm>
            <a:off x="433342" y="358589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384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28A1BE0-E469-4869-8417-DE9B9EC6F2B4}"/>
              </a:ext>
            </a:extLst>
          </p:cNvPr>
          <p:cNvGrpSpPr/>
          <p:nvPr userDrawn="1"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207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08074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  <a:prstGeom prst="rect">
            <a:avLst/>
          </a:prstGeom>
        </p:spPr>
        <p:txBody>
          <a:bodyPr lIns="145143" tIns="72571" rIns="145143" bIns="7257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145143" tIns="72571" rIns="145143" bIns="72571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2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4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8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60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2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76806" tIns="38405" rIns="76806" bIns="38405"/>
          <a:lstStyle/>
          <a:p>
            <a:fld id="{B1CF2E77-4E87-4338-A6B2-93E833A84A3C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76806" tIns="38405" rIns="76806" bIns="38405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76806" tIns="38405" rIns="76806" bIns="38405"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32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7" r:id="rId4"/>
    <p:sldLayoutId id="2147483655" r:id="rId5"/>
    <p:sldLayoutId id="2147483658" r:id="rId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8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microsoft.com/office/2007/relationships/hdphoto" Target="../media/hdphoto8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8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5576" y="195944"/>
            <a:ext cx="1649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Bài</a:t>
            </a:r>
            <a:r>
              <a:rPr lang="en-US" sz="4800" dirty="0" smtClean="0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 3</a:t>
            </a:r>
            <a:endParaRPr lang="en-US" sz="4800" dirty="0">
              <a:ln>
                <a:solidFill>
                  <a:srgbClr val="4A88BC"/>
                </a:solidFill>
              </a:ln>
              <a:solidFill>
                <a:schemeClr val="accent2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205" y="2595156"/>
            <a:ext cx="5072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latin typeface="+mj-lt"/>
              </a:rPr>
              <a:t>KÍNH TRỌNG THẦY GIÁO, CÔ GIÁO</a:t>
            </a:r>
            <a:endParaRPr lang="en-US" sz="4800" dirty="0">
              <a:ln>
                <a:solidFill>
                  <a:srgbClr val="3D77A8"/>
                </a:solidFill>
              </a:ln>
              <a:solidFill>
                <a:srgbClr val="4A88BC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748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hoặc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578" y="1838039"/>
            <a:ext cx="7220958" cy="40963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88838" y="5934361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đồng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thanh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chào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7" name="Picture 6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10089554" y="1838039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5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50" y="1653076"/>
            <a:ext cx="11460174" cy="450595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hoặc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185171" y="6002822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tập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trung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7" name="Picture 6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6337400" y="4922019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4751238" y="4862840"/>
            <a:ext cx="1049917" cy="106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499098" y="6002822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sinh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thăm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63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0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2373798" y="1811611"/>
            <a:ext cx="1049917" cy="106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8482823" y="1815737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2778" y="2876968"/>
            <a:ext cx="4648200" cy="334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Không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chào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Nói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trống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không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Cãi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lời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Không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vâng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lời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Không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và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làm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tập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Nói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chuyện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trong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giờ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34" y="2876968"/>
            <a:ext cx="58361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Chào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Chú</a:t>
            </a:r>
            <a:r>
              <a:rPr lang="en-US" sz="2400" dirty="0" smtClean="0">
                <a:solidFill>
                  <a:schemeClr val="accent4"/>
                </a:solidFill>
              </a:rPr>
              <a:t> ý </a:t>
            </a:r>
            <a:r>
              <a:rPr lang="en-US" sz="2400" dirty="0" err="1" smtClean="0">
                <a:solidFill>
                  <a:schemeClr val="accent4"/>
                </a:solidFill>
              </a:rPr>
              <a:t>nghe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giảng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hành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chăm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chỉ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Quan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tâm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thăm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giúp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đỡ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Lễ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phép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C025334-9B63-44D3-957B-00AB8843D486}"/>
              </a:ext>
            </a:extLst>
          </p:cNvPr>
          <p:cNvSpPr txBox="1"/>
          <p:nvPr/>
        </p:nvSpPr>
        <p:spPr>
          <a:xfrm>
            <a:off x="3316878" y="898664"/>
            <a:ext cx="8177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B050"/>
                </a:solidFill>
              </a:rPr>
              <a:t>Thể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hiện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sự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kính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trọng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với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thầy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giáo</a:t>
            </a:r>
            <a:r>
              <a:rPr lang="en-US" sz="2800" b="1" dirty="0" smtClean="0">
                <a:solidFill>
                  <a:srgbClr val="00B050"/>
                </a:solidFill>
              </a:rPr>
              <a:t>, </a:t>
            </a:r>
            <a:r>
              <a:rPr lang="en-US" sz="2800" b="1" dirty="0" err="1" smtClean="0">
                <a:solidFill>
                  <a:srgbClr val="00B050"/>
                </a:solidFill>
              </a:rPr>
              <a:t>cô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giáo</a:t>
            </a:r>
            <a:r>
              <a:rPr lang="en-US" sz="2800" b="1" dirty="0" smtClean="0">
                <a:solidFill>
                  <a:srgbClr val="00B050"/>
                </a:solidFill>
              </a:rPr>
              <a:t>.</a:t>
            </a:r>
            <a:endParaRPr lang="vi-VN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20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uild="p"/>
          <p:bldP spid="5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uild="p"/>
          <p:bldP spid="5" grpId="0" build="p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54" y="2774663"/>
            <a:ext cx="10659963" cy="34771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4432" y="1574334"/>
            <a:ext cx="5421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1.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mới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ốm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dậy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nhưng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vẫn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cố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gắng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lên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lớp</a:t>
            </a:r>
            <a:r>
              <a:rPr lang="en-US" sz="2400" dirty="0" smtClean="0">
                <a:solidFill>
                  <a:schemeClr val="accent4"/>
                </a:solidFill>
              </a:rPr>
              <a:t>.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thấy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một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số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nói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chuyện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không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nghe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giảng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35340" y="1574334"/>
            <a:ext cx="5421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2.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và</a:t>
            </a:r>
            <a:r>
              <a:rPr lang="en-US" sz="2400" dirty="0" smtClean="0">
                <a:solidFill>
                  <a:schemeClr val="accent4"/>
                </a:solidFill>
              </a:rPr>
              <a:t> Lan </a:t>
            </a:r>
            <a:r>
              <a:rPr lang="en-US" sz="2400" dirty="0" err="1" smtClean="0">
                <a:solidFill>
                  <a:schemeClr val="accent4"/>
                </a:solidFill>
              </a:rPr>
              <a:t>đi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dưới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sân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trường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</a:t>
            </a:r>
            <a:r>
              <a:rPr lang="en-US" sz="2400" dirty="0" err="1" smtClean="0">
                <a:solidFill>
                  <a:schemeClr val="accent4"/>
                </a:solidFill>
              </a:rPr>
              <a:t>ặp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Hiệu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trưởng</a:t>
            </a:r>
            <a:r>
              <a:rPr lang="en-US" sz="2400" dirty="0" smtClean="0">
                <a:solidFill>
                  <a:schemeClr val="accent4"/>
                </a:solidFill>
              </a:rPr>
              <a:t>, Lan </a:t>
            </a:r>
            <a:r>
              <a:rPr lang="en-US" sz="2400" dirty="0" err="1" smtClean="0">
                <a:solidFill>
                  <a:schemeClr val="accent4"/>
                </a:solidFill>
              </a:rPr>
              <a:t>kéo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hướng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để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phải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chào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36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59"/>
          <a:stretch/>
        </p:blipFill>
        <p:spPr>
          <a:xfrm>
            <a:off x="350030" y="3108960"/>
            <a:ext cx="11480138" cy="35082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1324" y="816688"/>
            <a:ext cx="8099304" cy="1845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accent4"/>
                </a:solidFill>
              </a:rPr>
              <a:t>Làm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thiệp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gửi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để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thể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hiện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tình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cảm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của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accent4"/>
                </a:solidFill>
              </a:rPr>
              <a:t>Hãy</a:t>
            </a:r>
            <a:r>
              <a:rPr lang="en-US" sz="2400" dirty="0" smtClean="0">
                <a:solidFill>
                  <a:schemeClr val="accent4"/>
                </a:solidFill>
              </a:rPr>
              <a:t> chia </a:t>
            </a:r>
            <a:r>
              <a:rPr lang="en-US" sz="2400" dirty="0" err="1" smtClean="0">
                <a:solidFill>
                  <a:schemeClr val="accent4"/>
                </a:solidFill>
              </a:rPr>
              <a:t>sẻ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những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việc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đã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và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sẽ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làm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để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thể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hiện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sự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kính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trọng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1064240" y="5852160"/>
            <a:ext cx="391886" cy="339634"/>
          </a:xfrm>
          <a:prstGeom prst="ellipse">
            <a:avLst/>
          </a:prstGeom>
          <a:solidFill>
            <a:srgbClr val="FFE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7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5" y="-43069"/>
            <a:ext cx="12413676" cy="69010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0914" y="1871391"/>
            <a:ext cx="10876874" cy="738662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lvl="1">
              <a:spcBef>
                <a:spcPts val="1600"/>
              </a:spcBef>
              <a:spcAft>
                <a:spcPts val="1600"/>
              </a:spcAft>
            </a:pPr>
            <a:r>
              <a:rPr lang="en-US" sz="4000" b="1" smtClean="0">
                <a:solidFill>
                  <a:schemeClr val="accent2"/>
                </a:solidFill>
                <a:latin typeface="HP001 4 hàng" pitchFamily="34" charset="0"/>
              </a:rPr>
              <a:t>Bài 3 : Kính trọng thầy giáo, cô giáo</a:t>
            </a:r>
            <a:endParaRPr lang="en-US" sz="4000" dirty="0">
              <a:solidFill>
                <a:schemeClr val="accent2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90810" y="1134035"/>
            <a:ext cx="4631447" cy="800217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>
              <a:spcBef>
                <a:spcPts val="1600"/>
              </a:spcBef>
              <a:spcAft>
                <a:spcPts val="1600"/>
              </a:spcAft>
            </a:pPr>
            <a:r>
              <a:rPr lang="en-US" sz="4400" b="1">
                <a:solidFill>
                  <a:schemeClr val="accent2"/>
                </a:solidFill>
                <a:latin typeface="HP001 4 hàng" pitchFamily="34" charset="0"/>
              </a:rPr>
              <a:t>   </a:t>
            </a:r>
            <a:r>
              <a:rPr lang="en-US" sz="4000" b="1" smtClean="0">
                <a:solidFill>
                  <a:schemeClr val="accent2"/>
                </a:solidFill>
                <a:latin typeface="HP001 4 hàng" pitchFamily="34" charset="0"/>
              </a:rPr>
              <a:t>Đạo đức</a:t>
            </a:r>
            <a:endParaRPr lang="en-US" sz="4000" b="1" dirty="0">
              <a:solidFill>
                <a:schemeClr val="accent2"/>
              </a:solidFill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8268" y="428253"/>
            <a:ext cx="12164905" cy="738662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>
              <a:spcBef>
                <a:spcPts val="1600"/>
              </a:spcBef>
              <a:spcAft>
                <a:spcPts val="1600"/>
              </a:spcAft>
            </a:pPr>
            <a:r>
              <a:rPr lang="en-US" sz="4000" b="1" dirty="0" err="1">
                <a:solidFill>
                  <a:schemeClr val="accent2"/>
                </a:solidFill>
                <a:latin typeface="HP001 4 hàng" pitchFamily="34" charset="0"/>
              </a:rPr>
              <a:t>Thứ</a:t>
            </a:r>
            <a:r>
              <a:rPr lang="en-US" sz="4000" b="1" dirty="0">
                <a:solidFill>
                  <a:schemeClr val="accent2"/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HP001 4 hàng" pitchFamily="34" charset="0"/>
              </a:rPr>
              <a:t>sáu</a:t>
            </a:r>
            <a:r>
              <a:rPr lang="en-US" sz="4000" b="1" dirty="0">
                <a:solidFill>
                  <a:schemeClr val="accent2"/>
                </a:solidFill>
                <a:latin typeface="HP001 4 hàng" pitchFamily="34" charset="0"/>
              </a:rPr>
              <a:t> </a:t>
            </a:r>
            <a:r>
              <a:rPr lang="en-US" sz="4000" b="1" err="1">
                <a:solidFill>
                  <a:schemeClr val="accent2"/>
                </a:solidFill>
                <a:latin typeface="HP001 4 hàng" pitchFamily="34" charset="0"/>
              </a:rPr>
              <a:t>ngày</a:t>
            </a:r>
            <a:r>
              <a:rPr lang="en-US" sz="4000" b="1">
                <a:solidFill>
                  <a:schemeClr val="accent2"/>
                </a:solidFill>
                <a:latin typeface="HP001 4 hàng" pitchFamily="34" charset="0"/>
              </a:rPr>
              <a:t> 7</a:t>
            </a:r>
            <a:r>
              <a:rPr lang="en-US" sz="4000" b="1" smtClean="0">
                <a:solidFill>
                  <a:schemeClr val="accent2"/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HP001 4 hàng" pitchFamily="34" charset="0"/>
              </a:rPr>
              <a:t>tháng</a:t>
            </a:r>
            <a:r>
              <a:rPr lang="en-US" sz="4000" b="1" dirty="0">
                <a:solidFill>
                  <a:schemeClr val="accent2"/>
                </a:solidFill>
                <a:latin typeface="HP001 4 hàng" pitchFamily="34" charset="0"/>
              </a:rPr>
              <a:t> 10 </a:t>
            </a:r>
            <a:r>
              <a:rPr lang="en-US" sz="4000" b="1" err="1">
                <a:solidFill>
                  <a:schemeClr val="accent2"/>
                </a:solidFill>
                <a:latin typeface="HP001 4 hàng" pitchFamily="34" charset="0"/>
              </a:rPr>
              <a:t>năm</a:t>
            </a:r>
            <a:r>
              <a:rPr lang="en-US" sz="4000" b="1">
                <a:solidFill>
                  <a:schemeClr val="accent2"/>
                </a:solidFill>
                <a:latin typeface="HP001 4 hàng" pitchFamily="34" charset="0"/>
              </a:rPr>
              <a:t> </a:t>
            </a:r>
            <a:r>
              <a:rPr lang="en-US" sz="4000" b="1" smtClean="0">
                <a:solidFill>
                  <a:schemeClr val="accent2"/>
                </a:solidFill>
                <a:latin typeface="HP001 4 hàng" pitchFamily="34" charset="0"/>
              </a:rPr>
              <a:t>2022</a:t>
            </a:r>
            <a:endParaRPr lang="en-US" sz="4000" b="1" dirty="0">
              <a:solidFill>
                <a:schemeClr val="accent2"/>
              </a:solidFill>
              <a:latin typeface="HP001 4 hàng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831253" y="3048000"/>
            <a:ext cx="633984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818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6672" y="212271"/>
            <a:ext cx="8482149" cy="63616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8011" y="280765"/>
            <a:ext cx="2756263" cy="15904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89C4AD2-46DF-4322-9806-A3ACA214062A}"/>
              </a:ext>
            </a:extLst>
          </p:cNvPr>
          <p:cNvGrpSpPr/>
          <p:nvPr/>
        </p:nvGrpSpPr>
        <p:grpSpPr>
          <a:xfrm>
            <a:off x="287588" y="280765"/>
            <a:ext cx="2886686" cy="975278"/>
            <a:chOff x="500062" y="381715"/>
            <a:chExt cx="2886686" cy="9752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117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180" y="1610655"/>
            <a:ext cx="7874026" cy="39053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7805" y="5563574"/>
            <a:ext cx="8268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thăm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sinh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thấy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mệt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hoặc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buồn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06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" t="5075" r="2269"/>
          <a:stretch/>
        </p:blipFill>
        <p:spPr>
          <a:xfrm>
            <a:off x="888274" y="1724298"/>
            <a:ext cx="10162903" cy="39607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97701" y="5685084"/>
            <a:ext cx="45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dạy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tập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múa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tập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hát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8365" y="5685084"/>
            <a:ext cx="45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giảng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sinh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82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Tìm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hiểu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những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cần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hiện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sự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kính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trọng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thầy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giáo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cô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giáo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58"/>
          <a:stretch/>
        </p:blipFill>
        <p:spPr>
          <a:xfrm>
            <a:off x="927966" y="1776548"/>
            <a:ext cx="10336067" cy="3984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16" y="5623556"/>
            <a:ext cx="3807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Lễ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phép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chào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4958" y="5623556"/>
            <a:ext cx="451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Tập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trung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hăng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hái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53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Tìm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hiểu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những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cần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hiện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sự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kính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trọng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thầy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giáo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cô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giáo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35615" y="5711112"/>
            <a:ext cx="8993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Tặng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hoa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chúc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mừng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nhân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ngày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nhà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Việt</a:t>
            </a:r>
            <a:r>
              <a:rPr lang="en-US" sz="2400" dirty="0" smtClean="0">
                <a:solidFill>
                  <a:schemeClr val="accent4"/>
                </a:solidFill>
              </a:rPr>
              <a:t> Nam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2937"/>
          <a:stretch/>
        </p:blipFill>
        <p:spPr>
          <a:xfrm>
            <a:off x="1835615" y="1666007"/>
            <a:ext cx="7833647" cy="395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6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Tìm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hiểu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những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cần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hiện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sự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kính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trọng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thầy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giáo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cô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giáo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972656" y="5778186"/>
            <a:ext cx="3846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Giúp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chồng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vở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nặng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26" y="1511377"/>
            <a:ext cx="10172643" cy="42668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70782" y="5778186"/>
            <a:ext cx="4624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những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chưa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hiểu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06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5" y="-43069"/>
            <a:ext cx="12413676" cy="69010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7730" y="1871391"/>
            <a:ext cx="11070058" cy="738662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lvl="1">
              <a:spcBef>
                <a:spcPts val="1600"/>
              </a:spcBef>
              <a:spcAft>
                <a:spcPts val="1600"/>
              </a:spcAft>
            </a:pPr>
            <a:r>
              <a:rPr lang="en-US" sz="4000" b="1" smtClean="0">
                <a:solidFill>
                  <a:schemeClr val="accent2"/>
                </a:solidFill>
                <a:latin typeface="HP001 4 hàng" pitchFamily="34" charset="0"/>
              </a:rPr>
              <a:t>Bài 3 : Kính trọng thầy giáo, cô </a:t>
            </a:r>
            <a:r>
              <a:rPr lang="en-US" sz="4000" b="1" smtClean="0">
                <a:solidFill>
                  <a:schemeClr val="accent2"/>
                </a:solidFill>
                <a:latin typeface="HP001 4 hàng" pitchFamily="34" charset="0"/>
              </a:rPr>
              <a:t>giáo (tiết2)</a:t>
            </a:r>
            <a:endParaRPr lang="en-US" sz="4000" dirty="0">
              <a:solidFill>
                <a:schemeClr val="accent2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90810" y="1134035"/>
            <a:ext cx="4631447" cy="800217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>
              <a:spcBef>
                <a:spcPts val="1600"/>
              </a:spcBef>
              <a:spcAft>
                <a:spcPts val="1600"/>
              </a:spcAft>
            </a:pPr>
            <a:r>
              <a:rPr lang="en-US" sz="4400" b="1">
                <a:solidFill>
                  <a:schemeClr val="accent2"/>
                </a:solidFill>
                <a:latin typeface="HP001 4 hàng" pitchFamily="34" charset="0"/>
              </a:rPr>
              <a:t>   </a:t>
            </a:r>
            <a:r>
              <a:rPr lang="en-US" sz="4000" b="1" smtClean="0">
                <a:solidFill>
                  <a:schemeClr val="accent2"/>
                </a:solidFill>
                <a:latin typeface="HP001 4 hàng" pitchFamily="34" charset="0"/>
              </a:rPr>
              <a:t>Đạo đức</a:t>
            </a:r>
            <a:endParaRPr lang="en-US" sz="4000" b="1" dirty="0">
              <a:solidFill>
                <a:schemeClr val="accent2"/>
              </a:solidFill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8268" y="428253"/>
            <a:ext cx="12164905" cy="738662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>
              <a:spcBef>
                <a:spcPts val="1600"/>
              </a:spcBef>
              <a:spcAft>
                <a:spcPts val="1600"/>
              </a:spcAft>
            </a:pPr>
            <a:r>
              <a:rPr lang="en-US" sz="4000" b="1" dirty="0" err="1">
                <a:solidFill>
                  <a:schemeClr val="accent2"/>
                </a:solidFill>
                <a:latin typeface="HP001 4 hàng" pitchFamily="34" charset="0"/>
              </a:rPr>
              <a:t>Thứ</a:t>
            </a:r>
            <a:r>
              <a:rPr lang="en-US" sz="4000" b="1" dirty="0">
                <a:solidFill>
                  <a:schemeClr val="accent2"/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HP001 4 hàng" pitchFamily="34" charset="0"/>
              </a:rPr>
              <a:t>sáu</a:t>
            </a:r>
            <a:r>
              <a:rPr lang="en-US" sz="4000" b="1" dirty="0">
                <a:solidFill>
                  <a:schemeClr val="accent2"/>
                </a:solidFill>
                <a:latin typeface="HP001 4 hàng" pitchFamily="34" charset="0"/>
              </a:rPr>
              <a:t> </a:t>
            </a:r>
            <a:r>
              <a:rPr lang="en-US" sz="4000" b="1" err="1">
                <a:solidFill>
                  <a:schemeClr val="accent2"/>
                </a:solidFill>
                <a:latin typeface="HP001 4 hàng" pitchFamily="34" charset="0"/>
              </a:rPr>
              <a:t>ngày</a:t>
            </a:r>
            <a:r>
              <a:rPr lang="en-US" sz="4000" b="1">
                <a:solidFill>
                  <a:schemeClr val="accent2"/>
                </a:solidFill>
                <a:latin typeface="HP001 4 hàng" pitchFamily="34" charset="0"/>
              </a:rPr>
              <a:t> </a:t>
            </a:r>
            <a:r>
              <a:rPr lang="en-US" sz="4000" b="1" smtClean="0">
                <a:solidFill>
                  <a:schemeClr val="accent2"/>
                </a:solidFill>
                <a:latin typeface="HP001 4 hàng" pitchFamily="34" charset="0"/>
              </a:rPr>
              <a:t>14 </a:t>
            </a:r>
            <a:r>
              <a:rPr lang="en-US" sz="4000" b="1" dirty="0" err="1">
                <a:solidFill>
                  <a:schemeClr val="accent2"/>
                </a:solidFill>
                <a:latin typeface="HP001 4 hàng" pitchFamily="34" charset="0"/>
              </a:rPr>
              <a:t>tháng</a:t>
            </a:r>
            <a:r>
              <a:rPr lang="en-US" sz="4000" b="1" dirty="0">
                <a:solidFill>
                  <a:schemeClr val="accent2"/>
                </a:solidFill>
                <a:latin typeface="HP001 4 hàng" pitchFamily="34" charset="0"/>
              </a:rPr>
              <a:t> 10 </a:t>
            </a:r>
            <a:r>
              <a:rPr lang="en-US" sz="4000" b="1" err="1">
                <a:solidFill>
                  <a:schemeClr val="accent2"/>
                </a:solidFill>
                <a:latin typeface="HP001 4 hàng" pitchFamily="34" charset="0"/>
              </a:rPr>
              <a:t>năm</a:t>
            </a:r>
            <a:r>
              <a:rPr lang="en-US" sz="4000" b="1">
                <a:solidFill>
                  <a:schemeClr val="accent2"/>
                </a:solidFill>
                <a:latin typeface="HP001 4 hàng" pitchFamily="34" charset="0"/>
              </a:rPr>
              <a:t> </a:t>
            </a:r>
            <a:r>
              <a:rPr lang="en-US" sz="4000" b="1" smtClean="0">
                <a:solidFill>
                  <a:schemeClr val="accent2"/>
                </a:solidFill>
                <a:latin typeface="HP001 4 hàng" pitchFamily="34" charset="0"/>
              </a:rPr>
              <a:t>2022</a:t>
            </a:r>
            <a:endParaRPr lang="en-US" sz="4000" b="1" dirty="0">
              <a:solidFill>
                <a:schemeClr val="accent2"/>
              </a:solidFill>
              <a:latin typeface="HP001 4 hàng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831253" y="3048000"/>
            <a:ext cx="633984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802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</TotalTime>
  <Words>428</Words>
  <Application>Microsoft Office PowerPoint</Application>
  <PresentationFormat>Custom</PresentationFormat>
  <Paragraphs>52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Nguyen</cp:lastModifiedBy>
  <cp:revision>19</cp:revision>
  <dcterms:created xsi:type="dcterms:W3CDTF">2021-06-11T02:39:36Z</dcterms:created>
  <dcterms:modified xsi:type="dcterms:W3CDTF">2022-10-14T03:30:31Z</dcterms:modified>
</cp:coreProperties>
</file>