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86" r:id="rId4"/>
    <p:sldId id="257" r:id="rId5"/>
    <p:sldId id="275" r:id="rId6"/>
    <p:sldId id="281" r:id="rId7"/>
    <p:sldId id="282" r:id="rId8"/>
    <p:sldId id="283" r:id="rId9"/>
    <p:sldId id="260" r:id="rId10"/>
    <p:sldId id="270" r:id="rId11"/>
    <p:sldId id="287" r:id="rId12"/>
    <p:sldId id="271" r:id="rId13"/>
    <p:sldId id="284" r:id="rId14"/>
    <p:sldId id="285" r:id="rId15"/>
    <p:sldId id="274" r:id="rId16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4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B1CF2E77-4E87-4338-A6B2-93E833A84A3C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5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B1CF2E77-4E87-4338-A6B2-93E833A84A3C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19.wdp"/><Relationship Id="rId5" Type="http://schemas.openxmlformats.org/officeDocument/2006/relationships/image" Target="../media/image26.pn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8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microsoft.com/office/2007/relationships/hdphoto" Target="../media/hdphoto1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534" y="4289163"/>
            <a:ext cx="980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=""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=""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=""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=""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=""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=""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=""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=""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=""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=""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=""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=""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=""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=""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=""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=""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=""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=""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=""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=""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=""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=""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=""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=""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=""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=""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=""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=""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=""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=""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=""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=""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=""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=""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=""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=""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=""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=""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=""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=""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=""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=""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=""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=""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=""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=""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=""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=""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=""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=""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=""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=""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=""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=""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=""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=""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=""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=""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=""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=""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=""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=""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=""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=""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=""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=""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=""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=""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=""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=""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=""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=""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=""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=""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067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268" y="1847686"/>
            <a:ext cx="11038480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400" b="1">
                <a:solidFill>
                  <a:schemeClr val="accent2"/>
                </a:solidFill>
                <a:latin typeface="HP001 4 hàng" pitchFamily="34" charset="0"/>
              </a:rPr>
              <a:t>  </a:t>
            </a:r>
            <a:r>
              <a:rPr lang="en-US" sz="4400" b="1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An toàn khi ở trường (tiết 2)</a:t>
            </a:r>
            <a:endParaRPr lang="en-US" sz="4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683" y="1123031"/>
            <a:ext cx="6590050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Tự nhiên và Xã hội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8" y="410963"/>
            <a:ext cx="12164905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44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tư </a:t>
            </a:r>
            <a:r>
              <a:rPr lang="en-US" sz="4400" b="1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44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26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10 </a:t>
            </a:r>
            <a:r>
              <a:rPr lang="en-US" sz="4400" b="1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4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2022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=""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=""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="" xmlns:ask="http://schemas.microsoft.com/office/drawing/2018/sketchyshapes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=""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=""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=""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=""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=""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x-none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/>
              <a:t>………</a:t>
            </a:r>
          </a:p>
          <a:p>
            <a:pPr>
              <a:lnSpc>
                <a:spcPct val="150000"/>
              </a:lnSpc>
            </a:pPr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=""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=""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=""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067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7132" y="1847686"/>
            <a:ext cx="10299616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400" b="1" dirty="0">
                <a:solidFill>
                  <a:schemeClr val="accent2"/>
                </a:solidFill>
                <a:latin typeface="HP001 4 hàng" pitchFamily="34" charset="0"/>
              </a:rPr>
              <a:t>  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An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toàn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khi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ở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trường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(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1)</a:t>
            </a:r>
            <a:endParaRPr lang="en-US" sz="4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683" y="1123031"/>
            <a:ext cx="6590050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</a:rPr>
              <a:t>Tự nhiên và Xã hội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8" y="410963"/>
            <a:ext cx="12164905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26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10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HP001 4 hàng" pitchFamily="34" charset="0"/>
              </a:rPr>
              <a:t>2023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=""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=""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=""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=""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=""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=""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=""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=""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=""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=""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=""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=""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=""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=""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=""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=""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=""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=""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=""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=""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=""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=""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x-none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=""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=""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=""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327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Baloo 2</vt:lpstr>
      <vt:lpstr>HP001 4 hàng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AutoBVT</cp:lastModifiedBy>
  <cp:revision>93</cp:revision>
  <dcterms:created xsi:type="dcterms:W3CDTF">2021-06-02T02:35:09Z</dcterms:created>
  <dcterms:modified xsi:type="dcterms:W3CDTF">2023-10-26T09:17:50Z</dcterms:modified>
</cp:coreProperties>
</file>