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2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3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1.xml" ContentType="application/vnd.openxmlformats-officedocument.presentationml.tags+xml"/>
  <Override PartName="/ppt/notesSlides/notesSlide11.xml" ContentType="application/vnd.openxmlformats-officedocument.presentationml.notesSlide+xml"/>
  <Override PartName="/ppt/tags/tag2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14" r:id="rId2"/>
    <p:sldMasterId id="2147483749" r:id="rId3"/>
    <p:sldMasterId id="2147483761" r:id="rId4"/>
  </p:sldMasterIdLst>
  <p:notesMasterIdLst>
    <p:notesMasterId r:id="rId28"/>
  </p:notesMasterIdLst>
  <p:sldIdLst>
    <p:sldId id="290" r:id="rId5"/>
    <p:sldId id="452" r:id="rId6"/>
    <p:sldId id="453" r:id="rId7"/>
    <p:sldId id="257" r:id="rId8"/>
    <p:sldId id="292" r:id="rId9"/>
    <p:sldId id="291" r:id="rId10"/>
    <p:sldId id="293" r:id="rId11"/>
    <p:sldId id="294" r:id="rId12"/>
    <p:sldId id="454" r:id="rId13"/>
    <p:sldId id="260" r:id="rId14"/>
    <p:sldId id="274" r:id="rId15"/>
    <p:sldId id="275" r:id="rId16"/>
    <p:sldId id="276" r:id="rId17"/>
    <p:sldId id="455" r:id="rId18"/>
    <p:sldId id="456" r:id="rId19"/>
    <p:sldId id="457" r:id="rId20"/>
    <p:sldId id="407" r:id="rId21"/>
    <p:sldId id="299" r:id="rId22"/>
    <p:sldId id="451" r:id="rId23"/>
    <p:sldId id="394" r:id="rId24"/>
    <p:sldId id="458" r:id="rId25"/>
    <p:sldId id="449" r:id="rId26"/>
    <p:sldId id="333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7" d="100"/>
          <a:sy n="67" d="100"/>
        </p:scale>
        <p:origin x="896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EB96B08-03F6-45D9-877D-0025A71AB4A2}" type="datetimeFigureOut">
              <a:rPr lang="en-US" smtClean="0"/>
              <a:t>12/1/2023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E819D36-2DD6-4C2F-9357-548314115C1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3852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056B7-353F-4605-A0A2-46AB4DCF189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275704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01455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97273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44481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056B7-353F-4605-A0A2-46AB4DCF189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31477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056B7-353F-4605-A0A2-46AB4DCF189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56068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056B7-353F-4605-A0A2-46AB4DCF189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805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PHẦN KHỞI ĐỘNG</a:t>
            </a:r>
          </a:p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hoa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xong</a:t>
            </a:r>
            <a:r>
              <a:rPr lang="en-US" dirty="0"/>
              <a:t>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rồi</a:t>
            </a:r>
            <a:r>
              <a:rPr lang="en-US" dirty="0"/>
              <a:t> </a:t>
            </a:r>
            <a:r>
              <a:rPr lang="en-US" dirty="0" err="1"/>
              <a:t>bấm</a:t>
            </a:r>
            <a:r>
              <a:rPr lang="en-US" dirty="0"/>
              <a:t> enter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mất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hoa</a:t>
            </a:r>
            <a:endParaRPr lang="en-US" dirty="0"/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MŨI TÊN ĐỂ QUAY LẠI SL3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29255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CÁC THẦY CÔ ẤN MŨI TÊN ĐỂ QUAY LẠI SL3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06876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MŨI TÊN ĐỂ QUAY LẠI SL3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62001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MŨI TÊN ĐỂ QUAY LẠI SL3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81422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8536705"/>
      </p:ext>
    </p:extLst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9674143"/>
      </p:ext>
    </p:extLst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62203296"/>
      </p:ext>
    </p:extLst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097797"/>
      </p:ext>
    </p:extLst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0947206"/>
      </p:ext>
    </p:extLst>
  </p:cSld>
  <p:clrMapOvr>
    <a:masterClrMapping/>
  </p:clrMapOvr>
  <p:transition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184389"/>
      </p:ext>
    </p:extLst>
  </p:cSld>
  <p:clrMapOvr>
    <a:masterClrMapping/>
  </p:clrMapOvr>
  <p:transition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9104797"/>
      </p:ext>
    </p:extLst>
  </p:cSld>
  <p:clrMapOvr>
    <a:masterClrMapping/>
  </p:clrMapOvr>
  <p:transition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1904155"/>
      </p:ext>
    </p:extLst>
  </p:cSld>
  <p:clrMapOvr>
    <a:masterClrMapping/>
  </p:clrMapOvr>
  <p:transition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877854"/>
      </p:ext>
    </p:extLst>
  </p:cSld>
  <p:clrMapOvr>
    <a:masterClrMapping/>
  </p:clrMapOvr>
  <p:transition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94927176"/>
      </p:ext>
    </p:extLst>
  </p:cSld>
  <p:clrMapOvr>
    <a:masterClrMapping/>
  </p:clrMapOvr>
  <p:transition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8630108"/>
      </p:ext>
    </p:extLst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7545809"/>
      </p:ext>
    </p:extLst>
  </p:cSld>
  <p:clrMapOvr>
    <a:masterClrMapping/>
  </p:clrMapOvr>
  <p:transition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1184148"/>
      </p:ext>
    </p:extLst>
  </p:cSld>
  <p:clrMapOvr>
    <a:masterClrMapping/>
  </p:clrMapOvr>
  <p:transition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1535656"/>
      </p:ext>
    </p:extLst>
  </p:cSld>
  <p:clrMapOvr>
    <a:masterClrMapping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8574872"/>
      </p:ext>
    </p:extLst>
  </p:cSld>
  <p:clrMapOvr>
    <a:masterClrMapping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9400500"/>
      </p:ext>
    </p:extLst>
  </p:cSld>
  <p:clrMapOvr>
    <a:masterClrMapping/>
  </p:clrMapOvr>
  <p:transition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01958791"/>
      </p:ext>
    </p:extLst>
  </p:cSld>
  <p:clrMapOvr>
    <a:masterClrMapping/>
  </p:clrMapOvr>
  <p:transition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0076306"/>
      </p:ext>
    </p:extLst>
  </p:cSld>
  <p:clrMapOvr>
    <a:masterClrMapping/>
  </p:clrMapOvr>
  <p:transition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7204172"/>
      </p:ext>
    </p:extLst>
  </p:cSld>
  <p:clrMapOvr>
    <a:masterClrMapping/>
  </p:clrMapOvr>
  <p:transition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7495375"/>
      </p:ext>
    </p:extLst>
  </p:cSld>
  <p:clrMapOvr>
    <a:masterClrMapping/>
  </p:clrMapOvr>
  <p:transition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563606"/>
      </p:ext>
    </p:extLst>
  </p:cSld>
  <p:clrMapOvr>
    <a:masterClrMapping/>
  </p:clrMapOvr>
  <p:transition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89399596"/>
      </p:ext>
    </p:extLst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9587182"/>
      </p:ext>
    </p:extLst>
  </p:cSld>
  <p:clrMapOvr>
    <a:masterClrMapping/>
  </p:clrMapOvr>
  <p:transition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47869706"/>
      </p:ext>
    </p:extLst>
  </p:cSld>
  <p:clrMapOvr>
    <a:masterClrMapping/>
  </p:clrMapOvr>
  <p:transition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3195282"/>
      </p:ext>
    </p:extLst>
  </p:cSld>
  <p:clrMapOvr>
    <a:masterClrMapping/>
  </p:clrMapOvr>
  <p:transition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65988445"/>
      </p:ext>
    </p:extLst>
  </p:cSld>
  <p:clrMapOvr>
    <a:masterClrMapping/>
  </p:clrMapOvr>
  <p:transition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42394948"/>
      </p:ext>
    </p:extLst>
  </p:cSld>
  <p:clrMapOvr>
    <a:masterClrMapping/>
  </p:clrMapOvr>
  <p:transition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906730"/>
      </p:ext>
    </p:extLst>
  </p:cSld>
  <p:clrMapOvr>
    <a:masterClrMapping/>
  </p:clrMapOvr>
  <p:transition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8386327"/>
      </p:ext>
    </p:extLst>
  </p:cSld>
  <p:clrMapOvr>
    <a:masterClrMapping/>
  </p:clrMapOvr>
  <p:transition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3461937"/>
      </p:ext>
    </p:extLst>
  </p:cSld>
  <p:clrMapOvr>
    <a:masterClrMapping/>
  </p:clrMapOvr>
  <p:transition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4537508"/>
      </p:ext>
    </p:extLst>
  </p:cSld>
  <p:clrMapOvr>
    <a:masterClrMapping/>
  </p:clrMapOvr>
  <p:transition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31899262"/>
      </p:ext>
    </p:extLst>
  </p:cSld>
  <p:clrMapOvr>
    <a:masterClrMapping/>
  </p:clrMapOvr>
  <p:transition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4870251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6847084"/>
      </p:ext>
    </p:extLst>
  </p:cSld>
  <p:clrMapOvr>
    <a:masterClrMapping/>
  </p:clrMapOvr>
  <p:transition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0187918"/>
      </p:ext>
    </p:extLst>
  </p:cSld>
  <p:clrMapOvr>
    <a:masterClrMapping/>
  </p:clrMapOvr>
  <p:transition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6662487"/>
      </p:ext>
    </p:extLst>
  </p:cSld>
  <p:clrMapOvr>
    <a:masterClrMapping/>
  </p:clrMapOvr>
  <p:transition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1316987"/>
      </p:ext>
    </p:extLst>
  </p:cSld>
  <p:clrMapOvr>
    <a:masterClrMapping/>
  </p:clrMapOvr>
  <p:transition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946038"/>
      </p:ext>
    </p:extLst>
  </p:cSld>
  <p:clrMapOvr>
    <a:masterClrMapping/>
  </p:clrMapOvr>
  <p:transition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6190760"/>
      </p:ext>
    </p:extLst>
  </p:cSld>
  <p:clrMapOvr>
    <a:masterClrMapping/>
  </p:clrMapOvr>
  <p:transition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7123923"/>
      </p:ext>
    </p:extLst>
  </p:cSld>
  <p:clrMapOvr>
    <a:masterClrMapping/>
  </p:clrMapOvr>
  <p:transition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2769635"/>
      </p:ext>
    </p:extLst>
  </p:cSld>
  <p:clrMapOvr>
    <a:masterClrMapping/>
  </p:clrMapOvr>
  <p:transition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362314"/>
      </p:ext>
    </p:extLst>
  </p:cSld>
  <p:clrMapOvr>
    <a:masterClrMapping/>
  </p:clrMapOvr>
  <p:transition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4106797"/>
      </p:ext>
    </p:extLst>
  </p:cSld>
  <p:clrMapOvr>
    <a:masterClrMapping/>
  </p:clrMapOvr>
  <p:transition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6727847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27275434"/>
      </p:ext>
    </p:extLst>
  </p:cSld>
  <p:clrMapOvr>
    <a:masterClrMapping/>
  </p:clrMapOvr>
  <p:transition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65261382"/>
      </p:ext>
    </p:extLst>
  </p:cSld>
  <p:clrMapOvr>
    <a:masterClrMapping/>
  </p:clrMapOvr>
  <p:transition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53999128"/>
      </p:ext>
    </p:extLst>
  </p:cSld>
  <p:clrMapOvr>
    <a:masterClrMapping/>
  </p:clrMapOvr>
  <p:transition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092950"/>
      </p:ext>
    </p:extLst>
  </p:cSld>
  <p:clrMapOvr>
    <a:masterClrMapping/>
  </p:clrMapOvr>
  <p:transition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6445215"/>
      </p:ext>
    </p:extLst>
  </p:cSld>
  <p:clrMapOvr>
    <a:masterClrMapping/>
  </p:clrMapOvr>
  <p:transition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2692112"/>
      </p:ext>
    </p:extLst>
  </p:cSld>
  <p:clrMapOvr>
    <a:masterClrMapping/>
  </p:clrMapOvr>
  <p:transition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1585048"/>
      </p:ext>
    </p:extLst>
  </p:cSld>
  <p:clrMapOvr>
    <a:masterClrMapping/>
  </p:clrMapOvr>
  <p:transition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1732845"/>
      </p:ext>
    </p:extLst>
  </p:cSld>
  <p:clrMapOvr>
    <a:masterClrMapping/>
  </p:clrMapOvr>
  <p:transition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41123512"/>
      </p:ext>
    </p:extLst>
  </p:cSld>
  <p:clrMapOvr>
    <a:masterClrMapping/>
  </p:clrMapOvr>
  <p:transition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75741"/>
      </p:ext>
    </p:extLst>
  </p:cSld>
  <p:clrMapOvr>
    <a:masterClrMapping/>
  </p:clrMapOvr>
  <p:transition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963248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3356023"/>
      </p:ext>
    </p:extLst>
  </p:cSld>
  <p:clrMapOvr>
    <a:masterClrMapping/>
  </p:clrMapOvr>
  <p:transition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5347051"/>
      </p:ext>
    </p:extLst>
  </p:cSld>
  <p:clrMapOvr>
    <a:masterClrMapping/>
  </p:clrMapOvr>
  <p:transition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3168747"/>
      </p:ext>
    </p:extLst>
  </p:cSld>
  <p:clrMapOvr>
    <a:masterClrMapping/>
  </p:clrMapOvr>
  <p:transition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38341980"/>
      </p:ext>
    </p:extLst>
  </p:cSld>
  <p:clrMapOvr>
    <a:masterClrMapping/>
  </p:clrMapOvr>
  <p:transition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7309498"/>
      </p:ext>
    </p:extLst>
  </p:cSld>
  <p:clrMapOvr>
    <a:masterClrMapping/>
  </p:clrMapOvr>
  <p:transition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7667489"/>
      </p:ext>
    </p:extLst>
  </p:cSld>
  <p:clrMapOvr>
    <a:masterClrMapping/>
  </p:clrMapOvr>
  <p:transition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3111467"/>
      </p:ext>
    </p:extLst>
  </p:cSld>
  <p:clrMapOvr>
    <a:masterClrMapping/>
  </p:clrMapOvr>
  <p:transition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37144812"/>
      </p:ext>
    </p:extLst>
  </p:cSld>
  <p:clrMapOvr>
    <a:masterClrMapping/>
  </p:clrMapOvr>
  <p:transition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71440863"/>
      </p:ext>
    </p:extLst>
  </p:cSld>
  <p:clrMapOvr>
    <a:masterClrMapping/>
  </p:clrMapOvr>
  <p:transition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148592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86437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83199204"/>
      </p:ext>
    </p:extLst>
  </p:cSld>
  <p:clrMapOvr>
    <a:masterClrMapping/>
  </p:clrMapOvr>
  <p:transition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758250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862363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438512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814611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444440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862332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071500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335242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137674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4067A4B-FB63-4564-94FF-53393D218CC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03E2021C-9415-4AE4-BCA2-4D8BD4A345B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EBDDEDF-69BE-498D-ADB5-434255D3D4A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2023/12/1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6AB3B06-8838-4A20-AE55-5B66918024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C8EA1E7-E425-4010-894A-81FE61947A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E2E1AF1-1CD9-4A1A-B8FA-C1819FF6ADF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838449" y="6927702"/>
            <a:ext cx="1704978" cy="1142354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AD32E2E4-34B2-4B9B-BB39-2A5B3473B982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671512" y="7142162"/>
            <a:ext cx="1704975" cy="962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1128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9872983"/>
      </p:ext>
    </p:extLst>
  </p:cSld>
  <p:clrMapOvr>
    <a:masterClrMapping/>
  </p:clrMapOvr>
  <p:transition>
    <p:fad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56A9068-8A13-445F-A459-9A7599124F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1BD5EB7-1C46-4881-839D-2E2220EEEE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6F10D5A-E412-4DF6-AF76-D90AA72BA60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2023/12/1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857F38D-2CD9-482F-91B0-99619C53BD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957AE71-9808-4F62-BF57-6D185F10D2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809834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F59F824-59C4-45F6-97F2-0B0CDB6FC7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31912AE-27AF-4D03-B4DE-6392976DEB9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937FA12-4947-4E96-9012-5A12C6C42B4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2023/12/1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4E1C117-BDB8-4AE6-91D1-03EF59320D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1BE8E53-F8C5-4839-B73B-88E68AE646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184165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122701B-35A9-4382-B815-73A09261EE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96392FD1-3DC1-49E9-BA04-ADCBDB3C19D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A23616E-D514-4842-9D58-09A231A18A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5F485753-3C6B-4D75-809B-23D4CC973A1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2023/12/1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96BEA1CF-238C-405A-BA65-F599EA7AE3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9E07343-30F9-437D-9ADE-1A8500D00E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317540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8486FFF-FF48-4773-9B85-72FB18A4B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0CE6FD1-6E57-4710-A0B9-938370148C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9EC2E8B-51AC-437E-B13F-B9764AFF297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7B29CC7-713C-4DBE-A0C8-0A55627EBB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EC12B61D-3095-4C70-90D3-DAA8A77D947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290E0715-5D50-4819-B800-92BE11E4E17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2023/12/1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68C2DD70-FFF3-4855-9B88-A337F2AA9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67D59AB0-E120-4141-A85F-1D0C2803D4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330266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4559538-FD8A-4AB6-B0C6-9D755A6CDC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DC5BF5B4-3BD8-41D7-AB15-4B88A7625B0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2023/12/1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8EB5A0AF-3063-4123-A2DE-B137464AF8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0FF6EFED-3870-46FE-ABD5-831FAD0907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387037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51D8152-B902-466F-98EC-96188B0CEEB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2023/12/1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623F889-136D-4532-A243-4873474ABA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12C72751-5C54-4FA9-BAE2-DBFCBFD74F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C5516A7-3ACC-4417-84C2-2C4885ED68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20304" y="-199175"/>
            <a:ext cx="1217422" cy="1217422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C5516A7-3ACC-4417-84C2-2C4885ED68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7978" y="1410066"/>
            <a:ext cx="1217422" cy="1217422"/>
          </a:xfrm>
          <a:prstGeom prst="ellipse">
            <a:avLst/>
          </a:prstGeom>
          <a:ln>
            <a:noFill/>
          </a:ln>
          <a:effectLst>
            <a:softEdge rad="1270000"/>
          </a:effectLst>
        </p:spPr>
      </p:pic>
    </p:spTree>
    <p:extLst>
      <p:ext uri="{BB962C8B-B14F-4D97-AF65-F5344CB8AC3E}">
        <p14:creationId xmlns:p14="http://schemas.microsoft.com/office/powerpoint/2010/main" val="421350871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69626ED-DA7D-4F1A-A2BC-29B7530DA1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0F9F46B-9FBC-4441-AB77-4DF9DB7001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E27F03E8-6802-4F2C-B57F-4E3A00056F7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D1032E2-E302-461E-8F05-8C04929B7D4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2023/12/1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241890BC-B3B0-403A-A06E-08711262AF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8B825C1-68E6-4CDA-9C3C-4DAC5E816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588330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7E75FFF-3604-48DD-B97A-C900972A67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6B70F097-94D8-45C7-B51D-1289E32B75F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0CE3A73-90A3-427C-B658-15A890CED71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58279FB-02E9-4A20-90A1-1C16F532F39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2023/12/1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81DCBAB-5C75-4FBB-9DA0-3971E9BD33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28B057C-9DC1-46C3-9AB0-7D034573D6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172605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B7360B4-481C-4A5E-94F4-5C82769BE4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19D5CA3-57C5-4B7B-B9A1-ECEB8ECFC36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FE053AF-82DC-4CF9-963C-92C79EB394E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2023/12/1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81592EA-1992-40C2-B4E7-5EEFAC4380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503BFFA-6A8F-4E02-B27C-6DA1167856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54333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D5D1B118-97B1-4167-8ACA-512D03559D4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6D7EB8F5-F623-4FF9-88E3-B0B12AA7018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7DCD126-62C0-458B-9103-B786229F27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2023/12/1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220C6DC-C6B5-4E38-978B-AC1B62B95C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DC95F6F-01EE-474B-ABD8-63DA7264D6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643469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9294988"/>
      </p:ext>
    </p:extLst>
  </p:cSld>
  <p:clrMapOvr>
    <a:masterClrMapping/>
  </p:clrMapOvr>
  <p:transition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419534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903481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Agenda slide layout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438116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277222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34" Type="http://schemas.openxmlformats.org/officeDocument/2006/relationships/slideLayout" Target="../slideLayouts/slideLayout67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slideLayout" Target="../slideLayouts/slideLayout66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slideLayout" Target="../slideLayouts/slideLayout65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36" Type="http://schemas.openxmlformats.org/officeDocument/2006/relationships/image" Target="../media/image1.png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Relationship Id="rId35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slideLayout" Target="../slideLayouts/slideLayout91.xml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90.xml"/><Relationship Id="rId17" Type="http://schemas.openxmlformats.org/officeDocument/2006/relationships/image" Target="../media/image2.jpeg"/><Relationship Id="rId2" Type="http://schemas.openxmlformats.org/officeDocument/2006/relationships/slideLayout" Target="../slideLayouts/slideLayout80.xml"/><Relationship Id="rId16" Type="http://schemas.openxmlformats.org/officeDocument/2006/relationships/theme" Target="../theme/theme4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slideLayout" Target="../slideLayouts/slideLayout9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8A133FC3-1B47-F7EE-C2F2-7BF340AEBECB}"/>
              </a:ext>
            </a:extLst>
          </p:cNvPr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58699" y="295275"/>
            <a:ext cx="1171575" cy="1171575"/>
          </a:xfrm>
          <a:prstGeom prst="rect">
            <a:avLst/>
          </a:prstGeom>
        </p:spPr>
      </p:pic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C53A9D82-C952-4331-60F5-59DF8E2D44BA}"/>
              </a:ext>
            </a:extLst>
          </p:cNvPr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5605" y="8075696"/>
            <a:ext cx="1171575" cy="1171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11713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2" r:id="rId31"/>
    <p:sldLayoutId id="2147483693" r:id="rId32"/>
    <p:sldLayoutId id="2147483694" r:id="rId33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8A133FC3-1B47-F7EE-C2F2-7BF340AEBECB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58699" y="295275"/>
            <a:ext cx="1171575" cy="1171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9461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  <p:sldLayoutId id="2147483742" r:id="rId28"/>
    <p:sldLayoutId id="2147483743" r:id="rId29"/>
    <p:sldLayoutId id="2147483744" r:id="rId30"/>
    <p:sldLayoutId id="2147483745" r:id="rId31"/>
    <p:sldLayoutId id="2147483746" r:id="rId32"/>
    <p:sldLayoutId id="2147483747" r:id="rId33"/>
    <p:sldLayoutId id="2147483748" r:id="rId34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44422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Content Placeholder 12" descr="cdc42615100be655bf1a"/>
          <p:cNvPicPr>
            <a:picLocks noChangeAspect="1"/>
          </p:cNvPicPr>
          <p:nvPr userDrawn="1"/>
        </p:nvPicPr>
        <p:blipFill>
          <a:blip r:embed="rId17">
            <a:clrChange>
              <a:clrFrom>
                <a:srgbClr val="FFE1E3">
                  <a:alpha val="100000"/>
                </a:srgbClr>
              </a:clrFrom>
              <a:clrTo>
                <a:srgbClr val="FFE1E3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061813" y="1541857"/>
            <a:ext cx="1600518" cy="1600518"/>
          </a:xfrm>
          <a:prstGeom prst="rect">
            <a:avLst/>
          </a:prstGeom>
          <a:effectLst>
            <a:softEdge rad="1270000"/>
          </a:effectLst>
        </p:spPr>
      </p:pic>
    </p:spTree>
    <p:extLst>
      <p:ext uri="{BB962C8B-B14F-4D97-AF65-F5344CB8AC3E}">
        <p14:creationId xmlns:p14="http://schemas.microsoft.com/office/powerpoint/2010/main" val="19240542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  <p:sldLayoutId id="2147483773" r:id="rId12"/>
    <p:sldLayoutId id="2147483774" r:id="rId13"/>
    <p:sldLayoutId id="2147483775" r:id="rId14"/>
    <p:sldLayoutId id="2147483776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svg"/><Relationship Id="rId18" Type="http://schemas.openxmlformats.org/officeDocument/2006/relationships/image" Target="../media/image34.svg"/><Relationship Id="rId26" Type="http://schemas.openxmlformats.org/officeDocument/2006/relationships/slide" Target="slide14.xml"/><Relationship Id="rId3" Type="http://schemas.openxmlformats.org/officeDocument/2006/relationships/image" Target="../media/image22.png"/><Relationship Id="rId21" Type="http://schemas.openxmlformats.org/officeDocument/2006/relationships/slide" Target="slide12.xml"/><Relationship Id="rId7" Type="http://schemas.openxmlformats.org/officeDocument/2006/relationships/image" Target="../media/image25.png"/><Relationship Id="rId12" Type="http://schemas.openxmlformats.org/officeDocument/2006/relationships/image" Target="../media/image29.png"/><Relationship Id="rId17" Type="http://schemas.openxmlformats.org/officeDocument/2006/relationships/image" Target="../media/image33.png"/><Relationship Id="rId25" Type="http://schemas.openxmlformats.org/officeDocument/2006/relationships/image" Target="../media/image40.svg"/><Relationship Id="rId2" Type="http://schemas.openxmlformats.org/officeDocument/2006/relationships/notesSlide" Target="../notesSlides/notesSlide5.xml"/><Relationship Id="rId16" Type="http://schemas.openxmlformats.org/officeDocument/2006/relationships/slide" Target="slide13.xml"/><Relationship Id="rId20" Type="http://schemas.openxmlformats.org/officeDocument/2006/relationships/image" Target="../media/image36.svg"/><Relationship Id="rId1" Type="http://schemas.openxmlformats.org/officeDocument/2006/relationships/slideLayout" Target="../slideLayouts/slideLayout64.xml"/><Relationship Id="rId6" Type="http://schemas.openxmlformats.org/officeDocument/2006/relationships/slide" Target="slide15.xml"/><Relationship Id="rId11" Type="http://schemas.openxmlformats.org/officeDocument/2006/relationships/slide" Target="slide11.xml"/><Relationship Id="rId24" Type="http://schemas.openxmlformats.org/officeDocument/2006/relationships/image" Target="../media/image39.png"/><Relationship Id="rId5" Type="http://schemas.openxmlformats.org/officeDocument/2006/relationships/image" Target="../media/image24.svg"/><Relationship Id="rId15" Type="http://schemas.openxmlformats.org/officeDocument/2006/relationships/image" Target="../media/image32.svg"/><Relationship Id="rId23" Type="http://schemas.openxmlformats.org/officeDocument/2006/relationships/image" Target="../media/image38.svg"/><Relationship Id="rId28" Type="http://schemas.openxmlformats.org/officeDocument/2006/relationships/image" Target="../media/image42.svg"/><Relationship Id="rId10" Type="http://schemas.openxmlformats.org/officeDocument/2006/relationships/image" Target="../media/image28.svg"/><Relationship Id="rId19" Type="http://schemas.openxmlformats.org/officeDocument/2006/relationships/image" Target="../media/image35.png"/><Relationship Id="rId4" Type="http://schemas.openxmlformats.org/officeDocument/2006/relationships/image" Target="../media/image23.png"/><Relationship Id="rId9" Type="http://schemas.openxmlformats.org/officeDocument/2006/relationships/image" Target="../media/image27.png"/><Relationship Id="rId14" Type="http://schemas.openxmlformats.org/officeDocument/2006/relationships/image" Target="../media/image31.png"/><Relationship Id="rId22" Type="http://schemas.openxmlformats.org/officeDocument/2006/relationships/image" Target="../media/image37.png"/><Relationship Id="rId27" Type="http://schemas.openxmlformats.org/officeDocument/2006/relationships/image" Target="../media/image4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3" Type="http://schemas.openxmlformats.org/officeDocument/2006/relationships/audio" Target="../media/audio1.wav"/><Relationship Id="rId7" Type="http://schemas.openxmlformats.org/officeDocument/2006/relationships/image" Target="../media/image30.sv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29.png"/><Relationship Id="rId5" Type="http://schemas.openxmlformats.org/officeDocument/2006/relationships/image" Target="../media/image28.svg"/><Relationship Id="rId10" Type="http://schemas.openxmlformats.org/officeDocument/2006/relationships/image" Target="../media/image43.png"/><Relationship Id="rId4" Type="http://schemas.openxmlformats.org/officeDocument/2006/relationships/image" Target="../media/image27.png"/><Relationship Id="rId9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audio" Target="../media/audio1.wav"/><Relationship Id="rId7" Type="http://schemas.openxmlformats.org/officeDocument/2006/relationships/image" Target="../media/image36.sv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35.png"/><Relationship Id="rId5" Type="http://schemas.openxmlformats.org/officeDocument/2006/relationships/image" Target="../media/image25.png"/><Relationship Id="rId10" Type="http://schemas.openxmlformats.org/officeDocument/2006/relationships/image" Target="../media/image44.png"/><Relationship Id="rId4" Type="http://schemas.openxmlformats.org/officeDocument/2006/relationships/slide" Target="slide10.xml"/><Relationship Id="rId9" Type="http://schemas.openxmlformats.org/officeDocument/2006/relationships/image" Target="../media/image38.sv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3" Type="http://schemas.openxmlformats.org/officeDocument/2006/relationships/audio" Target="../media/audio1.wav"/><Relationship Id="rId7" Type="http://schemas.openxmlformats.org/officeDocument/2006/relationships/image" Target="../media/image34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33.png"/><Relationship Id="rId5" Type="http://schemas.openxmlformats.org/officeDocument/2006/relationships/image" Target="../media/image32.svg"/><Relationship Id="rId10" Type="http://schemas.openxmlformats.org/officeDocument/2006/relationships/image" Target="../media/image45.png"/><Relationship Id="rId4" Type="http://schemas.openxmlformats.org/officeDocument/2006/relationships/image" Target="../media/image31.png"/><Relationship Id="rId9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svg"/><Relationship Id="rId3" Type="http://schemas.openxmlformats.org/officeDocument/2006/relationships/audio" Target="../media/audio1.wav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46.png"/><Relationship Id="rId11" Type="http://schemas.openxmlformats.org/officeDocument/2006/relationships/image" Target="../media/image48.svg"/><Relationship Id="rId5" Type="http://schemas.openxmlformats.org/officeDocument/2006/relationships/image" Target="../media/image25.png"/><Relationship Id="rId10" Type="http://schemas.openxmlformats.org/officeDocument/2006/relationships/image" Target="../media/image47.png"/><Relationship Id="rId4" Type="http://schemas.openxmlformats.org/officeDocument/2006/relationships/slide" Target="slide10.xml"/><Relationship Id="rId9" Type="http://schemas.openxmlformats.org/officeDocument/2006/relationships/slide" Target="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2.jpg"/><Relationship Id="rId5" Type="http://schemas.openxmlformats.org/officeDocument/2006/relationships/image" Target="../media/image51.png"/><Relationship Id="rId4" Type="http://schemas.openxmlformats.org/officeDocument/2006/relationships/image" Target="../media/image50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55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1.xml"/><Relationship Id="rId5" Type="http://schemas.openxmlformats.org/officeDocument/2006/relationships/image" Target="../media/image57.jpg"/><Relationship Id="rId4" Type="http://schemas.openxmlformats.org/officeDocument/2006/relationships/image" Target="../media/image5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58.png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video" Target="../media/media2.mp4"/><Relationship Id="rId2" Type="http://schemas.microsoft.com/office/2007/relationships/media" Target="../media/media2.mp4"/><Relationship Id="rId1" Type="http://schemas.openxmlformats.org/officeDocument/2006/relationships/tags" Target="../tags/tag2.xml"/><Relationship Id="rId6" Type="http://schemas.openxmlformats.org/officeDocument/2006/relationships/image" Target="../media/image60.png"/><Relationship Id="rId5" Type="http://schemas.openxmlformats.org/officeDocument/2006/relationships/notesSlide" Target="../notesSlides/notesSlide12.xml"/><Relationship Id="rId4" Type="http://schemas.openxmlformats.org/officeDocument/2006/relationships/slideLayout" Target="../slideLayouts/slideLayout6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3.png"/><Relationship Id="rId5" Type="http://schemas.openxmlformats.org/officeDocument/2006/relationships/image" Target="../media/image14.png"/><Relationship Id="rId4" Type="http://schemas.openxmlformats.org/officeDocument/2006/relationships/image" Target="../media/image62.sv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huongthaoGADT" TargetMode="Externa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80.xml"/><Relationship Id="rId4" Type="http://schemas.openxmlformats.org/officeDocument/2006/relationships/image" Target="../media/image65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sv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8.png"/><Relationship Id="rId5" Type="http://schemas.openxmlformats.org/officeDocument/2006/relationships/image" Target="../media/image8.png"/><Relationship Id="rId4" Type="http://schemas.openxmlformats.org/officeDocument/2006/relationships/image" Target="../media/image7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68119" y="1846993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2" y="4145098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5" y="4114701"/>
            <a:ext cx="1524132" cy="169483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22DF0AD-9BCD-13B8-6ED3-692253171E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93249" y="1525657"/>
            <a:ext cx="6712278" cy="4115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441115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2117;p60">
            <a:extLst>
              <a:ext uri="{FF2B5EF4-FFF2-40B4-BE49-F238E27FC236}">
                <a16:creationId xmlns:a16="http://schemas.microsoft.com/office/drawing/2014/main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2118;p60">
            <a:extLst>
              <a:ext uri="{FF2B5EF4-FFF2-40B4-BE49-F238E27FC236}">
                <a16:creationId xmlns:a16="http://schemas.microsoft.com/office/drawing/2014/main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2119;p60">
            <a:extLst>
              <a:ext uri="{FF2B5EF4-FFF2-40B4-BE49-F238E27FC236}">
                <a16:creationId xmlns:a16="http://schemas.microsoft.com/office/drawing/2014/main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83" name="Picture 82">
            <a:extLst>
              <a:ext uri="{FF2B5EF4-FFF2-40B4-BE49-F238E27FC236}">
                <a16:creationId xmlns:a16="http://schemas.microsoft.com/office/drawing/2014/main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5847" t="56723"/>
          <a:stretch/>
        </p:blipFill>
        <p:spPr>
          <a:xfrm>
            <a:off x="10009238" y="-109997"/>
            <a:ext cx="2542985" cy="2191370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:a16="http://schemas.microsoft.com/office/drawing/2014/main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138123" y="0"/>
            <a:ext cx="1010905" cy="771964"/>
          </a:xfrm>
          <a:prstGeom prst="rect">
            <a:avLst/>
          </a:prstGeom>
        </p:spPr>
      </p:pic>
      <p:pic>
        <p:nvPicPr>
          <p:cNvPr id="260" name="Picture 259">
            <a:hlinkClick r:id="rId6" action="ppaction://hlinksldjump"/>
            <a:extLst>
              <a:ext uri="{FF2B5EF4-FFF2-40B4-BE49-F238E27FC236}">
                <a16:creationId xmlns:a16="http://schemas.microsoft.com/office/drawing/2014/main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A852403F-0464-4F34-B577-727AF1467EC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97507" y="82050"/>
            <a:ext cx="6078239" cy="1121761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02AFE129-8F86-4C0F-A059-F14A91B351B7}"/>
              </a:ext>
            </a:extLst>
          </p:cNvPr>
          <p:cNvGrpSpPr/>
          <p:nvPr/>
        </p:nvGrpSpPr>
        <p:grpSpPr>
          <a:xfrm>
            <a:off x="715723" y="1267118"/>
            <a:ext cx="2558419" cy="2400315"/>
            <a:chOff x="1168972" y="1677523"/>
            <a:chExt cx="3078775" cy="2836321"/>
          </a:xfrm>
        </p:grpSpPr>
        <p:pic>
          <p:nvPicPr>
            <p:cNvPr id="159" name="Picture 2">
              <a:extLst>
                <a:ext uri="{FF2B5EF4-FFF2-40B4-BE49-F238E27FC236}">
                  <a16:creationId xmlns:a16="http://schemas.microsoft.com/office/drawing/2014/main" id="{AE6F3958-7AAD-41D9-915E-BD4BE494C10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1168972" y="1677523"/>
              <a:ext cx="3078775" cy="2836321"/>
            </a:xfrm>
            <a:prstGeom prst="rect">
              <a:avLst/>
            </a:prstGeom>
          </p:spPr>
        </p:pic>
        <p:pic>
          <p:nvPicPr>
            <p:cNvPr id="162" name="Picture 2">
              <a:hlinkClick r:id="rId11" action="ppaction://hlinksldjump"/>
              <a:extLst>
                <a:ext uri="{FF2B5EF4-FFF2-40B4-BE49-F238E27FC236}">
                  <a16:creationId xmlns:a16="http://schemas.microsoft.com/office/drawing/2014/main" id="{1507AA6F-C0BA-4679-84C7-8E458D76B3F4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rcRect/>
            <a:stretch>
              <a:fillRect/>
            </a:stretch>
          </p:blipFill>
          <p:spPr>
            <a:xfrm>
              <a:off x="1265505" y="1773898"/>
              <a:ext cx="2869547" cy="2643570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E5B3FD8-D43D-4B45-8668-A311E514B3A4}"/>
              </a:ext>
            </a:extLst>
          </p:cNvPr>
          <p:cNvGrpSpPr/>
          <p:nvPr/>
        </p:nvGrpSpPr>
        <p:grpSpPr>
          <a:xfrm>
            <a:off x="5987846" y="1345776"/>
            <a:ext cx="2507226" cy="2419979"/>
            <a:chOff x="8355573" y="1625875"/>
            <a:chExt cx="3167634" cy="3299619"/>
          </a:xfrm>
        </p:grpSpPr>
        <p:pic>
          <p:nvPicPr>
            <p:cNvPr id="160" name="Picture 3">
              <a:extLst>
                <a:ext uri="{FF2B5EF4-FFF2-40B4-BE49-F238E27FC236}">
                  <a16:creationId xmlns:a16="http://schemas.microsoft.com/office/drawing/2014/main" id="{24817705-A8BC-4F42-B11B-3570ABB380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rcRect/>
            <a:stretch>
              <a:fillRect/>
            </a:stretch>
          </p:blipFill>
          <p:spPr>
            <a:xfrm>
              <a:off x="8355573" y="1625875"/>
              <a:ext cx="3167634" cy="3299619"/>
            </a:xfrm>
            <a:prstGeom prst="rect">
              <a:avLst/>
            </a:prstGeom>
          </p:spPr>
        </p:pic>
        <p:pic>
          <p:nvPicPr>
            <p:cNvPr id="163" name="Picture 3">
              <a:hlinkClick r:id="rId16" action="ppaction://hlinksldjump"/>
              <a:extLst>
                <a:ext uri="{FF2B5EF4-FFF2-40B4-BE49-F238E27FC236}">
                  <a16:creationId xmlns:a16="http://schemas.microsoft.com/office/drawing/2014/main" id="{1D5308CA-6094-4930-9973-F1474E25F11F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rcRect/>
            <a:stretch>
              <a:fillRect/>
            </a:stretch>
          </p:blipFill>
          <p:spPr>
            <a:xfrm>
              <a:off x="8462111" y="1736852"/>
              <a:ext cx="2954557" cy="3077663"/>
            </a:xfrm>
            <a:prstGeom prst="rect">
              <a:avLst/>
            </a:prstGeom>
          </p:spPr>
        </p:pic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AD9EAEA-367A-471A-BAB5-5B9F360F99DC}"/>
              </a:ext>
            </a:extLst>
          </p:cNvPr>
          <p:cNvGrpSpPr/>
          <p:nvPr/>
        </p:nvGrpSpPr>
        <p:grpSpPr>
          <a:xfrm rot="2985290">
            <a:off x="3719356" y="3033077"/>
            <a:ext cx="2401207" cy="2517581"/>
            <a:chOff x="4477939" y="3418435"/>
            <a:chExt cx="3236122" cy="3114767"/>
          </a:xfrm>
        </p:grpSpPr>
        <p:pic>
          <p:nvPicPr>
            <p:cNvPr id="161" name="Picture 5">
              <a:extLst>
                <a:ext uri="{FF2B5EF4-FFF2-40B4-BE49-F238E27FC236}">
                  <a16:creationId xmlns:a16="http://schemas.microsoft.com/office/drawing/2014/main" id="{30FB876D-3FED-4114-A0F5-09CFD31481EE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rcRect/>
            <a:stretch>
              <a:fillRect/>
            </a:stretch>
          </p:blipFill>
          <p:spPr>
            <a:xfrm>
              <a:off x="4477939" y="3418435"/>
              <a:ext cx="3236122" cy="3114767"/>
            </a:xfrm>
            <a:prstGeom prst="rect">
              <a:avLst/>
            </a:prstGeom>
          </p:spPr>
        </p:pic>
        <p:pic>
          <p:nvPicPr>
            <p:cNvPr id="164" name="Picture 5">
              <a:hlinkClick r:id="rId21" action="ppaction://hlinksldjump"/>
              <a:extLst>
                <a:ext uri="{FF2B5EF4-FFF2-40B4-BE49-F238E27FC236}">
                  <a16:creationId xmlns:a16="http://schemas.microsoft.com/office/drawing/2014/main" id="{CFCE5213-50AF-4C02-9FD0-BD1EB7A472E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rcRect/>
            <a:stretch>
              <a:fillRect/>
            </a:stretch>
          </p:blipFill>
          <p:spPr>
            <a:xfrm>
              <a:off x="4572886" y="3524888"/>
              <a:ext cx="3046228" cy="2931994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5086E63-37CC-F2AF-B903-47B33D7DD99F}"/>
              </a:ext>
            </a:extLst>
          </p:cNvPr>
          <p:cNvGrpSpPr/>
          <p:nvPr/>
        </p:nvGrpSpPr>
        <p:grpSpPr>
          <a:xfrm rot="2985290">
            <a:off x="9348631" y="1623376"/>
            <a:ext cx="2401207" cy="2517581"/>
            <a:chOff x="4477939" y="3418435"/>
            <a:chExt cx="3236122" cy="3114767"/>
          </a:xfrm>
        </p:grpSpPr>
        <p:pic>
          <p:nvPicPr>
            <p:cNvPr id="15" name="Picture 5">
              <a:extLst>
                <a:ext uri="{FF2B5EF4-FFF2-40B4-BE49-F238E27FC236}">
                  <a16:creationId xmlns:a16="http://schemas.microsoft.com/office/drawing/2014/main" id="{4DE1DC2D-319A-5577-1D77-E672F8F312E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rcRect/>
            <a:stretch>
              <a:fillRect/>
            </a:stretch>
          </p:blipFill>
          <p:spPr>
            <a:xfrm>
              <a:off x="4477939" y="3418435"/>
              <a:ext cx="3236122" cy="3114767"/>
            </a:xfrm>
            <a:prstGeom prst="rect">
              <a:avLst/>
            </a:prstGeom>
          </p:spPr>
        </p:pic>
        <p:pic>
          <p:nvPicPr>
            <p:cNvPr id="16" name="Picture 5">
              <a:hlinkClick r:id="rId26" action="ppaction://hlinksldjump"/>
              <a:extLst>
                <a:ext uri="{FF2B5EF4-FFF2-40B4-BE49-F238E27FC236}">
                  <a16:creationId xmlns:a16="http://schemas.microsoft.com/office/drawing/2014/main" id="{F8AF9374-2054-6671-0C97-80F1AED11765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rcRect/>
            <a:stretch>
              <a:fillRect/>
            </a:stretch>
          </p:blipFill>
          <p:spPr>
            <a:xfrm>
              <a:off x="4572886" y="3524888"/>
              <a:ext cx="3046228" cy="293199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0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05EDA5-91FC-435E-9775-51EE36FF5EBF}"/>
              </a:ext>
            </a:extLst>
          </p:cNvPr>
          <p:cNvSpPr/>
          <p:nvPr/>
        </p:nvSpPr>
        <p:spPr>
          <a:xfrm>
            <a:off x="1278348" y="331359"/>
            <a:ext cx="9950091" cy="1217454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47A5329-48E6-4B02-90BB-40D645DFA620}"/>
              </a:ext>
            </a:extLst>
          </p:cNvPr>
          <p:cNvGrpSpPr/>
          <p:nvPr/>
        </p:nvGrpSpPr>
        <p:grpSpPr>
          <a:xfrm>
            <a:off x="316506" y="0"/>
            <a:ext cx="1687402" cy="1687244"/>
            <a:chOff x="1168972" y="1677523"/>
            <a:chExt cx="3078775" cy="2836321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373C18B1-A14C-4691-9A75-2EEA5B878CB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168972" y="1677523"/>
              <a:ext cx="3078775" cy="2836321"/>
            </a:xfrm>
            <a:prstGeom prst="rect">
              <a:avLst/>
            </a:prstGeom>
          </p:spPr>
        </p:pic>
        <p:pic>
          <p:nvPicPr>
            <p:cNvPr id="4" name="Picture 2">
              <a:extLst>
                <a:ext uri="{FF2B5EF4-FFF2-40B4-BE49-F238E27FC236}">
                  <a16:creationId xmlns:a16="http://schemas.microsoft.com/office/drawing/2014/main" id="{BD9C9212-267E-40E3-80EC-ABE11D2BE70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1265505" y="1773898"/>
              <a:ext cx="2869547" cy="2643570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A763F3F-751C-496F-9DD6-F311EE8E10CB}"/>
              </a:ext>
            </a:extLst>
          </p:cNvPr>
          <p:cNvGrpSpPr/>
          <p:nvPr/>
        </p:nvGrpSpPr>
        <p:grpSpPr>
          <a:xfrm>
            <a:off x="6322142" y="1928832"/>
            <a:ext cx="4071208" cy="1633517"/>
            <a:chOff x="2590456" y="3469209"/>
            <a:chExt cx="3630312" cy="1005311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F2AED846-32AA-4475-82A0-0B90402CB05D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D20A2F1-BAFB-4F8E-8292-3147414547E1}"/>
                </a:ext>
              </a:extLst>
            </p:cNvPr>
            <p:cNvSpPr txBox="1"/>
            <p:nvPr/>
          </p:nvSpPr>
          <p:spPr>
            <a:xfrm>
              <a:off x="2771423" y="3584891"/>
              <a:ext cx="3399340" cy="8334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Hoa hướng dương</a:t>
              </a:r>
              <a:endPara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02A0515F-3C20-49BE-B9BC-C5E600E5812C}"/>
              </a:ext>
            </a:extLst>
          </p:cNvPr>
          <p:cNvSpPr txBox="1"/>
          <p:nvPr/>
        </p:nvSpPr>
        <p:spPr>
          <a:xfrm>
            <a:off x="2071249" y="504715"/>
            <a:ext cx="85355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nl-NL" sz="48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Đây là cây gì?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pic>
        <p:nvPicPr>
          <p:cNvPr id="20" name="Picture 19">
            <a:hlinkClick r:id="rId8" action="ppaction://hlinksldjump"/>
            <a:extLst>
              <a:ext uri="{FF2B5EF4-FFF2-40B4-BE49-F238E27FC236}">
                <a16:creationId xmlns:a16="http://schemas.microsoft.com/office/drawing/2014/main" id="{F584B926-462A-4619-ABC2-92366D139E8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500" y="5033182"/>
            <a:ext cx="3054312" cy="109099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C37EE4ED-CAE0-1C65-CE6F-CB135258C46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727404" y="1949552"/>
            <a:ext cx="3820356" cy="262244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119248000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05EDA5-91FC-435E-9775-51EE36FF5EBF}"/>
              </a:ext>
            </a:extLst>
          </p:cNvPr>
          <p:cNvSpPr/>
          <p:nvPr/>
        </p:nvSpPr>
        <p:spPr>
          <a:xfrm>
            <a:off x="1278348" y="331359"/>
            <a:ext cx="9950091" cy="1217454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A0515F-3C20-49BE-B9BC-C5E600E5812C}"/>
              </a:ext>
            </a:extLst>
          </p:cNvPr>
          <p:cNvSpPr txBox="1"/>
          <p:nvPr/>
        </p:nvSpPr>
        <p:spPr>
          <a:xfrm>
            <a:off x="1875855" y="357543"/>
            <a:ext cx="85355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nl-NL" sz="60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Đây là cây gì?</a:t>
            </a:r>
            <a:endParaRPr lang="en-US" sz="6000" dirty="0">
              <a:solidFill>
                <a:srgbClr val="002060"/>
              </a:solidFill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pic>
        <p:nvPicPr>
          <p:cNvPr id="20" name="Picture 19">
            <a:hlinkClick r:id="rId4" action="ppaction://hlinksldjump"/>
            <a:extLst>
              <a:ext uri="{FF2B5EF4-FFF2-40B4-BE49-F238E27FC236}">
                <a16:creationId xmlns:a16="http://schemas.microsoft.com/office/drawing/2014/main" id="{F584B926-462A-4619-ABC2-92366D139E8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8844" y="5315858"/>
            <a:ext cx="3054312" cy="1090998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89A8F663-A70E-476C-AE36-68CC254809B8}"/>
              </a:ext>
            </a:extLst>
          </p:cNvPr>
          <p:cNvGrpSpPr/>
          <p:nvPr/>
        </p:nvGrpSpPr>
        <p:grpSpPr>
          <a:xfrm rot="2985290">
            <a:off x="250627" y="-183523"/>
            <a:ext cx="1901817" cy="2052939"/>
            <a:chOff x="4477939" y="3418435"/>
            <a:chExt cx="3236122" cy="3114767"/>
          </a:xfrm>
        </p:grpSpPr>
        <p:pic>
          <p:nvPicPr>
            <p:cNvPr id="15" name="Picture 5">
              <a:extLst>
                <a:ext uri="{FF2B5EF4-FFF2-40B4-BE49-F238E27FC236}">
                  <a16:creationId xmlns:a16="http://schemas.microsoft.com/office/drawing/2014/main" id="{75E80FEC-B64D-4B95-BBF7-D808D6567D8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4477939" y="3418435"/>
              <a:ext cx="3236122" cy="3114767"/>
            </a:xfrm>
            <a:prstGeom prst="rect">
              <a:avLst/>
            </a:prstGeom>
          </p:spPr>
        </p:pic>
        <p:pic>
          <p:nvPicPr>
            <p:cNvPr id="16" name="Picture 5">
              <a:extLst>
                <a:ext uri="{FF2B5EF4-FFF2-40B4-BE49-F238E27FC236}">
                  <a16:creationId xmlns:a16="http://schemas.microsoft.com/office/drawing/2014/main" id="{1FFC8325-36A8-4964-B0CB-544A3C991A5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p:blipFill>
          <p:spPr>
            <a:xfrm>
              <a:off x="4572886" y="3524888"/>
              <a:ext cx="3046228" cy="2931994"/>
            </a:xfrm>
            <a:prstGeom prst="rect">
              <a:avLst/>
            </a:prstGeom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7632F36-99B4-E493-DA6E-8C43120F5788}"/>
              </a:ext>
            </a:extLst>
          </p:cNvPr>
          <p:cNvGrpSpPr/>
          <p:nvPr/>
        </p:nvGrpSpPr>
        <p:grpSpPr>
          <a:xfrm>
            <a:off x="7412722" y="2628589"/>
            <a:ext cx="2941420" cy="1241662"/>
            <a:chOff x="2590456" y="3469209"/>
            <a:chExt cx="3630312" cy="1005311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0F6E00D4-A1EC-D825-32C0-10B32E98BAAF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DB038755-7080-1DBE-9487-2696002BA0A9}"/>
                </a:ext>
              </a:extLst>
            </p:cNvPr>
            <p:cNvSpPr txBox="1"/>
            <p:nvPr/>
          </p:nvSpPr>
          <p:spPr>
            <a:xfrm>
              <a:off x="2763203" y="3561218"/>
              <a:ext cx="3399341" cy="34268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 dừa</a:t>
              </a:r>
              <a:endPara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D9C2A46A-0C9C-D5EA-C3AD-2C4193C00B0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029946" y="2045106"/>
            <a:ext cx="3168835" cy="32232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77795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05EDA5-91FC-435E-9775-51EE36FF5EBF}"/>
              </a:ext>
            </a:extLst>
          </p:cNvPr>
          <p:cNvSpPr/>
          <p:nvPr/>
        </p:nvSpPr>
        <p:spPr>
          <a:xfrm>
            <a:off x="1278348" y="331359"/>
            <a:ext cx="9950091" cy="1217454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A0515F-3C20-49BE-B9BC-C5E600E5812C}"/>
              </a:ext>
            </a:extLst>
          </p:cNvPr>
          <p:cNvSpPr txBox="1"/>
          <p:nvPr/>
        </p:nvSpPr>
        <p:spPr>
          <a:xfrm>
            <a:off x="2047875" y="319443"/>
            <a:ext cx="843972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nl-NL" sz="66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Đây là cây gì?</a:t>
            </a:r>
            <a:endParaRPr lang="en-US" sz="6600" dirty="0">
              <a:solidFill>
                <a:srgbClr val="002060"/>
              </a:solidFill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444593E-C86C-4501-8423-2AD1AA6F66D7}"/>
              </a:ext>
            </a:extLst>
          </p:cNvPr>
          <p:cNvGrpSpPr/>
          <p:nvPr/>
        </p:nvGrpSpPr>
        <p:grpSpPr>
          <a:xfrm>
            <a:off x="182051" y="0"/>
            <a:ext cx="2192594" cy="2172053"/>
            <a:chOff x="8355573" y="1625875"/>
            <a:chExt cx="3167634" cy="3299619"/>
          </a:xfrm>
        </p:grpSpPr>
        <p:pic>
          <p:nvPicPr>
            <p:cNvPr id="19" name="Picture 3">
              <a:extLst>
                <a:ext uri="{FF2B5EF4-FFF2-40B4-BE49-F238E27FC236}">
                  <a16:creationId xmlns:a16="http://schemas.microsoft.com/office/drawing/2014/main" id="{ADEBF57D-0A97-4736-AC5F-EEB6F20B799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8355573" y="1625875"/>
              <a:ext cx="3167634" cy="3299619"/>
            </a:xfrm>
            <a:prstGeom prst="rect">
              <a:avLst/>
            </a:prstGeom>
          </p:spPr>
        </p:pic>
        <p:pic>
          <p:nvPicPr>
            <p:cNvPr id="21" name="Picture 3">
              <a:extLst>
                <a:ext uri="{FF2B5EF4-FFF2-40B4-BE49-F238E27FC236}">
                  <a16:creationId xmlns:a16="http://schemas.microsoft.com/office/drawing/2014/main" id="{225B1061-57B5-4E7F-AC85-FAECBA512FA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8462111" y="1736852"/>
              <a:ext cx="2954557" cy="3077663"/>
            </a:xfrm>
            <a:prstGeom prst="rect">
              <a:avLst/>
            </a:prstGeom>
          </p:spPr>
        </p:pic>
      </p:grpSp>
      <p:pic>
        <p:nvPicPr>
          <p:cNvPr id="3" name="Picture 2">
            <a:hlinkClick r:id="rId8" action="ppaction://hlinksldjump"/>
            <a:extLst>
              <a:ext uri="{FF2B5EF4-FFF2-40B4-BE49-F238E27FC236}">
                <a16:creationId xmlns:a16="http://schemas.microsoft.com/office/drawing/2014/main" id="{E48AF1BB-5B69-5FB3-9BFC-90E42C0C3A6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3033" y="5597911"/>
            <a:ext cx="3054312" cy="1090998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4D16142E-899F-5F61-2F26-D9B44A6F3762}"/>
              </a:ext>
            </a:extLst>
          </p:cNvPr>
          <p:cNvGrpSpPr/>
          <p:nvPr/>
        </p:nvGrpSpPr>
        <p:grpSpPr>
          <a:xfrm>
            <a:off x="6974958" y="2320245"/>
            <a:ext cx="3796266" cy="1369254"/>
            <a:chOff x="2590456" y="3469209"/>
            <a:chExt cx="3630312" cy="1005311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02F45B50-0683-7998-6144-746A0A5FD54C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B4E307C-CDA4-DE9B-8940-C2D83B039F43}"/>
                </a:ext>
              </a:extLst>
            </p:cNvPr>
            <p:cNvSpPr txBox="1"/>
            <p:nvPr/>
          </p:nvSpPr>
          <p:spPr>
            <a:xfrm>
              <a:off x="2672773" y="3561218"/>
              <a:ext cx="3489769" cy="3855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 hoa sen</a:t>
              </a:r>
              <a:endPara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8CD0359C-34B1-4AF7-B8BF-B352C4EDF5A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956391" y="2082210"/>
            <a:ext cx="3850537" cy="26328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516178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05EDA5-91FC-435E-9775-51EE36FF5EBF}"/>
              </a:ext>
            </a:extLst>
          </p:cNvPr>
          <p:cNvSpPr/>
          <p:nvPr/>
        </p:nvSpPr>
        <p:spPr>
          <a:xfrm>
            <a:off x="1278348" y="331359"/>
            <a:ext cx="9950091" cy="1217454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A0515F-3C20-49BE-B9BC-C5E600E5812C}"/>
              </a:ext>
            </a:extLst>
          </p:cNvPr>
          <p:cNvSpPr txBox="1"/>
          <p:nvPr/>
        </p:nvSpPr>
        <p:spPr>
          <a:xfrm>
            <a:off x="2047875" y="319443"/>
            <a:ext cx="843972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nl-NL" sz="60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Đây là cây gì?</a:t>
            </a:r>
            <a:endParaRPr lang="en-US" sz="6000" dirty="0">
              <a:solidFill>
                <a:srgbClr val="002060"/>
              </a:solidFill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pic>
        <p:nvPicPr>
          <p:cNvPr id="3" name="Picture 2">
            <a:hlinkClick r:id="rId4" action="ppaction://hlinksldjump"/>
            <a:extLst>
              <a:ext uri="{FF2B5EF4-FFF2-40B4-BE49-F238E27FC236}">
                <a16:creationId xmlns:a16="http://schemas.microsoft.com/office/drawing/2014/main" id="{E48AF1BB-5B69-5FB3-9BFC-90E42C0C3A6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3033" y="5597911"/>
            <a:ext cx="3054312" cy="1090998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4D16142E-899F-5F61-2F26-D9B44A6F3762}"/>
              </a:ext>
            </a:extLst>
          </p:cNvPr>
          <p:cNvGrpSpPr/>
          <p:nvPr/>
        </p:nvGrpSpPr>
        <p:grpSpPr>
          <a:xfrm>
            <a:off x="7091915" y="2415938"/>
            <a:ext cx="3806899" cy="1305458"/>
            <a:chOff x="2590456" y="3469209"/>
            <a:chExt cx="3630312" cy="1005311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02F45B50-0683-7998-6144-746A0A5FD54C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B4E307C-CDA4-DE9B-8940-C2D83B039F43}"/>
                </a:ext>
              </a:extLst>
            </p:cNvPr>
            <p:cNvSpPr txBox="1"/>
            <p:nvPr/>
          </p:nvSpPr>
          <p:spPr>
            <a:xfrm>
              <a:off x="2672773" y="3561218"/>
              <a:ext cx="3489769" cy="3855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 mướp</a:t>
              </a:r>
              <a:endPara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C1CB0B08-249D-16AC-6522-71660F75FA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90886" y="2126513"/>
            <a:ext cx="3916587" cy="2831472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93400510-29CE-08BB-9395-1F5EC255979F}"/>
              </a:ext>
            </a:extLst>
          </p:cNvPr>
          <p:cNvGrpSpPr/>
          <p:nvPr/>
        </p:nvGrpSpPr>
        <p:grpSpPr>
          <a:xfrm rot="2985290">
            <a:off x="535876" y="-291148"/>
            <a:ext cx="2401207" cy="2517581"/>
            <a:chOff x="4477939" y="3418435"/>
            <a:chExt cx="3236122" cy="3114767"/>
          </a:xfrm>
        </p:grpSpPr>
        <p:pic>
          <p:nvPicPr>
            <p:cNvPr id="9" name="Picture 5">
              <a:extLst>
                <a:ext uri="{FF2B5EF4-FFF2-40B4-BE49-F238E27FC236}">
                  <a16:creationId xmlns:a16="http://schemas.microsoft.com/office/drawing/2014/main" id="{6818ABF6-7790-E907-9139-7A4320C969F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4477939" y="3418435"/>
              <a:ext cx="3236122" cy="3114767"/>
            </a:xfrm>
            <a:prstGeom prst="rect">
              <a:avLst/>
            </a:prstGeom>
          </p:spPr>
        </p:pic>
        <p:pic>
          <p:nvPicPr>
            <p:cNvPr id="10" name="Picture 5">
              <a:hlinkClick r:id="rId9" action="ppaction://hlinksldjump"/>
              <a:extLst>
                <a:ext uri="{FF2B5EF4-FFF2-40B4-BE49-F238E27FC236}">
                  <a16:creationId xmlns:a16="http://schemas.microsoft.com/office/drawing/2014/main" id="{83632337-07BE-5AC5-586F-05974F2EB6D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>
              <a:fillRect/>
            </a:stretch>
          </p:blipFill>
          <p:spPr>
            <a:xfrm>
              <a:off x="4572886" y="3524888"/>
              <a:ext cx="3046228" cy="293199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4351279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 descr="Tìm Hiểu Về Hoa Cúc - Loài Hoa Mộc Mạc, Giản đơn Và Gần Gũi Cuộc Sống đời  Thường - Báo Khuyến Nông">
            <a:extLst>
              <a:ext uri="{FF2B5EF4-FFF2-40B4-BE49-F238E27FC236}">
                <a16:creationId xmlns:a16="http://schemas.microsoft.com/office/drawing/2014/main" id="{37D0FA83-33CD-0D46-EB02-F61D496C9DA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1BABD61-EEE1-F29B-6D30-8AACF06FBC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40822" y="613570"/>
            <a:ext cx="3529355" cy="281146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5AC9F0AC-F1D1-93DD-866F-C025414935D7}"/>
              </a:ext>
            </a:extLst>
          </p:cNvPr>
          <p:cNvSpPr txBox="1"/>
          <p:nvPr/>
        </p:nvSpPr>
        <p:spPr>
          <a:xfrm>
            <a:off x="5005253" y="2901812"/>
            <a:ext cx="1600200" cy="52322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Hoa cúc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B3A29417-93AC-7572-BABB-ECA721A81F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4800" y="3425519"/>
            <a:ext cx="3965193" cy="2960267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36CCA12B-8099-DD8E-66D3-92BADA27B123}"/>
              </a:ext>
            </a:extLst>
          </p:cNvPr>
          <p:cNvSpPr txBox="1"/>
          <p:nvPr/>
        </p:nvSpPr>
        <p:spPr>
          <a:xfrm>
            <a:off x="9448800" y="6334780"/>
            <a:ext cx="1600200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Hoa sen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63EEFAF-8435-FAE4-42FE-63729936AA5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4316" y="605578"/>
            <a:ext cx="4014446" cy="285092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76B4DB80-9657-6CEB-4D6C-5BF8C693B16F}"/>
              </a:ext>
            </a:extLst>
          </p:cNvPr>
          <p:cNvSpPr txBox="1"/>
          <p:nvPr/>
        </p:nvSpPr>
        <p:spPr>
          <a:xfrm>
            <a:off x="1033823" y="2959657"/>
            <a:ext cx="2057400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Hoa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đào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711F142-D93E-35CE-B591-68CDA4B6D4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06985" y="1863949"/>
            <a:ext cx="6172200" cy="685800"/>
          </a:xfrm>
        </p:spPr>
        <p:txBody>
          <a:bodyPr>
            <a:normAutofit fontScale="90000"/>
          </a:bodyPr>
          <a:lstStyle/>
          <a:p>
            <a:pPr algn="ctr"/>
            <a:r>
              <a:rPr lang="en-US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Một</a:t>
            </a:r>
            <a:r>
              <a:rPr lang="en-US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loài</a:t>
            </a:r>
            <a:r>
              <a:rPr lang="en-US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hoa</a:t>
            </a:r>
            <a:endParaRPr lang="en-US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02317951-F5FE-A0FC-F871-FF1A5EC2725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0823" y="3482877"/>
            <a:ext cx="3529354" cy="2902910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B1221124-66B9-27C5-29BC-5D26081D352C}"/>
              </a:ext>
            </a:extLst>
          </p:cNvPr>
          <p:cNvSpPr txBox="1"/>
          <p:nvPr/>
        </p:nvSpPr>
        <p:spPr>
          <a:xfrm>
            <a:off x="5005253" y="5838277"/>
            <a:ext cx="2057400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Hoa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hướng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dương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81574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 animBg="1"/>
      <p:bldP spid="13" grpId="0" animBg="1"/>
      <p:bldP spid="15" grpId="0" animBg="1"/>
      <p:bldP spid="16" grpId="0"/>
      <p:bldP spid="1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A5B32985-9343-1EE5-A695-43A96C6151F5}"/>
              </a:ext>
            </a:extLst>
          </p:cNvPr>
          <p:cNvSpPr/>
          <p:nvPr/>
        </p:nvSpPr>
        <p:spPr>
          <a:xfrm>
            <a:off x="191386" y="340242"/>
            <a:ext cx="11897833" cy="6220046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AutoShape 2" descr="Tả cây phượng ở sân trường - Bài làm văn hay">
            <a:extLst>
              <a:ext uri="{FF2B5EF4-FFF2-40B4-BE49-F238E27FC236}">
                <a16:creationId xmlns:a16="http://schemas.microsoft.com/office/drawing/2014/main" id="{CFBB3364-F615-BBF5-7812-37B3A29C93A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914C3DAC-9FEE-64DD-9E45-F2FACFD2BD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97842" y="223284"/>
            <a:ext cx="4231758" cy="685800"/>
          </a:xfrm>
          <a:solidFill>
            <a:srgbClr val="FFFF00"/>
          </a:solidFill>
          <a:ln>
            <a:solidFill>
              <a:srgbClr val="FF0000"/>
            </a:solidFill>
          </a:ln>
        </p:spPr>
        <p:txBody>
          <a:bodyPr>
            <a:noAutofit/>
          </a:bodyPr>
          <a:lstStyle/>
          <a:p>
            <a:pPr algn="ctr"/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Một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loài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cây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</a:p>
        </p:txBody>
      </p:sp>
      <p:pic>
        <p:nvPicPr>
          <p:cNvPr id="1026" name="Picture 2" descr="CÂY BÀNG">
            <a:extLst>
              <a:ext uri="{FF2B5EF4-FFF2-40B4-BE49-F238E27FC236}">
                <a16:creationId xmlns:a16="http://schemas.microsoft.com/office/drawing/2014/main" id="{54243BDF-75D7-AB5A-4B46-CE53475A63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0005" y="1116196"/>
            <a:ext cx="3852284" cy="2966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ây xà cừ - Cây trồng cảnh quan đường phố, đô thị">
            <a:extLst>
              <a:ext uri="{FF2B5EF4-FFF2-40B4-BE49-F238E27FC236}">
                <a16:creationId xmlns:a16="http://schemas.microsoft.com/office/drawing/2014/main" id="{60C08183-5E80-30E8-B5CE-5B9141BB30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108" y="1158947"/>
            <a:ext cx="3381152" cy="29239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Phượng vĩ – Wikipedia tiếng Việt">
            <a:extLst>
              <a:ext uri="{FF2B5EF4-FFF2-40B4-BE49-F238E27FC236}">
                <a16:creationId xmlns:a16="http://schemas.microsoft.com/office/drawing/2014/main" id="{7FBC67AA-407C-7DCB-E142-4CEA1D6E27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936" y="1092494"/>
            <a:ext cx="3958856" cy="29691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5D9DB912-6C82-07B3-07E4-0A3C5CCB0B30}"/>
              </a:ext>
            </a:extLst>
          </p:cNvPr>
          <p:cNvGrpSpPr/>
          <p:nvPr/>
        </p:nvGrpSpPr>
        <p:grpSpPr>
          <a:xfrm>
            <a:off x="744279" y="4308533"/>
            <a:ext cx="3147237" cy="943950"/>
            <a:chOff x="2590456" y="3469209"/>
            <a:chExt cx="3630312" cy="1005311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00B2A901-63BD-85B2-8359-E427C7C2AEDE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4C1D490-38D9-266C-A9F7-AE762E0D284F}"/>
                </a:ext>
              </a:extLst>
            </p:cNvPr>
            <p:cNvSpPr txBox="1"/>
            <p:nvPr/>
          </p:nvSpPr>
          <p:spPr>
            <a:xfrm>
              <a:off x="2672773" y="3561218"/>
              <a:ext cx="3489769" cy="5567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 phượng</a:t>
              </a:r>
              <a:endPara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C15E7D5-62E5-F953-5965-0A7E2CB1A86F}"/>
              </a:ext>
            </a:extLst>
          </p:cNvPr>
          <p:cNvGrpSpPr/>
          <p:nvPr/>
        </p:nvGrpSpPr>
        <p:grpSpPr>
          <a:xfrm>
            <a:off x="4954772" y="4319166"/>
            <a:ext cx="3147237" cy="943950"/>
            <a:chOff x="2590456" y="3469209"/>
            <a:chExt cx="3630312" cy="1005311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48A844D7-4DB0-029B-A6A4-BBB940DEAE10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1C35497-938E-762C-729B-57E5C41A9461}"/>
                </a:ext>
              </a:extLst>
            </p:cNvPr>
            <p:cNvSpPr txBox="1"/>
            <p:nvPr/>
          </p:nvSpPr>
          <p:spPr>
            <a:xfrm>
              <a:off x="2672773" y="3561218"/>
              <a:ext cx="3489769" cy="8076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 bàng</a:t>
              </a:r>
              <a:endPara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46B0B6-E144-AB50-0702-EB53CB7B9484}"/>
              </a:ext>
            </a:extLst>
          </p:cNvPr>
          <p:cNvGrpSpPr/>
          <p:nvPr/>
        </p:nvGrpSpPr>
        <p:grpSpPr>
          <a:xfrm>
            <a:off x="8835655" y="4287268"/>
            <a:ext cx="3147237" cy="943950"/>
            <a:chOff x="2590456" y="3469209"/>
            <a:chExt cx="3630312" cy="1005311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278933E5-0CFC-6931-83A1-2C2DB8DE33D8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40C406C4-95E3-BA9A-78E9-A7433AD3DAC6}"/>
                </a:ext>
              </a:extLst>
            </p:cNvPr>
            <p:cNvSpPr txBox="1"/>
            <p:nvPr/>
          </p:nvSpPr>
          <p:spPr>
            <a:xfrm>
              <a:off x="2672773" y="3561218"/>
              <a:ext cx="3489769" cy="8076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 xà cừ</a:t>
              </a:r>
              <a:endPara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504923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14800" y="609600"/>
            <a:ext cx="3657600" cy="914400"/>
          </a:xfrm>
          <a:solidFill>
            <a:srgbClr val="FFFF99"/>
          </a:solidFill>
        </p:spPr>
        <p:txBody>
          <a:bodyPr/>
          <a:lstStyle/>
          <a:p>
            <a:pPr algn="ctr"/>
            <a:r>
              <a:rPr lang="en-US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KẾT LUẬN</a:t>
            </a:r>
            <a:endParaRPr lang="en-US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30566" y="2016400"/>
            <a:ext cx="5715000" cy="2180425"/>
          </a:xfrm>
          <a:solidFill>
            <a:srgbClr val="FFFF00"/>
          </a:solidFill>
        </p:spPr>
        <p:txBody>
          <a:bodyPr>
            <a:normAutofit fontScale="92500" lnSpcReduction="10000"/>
          </a:bodyPr>
          <a:lstStyle/>
          <a:p>
            <a:pPr marL="0" indent="0" algn="just">
              <a:lnSpc>
                <a:spcPct val="100000"/>
              </a:lnSpc>
              <a:buNone/>
            </a:pP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Mỗi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loài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cây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có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dạng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</a:p>
          <a:p>
            <a:pPr marL="0" indent="0" algn="just">
              <a:lnSpc>
                <a:spcPct val="100000"/>
              </a:lnSpc>
              <a:buNone/>
            </a:pP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màu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sắc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kích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thước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đặc</a:t>
            </a:r>
            <a:endParaRPr lang="en-US" sz="3600" b="1" dirty="0">
              <a:solidFill>
                <a:srgbClr val="0000FF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marL="0" indent="0" algn="just">
              <a:lnSpc>
                <a:spcPct val="100000"/>
              </a:lnSpc>
              <a:buNone/>
            </a:pP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điểm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bên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ngoài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nổi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bật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riêng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67642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Tm="31233"/>
    </mc:Choice>
    <mc:Fallback xmlns="">
      <p:transition advTm="3123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68119" y="1846993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2" y="4145098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5" y="4114701"/>
            <a:ext cx="1524132" cy="169483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837C3F7-98ED-58B3-E06C-F6E5E0A9B5D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68043" y="1741240"/>
            <a:ext cx="5157663" cy="369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836032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705668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Flowchart: Manual Input 5">
            <a:extLst>
              <a:ext uri="{FF2B5EF4-FFF2-40B4-BE49-F238E27FC236}">
                <a16:creationId xmlns:a16="http://schemas.microsoft.com/office/drawing/2014/main" id="{B2A299C6-F29E-9B24-378F-541F67E8FCCE}"/>
              </a:ext>
            </a:extLst>
          </p:cNvPr>
          <p:cNvSpPr/>
          <p:nvPr/>
        </p:nvSpPr>
        <p:spPr>
          <a:xfrm>
            <a:off x="2382515" y="175931"/>
            <a:ext cx="7069830" cy="1014916"/>
          </a:xfrm>
          <a:prstGeom prst="flowChartManualInput">
            <a:avLst/>
          </a:prstGeom>
          <a:solidFill>
            <a:srgbClr val="FFC000">
              <a:lumMod val="20000"/>
              <a:lumOff val="80000"/>
            </a:srgbClr>
          </a:soli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Chúng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mình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cùng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gieo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D577FFE-5D17-F486-6E18-DAF5921FDA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15330" y="1571014"/>
            <a:ext cx="8199831" cy="2865368"/>
          </a:xfrm>
          <a:prstGeom prst="rect">
            <a:avLst/>
          </a:prstGeom>
        </p:spPr>
      </p:pic>
      <p:sp>
        <p:nvSpPr>
          <p:cNvPr id="12" name="Notched Right Arrow 6">
            <a:extLst>
              <a:ext uri="{FF2B5EF4-FFF2-40B4-BE49-F238E27FC236}">
                <a16:creationId xmlns:a16="http://schemas.microsoft.com/office/drawing/2014/main" id="{F0F41061-DC19-5AD6-E455-05C703D48B16}"/>
              </a:ext>
            </a:extLst>
          </p:cNvPr>
          <p:cNvSpPr/>
          <p:nvPr/>
        </p:nvSpPr>
        <p:spPr>
          <a:xfrm>
            <a:off x="3722282" y="4957592"/>
            <a:ext cx="1143000" cy="533400"/>
          </a:xfrm>
          <a:prstGeom prst="notchedRightArrow">
            <a:avLst/>
          </a:prstGeom>
          <a:solidFill>
            <a:srgbClr val="00B050"/>
          </a:solidFill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Notched Right Arrow 7">
            <a:extLst>
              <a:ext uri="{FF2B5EF4-FFF2-40B4-BE49-F238E27FC236}">
                <a16:creationId xmlns:a16="http://schemas.microsoft.com/office/drawing/2014/main" id="{0D5675DC-BD56-DB5D-F85B-2230775730F4}"/>
              </a:ext>
            </a:extLst>
          </p:cNvPr>
          <p:cNvSpPr/>
          <p:nvPr/>
        </p:nvSpPr>
        <p:spPr>
          <a:xfrm>
            <a:off x="7555319" y="4930883"/>
            <a:ext cx="1143000" cy="533400"/>
          </a:xfrm>
          <a:prstGeom prst="notchedRightArrow">
            <a:avLst/>
          </a:prstGeom>
          <a:solidFill>
            <a:srgbClr val="00B050"/>
          </a:solidFill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E139490-EB12-D2B0-02D5-6F3C0C225A7F}"/>
              </a:ext>
            </a:extLst>
          </p:cNvPr>
          <p:cNvSpPr txBox="1"/>
          <p:nvPr/>
        </p:nvSpPr>
        <p:spPr>
          <a:xfrm>
            <a:off x="398721" y="4684861"/>
            <a:ext cx="3110023" cy="1200329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 1: CHUẨN BỊ DỤNG CỤ, LÀM ĐẤT, BÓN PHÂN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84703E-649A-BD4D-9D84-C4975FC665DE}"/>
              </a:ext>
            </a:extLst>
          </p:cNvPr>
          <p:cNvSpPr txBox="1"/>
          <p:nvPr/>
        </p:nvSpPr>
        <p:spPr>
          <a:xfrm>
            <a:off x="4909584" y="4857951"/>
            <a:ext cx="2552700" cy="830997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 2: </a:t>
            </a:r>
          </a:p>
          <a:p>
            <a:pPr algn="ctr"/>
            <a:r>
              <a:rPr lang="en-US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GIEO TRỒNG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87AFA94-4376-EDD1-3B82-A58E39A2A87F}"/>
              </a:ext>
            </a:extLst>
          </p:cNvPr>
          <p:cNvSpPr txBox="1"/>
          <p:nvPr/>
        </p:nvSpPr>
        <p:spPr>
          <a:xfrm>
            <a:off x="8727559" y="4841358"/>
            <a:ext cx="3048000" cy="830997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 3: TƯỚI NƯỚC, CHĂM SÓC</a:t>
            </a:r>
          </a:p>
        </p:txBody>
      </p:sp>
    </p:spTree>
    <p:extLst>
      <p:ext uri="{BB962C8B-B14F-4D97-AF65-F5344CB8AC3E}">
        <p14:creationId xmlns:p14="http://schemas.microsoft.com/office/powerpoint/2010/main" val="13261805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C3B388-95AC-A0F6-5480-613C55CAA3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E9DBAA1-6178-59DC-AF4B-0E2A54D04A3D}"/>
              </a:ext>
            </a:extLst>
          </p:cNvPr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45EAD760-257A-FD17-7237-8993ADA72D7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bài hát Em yêu cây xanh_720p">
            <a:hlinkClick r:id="" action="ppaction://media"/>
            <a:extLst>
              <a:ext uri="{FF2B5EF4-FFF2-40B4-BE49-F238E27FC236}">
                <a16:creationId xmlns:a16="http://schemas.microsoft.com/office/drawing/2014/main" id="{B0F67FA7-8DEB-A011-283F-F4C32BF89ED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481396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7075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Khám Phá Khoa Học Mầm Non Phần 1 -Vòng đời phát triển của cây (online-video-cutter.com)">
            <a:hlinkClick r:id="" action="ppaction://media"/>
          </p:cNvPr>
          <p:cNvPicPr>
            <a:picLocks noGrp="1" noChangeAspect="1"/>
          </p:cNvPicPr>
          <p:nvPr>
            <p:ph idx="1"/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0" y="0"/>
            <a:ext cx="12191999" cy="6858000"/>
          </a:xfr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3263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181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0">
            <a:extLst>
              <a:ext uri="{FF2B5EF4-FFF2-40B4-BE49-F238E27FC236}">
                <a16:creationId xmlns:a16="http://schemas.microsoft.com/office/drawing/2014/main" id="{3E1C8DFB-6C5E-430E-2F18-C7951B617B04}"/>
              </a:ext>
            </a:extLst>
          </p:cNvPr>
          <p:cNvSpPr txBox="1"/>
          <p:nvPr/>
        </p:nvSpPr>
        <p:spPr>
          <a:xfrm>
            <a:off x="1822551" y="1646286"/>
            <a:ext cx="8542340" cy="1164763"/>
          </a:xfrm>
          <a:prstGeom prst="rect">
            <a:avLst/>
          </a:prstGeom>
          <a:noFill/>
        </p:spPr>
        <p:txBody>
          <a:bodyPr wrap="square" lIns="86699" tIns="43349" rIns="86699" bIns="43349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zh-CN" sz="7000" b="1" i="0" u="none" strike="noStrike" kern="0" cap="all" spc="0" normalizeH="0" baseline="0" noProof="0" dirty="0" err="1">
                <a:ln>
                  <a:noFill/>
                </a:ln>
                <a:solidFill>
                  <a:srgbClr val="59700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  <a:sym typeface="Arial"/>
              </a:rPr>
              <a:t>Về</a:t>
            </a:r>
            <a:r>
              <a:rPr kumimoji="0" lang="en-US" altLang="zh-CN" sz="7000" b="1" i="0" u="none" strike="noStrike" kern="0" cap="all" spc="0" normalizeH="0" noProof="0" dirty="0">
                <a:ln>
                  <a:noFill/>
                </a:ln>
                <a:solidFill>
                  <a:srgbClr val="59700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altLang="zh-CN" sz="7000" b="1" i="0" u="none" strike="noStrike" kern="0" cap="all" spc="0" normalizeH="0" noProof="0" dirty="0" err="1">
                <a:ln>
                  <a:noFill/>
                </a:ln>
                <a:solidFill>
                  <a:srgbClr val="59700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  <a:sym typeface="Arial"/>
              </a:rPr>
              <a:t>nhà</a:t>
            </a:r>
            <a:endParaRPr kumimoji="0" lang="zh-CN" altLang="en-US" sz="7000" b="1" i="0" u="none" strike="noStrike" kern="0" cap="all" spc="0" normalizeH="0" baseline="0" noProof="0" dirty="0">
              <a:ln>
                <a:noFill/>
              </a:ln>
              <a:solidFill>
                <a:srgbClr val="597000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方正粗谭黑简体" panose="02000000000000000000" pitchFamily="2" charset="-122"/>
              <a:cs typeface="Arial" panose="020B0604020202020204" pitchFamily="34" charset="0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FE4EE6-D7F8-A24E-8080-BA1A76A3B1A6}"/>
              </a:ext>
            </a:extLst>
          </p:cNvPr>
          <p:cNvSpPr txBox="1"/>
          <p:nvPr/>
        </p:nvSpPr>
        <p:spPr>
          <a:xfrm>
            <a:off x="1052623" y="3133773"/>
            <a:ext cx="1039864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4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</a:t>
            </a:r>
            <a:r>
              <a:rPr lang="vi-VN" sz="4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ưu tầm một số tranh, ảnh hoặc các cây thật thuộc các nhóm: cây rau, cây hoa, cây ăn quả, cây lấy củ,...</a:t>
            </a:r>
            <a:endParaRPr kumimoji="0" lang="vi-VN" sz="4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4" name="图片 14">
            <a:extLst>
              <a:ext uri="{FF2B5EF4-FFF2-40B4-BE49-F238E27FC236}">
                <a16:creationId xmlns:a16="http://schemas.microsoft.com/office/drawing/2014/main" id="{B250F500-94A5-D0FE-66AD-429416889D1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664740" y="1296884"/>
            <a:ext cx="2083592" cy="1686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08816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143522" y="-2513789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288FF1A-1EB3-AD24-19A5-14FA0F3BF74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01996" y="1317348"/>
            <a:ext cx="8547333" cy="369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323188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12192000" cy="6882383"/>
          </a:xfrm>
          <a:prstGeom prst="rect">
            <a:avLst/>
          </a:prstGeom>
        </p:spPr>
      </p:pic>
      <p:sp>
        <p:nvSpPr>
          <p:cNvPr id="5" name="文本框 28">
            <a:extLst>
              <a:ext uri="{FF2B5EF4-FFF2-40B4-BE49-F238E27FC236}">
                <a16:creationId xmlns:a16="http://schemas.microsoft.com/office/drawing/2014/main" id="{85B0815E-45B3-4AED-BCFF-744A73809326}"/>
              </a:ext>
            </a:extLst>
          </p:cNvPr>
          <p:cNvSpPr txBox="1"/>
          <p:nvPr/>
        </p:nvSpPr>
        <p:spPr>
          <a:xfrm>
            <a:off x="1663764" y="1678904"/>
            <a:ext cx="9471123" cy="3598533"/>
          </a:xfrm>
          <a:prstGeom prst="rect">
            <a:avLst/>
          </a:prstGeom>
          <a:noFill/>
        </p:spPr>
        <p:txBody>
          <a:bodyPr wrap="square" lIns="91424" tIns="45712" rIns="91424" bIns="45712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Chân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thành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cảm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Quý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Thầy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đã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yêu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thích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, tin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tưởng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và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ủng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hộ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Hương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Thảo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–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Zalo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0972115126!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Mong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rằng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tài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liệu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này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sẽ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giúp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Quý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Thầy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gặt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hái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được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nhiều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thành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trong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sự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nghiệp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trồng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người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Để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biết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thêm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nhiều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tài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nguyên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hay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các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bạn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hãy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truy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cập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Facebook: 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5C8D89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  <a:hlinkClick r:id="rId3"/>
              </a:rPr>
              <a:t>https://www.facebook.com/huongthaoGADT</a:t>
            </a:r>
            <a:endParaRPr kumimoji="0" lang="en-US" altLang="zh-CN" sz="3200" b="0" i="0" u="none" strike="noStrike" kern="1200" cap="none" spc="0" normalizeH="0" baseline="0" noProof="0" dirty="0">
              <a:ln>
                <a:noFill/>
              </a:ln>
              <a:solidFill>
                <a:srgbClr val="5C8D89"/>
              </a:solidFill>
              <a:effectLst/>
              <a:uLnTx/>
              <a:uFillTx/>
              <a:latin typeface="Times New Roman" panose="02020603050405020304" pitchFamily="18" charset="0"/>
              <a:ea typeface="inpin heiti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DFC5116-B461-8DA9-CB85-B3CDDF13BA5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1439" y="341306"/>
            <a:ext cx="3913971" cy="160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4067440"/>
      </p:ext>
    </p:extLst>
  </p:cSld>
  <p:clrMapOvr>
    <a:masterClrMapping/>
  </p:clrMapOvr>
  <p:transition spd="slow">
    <p:pull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1FF9109-BA50-3447-CC58-8FDD664811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04900" y="631874"/>
            <a:ext cx="10100004" cy="4546758"/>
          </a:xfrm>
          <a:prstGeom prst="rect">
            <a:avLst/>
          </a:prstGeom>
        </p:spPr>
      </p:pic>
      <p:sp>
        <p:nvSpPr>
          <p:cNvPr id="11" name="Text Box 17">
            <a:extLst>
              <a:ext uri="{FF2B5EF4-FFF2-40B4-BE49-F238E27FC236}">
                <a16:creationId xmlns:a16="http://schemas.microsoft.com/office/drawing/2014/main" id="{E1BBF6CE-962E-F645-2C01-1D8F350AB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8259" y="5306054"/>
            <a:ext cx="9199084" cy="95410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Em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có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thể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nhìn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thấy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cây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khắp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mọi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nơi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.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Em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có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biết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tên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bộ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phận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lợi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ích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của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chúng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không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?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94013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143522" y="-2513789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BCA99135-EC16-F901-DE60-955D5AB70CE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42324" y="1229388"/>
            <a:ext cx="5218628" cy="85961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39480F1-FBA2-14FA-ADD4-0B0FDF6F5FB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94914" y="2097984"/>
            <a:ext cx="7864522" cy="278001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8246D0D-A75B-A708-1407-E21E92B093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22640" y="397696"/>
            <a:ext cx="5499069" cy="1566808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8739A6A-87E1-A719-B62C-18580962EC46}"/>
              </a:ext>
            </a:extLst>
          </p:cNvPr>
          <p:cNvSpPr txBox="1"/>
          <p:nvPr/>
        </p:nvSpPr>
        <p:spPr>
          <a:xfrm>
            <a:off x="1466849" y="1876425"/>
            <a:ext cx="9515475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marR="0" lvl="0" indent="-514350" algn="just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r>
              <a:rPr lang="vi-VN" sz="2800" dirty="0">
                <a:solidFill>
                  <a:srgbClr val="00206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Nhận biết và nêu được các bộ phận chính của cây: rễ, thân, lá.</a:t>
            </a:r>
            <a:endParaRPr lang="en-US" sz="2800" dirty="0">
              <a:solidFill>
                <a:srgbClr val="002060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514350" marR="0" lvl="0" indent="-514350" algn="just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r>
              <a:rPr lang="vi-VN" sz="2800" dirty="0">
                <a:solidFill>
                  <a:srgbClr val="00206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Vẽ hoặc sử dụng được sơ đồ có sẵn để ghi chú tên các bộ phận bên ngoài của một số cây.</a:t>
            </a:r>
          </a:p>
          <a:p>
            <a:pPr marL="514350" marR="0" lvl="0" indent="-514350" algn="just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r>
              <a:rPr lang="vi-VN" sz="2800" dirty="0">
                <a:solidFill>
                  <a:srgbClr val="00206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Kể được tên, mô tả được hình dạng, màu sắc, kích thước và đặc điểm bên ngoài nổi bật của một số cây mà em biết</a:t>
            </a:r>
            <a:r>
              <a:rPr lang="en-US" sz="2800" dirty="0">
                <a:solidFill>
                  <a:srgbClr val="00206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vi-VN" sz="2800" dirty="0">
              <a:solidFill>
                <a:srgbClr val="002060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06696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68119" y="1846993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2" y="4145098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58665" y="4114701"/>
            <a:ext cx="1524132" cy="169483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82FCDAB-D8C6-9264-376B-9F0833D279C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951735" y="1717109"/>
            <a:ext cx="6712278" cy="4115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412450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FF0BEE3-C8A7-16F6-4A77-2DCBC7356D66}"/>
              </a:ext>
            </a:extLst>
          </p:cNvPr>
          <p:cNvGrpSpPr/>
          <p:nvPr/>
        </p:nvGrpSpPr>
        <p:grpSpPr>
          <a:xfrm>
            <a:off x="452074" y="127011"/>
            <a:ext cx="11145194" cy="1657184"/>
            <a:chOff x="5569152" y="4815954"/>
            <a:chExt cx="11145194" cy="1657184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BEF5B12-C69F-007A-390A-3170B82546BA}"/>
                </a:ext>
              </a:extLst>
            </p:cNvPr>
            <p:cNvGrpSpPr/>
            <p:nvPr/>
          </p:nvGrpSpPr>
          <p:grpSpPr>
            <a:xfrm>
              <a:off x="5569152" y="4815954"/>
              <a:ext cx="11122891" cy="1657184"/>
              <a:chOff x="7698203" y="4402256"/>
              <a:chExt cx="10328198" cy="1657184"/>
            </a:xfrm>
          </p:grpSpPr>
          <p:sp>
            <p:nvSpPr>
              <p:cNvPr id="9" name="Flowchart: Manual Input 8">
                <a:extLst>
                  <a:ext uri="{FF2B5EF4-FFF2-40B4-BE49-F238E27FC236}">
                    <a16:creationId xmlns:a16="http://schemas.microsoft.com/office/drawing/2014/main" id="{FC8235E1-C251-C790-44BD-1977B79D8926}"/>
                  </a:ext>
                </a:extLst>
              </p:cNvPr>
              <p:cNvSpPr/>
              <p:nvPr/>
            </p:nvSpPr>
            <p:spPr>
              <a:xfrm>
                <a:off x="7970293" y="4685092"/>
                <a:ext cx="10056108" cy="1374348"/>
              </a:xfrm>
              <a:prstGeom prst="flowChartManualInpu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solidFill>
                  <a:srgbClr val="4472C4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E73B7BBB-5610-01C4-E85B-CAB1AF8728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8203" y="4402256"/>
                <a:ext cx="544180" cy="980933"/>
              </a:xfrm>
              <a:prstGeom prst="rect">
                <a:avLst/>
              </a:prstGeom>
            </p:spPr>
          </p:pic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845E531-CCAA-566F-790B-5FB0800AF7A7}"/>
                </a:ext>
              </a:extLst>
            </p:cNvPr>
            <p:cNvSpPr txBox="1"/>
            <p:nvPr/>
          </p:nvSpPr>
          <p:spPr>
            <a:xfrm>
              <a:off x="6109865" y="5302591"/>
              <a:ext cx="10604481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1.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Hãy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quan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sát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xung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quanh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. Hoàn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thành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phiếu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và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mẫu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phiếu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bên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và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chia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sẻ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cho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bạn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.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025EA6CD-1FF7-0D71-12E9-0C6D046C663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2700" y="1985962"/>
            <a:ext cx="6859636" cy="3995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78667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0435AFE-5FEA-9DFC-5DD1-6AE1841C4A8E}"/>
              </a:ext>
            </a:extLst>
          </p:cNvPr>
          <p:cNvSpPr txBox="1"/>
          <p:nvPr/>
        </p:nvSpPr>
        <p:spPr>
          <a:xfrm>
            <a:off x="3838575" y="457200"/>
            <a:ext cx="51149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PHIẾU QUAN SÁT CÂY</a:t>
            </a: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60951BF7-7617-D46D-B58E-56B7DD2F93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5229174"/>
              </p:ext>
            </p:extLst>
          </p:nvPr>
        </p:nvGraphicFramePr>
        <p:xfrm>
          <a:off x="1095374" y="1748365"/>
          <a:ext cx="9991728" cy="447145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3926">
                  <a:extLst>
                    <a:ext uri="{9D8B030D-6E8A-4147-A177-3AD203B41FA5}">
                      <a16:colId xmlns:a16="http://schemas.microsoft.com/office/drawing/2014/main" val="4054300923"/>
                    </a:ext>
                  </a:extLst>
                </a:gridCol>
                <a:gridCol w="1574006">
                  <a:extLst>
                    <a:ext uri="{9D8B030D-6E8A-4147-A177-3AD203B41FA5}">
                      <a16:colId xmlns:a16="http://schemas.microsoft.com/office/drawing/2014/main" val="3522407213"/>
                    </a:ext>
                  </a:extLst>
                </a:gridCol>
                <a:gridCol w="1248966">
                  <a:extLst>
                    <a:ext uri="{9D8B030D-6E8A-4147-A177-3AD203B41FA5}">
                      <a16:colId xmlns:a16="http://schemas.microsoft.com/office/drawing/2014/main" val="2924360054"/>
                    </a:ext>
                  </a:extLst>
                </a:gridCol>
                <a:gridCol w="1248966">
                  <a:extLst>
                    <a:ext uri="{9D8B030D-6E8A-4147-A177-3AD203B41FA5}">
                      <a16:colId xmlns:a16="http://schemas.microsoft.com/office/drawing/2014/main" val="1770562191"/>
                    </a:ext>
                  </a:extLst>
                </a:gridCol>
                <a:gridCol w="1248966">
                  <a:extLst>
                    <a:ext uri="{9D8B030D-6E8A-4147-A177-3AD203B41FA5}">
                      <a16:colId xmlns:a16="http://schemas.microsoft.com/office/drawing/2014/main" val="959615931"/>
                    </a:ext>
                  </a:extLst>
                </a:gridCol>
                <a:gridCol w="1248966">
                  <a:extLst>
                    <a:ext uri="{9D8B030D-6E8A-4147-A177-3AD203B41FA5}">
                      <a16:colId xmlns:a16="http://schemas.microsoft.com/office/drawing/2014/main" val="317602967"/>
                    </a:ext>
                  </a:extLst>
                </a:gridCol>
                <a:gridCol w="1248966">
                  <a:extLst>
                    <a:ext uri="{9D8B030D-6E8A-4147-A177-3AD203B41FA5}">
                      <a16:colId xmlns:a16="http://schemas.microsoft.com/office/drawing/2014/main" val="4051493827"/>
                    </a:ext>
                  </a:extLst>
                </a:gridCol>
                <a:gridCol w="1248966">
                  <a:extLst>
                    <a:ext uri="{9D8B030D-6E8A-4147-A177-3AD203B41FA5}">
                      <a16:colId xmlns:a16="http://schemas.microsoft.com/office/drawing/2014/main" val="4282094738"/>
                    </a:ext>
                  </a:extLst>
                </a:gridCol>
              </a:tblGrid>
              <a:tr h="745243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STT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TÊN CÂY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CAO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THẤP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TO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NHỎ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CỨNG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MỀM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5190640"/>
                  </a:ext>
                </a:extLst>
              </a:tr>
              <a:tr h="745243"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Cây</a:t>
                      </a:r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phượng</a:t>
                      </a:r>
                      <a:endParaRPr lang="en-US" b="1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815631"/>
                  </a:ext>
                </a:extLst>
              </a:tr>
              <a:tr h="745243"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Cây</a:t>
                      </a:r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hoa</a:t>
                      </a:r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mười</a:t>
                      </a:r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giờ</a:t>
                      </a:r>
                      <a:endParaRPr lang="en-US" b="1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1803139"/>
                  </a:ext>
                </a:extLst>
              </a:tr>
              <a:tr h="745243"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Cây</a:t>
                      </a:r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bàng</a:t>
                      </a:r>
                      <a:endParaRPr lang="en-US" b="1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4778760"/>
                  </a:ext>
                </a:extLst>
              </a:tr>
              <a:tr h="745243"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Cây</a:t>
                      </a:r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cải</a:t>
                      </a:r>
                      <a:endParaRPr lang="en-US" b="1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2168526"/>
                  </a:ext>
                </a:extLst>
              </a:tr>
              <a:tr h="745243"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Cây</a:t>
                      </a:r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xà</a:t>
                      </a:r>
                      <a:r>
                        <a:rPr lang="en-US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b="1" dirty="0" err="1">
                          <a:solidFill>
                            <a:srgbClr val="002060"/>
                          </a:solidFill>
                        </a:rPr>
                        <a:t>cừ</a:t>
                      </a:r>
                      <a:endParaRPr lang="en-US" b="1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>
                          <a:solidFill>
                            <a:srgbClr val="002060"/>
                          </a:solidFill>
                        </a:rPr>
                        <a:t>x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666135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814E7BDD-3A99-4AA8-5A6F-8267908BAA41}"/>
              </a:ext>
            </a:extLst>
          </p:cNvPr>
          <p:cNvSpPr txBox="1"/>
          <p:nvPr/>
        </p:nvSpPr>
        <p:spPr>
          <a:xfrm>
            <a:off x="3657600" y="1066800"/>
            <a:ext cx="51149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Nhóm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:……….</a:t>
            </a:r>
          </a:p>
        </p:txBody>
      </p:sp>
    </p:spTree>
    <p:extLst>
      <p:ext uri="{BB962C8B-B14F-4D97-AF65-F5344CB8AC3E}">
        <p14:creationId xmlns:p14="http://schemas.microsoft.com/office/powerpoint/2010/main" val="149105534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FF0BEE3-C8A7-16F6-4A77-2DCBC7356D66}"/>
              </a:ext>
            </a:extLst>
          </p:cNvPr>
          <p:cNvGrpSpPr/>
          <p:nvPr/>
        </p:nvGrpSpPr>
        <p:grpSpPr>
          <a:xfrm>
            <a:off x="1652224" y="69861"/>
            <a:ext cx="11145194" cy="1349364"/>
            <a:chOff x="5569152" y="4815954"/>
            <a:chExt cx="11145194" cy="1349364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BEF5B12-C69F-007A-390A-3170B82546BA}"/>
                </a:ext>
              </a:extLst>
            </p:cNvPr>
            <p:cNvGrpSpPr/>
            <p:nvPr/>
          </p:nvGrpSpPr>
          <p:grpSpPr>
            <a:xfrm>
              <a:off x="5569152" y="4815954"/>
              <a:ext cx="8758600" cy="1349364"/>
              <a:chOff x="7698203" y="4402256"/>
              <a:chExt cx="8132828" cy="1349364"/>
            </a:xfrm>
          </p:grpSpPr>
          <p:sp>
            <p:nvSpPr>
              <p:cNvPr id="9" name="Flowchart: Manual Input 8">
                <a:extLst>
                  <a:ext uri="{FF2B5EF4-FFF2-40B4-BE49-F238E27FC236}">
                    <a16:creationId xmlns:a16="http://schemas.microsoft.com/office/drawing/2014/main" id="{FC8235E1-C251-C790-44BD-1977B79D8926}"/>
                  </a:ext>
                </a:extLst>
              </p:cNvPr>
              <p:cNvSpPr/>
              <p:nvPr/>
            </p:nvSpPr>
            <p:spPr>
              <a:xfrm>
                <a:off x="7970293" y="4685092"/>
                <a:ext cx="7860738" cy="1066528"/>
              </a:xfrm>
              <a:prstGeom prst="flowChartManualInpu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solidFill>
                  <a:srgbClr val="4472C4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E73B7BBB-5610-01C4-E85B-CAB1AF8728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8203" y="4402256"/>
                <a:ext cx="544180" cy="980933"/>
              </a:xfrm>
              <a:prstGeom prst="rect">
                <a:avLst/>
              </a:prstGeom>
            </p:spPr>
          </p:pic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845E531-CCAA-566F-790B-5FB0800AF7A7}"/>
                </a:ext>
              </a:extLst>
            </p:cNvPr>
            <p:cNvSpPr txBox="1"/>
            <p:nvPr/>
          </p:nvSpPr>
          <p:spPr>
            <a:xfrm>
              <a:off x="6109865" y="5302591"/>
              <a:ext cx="1060448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2.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Kể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tên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loại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mà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em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biết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.</a:t>
              </a:r>
              <a:endPara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989D3D24-326A-EF85-24AD-7C2F2FA6FD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90850" y="1862942"/>
            <a:ext cx="6672262" cy="44426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330054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ADVANCE_TIME" val="31.233"/>
  <p:tag name="ISPRING_SLIDE_ID_2" val="{0A945E8A-8B61-4240-B6EF-57234986D161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ISPRING_CUSTOM_TIMING_USED" val="1"/>
  <p:tag name="ISPRING_SLIDE_ID_2" val="{8A283831-8A32-435F-9CAE-A828E58482FD}"/>
</p:tagLst>
</file>

<file path=ppt/theme/theme1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1">
      <a:majorFont>
        <a:latin typeface="Arial"/>
        <a:ea typeface=""/>
        <a:cs typeface=""/>
      </a:majorFont>
      <a:minorFont>
        <a:latin typeface="Calibri"/>
        <a:ea typeface=""/>
        <a:cs typeface=""/>
      </a:minorFont>
    </a:fontScheme>
    <a:fmtScheme name="Adjacency">
      <a:fillStyleLst>
        <a:solidFill>
          <a:schemeClr val="phClr"/>
        </a:solidFill>
        <a:solidFill>
          <a:schemeClr val="phClr">
            <a:tint val="55000"/>
          </a:schemeClr>
        </a:solidFill>
        <a:solidFill>
          <a:schemeClr val="phClr"/>
        </a:solidFill>
      </a:fillStyleLst>
      <a:lnStyleLst>
        <a:ln w="127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algn="bl" rotWithShape="0">
              <a:srgbClr val="000000">
                <a:alpha val="60000"/>
              </a:srgbClr>
            </a:outerShdw>
          </a:effectLst>
        </a:effectStyle>
        <a:effectStyle>
          <a:effectLst/>
          <a:scene3d>
            <a:camera prst="orthographicFront">
              <a:rot lat="0" lon="0" rev="0"/>
            </a:camera>
            <a:lightRig rig="brightRoom" dir="tl">
              <a:rot lat="0" lon="0" rev="1800000"/>
            </a:lightRig>
          </a:scene3d>
          <a:sp3d contourW="10160" prstMaterial="dkEdge">
            <a:bevelT w="38100" h="50800" prst="angle"/>
            <a:contourClr>
              <a:schemeClr val="phClr">
                <a:shade val="40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66</TotalTime>
  <Words>683</Words>
  <Application>Microsoft Office PowerPoint</Application>
  <PresentationFormat>Widescreen</PresentationFormat>
  <Paragraphs>102</Paragraphs>
  <Slides>23</Slides>
  <Notes>13</Notes>
  <HiddenSlides>0</HiddenSlides>
  <MMClips>2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23</vt:i4>
      </vt:variant>
    </vt:vector>
  </HeadingPairs>
  <TitlesOfParts>
    <vt:vector size="37" baseType="lpstr">
      <vt:lpstr>#9Slide02 Noi dung dai</vt:lpstr>
      <vt:lpstr>Anaheim</vt:lpstr>
      <vt:lpstr>Ranchers</vt:lpstr>
      <vt:lpstr>Arial</vt:lpstr>
      <vt:lpstr>Calibri</vt:lpstr>
      <vt:lpstr>Calibri Light</vt:lpstr>
      <vt:lpstr>Cambria</vt:lpstr>
      <vt:lpstr>Nunito</vt:lpstr>
      <vt:lpstr>Times New Roman</vt:lpstr>
      <vt:lpstr>Wingdings</vt:lpstr>
      <vt:lpstr>Science Subject for Pre-K: Observe insect life by Slidesgo</vt:lpstr>
      <vt:lpstr>1_Science Subject for Pre-K: Observe insect life by Slidesgo</vt:lpstr>
      <vt:lpstr>3_Office Theme</vt:lpstr>
      <vt:lpstr>2_Office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Một số loài hoa</vt:lpstr>
      <vt:lpstr>Một số loài cây </vt:lpstr>
      <vt:lpstr>KẾT LUẬN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35</cp:revision>
  <dcterms:created xsi:type="dcterms:W3CDTF">2023-11-20T04:45:30Z</dcterms:created>
  <dcterms:modified xsi:type="dcterms:W3CDTF">2023-12-01T03:08:17Z</dcterms:modified>
</cp:coreProperties>
</file>