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media5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6.wav" ContentType="audio/x-wav"/>
  <Override PartName="/ppt/media/audio27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7.wav" ContentType="audio/x-wav"/>
  <Override PartName="/ppt/notesSlides/notesSlide18.xml" ContentType="application/vnd.openxmlformats-officedocument.presentationml.notesSlide+xml"/>
  <Override PartName="/ppt/media/media8.wav" ContentType="audio/x-wav"/>
  <Override PartName="/ppt/notesSlides/notesSlide19.xml" ContentType="application/vnd.openxmlformats-officedocument.presentationml.notesSlide+xml"/>
  <Override PartName="/ppt/media/media9.wav" ContentType="audio/x-wav"/>
  <Override PartName="/ppt/notesSlides/notesSlide20.xml" ContentType="application/vnd.openxmlformats-officedocument.presentationml.notesSlide+xml"/>
  <Override PartName="/ppt/media/media10.wav" ContentType="audio/x-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325" r:id="rId5"/>
    <p:sldId id="260" r:id="rId6"/>
    <p:sldId id="327" r:id="rId7"/>
    <p:sldId id="328" r:id="rId8"/>
    <p:sldId id="264" r:id="rId9"/>
    <p:sldId id="326" r:id="rId10"/>
    <p:sldId id="261" r:id="rId11"/>
    <p:sldId id="262" r:id="rId12"/>
    <p:sldId id="263" r:id="rId13"/>
    <p:sldId id="265" r:id="rId14"/>
    <p:sldId id="268" r:id="rId15"/>
    <p:sldId id="269" r:id="rId16"/>
    <p:sldId id="323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06" r:id="rId50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  <p:embeddedFont>
      <p:font typeface="Berlin Sans FB Demi" panose="020B0604020202020204" charset="0"/>
      <p:bold r:id="rId58"/>
    </p:embeddedFont>
    <p:embeddedFont>
      <p:font typeface="Berlin Sans FB" panose="020B0604020202020204" charset="0"/>
      <p:regular r:id="rId59"/>
      <p:bold r:id="rId60"/>
    </p:embeddedFont>
    <p:embeddedFont>
      <p:font typeface="Bauhaus 93" panose="020B0604020202020204" charset="0"/>
      <p:regular r:id="rId61"/>
    </p:embeddedFont>
    <p:embeddedFont>
      <p:font typeface=".VnAvant" panose="020B7200000000000000" pitchFamily="34" charset="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Arial Black" panose="020B0A04020102020204" pitchFamily="34" charset="0"/>
      <p:bold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7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4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7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53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46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99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31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4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2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79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7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9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3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6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5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6.jpg"/><Relationship Id="rId2" Type="http://schemas.openxmlformats.org/officeDocument/2006/relationships/audio" Target="../media/media3.wav"/><Relationship Id="rId16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6.jp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8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3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35.jpeg"/><Relationship Id="rId5" Type="http://schemas.openxmlformats.org/officeDocument/2006/relationships/audio" Target="../media/audio15.wav"/><Relationship Id="rId10" Type="http://schemas.openxmlformats.org/officeDocument/2006/relationships/image" Target="../media/image34.jpeg"/><Relationship Id="rId4" Type="http://schemas.openxmlformats.org/officeDocument/2006/relationships/audio" Target="../media/audio12.wav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audio" Target="../media/audio14.wav"/><Relationship Id="rId7" Type="http://schemas.openxmlformats.org/officeDocument/2006/relationships/audio" Target="../media/audio12.wav"/><Relationship Id="rId12" Type="http://schemas.openxmlformats.org/officeDocument/2006/relationships/image" Target="../media/image42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41.jpeg"/><Relationship Id="rId5" Type="http://schemas.openxmlformats.org/officeDocument/2006/relationships/audio" Target="../media/audio11.wav"/><Relationship Id="rId10" Type="http://schemas.openxmlformats.org/officeDocument/2006/relationships/image" Target="../media/image40.jpeg"/><Relationship Id="rId4" Type="http://schemas.openxmlformats.org/officeDocument/2006/relationships/audio" Target="../media/audio10.wav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5" Type="http://schemas.openxmlformats.org/officeDocument/2006/relationships/audio" Target="../media/audio15.wav"/><Relationship Id="rId4" Type="http://schemas.openxmlformats.org/officeDocument/2006/relationships/audio" Target="../media/audio12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audio" Target="../media/media6.mp3"/><Relationship Id="rId16" Type="http://schemas.openxmlformats.org/officeDocument/2006/relationships/image" Target="../media/image72.png"/><Relationship Id="rId1" Type="http://schemas.microsoft.com/office/2007/relationships/media" Target="../media/media6.mp3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audio" Target="../media/audio1.wav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audio" Target="../media/audio27.wav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82.png"/><Relationship Id="rId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audio" Target="../media/audio27.wav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73.png"/><Relationship Id="rId10" Type="http://schemas.openxmlformats.org/officeDocument/2006/relationships/image" Target="../media/image84.png"/><Relationship Id="rId4" Type="http://schemas.openxmlformats.org/officeDocument/2006/relationships/audio" Target="../media/audio27.wav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88.png"/><Relationship Id="rId5" Type="http://schemas.openxmlformats.org/officeDocument/2006/relationships/image" Target="../media/image73.png"/><Relationship Id="rId10" Type="http://schemas.openxmlformats.org/officeDocument/2006/relationships/image" Target="../media/image87.png"/><Relationship Id="rId4" Type="http://schemas.openxmlformats.org/officeDocument/2006/relationships/audio" Target="../media/audio27.wav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17" Type="http://schemas.openxmlformats.org/officeDocument/2006/relationships/image" Target="../media/image25.jpg"/><Relationship Id="rId2" Type="http://schemas.openxmlformats.org/officeDocument/2006/relationships/audio" Target="../media/media7.wav"/><Relationship Id="rId16" Type="http://schemas.openxmlformats.org/officeDocument/2006/relationships/image" Target="../media/image93.png"/><Relationship Id="rId1" Type="http://schemas.microsoft.com/office/2007/relationships/media" Target="../media/media7.wav"/><Relationship Id="rId6" Type="http://schemas.openxmlformats.org/officeDocument/2006/relationships/audio" Target="../media/audio27.wav"/><Relationship Id="rId11" Type="http://schemas.openxmlformats.org/officeDocument/2006/relationships/image" Target="../media/image92.jpeg"/><Relationship Id="rId5" Type="http://schemas.openxmlformats.org/officeDocument/2006/relationships/audio" Target="../media/audio26.wav"/><Relationship Id="rId15" Type="http://schemas.openxmlformats.org/officeDocument/2006/relationships/image" Target="../media/image77.png"/><Relationship Id="rId10" Type="http://schemas.openxmlformats.org/officeDocument/2006/relationships/image" Target="../media/image91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0.jpeg"/><Relationship Id="rId1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17" Type="http://schemas.openxmlformats.org/officeDocument/2006/relationships/image" Target="../media/image25.jpg"/><Relationship Id="rId2" Type="http://schemas.openxmlformats.org/officeDocument/2006/relationships/audio" Target="../media/media8.wav"/><Relationship Id="rId16" Type="http://schemas.openxmlformats.org/officeDocument/2006/relationships/image" Target="../media/image93.png"/><Relationship Id="rId1" Type="http://schemas.microsoft.com/office/2007/relationships/media" Target="../media/media8.wav"/><Relationship Id="rId6" Type="http://schemas.openxmlformats.org/officeDocument/2006/relationships/audio" Target="../media/audio27.wav"/><Relationship Id="rId11" Type="http://schemas.openxmlformats.org/officeDocument/2006/relationships/image" Target="../media/image96.jpeg"/><Relationship Id="rId5" Type="http://schemas.openxmlformats.org/officeDocument/2006/relationships/audio" Target="../media/audio26.wav"/><Relationship Id="rId15" Type="http://schemas.openxmlformats.org/officeDocument/2006/relationships/image" Target="../media/image77.png"/><Relationship Id="rId10" Type="http://schemas.openxmlformats.org/officeDocument/2006/relationships/image" Target="../media/image95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4.jpeg"/><Relationship Id="rId1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17" Type="http://schemas.openxmlformats.org/officeDocument/2006/relationships/image" Target="../media/image25.jpg"/><Relationship Id="rId2" Type="http://schemas.openxmlformats.org/officeDocument/2006/relationships/audio" Target="../media/media9.wav"/><Relationship Id="rId16" Type="http://schemas.openxmlformats.org/officeDocument/2006/relationships/image" Target="../media/image93.png"/><Relationship Id="rId1" Type="http://schemas.microsoft.com/office/2007/relationships/media" Target="../media/media9.wav"/><Relationship Id="rId6" Type="http://schemas.openxmlformats.org/officeDocument/2006/relationships/audio" Target="../media/audio27.wav"/><Relationship Id="rId11" Type="http://schemas.openxmlformats.org/officeDocument/2006/relationships/image" Target="../media/image99.jpeg"/><Relationship Id="rId5" Type="http://schemas.openxmlformats.org/officeDocument/2006/relationships/audio" Target="../media/audio26.wav"/><Relationship Id="rId15" Type="http://schemas.openxmlformats.org/officeDocument/2006/relationships/image" Target="../media/image77.png"/><Relationship Id="rId10" Type="http://schemas.openxmlformats.org/officeDocument/2006/relationships/image" Target="../media/image98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97.jpe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17" Type="http://schemas.openxmlformats.org/officeDocument/2006/relationships/image" Target="../media/image25.jpg"/><Relationship Id="rId2" Type="http://schemas.openxmlformats.org/officeDocument/2006/relationships/audio" Target="../media/media10.wav"/><Relationship Id="rId16" Type="http://schemas.openxmlformats.org/officeDocument/2006/relationships/image" Target="../media/image93.png"/><Relationship Id="rId1" Type="http://schemas.microsoft.com/office/2007/relationships/media" Target="../media/media10.wav"/><Relationship Id="rId6" Type="http://schemas.openxmlformats.org/officeDocument/2006/relationships/audio" Target="../media/audio27.wav"/><Relationship Id="rId11" Type="http://schemas.openxmlformats.org/officeDocument/2006/relationships/image" Target="../media/image102.jpeg"/><Relationship Id="rId5" Type="http://schemas.openxmlformats.org/officeDocument/2006/relationships/audio" Target="../media/audio26.wav"/><Relationship Id="rId15" Type="http://schemas.openxmlformats.org/officeDocument/2006/relationships/image" Target="../media/image77.png"/><Relationship Id="rId10" Type="http://schemas.openxmlformats.org/officeDocument/2006/relationships/image" Target="../media/image101.jpe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00.jpeg"/><Relationship Id="rId1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93.png"/><Relationship Id="rId4" Type="http://schemas.openxmlformats.org/officeDocument/2006/relationships/audio" Target="../media/audio27.wav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05.jpeg"/><Relationship Id="rId3" Type="http://schemas.openxmlformats.org/officeDocument/2006/relationships/audio" Target="../media/audio26.wav"/><Relationship Id="rId7" Type="http://schemas.openxmlformats.org/officeDocument/2006/relationships/image" Target="../media/image75.pn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93.png"/><Relationship Id="rId4" Type="http://schemas.openxmlformats.org/officeDocument/2006/relationships/audio" Target="../media/audio27.wav"/><Relationship Id="rId9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3.png"/><Relationship Id="rId5" Type="http://schemas.openxmlformats.org/officeDocument/2006/relationships/audio" Target="../media/audio2.wav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6.jp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6.jpg"/><Relationship Id="rId2" Type="http://schemas.microsoft.com/office/2007/relationships/media" Target="../media/media2.wav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67038" y="2027023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timetables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770634" y="375954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 many gardens 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school?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How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What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7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677726" y="276931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many computer rooms ____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are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0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22860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72000" y="1345474"/>
            <a:ext cx="4343400" cy="1073876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How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many computer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rooms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72000" y="209550"/>
            <a:ext cx="4343400" cy="1014531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How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many buildings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How many computer rooms... (wav)">
            <a:hlinkClick r:id="" action="ppaction://media"/>
            <a:extLst>
              <a:ext uri="{FF2B5EF4-FFF2-40B4-BE49-F238E27FC236}">
                <a16:creationId xmlns:a16="http://schemas.microsoft.com/office/drawing/2014/main" id="{19E9E04E-B0E7-45E4-A073-CC091D4B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13" y="1184111"/>
            <a:ext cx="374547" cy="3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6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383812"/>
            <a:ext cx="488760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two 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 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not far from 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my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638800" y="1345474"/>
            <a:ext cx="30480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t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own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 - school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38800" y="362075"/>
            <a:ext cx="30480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town - house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6" name="Track 65">
            <a:hlinkClick r:id="" action="ppaction://media"/>
            <a:extLst>
              <a:ext uri="{FF2B5EF4-FFF2-40B4-BE49-F238E27FC236}">
                <a16:creationId xmlns:a16="http://schemas.microsoft.com/office/drawing/2014/main" id="{2E73B83A-0179-476C-A3C1-58EFA063A8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15" end="3987.9297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384" y="1672301"/>
            <a:ext cx="324511" cy="2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2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3225577" y="1269164"/>
            <a:ext cx="2687877" cy="345758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0" y="4445548"/>
            <a:ext cx="1298561" cy="562405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296" y="1390177"/>
            <a:ext cx="4118769" cy="32155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84814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10385" y="317918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C80E23-CE36-4A87-9E53-E6126A78766C}"/>
              </a:ext>
            </a:extLst>
          </p:cNvPr>
          <p:cNvGrpSpPr/>
          <p:nvPr/>
        </p:nvGrpSpPr>
        <p:grpSpPr>
          <a:xfrm>
            <a:off x="2611382" y="3448920"/>
            <a:ext cx="4689869" cy="514972"/>
            <a:chOff x="2766792" y="3566127"/>
            <a:chExt cx="4689869" cy="514972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3594870" y="3613076"/>
              <a:ext cx="3861791" cy="43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5" name="Picture 4" descr="A rainbow and stars on a cloud&#10;&#10;Description automatically generated with low confidence">
              <a:extLst>
                <a:ext uri="{FF2B5EF4-FFF2-40B4-BE49-F238E27FC236}">
                  <a16:creationId xmlns:a16="http://schemas.microsoft.com/office/drawing/2014/main" id="{26A922BC-D1D3-4868-9859-AA38208E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792" y="3566127"/>
              <a:ext cx="718304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F19FB8-BF94-4370-8402-8D1C93F9C189}"/>
              </a:ext>
            </a:extLst>
          </p:cNvPr>
          <p:cNvGrpSpPr/>
          <p:nvPr/>
        </p:nvGrpSpPr>
        <p:grpSpPr>
          <a:xfrm>
            <a:off x="1905000" y="4035017"/>
            <a:ext cx="4709238" cy="514655"/>
            <a:chOff x="1933632" y="4189262"/>
            <a:chExt cx="4709238" cy="514655"/>
          </a:xfrm>
        </p:grpSpPr>
        <p:sp>
          <p:nvSpPr>
            <p:cNvPr id="14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2781079" y="4189262"/>
              <a:ext cx="3861791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75D7D0-0AF0-4ED0-9B26-A9CC39A7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3632" y="4189262"/>
              <a:ext cx="718304" cy="5146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6D52C4-187C-42F3-B03A-CC56FA983B74}"/>
              </a:ext>
            </a:extLst>
          </p:cNvPr>
          <p:cNvGrpSpPr/>
          <p:nvPr/>
        </p:nvGrpSpPr>
        <p:grpSpPr>
          <a:xfrm>
            <a:off x="2611382" y="1660984"/>
            <a:ext cx="4902651" cy="504523"/>
            <a:chOff x="2659072" y="1782950"/>
            <a:chExt cx="4902651" cy="504523"/>
          </a:xfrm>
        </p:grpSpPr>
        <p:sp>
          <p:nvSpPr>
            <p:cNvPr id="20" name="Bùi Liễu"/>
            <p:cNvSpPr txBox="1">
              <a:spLocks/>
            </p:cNvSpPr>
            <p:nvPr/>
          </p:nvSpPr>
          <p:spPr>
            <a:xfrm>
              <a:off x="3502689" y="1787394"/>
              <a:ext cx="4059034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1524AD-A0AE-4BC0-BFFB-1241E6E9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9072" y="1782950"/>
              <a:ext cx="680188" cy="5045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83EC9E-1981-43AA-82D7-848CA6ACFFAB}"/>
              </a:ext>
            </a:extLst>
          </p:cNvPr>
          <p:cNvGrpSpPr/>
          <p:nvPr/>
        </p:nvGrpSpPr>
        <p:grpSpPr>
          <a:xfrm>
            <a:off x="1905000" y="1067687"/>
            <a:ext cx="4573011" cy="514972"/>
            <a:chOff x="1952690" y="1189653"/>
            <a:chExt cx="4573011" cy="514972"/>
          </a:xfrm>
        </p:grpSpPr>
        <p:sp>
          <p:nvSpPr>
            <p:cNvPr id="21" name="Bùi Liễu"/>
            <p:cNvSpPr txBox="1">
              <a:spLocks/>
            </p:cNvSpPr>
            <p:nvPr/>
          </p:nvSpPr>
          <p:spPr>
            <a:xfrm>
              <a:off x="2819400" y="1200150"/>
              <a:ext cx="3706301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4E29B6-0F4E-4132-B763-9065566F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2690" y="1189653"/>
              <a:ext cx="680188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FF471F-9391-49FB-9E7A-7B4DB6F7031C}"/>
              </a:ext>
            </a:extLst>
          </p:cNvPr>
          <p:cNvGrpSpPr/>
          <p:nvPr/>
        </p:nvGrpSpPr>
        <p:grpSpPr>
          <a:xfrm>
            <a:off x="3260137" y="2864751"/>
            <a:ext cx="4253896" cy="479334"/>
            <a:chOff x="3336402" y="3000365"/>
            <a:chExt cx="4253896" cy="479334"/>
          </a:xfrm>
        </p:grpSpPr>
        <p:sp>
          <p:nvSpPr>
            <p:cNvPr id="13" name="Bùi Liễu"/>
            <p:cNvSpPr txBox="1">
              <a:spLocks/>
            </p:cNvSpPr>
            <p:nvPr/>
          </p:nvSpPr>
          <p:spPr>
            <a:xfrm>
              <a:off x="4132160" y="3000365"/>
              <a:ext cx="3458138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or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cross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358624-764E-4365-A8A7-9F55F350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6402" y="3000365"/>
              <a:ext cx="678631" cy="47933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224F1D-ACF9-4AF0-9F63-8F73FE81F69B}"/>
              </a:ext>
            </a:extLst>
          </p:cNvPr>
          <p:cNvGrpSpPr/>
          <p:nvPr/>
        </p:nvGrpSpPr>
        <p:grpSpPr>
          <a:xfrm>
            <a:off x="3291570" y="2209646"/>
            <a:ext cx="2584372" cy="514972"/>
            <a:chOff x="3339260" y="2331612"/>
            <a:chExt cx="2584372" cy="514972"/>
          </a:xfrm>
        </p:grpSpPr>
        <p:sp>
          <p:nvSpPr>
            <p:cNvPr id="22" name="Bùi Liễu"/>
            <p:cNvSpPr txBox="1">
              <a:spLocks/>
            </p:cNvSpPr>
            <p:nvPr/>
          </p:nvSpPr>
          <p:spPr>
            <a:xfrm>
              <a:off x="4141373" y="2397502"/>
              <a:ext cx="1782259" cy="410437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C8325A-E554-4BBE-95C0-30C1009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9260" y="2331612"/>
              <a:ext cx="682771" cy="51497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8047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r="6997"/>
          <a:stretch/>
        </p:blipFill>
        <p:spPr>
          <a:xfrm>
            <a:off x="338817" y="834353"/>
            <a:ext cx="8466366" cy="3002891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934877" y="887087"/>
            <a:ext cx="29809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6400800" y="887087"/>
            <a:ext cx="2270475" cy="75052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424896" y="3435059"/>
            <a:ext cx="3185645" cy="415719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1979461" y="2931798"/>
            <a:ext cx="1906739" cy="4550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838401" y="804290"/>
            <a:ext cx="3199997" cy="82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Minh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328302" y="914633"/>
            <a:ext cx="2514600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subjects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1967555" y="2854476"/>
            <a:ext cx="2006282" cy="609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eight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Mum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323772" y="3397760"/>
            <a:ext cx="3481411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C74A-3A40-45DB-A971-F127D8732DA1}"/>
              </a:ext>
            </a:extLst>
          </p:cNvPr>
          <p:cNvSpPr/>
          <p:nvPr/>
        </p:nvSpPr>
        <p:spPr>
          <a:xfrm>
            <a:off x="4771679" y="1262351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0CB126-DB5B-4FDE-931A-36D4B9F17EA9}"/>
              </a:ext>
            </a:extLst>
          </p:cNvPr>
          <p:cNvSpPr/>
          <p:nvPr/>
        </p:nvSpPr>
        <p:spPr>
          <a:xfrm>
            <a:off x="378167" y="1051407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Track 67 Bùi Liễu">
            <a:hlinkClick r:id="" action="ppaction://media"/>
            <a:extLst>
              <a:ext uri="{FF2B5EF4-FFF2-40B4-BE49-F238E27FC236}">
                <a16:creationId xmlns:a16="http://schemas.microsoft.com/office/drawing/2014/main" id="{B26FB6B4-C144-4FC4-A945-80B3C0EE1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0" y="298197"/>
            <a:ext cx="391164" cy="3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acebook: Bùi Liễu"/>
          <p:cNvSpPr/>
          <p:nvPr/>
        </p:nvSpPr>
        <p:spPr>
          <a:xfrm>
            <a:off x="4114800" y="1507467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timetable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049374" y="3102142"/>
            <a:ext cx="30575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67595-67F9-43F5-939D-9E4A40BA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7" y="1507467"/>
            <a:ext cx="3429218" cy="2286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11" y="1749422"/>
            <a:ext cx="3059632" cy="2037696"/>
          </a:xfrm>
          <a:prstGeom prst="roundRect">
            <a:avLst/>
          </a:prstGeom>
          <a:ln>
            <a:noFill/>
          </a:ln>
        </p:spPr>
      </p:pic>
      <p:sp>
        <p:nvSpPr>
          <p:cNvPr id="11" name="Facebook: Bùi Liễu"/>
          <p:cNvSpPr/>
          <p:nvPr/>
        </p:nvSpPr>
        <p:spPr>
          <a:xfrm>
            <a:off x="3874568" y="151258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281490" y="3022938"/>
            <a:ext cx="203645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5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8" y="971550"/>
            <a:ext cx="2248722" cy="3153834"/>
          </a:xfrm>
          <a:prstGeom prst="rect">
            <a:avLst/>
          </a:prstGeom>
          <a:ln>
            <a:noFill/>
          </a:ln>
        </p:spPr>
      </p:pic>
      <p:sp>
        <p:nvSpPr>
          <p:cNvPr id="11" name="Facebook: Bùi Liễu"/>
          <p:cNvSpPr/>
          <p:nvPr/>
        </p:nvSpPr>
        <p:spPr>
          <a:xfrm>
            <a:off x="3962400" y="155257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4833435" y="3062928"/>
            <a:ext cx="333636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27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79719"/>
            <a:ext cx="3116777" cy="3116777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648200" y="1361358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endParaRPr lang="en-US" sz="50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4335977" y="2834259"/>
            <a:ext cx="43109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môn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,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r>
              <a:rPr lang="vi-VN" sz="3600" dirty="0" err="1">
                <a:cs typeface="Arial" panose="020B0604020202020204" pitchFamily="34" charset="0"/>
              </a:rPr>
              <a:t>học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9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419600" y="1504950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93771" y="3040929"/>
            <a:ext cx="311367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Khoa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254053"/>
            <a:ext cx="2819400" cy="277453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47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09600" y="294606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97" y="1200150"/>
            <a:ext cx="2844494" cy="2768294"/>
          </a:xfrm>
          <a:prstGeom prst="roundRect">
            <a:avLst/>
          </a:prstGeom>
          <a:ln>
            <a:noFill/>
          </a:ln>
        </p:spPr>
      </p:pic>
      <p:sp>
        <p:nvSpPr>
          <p:cNvPr id="11" name="Facebook: Bùi Liễu"/>
          <p:cNvSpPr/>
          <p:nvPr/>
        </p:nvSpPr>
        <p:spPr>
          <a:xfrm>
            <a:off x="4737109" y="1508612"/>
            <a:ext cx="35814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855370" y="3007950"/>
            <a:ext cx="334489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6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39" y="2920512"/>
            <a:ext cx="1512908" cy="1512908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7" y="2937367"/>
            <a:ext cx="1512907" cy="1512907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2" y="855891"/>
            <a:ext cx="1078722" cy="1512908"/>
          </a:xfrm>
          <a:prstGeom prst="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6109876" y="2402161"/>
            <a:ext cx="261140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Vietnamese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51" y="2926569"/>
            <a:ext cx="1521792" cy="1521792"/>
          </a:xfrm>
          <a:prstGeom prst="roundRect">
            <a:avLst/>
          </a:prstGeom>
          <a:ln>
            <a:noFill/>
          </a:ln>
        </p:spPr>
      </p:pic>
      <p:sp>
        <p:nvSpPr>
          <p:cNvPr id="27" name="Facebook: Bùi Liễu"/>
          <p:cNvSpPr/>
          <p:nvPr/>
        </p:nvSpPr>
        <p:spPr>
          <a:xfrm>
            <a:off x="3826726" y="4478702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/>
          <p:cNvSpPr/>
          <p:nvPr/>
        </p:nvSpPr>
        <p:spPr>
          <a:xfrm>
            <a:off x="6326830" y="4478702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science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/>
          <p:cNvSpPr/>
          <p:nvPr/>
        </p:nvSpPr>
        <p:spPr>
          <a:xfrm>
            <a:off x="1000900" y="4540791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59C71E3D-F814-4692-B8D7-705031FBF7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889"/>
          <a:stretch/>
        </p:blipFill>
        <p:spPr>
          <a:xfrm>
            <a:off x="1085887" y="1032111"/>
            <a:ext cx="1908323" cy="1365038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74418"/>
            <a:ext cx="1869038" cy="1244768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3536399" y="2413919"/>
            <a:ext cx="1973131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subject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FB15459F-9099-41A6-8B7E-D5073EDCD8EA}"/>
              </a:ext>
            </a:extLst>
          </p:cNvPr>
          <p:cNvSpPr/>
          <p:nvPr/>
        </p:nvSpPr>
        <p:spPr>
          <a:xfrm>
            <a:off x="1007598" y="2431684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timetable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657600" y="141413"/>
            <a:ext cx="3352800" cy="614846"/>
            <a:chOff x="3886200" y="590550"/>
            <a:chExt cx="3352800" cy="614846"/>
          </a:xfrm>
        </p:grpSpPr>
        <p:sp>
          <p:nvSpPr>
            <p:cNvPr id="16" name="Rounded Rectangle 15"/>
            <p:cNvSpPr/>
            <p:nvPr/>
          </p:nvSpPr>
          <p:spPr>
            <a:xfrm>
              <a:off x="3886200" y="647700"/>
              <a:ext cx="2291930" cy="552450"/>
            </a:xfrm>
            <a:prstGeom prst="roundRect">
              <a:avLst>
                <a:gd name="adj" fmla="val 2315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Bùi Liễu"/>
            <p:cNvSpPr/>
            <p:nvPr/>
          </p:nvSpPr>
          <p:spPr>
            <a:xfrm>
              <a:off x="4247365" y="590550"/>
              <a:ext cx="2991635" cy="614846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Review</a:t>
              </a:r>
              <a:r>
                <a:rPr lang="en-US" sz="3600" dirty="0">
                  <a:solidFill>
                    <a:srgbClr val="FF0000"/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004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  <p:bldP spid="13" grpId="0"/>
      <p:bldP spid="13" grpId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endCxn id="53" idx="7"/>
          </p:cNvCxnSpPr>
          <p:nvPr/>
        </p:nvCxnSpPr>
        <p:spPr>
          <a:xfrm>
            <a:off x="1124665" y="2800350"/>
            <a:ext cx="2199461" cy="996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endCxn id="51" idx="9"/>
          </p:cNvCxnSpPr>
          <p:nvPr/>
        </p:nvCxnSpPr>
        <p:spPr>
          <a:xfrm flipH="1">
            <a:off x="1124665" y="2724150"/>
            <a:ext cx="1304991" cy="10108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endCxn id="52" idx="0"/>
          </p:cNvCxnSpPr>
          <p:nvPr/>
        </p:nvCxnSpPr>
        <p:spPr>
          <a:xfrm flipH="1">
            <a:off x="2366096" y="2724150"/>
            <a:ext cx="4192846" cy="107854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endCxn id="57" idx="0"/>
          </p:cNvCxnSpPr>
          <p:nvPr/>
        </p:nvCxnSpPr>
        <p:spPr>
          <a:xfrm flipH="1">
            <a:off x="5003977" y="2724150"/>
            <a:ext cx="2993028" cy="107084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83124" y="253775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313862" y="2518667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6509576" y="2493352"/>
            <a:ext cx="311286" cy="27129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5</a:t>
            </a:r>
            <a:endParaRPr lang="en-US" b="1" dirty="0"/>
          </a:p>
        </p:txBody>
      </p:sp>
      <p:sp>
        <p:nvSpPr>
          <p:cNvPr id="56" name="Decagon 55"/>
          <p:cNvSpPr/>
          <p:nvPr/>
        </p:nvSpPr>
        <p:spPr>
          <a:xfrm>
            <a:off x="7940314" y="250468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6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057059" y="4116326"/>
            <a:ext cx="171628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Vietnamese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5435" y="4109631"/>
            <a:ext cx="98851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maths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386" y="4109630"/>
            <a:ext cx="111455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science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96048" y="4109629"/>
            <a:ext cx="112353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English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936617" y="373498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2106220" y="3750702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3294484" y="3745695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4744101" y="374569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3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50" y="1472745"/>
            <a:ext cx="1331338" cy="886663"/>
          </a:xfrm>
          <a:prstGeom prst="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3115170" y="1434221"/>
            <a:ext cx="1334826" cy="998955"/>
          </a:xfrm>
          <a:prstGeom prst="rect">
            <a:avLst/>
          </a:prstGeom>
          <a:ln>
            <a:noFill/>
          </a:ln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03" y="1179304"/>
            <a:ext cx="1238631" cy="1236251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55" y="1224443"/>
            <a:ext cx="853430" cy="1234016"/>
          </a:xfrm>
          <a:prstGeom prst="rect">
            <a:avLst/>
          </a:prstGeom>
          <a:ln>
            <a:noFill/>
          </a:ln>
        </p:spPr>
      </p:pic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80" y="1196925"/>
            <a:ext cx="1274351" cy="1274351"/>
          </a:xfrm>
          <a:prstGeom prst="rect">
            <a:avLst/>
          </a:prstGeom>
          <a:ln>
            <a:noFill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4" y="1156133"/>
            <a:ext cx="1313259" cy="1313259"/>
          </a:xfrm>
          <a:prstGeom prst="rect">
            <a:avLst/>
          </a:prstGeom>
          <a:ln>
            <a:noFill/>
          </a:ln>
        </p:spPr>
      </p:pic>
      <p:sp>
        <p:nvSpPr>
          <p:cNvPr id="36" name="Decagon 35">
            <a:extLst>
              <a:ext uri="{FF2B5EF4-FFF2-40B4-BE49-F238E27FC236}">
                <a16:creationId xmlns:a16="http://schemas.microsoft.com/office/drawing/2014/main" id="{420190AD-172C-48FF-96BA-395D50B30FCE}"/>
              </a:ext>
            </a:extLst>
          </p:cNvPr>
          <p:cNvSpPr/>
          <p:nvPr/>
        </p:nvSpPr>
        <p:spPr>
          <a:xfrm>
            <a:off x="3672353" y="252561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7FDC64EC-BE93-4745-8806-DF2E2F34BBDD}"/>
              </a:ext>
            </a:extLst>
          </p:cNvPr>
          <p:cNvSpPr/>
          <p:nvPr/>
        </p:nvSpPr>
        <p:spPr>
          <a:xfrm>
            <a:off x="5103091" y="250652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1F6AA2-5B03-4086-AEF6-5887307600B4}"/>
              </a:ext>
            </a:extLst>
          </p:cNvPr>
          <p:cNvSpPr txBox="1"/>
          <p:nvPr/>
        </p:nvSpPr>
        <p:spPr>
          <a:xfrm>
            <a:off x="7310346" y="4113709"/>
            <a:ext cx="133133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timetable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827DB5-C439-400F-B04E-074087F0DB0F}"/>
              </a:ext>
            </a:extLst>
          </p:cNvPr>
          <p:cNvSpPr txBox="1"/>
          <p:nvPr/>
        </p:nvSpPr>
        <p:spPr>
          <a:xfrm>
            <a:off x="5886451" y="4113709"/>
            <a:ext cx="1231360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</a:rPr>
              <a:t>subject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id="{A4894664-960B-4B2B-990F-3A8A01BDB7F2}"/>
              </a:ext>
            </a:extLst>
          </p:cNvPr>
          <p:cNvSpPr/>
          <p:nvPr/>
        </p:nvSpPr>
        <p:spPr>
          <a:xfrm>
            <a:off x="6403732" y="3718439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id="{95C2788F-361C-4CE7-8C7B-1CE2B699C03F}"/>
              </a:ext>
            </a:extLst>
          </p:cNvPr>
          <p:cNvSpPr/>
          <p:nvPr/>
        </p:nvSpPr>
        <p:spPr>
          <a:xfrm>
            <a:off x="7853349" y="3718439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id="{F7DDCE68-4504-4A8E-8EE4-D4D6A2E24A67}"/>
              </a:ext>
            </a:extLst>
          </p:cNvPr>
          <p:cNvCxnSpPr>
            <a:cxnSpLocks/>
            <a:endCxn id="55" idx="7"/>
          </p:cNvCxnSpPr>
          <p:nvPr/>
        </p:nvCxnSpPr>
        <p:spPr>
          <a:xfrm>
            <a:off x="3788147" y="2800350"/>
            <a:ext cx="4092638" cy="96738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id="{48F887D5-D86E-46FE-9CD4-D8CBE6DB21C4}"/>
              </a:ext>
            </a:extLst>
          </p:cNvPr>
          <p:cNvCxnSpPr>
            <a:cxnSpLocks/>
            <a:endCxn id="50" idx="7"/>
          </p:cNvCxnSpPr>
          <p:nvPr/>
        </p:nvCxnSpPr>
        <p:spPr>
          <a:xfrm>
            <a:off x="5335105" y="2724150"/>
            <a:ext cx="1098269" cy="10457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657600" y="359491"/>
            <a:ext cx="3460211" cy="614846"/>
            <a:chOff x="3886200" y="590550"/>
            <a:chExt cx="3460211" cy="614846"/>
          </a:xfrm>
        </p:grpSpPr>
        <p:sp>
          <p:nvSpPr>
            <p:cNvPr id="34" name="Rounded Rectangle 33"/>
            <p:cNvSpPr/>
            <p:nvPr/>
          </p:nvSpPr>
          <p:spPr>
            <a:xfrm>
              <a:off x="3886200" y="647700"/>
              <a:ext cx="2291930" cy="552450"/>
            </a:xfrm>
            <a:prstGeom prst="roundRect">
              <a:avLst>
                <a:gd name="adj" fmla="val 2315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Bùi Liễu"/>
            <p:cNvSpPr/>
            <p:nvPr/>
          </p:nvSpPr>
          <p:spPr>
            <a:xfrm>
              <a:off x="4354776" y="590550"/>
              <a:ext cx="2991635" cy="614846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Match</a:t>
              </a:r>
              <a:r>
                <a:rPr lang="en-US" sz="3600" dirty="0">
                  <a:solidFill>
                    <a:srgbClr val="FF0000"/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651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303570" y="1791875"/>
            <a:ext cx="220522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subject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287903" y="1276350"/>
            <a:ext cx="226329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timetable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297228" y="2387313"/>
            <a:ext cx="265577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Vietnamese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286000" y="3562350"/>
            <a:ext cx="181739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739E2A05-B24D-4130-BC06-DCE83968CE3E}"/>
              </a:ext>
            </a:extLst>
          </p:cNvPr>
          <p:cNvSpPr/>
          <p:nvPr/>
        </p:nvSpPr>
        <p:spPr>
          <a:xfrm>
            <a:off x="2250576" y="4141172"/>
            <a:ext cx="21020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science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50B61114-C906-4639-99C9-43BE4D58BF08}"/>
              </a:ext>
            </a:extLst>
          </p:cNvPr>
          <p:cNvSpPr/>
          <p:nvPr/>
        </p:nvSpPr>
        <p:spPr>
          <a:xfrm>
            <a:off x="2266486" y="2986013"/>
            <a:ext cx="197494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English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4724400" y="3562350"/>
            <a:ext cx="18063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4800601" y="2399542"/>
            <a:ext cx="269326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7C9D1395-AB9E-4DC9-BA33-C9709078F43E}"/>
              </a:ext>
            </a:extLst>
          </p:cNvPr>
          <p:cNvSpPr/>
          <p:nvPr/>
        </p:nvSpPr>
        <p:spPr>
          <a:xfrm>
            <a:off x="4777340" y="4171950"/>
            <a:ext cx="259005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Khoa 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07A10AA7-E13C-4A65-A032-48430D1F9C97}"/>
              </a:ext>
            </a:extLst>
          </p:cNvPr>
          <p:cNvSpPr/>
          <p:nvPr/>
        </p:nvSpPr>
        <p:spPr>
          <a:xfrm>
            <a:off x="4758918" y="2933132"/>
            <a:ext cx="2673420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Tiếng Anh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4821439" y="1293220"/>
            <a:ext cx="25429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thời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khóa biểu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4800600" y="1824134"/>
            <a:ext cx="3450219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3171969" y="438150"/>
            <a:ext cx="2592120" cy="623248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12" grpId="0"/>
      <p:bldP spid="13" grpId="0"/>
      <p:bldP spid="14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41593" y="2095325"/>
            <a:ext cx="6254431" cy="11448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subjects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grpSp>
        <p:nvGrpSpPr>
          <p:cNvPr id="8" name="Group 7"/>
          <p:cNvGrpSpPr/>
          <p:nvPr/>
        </p:nvGrpSpPr>
        <p:grpSpPr>
          <a:xfrm>
            <a:off x="3657600" y="359491"/>
            <a:ext cx="3067835" cy="662039"/>
            <a:chOff x="3886200" y="590550"/>
            <a:chExt cx="3067835" cy="662039"/>
          </a:xfrm>
        </p:grpSpPr>
        <p:sp>
          <p:nvSpPr>
            <p:cNvPr id="9" name="Rounded Rectangle 8"/>
            <p:cNvSpPr/>
            <p:nvPr/>
          </p:nvSpPr>
          <p:spPr>
            <a:xfrm>
              <a:off x="3886200" y="647700"/>
              <a:ext cx="2291930" cy="552450"/>
            </a:xfrm>
            <a:prstGeom prst="roundRect">
              <a:avLst>
                <a:gd name="adj" fmla="val 2315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Bùi Liễu"/>
            <p:cNvSpPr/>
            <p:nvPr/>
          </p:nvSpPr>
          <p:spPr>
            <a:xfrm>
              <a:off x="3962400" y="590550"/>
              <a:ext cx="2991635" cy="662039"/>
            </a:xfrm>
            <a:prstGeom prst="rect">
              <a:avLst/>
            </a:prstGeom>
          </p:spPr>
          <p:txBody>
            <a:bodyPr wrap="square" lIns="68579" tIns="34289" rIns="68579" bIns="34289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3600" dirty="0" smtClean="0">
                  <a:solidFill>
                    <a:srgbClr val="FF0000"/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Structures</a:t>
              </a: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  <a:latin typeface="Berlin Sans FB Demi" panose="020E0802020502020306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295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5316" y="3830155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90799" y="4109810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3573" y="4090027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3830155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959813" y="885144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51996" y="1733550"/>
            <a:ext cx="2886056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1733550"/>
            <a:ext cx="1086808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1733550"/>
            <a:ext cx="956652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1733550"/>
            <a:ext cx="3145172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1" y="2758271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536303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571750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4" y="2803586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63244" y="1324927"/>
            <a:ext cx="3149616" cy="408623"/>
          </a:xfrm>
          <a:prstGeom prst="wedgeRoundRectCallout">
            <a:avLst>
              <a:gd name="adj1" fmla="val 57808"/>
              <a:gd name="adj2" fmla="val 168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233" y="1396717"/>
            <a:ext cx="497855" cy="4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4" y="817846"/>
            <a:ext cx="484012" cy="481487"/>
          </a:xfrm>
          <a:prstGeom prst="rect">
            <a:avLst/>
          </a:prstGeom>
        </p:spPr>
      </p:pic>
      <p:sp>
        <p:nvSpPr>
          <p:cNvPr id="29" name="Bùi Liễu 0968142780"/>
          <p:cNvSpPr txBox="1"/>
          <p:nvPr/>
        </p:nvSpPr>
        <p:spPr>
          <a:xfrm>
            <a:off x="3778385" y="3253085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83079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215" y="374061"/>
            <a:ext cx="331903" cy="266070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507210" y="1636427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762000" y="2738049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D6917B-F951-4852-B5A4-62A858770715}"/>
              </a:ext>
            </a:extLst>
          </p:cNvPr>
          <p:cNvGrpSpPr/>
          <p:nvPr/>
        </p:nvGrpSpPr>
        <p:grpSpPr>
          <a:xfrm>
            <a:off x="3733800" y="971550"/>
            <a:ext cx="5007548" cy="3539598"/>
            <a:chOff x="4475118" y="1080863"/>
            <a:chExt cx="7071318" cy="51661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FA20A-28A9-4724-8EE6-D00A02C35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" b="66"/>
            <a:stretch/>
          </p:blipFill>
          <p:spPr>
            <a:xfrm>
              <a:off x="4575769" y="1194881"/>
              <a:ext cx="3395351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CAFFE-4815-43CD-8F34-BC722BE17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" b="69"/>
            <a:stretch/>
          </p:blipFill>
          <p:spPr>
            <a:xfrm>
              <a:off x="4575769" y="3803345"/>
              <a:ext cx="3391082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18162-072E-448F-B120-27FEEF7B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b="3"/>
            <a:stretch/>
          </p:blipFill>
          <p:spPr>
            <a:xfrm>
              <a:off x="8155353" y="1194881"/>
              <a:ext cx="3391083" cy="2205272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215BC-DEC2-47C1-88D4-283B044A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" b="131"/>
            <a:stretch/>
          </p:blipFill>
          <p:spPr>
            <a:xfrm>
              <a:off x="8151085" y="3803346"/>
              <a:ext cx="3395351" cy="2205270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B26EA2-295D-4F09-8908-BF36870D9C58}"/>
                </a:ext>
              </a:extLst>
            </p:cNvPr>
            <p:cNvSpPr/>
            <p:nvPr/>
          </p:nvSpPr>
          <p:spPr>
            <a:xfrm>
              <a:off x="5289878" y="3139947"/>
              <a:ext cx="2029020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Vietnamese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405133-8AA7-4CD5-B24B-37189EB13E46}"/>
                </a:ext>
              </a:extLst>
            </p:cNvPr>
            <p:cNvSpPr/>
            <p:nvPr/>
          </p:nvSpPr>
          <p:spPr>
            <a:xfrm>
              <a:off x="9208232" y="3139947"/>
              <a:ext cx="1365097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2B7D997-B230-413E-A702-0104CFFB14F0}"/>
                </a:ext>
              </a:extLst>
            </p:cNvPr>
            <p:cNvSpPr/>
            <p:nvPr/>
          </p:nvSpPr>
          <p:spPr>
            <a:xfrm>
              <a:off x="5658843" y="5770253"/>
              <a:ext cx="1291091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C42964-F5D5-414C-A50F-A072F09D3BF8}"/>
                </a:ext>
              </a:extLst>
            </p:cNvPr>
            <p:cNvSpPr/>
            <p:nvPr/>
          </p:nvSpPr>
          <p:spPr>
            <a:xfrm>
              <a:off x="9166212" y="5770253"/>
              <a:ext cx="1449138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A17F9A-173A-47B4-85F3-F5D43D133975}"/>
                </a:ext>
              </a:extLst>
            </p:cNvPr>
            <p:cNvSpPr/>
            <p:nvPr/>
          </p:nvSpPr>
          <p:spPr>
            <a:xfrm>
              <a:off x="4475118" y="108086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8B0B45-D4B4-4CC5-A868-7E68CAF15713}"/>
                </a:ext>
              </a:extLst>
            </p:cNvPr>
            <p:cNvSpPr/>
            <p:nvPr/>
          </p:nvSpPr>
          <p:spPr>
            <a:xfrm>
              <a:off x="8127212" y="1080864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4873A0-B2C4-4258-993D-09F0E9E204EB}"/>
                </a:ext>
              </a:extLst>
            </p:cNvPr>
            <p:cNvSpPr/>
            <p:nvPr/>
          </p:nvSpPr>
          <p:spPr>
            <a:xfrm>
              <a:off x="4475118" y="3693290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8BA6C8-EF09-4732-96EF-DD95782C031B}"/>
                </a:ext>
              </a:extLst>
            </p:cNvPr>
            <p:cNvSpPr/>
            <p:nvPr/>
          </p:nvSpPr>
          <p:spPr>
            <a:xfrm>
              <a:off x="8090222" y="369862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524000" y="3338923"/>
            <a:ext cx="62865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874423" y="4059833"/>
            <a:ext cx="3395153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Vietnamese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11869" r="16234" b="10439"/>
          <a:stretch/>
        </p:blipFill>
        <p:spPr>
          <a:xfrm>
            <a:off x="3219450" y="813332"/>
            <a:ext cx="2895600" cy="2139131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667136" y="2746127"/>
            <a:ext cx="200022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8669" y="4550874"/>
            <a:ext cx="5169131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098732" y="4061218"/>
            <a:ext cx="2679836" cy="536553"/>
          </a:xfrm>
          <a:prstGeom prst="wedgeRoundRectCallout">
            <a:avLst>
              <a:gd name="adj1" fmla="val 64120"/>
              <a:gd name="adj2" fmla="val 31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21095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12174" r="14715" b="3179"/>
          <a:stretch/>
        </p:blipFill>
        <p:spPr>
          <a:xfrm>
            <a:off x="3098732" y="891795"/>
            <a:ext cx="2819400" cy="2078705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3894539" y="2800350"/>
            <a:ext cx="1354921" cy="419919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289233" y="4076355"/>
            <a:ext cx="2425768" cy="536553"/>
          </a:xfrm>
          <a:prstGeom prst="wedgeRoundRectCallout">
            <a:avLst>
              <a:gd name="adj1" fmla="val 65590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49949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8106" r="20388" b="10025"/>
          <a:stretch/>
        </p:blipFill>
        <p:spPr>
          <a:xfrm>
            <a:off x="3200400" y="907411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3824656" y="2754040"/>
            <a:ext cx="1354921" cy="402136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0866" y="432524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62000" y="3333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206714" y="4095750"/>
            <a:ext cx="2730568" cy="536553"/>
          </a:xfrm>
          <a:prstGeom prst="wedgeRoundRectCallout">
            <a:avLst>
              <a:gd name="adj1" fmla="val 61404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36966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/>
        </p:blipFill>
        <p:spPr>
          <a:xfrm>
            <a:off x="3314699" y="900267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3970739" y="2737198"/>
            <a:ext cx="1354921" cy="41156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0866" y="432524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62000" y="3333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470FA-6AF0-4EDA-954E-E6C2DC4E54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971550"/>
            <a:ext cx="8761180" cy="3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98248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0572" y="2374274"/>
            <a:ext cx="754762" cy="79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91" y="1972944"/>
            <a:ext cx="1314398" cy="180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4" y="1573029"/>
            <a:ext cx="614091" cy="472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0" y="610045"/>
            <a:ext cx="1005692" cy="774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78" y="3135853"/>
            <a:ext cx="338042" cy="463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30" y="3258576"/>
            <a:ext cx="674068" cy="70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8712" y="3505227"/>
            <a:ext cx="715479" cy="64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59" y="1749105"/>
            <a:ext cx="517958" cy="46400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54195" y="3529014"/>
            <a:ext cx="1419506" cy="7215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17423" y="438594"/>
            <a:ext cx="34290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4B78B2-039D-454E-9BCD-999AF51E8030}"/>
              </a:ext>
            </a:extLst>
          </p:cNvPr>
          <p:cNvSpPr txBox="1"/>
          <p:nvPr/>
        </p:nvSpPr>
        <p:spPr>
          <a:xfrm>
            <a:off x="2628901" y="1156296"/>
            <a:ext cx="4305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Find Pikachu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" y="0"/>
            <a:ext cx="9144000" cy="5203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28" name="MsPham"/>
          <p:cNvSpPr/>
          <p:nvPr/>
        </p:nvSpPr>
        <p:spPr>
          <a:xfrm>
            <a:off x="1792437" y="780834"/>
            <a:ext cx="5664292" cy="78194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9601" y="3485742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92" y="429944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692" y="4242755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36256" y="2655293"/>
            <a:ext cx="292047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Vietnamese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553726" y="1836233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5213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01" y="343922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3" y="2648793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515" y="1469043"/>
            <a:ext cx="1118410" cy="1001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72197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43" y="-89597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49" y="-89597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06" y="-89597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64" y="-89597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0" y="-895972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78" y="-89597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35" y="-895972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93" y="-895972"/>
            <a:ext cx="483292" cy="663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22" y="2343608"/>
            <a:ext cx="1407478" cy="14074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01222" y="991409"/>
            <a:ext cx="5906484" cy="730411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457654" y="194736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10" y="443365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210" y="437696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9" y="1058568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92726" y="2778471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65277" y="362095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Vietnamese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222" y="188020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0" y="1844851"/>
            <a:ext cx="726428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8" y="2741316"/>
            <a:ext cx="726428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903" y="3245323"/>
            <a:ext cx="1391646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24" y="1058568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61" y="-761758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7" y="-761758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24" y="-761758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82" y="-76175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38" y="-76175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96" y="-76175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53" y="-76175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1" y="-761758"/>
            <a:ext cx="483292" cy="6632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0" y="2214672"/>
            <a:ext cx="1257590" cy="17637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68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383812"/>
            <a:ext cx="488760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 _____ your school?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is in the town.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5423" y="1436370"/>
            <a:ext cx="18117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265423" y="452971"/>
            <a:ext cx="18117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are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5131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24341" y="782916"/>
            <a:ext cx="586224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343003" y="1542466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3" y="77973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358169" y="3200294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English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365792" y="2373963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255" y="1452667"/>
            <a:ext cx="2529268" cy="249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48" y="1457116"/>
            <a:ext cx="733040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5" y="3209691"/>
            <a:ext cx="733040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391" y="1932294"/>
            <a:ext cx="1404311" cy="1043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38" y="795834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40" y="795957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32" y="-1167098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50" y="1809750"/>
            <a:ext cx="1763601" cy="17636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38714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565406" y="835386"/>
            <a:ext cx="592215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489202" y="1623041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timetable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01" y="79036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62123" y="327516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84625" y="242479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subject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406" y="1568613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67" y="1540608"/>
            <a:ext cx="73522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28" y="3173244"/>
            <a:ext cx="73522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66" y="2046529"/>
            <a:ext cx="1393749" cy="10322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9" y="805442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5" y="814265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80" y="808994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53" y="2063283"/>
            <a:ext cx="1701272" cy="132309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455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" y="-31670"/>
            <a:ext cx="9144000" cy="520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16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22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412" y="1622988"/>
            <a:ext cx="1610806" cy="15861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19" y="1765343"/>
            <a:ext cx="1048585" cy="1048585"/>
          </a:xfrm>
          <a:prstGeom prst="round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3113"/>
          <a:stretch/>
        </p:blipFill>
        <p:spPr>
          <a:xfrm>
            <a:off x="1994342" y="1805400"/>
            <a:ext cx="1295163" cy="1166729"/>
          </a:xfrm>
          <a:prstGeom prst="round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80" y="1772015"/>
            <a:ext cx="1016159" cy="1016159"/>
          </a:xfrm>
          <a:prstGeom prst="roundRect">
            <a:avLst/>
          </a:prstGeom>
          <a:ln>
            <a:noFill/>
          </a:ln>
        </p:spPr>
      </p:pic>
      <p:sp>
        <p:nvSpPr>
          <p:cNvPr id="28" name="Sai2MsPham"/>
          <p:cNvSpPr/>
          <p:nvPr/>
        </p:nvSpPr>
        <p:spPr>
          <a:xfrm>
            <a:off x="1754113" y="784372"/>
            <a:ext cx="5468922" cy="68922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01865" y="3324596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4" y="77973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2" y="77973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30" y="77973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22" y="771415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14" y="75610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43" y="4028314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43" y="3971629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13333" y="167498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5680227" y="1681249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941438" y="1582426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75" y="1964432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6" y="1995956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025" y="2166370"/>
            <a:ext cx="1164490" cy="1043189"/>
          </a:xfrm>
          <a:prstGeom prst="rect">
            <a:avLst/>
          </a:prstGeom>
        </p:spPr>
      </p:pic>
      <p:sp>
        <p:nvSpPr>
          <p:cNvPr id="2" name="Decagon 1"/>
          <p:cNvSpPr/>
          <p:nvPr/>
        </p:nvSpPr>
        <p:spPr>
          <a:xfrm>
            <a:off x="2458832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4" name="Decagon 43"/>
          <p:cNvSpPr/>
          <p:nvPr/>
        </p:nvSpPr>
        <p:spPr>
          <a:xfrm>
            <a:off x="6310591" y="2903151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4" name="timetable">
            <a:hlinkClick r:id="" action="ppaction://media"/>
            <a:extLst>
              <a:ext uri="{FF2B5EF4-FFF2-40B4-BE49-F238E27FC236}">
                <a16:creationId xmlns:a16="http://schemas.microsoft.com/office/drawing/2014/main" id="{E1556ED4-7F91-46C0-97AD-66A510A1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233" y="3423260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3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35" y="1582689"/>
            <a:ext cx="1610806" cy="15861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24" y="1763839"/>
            <a:ext cx="798152" cy="11194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93" y="1763839"/>
            <a:ext cx="986888" cy="1130384"/>
          </a:xfrm>
          <a:prstGeom prst="roundRect">
            <a:avLst/>
          </a:prstGeom>
          <a:noFill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4" y="1812949"/>
            <a:ext cx="1081274" cy="1081274"/>
          </a:xfrm>
          <a:prstGeom prst="round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187" y="3571908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2" y="75323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57" y="76933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4" y="76736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51" y="76736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09" y="76736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65" y="76010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72" y="4331302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472" y="4256901"/>
            <a:ext cx="899328" cy="5130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25" y="2113163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3" y="2151253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951" y="2213646"/>
            <a:ext cx="1164490" cy="1043189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34269" y="1677698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899764" y="1652664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94916" y="1728974"/>
            <a:ext cx="1603628" cy="1420374"/>
          </a:xfrm>
          <a:prstGeom prst="roundRect">
            <a:avLst>
              <a:gd name="adj" fmla="val 0"/>
            </a:avLst>
          </a:prstGeom>
          <a:noFill/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87691" y="2972030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583609" y="2924267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06920" y="2917769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english">
            <a:hlinkClick r:id="" action="ppaction://media"/>
            <a:extLst>
              <a:ext uri="{FF2B5EF4-FFF2-40B4-BE49-F238E27FC236}">
                <a16:creationId xmlns:a16="http://schemas.microsoft.com/office/drawing/2014/main" id="{736334C3-A714-4932-ABAD-C63F62492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572" y="3696417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019" y="1586879"/>
            <a:ext cx="1610806" cy="15861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64" y="1762075"/>
            <a:ext cx="1063235" cy="113515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0" y="1780113"/>
            <a:ext cx="1038542" cy="1038542"/>
          </a:xfrm>
          <a:prstGeom prst="round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85" y="1738938"/>
            <a:ext cx="790030" cy="1108018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76408" y="3509212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67" y="78072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2" y="79682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29" y="79485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86" y="79485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44" y="79485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00" y="78759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58" y="78759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42" y="4234368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693" y="4194205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73380" y="158687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902095" y="1805520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65" y="2066194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29" y="2095367"/>
            <a:ext cx="607855" cy="650405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5800746" y="1646065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sp>
        <p:nvSpPr>
          <p:cNvPr id="45" name="Decagon 44"/>
          <p:cNvSpPr/>
          <p:nvPr/>
        </p:nvSpPr>
        <p:spPr>
          <a:xfrm>
            <a:off x="2513669" y="2943736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640997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7" name="Decagon 46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maths">
            <a:hlinkClick r:id="" action="ppaction://media"/>
            <a:extLst>
              <a:ext uri="{FF2B5EF4-FFF2-40B4-BE49-F238E27FC236}">
                <a16:creationId xmlns:a16="http://schemas.microsoft.com/office/drawing/2014/main" id="{8CD5B57B-D9B3-4085-814A-8554C58D8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943" y="3617363"/>
            <a:ext cx="478258" cy="3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8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-1814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81" y="1614096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21" y="1598301"/>
            <a:ext cx="1610806" cy="15861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29" y="1792937"/>
            <a:ext cx="1066692" cy="1066692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61" y="1780241"/>
            <a:ext cx="1077666" cy="1077666"/>
          </a:xfrm>
          <a:prstGeom prst="round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98" y="1777092"/>
            <a:ext cx="736983" cy="1033619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693034" y="714899"/>
            <a:ext cx="5754872" cy="69818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667" y="3615353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07" y="76998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32" y="786084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69" y="784113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26" y="784113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84" y="784113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40" y="776856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98" y="776853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55" y="793446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52" y="4357030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952" y="4300346"/>
            <a:ext cx="899328" cy="5130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33" y="2095327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8" y="2129884"/>
            <a:ext cx="607855" cy="650405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69032" y="1643913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78264" y="1672068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695155" y="1643913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37911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447237" y="290126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17795" y="2890178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vietnamese">
            <a:hlinkClick r:id="" action="ppaction://media"/>
            <a:extLst>
              <a:ext uri="{FF2B5EF4-FFF2-40B4-BE49-F238E27FC236}">
                <a16:creationId xmlns:a16="http://schemas.microsoft.com/office/drawing/2014/main" id="{0CDEBBD5-AC95-4F5C-BD3A-E835868C2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991" y="3730974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295400" y="798255"/>
            <a:ext cx="6353798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3286" y="1548917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A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subject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92484" y="2360938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fruits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592484" y="3256136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C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subjects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1481008"/>
            <a:ext cx="3020196" cy="33005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1491064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2292020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387" y="2842468"/>
            <a:ext cx="1164490" cy="10431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94" y="773379"/>
            <a:ext cx="483292" cy="6632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19" y="789481"/>
            <a:ext cx="483292" cy="663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56" y="787510"/>
            <a:ext cx="483292" cy="663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13" y="787510"/>
            <a:ext cx="483292" cy="6632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71" y="787510"/>
            <a:ext cx="483292" cy="6632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7" y="780253"/>
            <a:ext cx="483292" cy="663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5" y="780250"/>
            <a:ext cx="483292" cy="6632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2" y="796843"/>
            <a:ext cx="483292" cy="6632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96843"/>
            <a:ext cx="483292" cy="6632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70674" y="1775302"/>
            <a:ext cx="3196526" cy="1101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</a:t>
            </a:r>
            <a:r>
              <a:rPr lang="en-US" alt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____ do </a:t>
            </a:r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you have today</a:t>
            </a:r>
            <a:r>
              <a:rPr lang="en-US" alt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en-US" alt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 have science.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19" y="3240435"/>
            <a:ext cx="1322760" cy="13227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97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26" y="2357"/>
            <a:ext cx="9188978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143000" y="477839"/>
            <a:ext cx="661891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163884" y="3438925"/>
            <a:ext cx="3601282" cy="853317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science and English.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98" y="438649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316" y="4323008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123133" y="2455347"/>
            <a:ext cx="3638781" cy="832863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science and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24" name="DungMsPham"/>
          <p:cNvSpPr/>
          <p:nvPr/>
        </p:nvSpPr>
        <p:spPr>
          <a:xfrm>
            <a:off x="4123489" y="1428095"/>
            <a:ext cx="3638781" cy="83286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and English.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53" y="1614483"/>
            <a:ext cx="3291292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5" y="336184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24" y="2287624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99" y="1007005"/>
            <a:ext cx="1164490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8" y="468014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99" y="482781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05" y="482781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62" y="482781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20" y="482781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76" y="482781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4" y="482781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1" y="482781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49" y="482781"/>
            <a:ext cx="483292" cy="663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8" y="475418"/>
            <a:ext cx="483292" cy="6632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2245" y="1703625"/>
            <a:ext cx="3429000" cy="1114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subjects do you have today?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E1AF80-1B7D-4E00-94D2-EF446E89D1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6" y="2729094"/>
            <a:ext cx="1219879" cy="1219879"/>
          </a:xfrm>
          <a:prstGeom prst="round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19D9B-F4E5-4BDE-ACCD-E7C714CE47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83" y="2729093"/>
            <a:ext cx="1219879" cy="12198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5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453" y="-843402"/>
            <a:ext cx="1929873" cy="1486340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227" y="-705446"/>
            <a:ext cx="342900" cy="3429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0165" y="3968868"/>
            <a:ext cx="1078577" cy="548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7027" y="2346658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428210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685800" y="382472"/>
            <a:ext cx="414910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_____ are there at your school?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playgrounds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gardens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How many playgrounds are there at your school (wav)">
            <a:hlinkClick r:id="" action="ppaction://media"/>
            <a:extLst>
              <a:ext uri="{FF2B5EF4-FFF2-40B4-BE49-F238E27FC236}">
                <a16:creationId xmlns:a16="http://schemas.microsoft.com/office/drawing/2014/main" id="{57546DC7-44D3-452E-B6B7-52E48B59A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26" y="1647595"/>
            <a:ext cx="361977" cy="3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701058" y="348308"/>
            <a:ext cx="4095354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_____________.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029200" y="37595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It’s in the mountains.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029199" y="134547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There is one.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7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85209" y="454497"/>
            <a:ext cx="3981450" cy="158550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is in the village.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686300" y="37595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Where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86300" y="134547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When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87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846555" y="390841"/>
            <a:ext cx="4716045" cy="1737779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Our school is near two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44734" y="1381406"/>
            <a:ext cx="248080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villages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44734" y="390841"/>
            <a:ext cx="248080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village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Track 65">
            <a:hlinkClick r:id="" action="ppaction://media"/>
            <a:extLst>
              <a:ext uri="{FF2B5EF4-FFF2-40B4-BE49-F238E27FC236}">
                <a16:creationId xmlns:a16="http://schemas.microsoft.com/office/drawing/2014/main" id="{2EE71C66-EADB-44D3-8EDB-420692FE06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86" end="12204.9297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029" y="1581151"/>
            <a:ext cx="3537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8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200150" y="454497"/>
            <a:ext cx="3981450" cy="158550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2400" b="1" dirty="0" smtClean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 ___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___ in the village.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600700" y="375954"/>
            <a:ext cx="2324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is -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00700" y="1345474"/>
            <a:ext cx="23241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are - 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01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685</Words>
  <Application>Microsoft Office PowerPoint</Application>
  <PresentationFormat>On-screen Show (16:9)</PresentationFormat>
  <Paragraphs>243</Paragraphs>
  <Slides>49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Comic Sans MS</vt:lpstr>
      <vt:lpstr>Tahoma</vt:lpstr>
      <vt:lpstr>Berlin Sans FB Demi</vt:lpstr>
      <vt:lpstr>Kirang Haerang</vt:lpstr>
      <vt:lpstr>Fredoka One</vt:lpstr>
      <vt:lpstr>Berlin Sans FB</vt:lpstr>
      <vt:lpstr>Bauhaus 93</vt:lpstr>
      <vt:lpstr>.VnAvant</vt:lpstr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63</cp:revision>
  <dcterms:created xsi:type="dcterms:W3CDTF">2006-08-16T00:00:00Z</dcterms:created>
  <dcterms:modified xsi:type="dcterms:W3CDTF">2024-07-18T14:26:11Z</dcterms:modified>
</cp:coreProperties>
</file>