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media/media4.wav" ContentType="audio/x-wav"/>
  <Override PartName="/ppt/notesSlides/notesSlide7.xml" ContentType="application/vnd.openxmlformats-officedocument.presentationml.notesSlide+xml"/>
  <Override PartName="/ppt/media/audio4.wav" ContentType="audio/x-wav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03" r:id="rId2"/>
    <p:sldId id="306" r:id="rId3"/>
    <p:sldId id="308" r:id="rId4"/>
    <p:sldId id="256" r:id="rId5"/>
    <p:sldId id="295" r:id="rId6"/>
    <p:sldId id="302" r:id="rId7"/>
    <p:sldId id="300" r:id="rId8"/>
    <p:sldId id="309" r:id="rId9"/>
    <p:sldId id="313" r:id="rId10"/>
    <p:sldId id="315" r:id="rId11"/>
    <p:sldId id="336" r:id="rId12"/>
    <p:sldId id="312" r:id="rId13"/>
    <p:sldId id="310" r:id="rId14"/>
    <p:sldId id="320" r:id="rId15"/>
    <p:sldId id="319" r:id="rId16"/>
    <p:sldId id="337" r:id="rId17"/>
    <p:sldId id="322" r:id="rId18"/>
    <p:sldId id="314" r:id="rId19"/>
    <p:sldId id="323" r:id="rId20"/>
    <p:sldId id="316" r:id="rId21"/>
    <p:sldId id="325" r:id="rId22"/>
    <p:sldId id="326" r:id="rId23"/>
    <p:sldId id="327" r:id="rId24"/>
    <p:sldId id="329" r:id="rId25"/>
    <p:sldId id="330" r:id="rId26"/>
    <p:sldId id="331" r:id="rId27"/>
    <p:sldId id="334" r:id="rId28"/>
    <p:sldId id="335" r:id="rId29"/>
    <p:sldId id="333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20051"/>
    <a:srgbClr val="F2AAE3"/>
    <a:srgbClr val="5C8D89"/>
    <a:srgbClr val="FFF3CD"/>
    <a:srgbClr val="FFE79B"/>
    <a:srgbClr val="A6D6C4"/>
    <a:srgbClr val="01C8DD"/>
    <a:srgbClr val="7293ED"/>
    <a:srgbClr val="77C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7" autoAdjust="0"/>
    <p:restoredTop sz="89606" autoAdjust="0"/>
  </p:normalViewPr>
  <p:slideViewPr>
    <p:cSldViewPr snapToGrid="0">
      <p:cViewPr varScale="1">
        <p:scale>
          <a:sx n="77" d="100"/>
          <a:sy n="77" d="100"/>
        </p:scale>
        <p:origin x="103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nguyen" userId="f326ce619673ea1d" providerId="LiveId" clId="{C6BD9C3E-2194-4BD8-8059-A449863E83D2}"/>
    <pc:docChg chg="undo custSel addSld modSld">
      <pc:chgData name="hoa nguyen" userId="f326ce619673ea1d" providerId="LiveId" clId="{C6BD9C3E-2194-4BD8-8059-A449863E83D2}" dt="2021-10-24T14:27:09.457" v="100" actId="478"/>
      <pc:docMkLst>
        <pc:docMk/>
      </pc:docMkLst>
      <pc:sldChg chg="addSp delSp modSp mod delAnim modAnim">
        <pc:chgData name="hoa nguyen" userId="f326ce619673ea1d" providerId="LiveId" clId="{C6BD9C3E-2194-4BD8-8059-A449863E83D2}" dt="2021-10-24T14:27:09.457" v="100" actId="478"/>
        <pc:sldMkLst>
          <pc:docMk/>
          <pc:sldMk cId="3960009525" sldId="303"/>
        </pc:sldMkLst>
        <pc:spChg chg="del">
          <ac:chgData name="hoa nguyen" userId="f326ce619673ea1d" providerId="LiveId" clId="{C6BD9C3E-2194-4BD8-8059-A449863E83D2}" dt="2021-10-24T14:27:09.457" v="100" actId="478"/>
          <ac:spMkLst>
            <pc:docMk/>
            <pc:sldMk cId="3960009525" sldId="303"/>
            <ac:spMk id="8" creationId="{5D56EE03-D112-4CCC-8BDA-A280EB85DF4F}"/>
          </ac:spMkLst>
        </pc:spChg>
        <pc:picChg chg="add mod">
          <ac:chgData name="hoa nguyen" userId="f326ce619673ea1d" providerId="LiveId" clId="{C6BD9C3E-2194-4BD8-8059-A449863E83D2}" dt="2021-10-24T14:18:49.818" v="1"/>
          <ac:picMkLst>
            <pc:docMk/>
            <pc:sldMk cId="3960009525" sldId="303"/>
            <ac:picMk id="2" creationId="{E77392E4-6F74-4929-8D79-54F4C8C71D99}"/>
          </ac:picMkLst>
        </pc:picChg>
      </pc:sldChg>
      <pc:sldChg chg="addSp delSp modSp mod modAnim">
        <pc:chgData name="hoa nguyen" userId="f326ce619673ea1d" providerId="LiveId" clId="{C6BD9C3E-2194-4BD8-8059-A449863E83D2}" dt="2021-10-24T14:24:12.359" v="71"/>
        <pc:sldMkLst>
          <pc:docMk/>
          <pc:sldMk cId="3441707730" sldId="312"/>
        </pc:sldMkLst>
        <pc:spChg chg="add del mod">
          <ac:chgData name="hoa nguyen" userId="f326ce619673ea1d" providerId="LiveId" clId="{C6BD9C3E-2194-4BD8-8059-A449863E83D2}" dt="2021-10-24T14:22:56.494" v="57"/>
          <ac:spMkLst>
            <pc:docMk/>
            <pc:sldMk cId="3441707730" sldId="312"/>
            <ac:spMk id="14" creationId="{FE9E5934-7F1E-438D-8B9C-AE5F4E205B93}"/>
          </ac:spMkLst>
        </pc:spChg>
        <pc:spChg chg="add mod">
          <ac:chgData name="hoa nguyen" userId="f326ce619673ea1d" providerId="LiveId" clId="{C6BD9C3E-2194-4BD8-8059-A449863E83D2}" dt="2021-10-24T14:23:20.255" v="67" actId="1076"/>
          <ac:spMkLst>
            <pc:docMk/>
            <pc:sldMk cId="3441707730" sldId="312"/>
            <ac:spMk id="15" creationId="{48452E6C-1495-43E0-BA2A-098F90F5C409}"/>
          </ac:spMkLst>
        </pc:spChg>
        <pc:spChg chg="add mod">
          <ac:chgData name="hoa nguyen" userId="f326ce619673ea1d" providerId="LiveId" clId="{C6BD9C3E-2194-4BD8-8059-A449863E83D2}" dt="2021-10-24T14:23:05.548" v="59" actId="1076"/>
          <ac:spMkLst>
            <pc:docMk/>
            <pc:sldMk cId="3441707730" sldId="312"/>
            <ac:spMk id="16" creationId="{30FFA8FD-AA8D-4FCD-ACF4-5BD346097A9F}"/>
          </ac:spMkLst>
        </pc:spChg>
        <pc:grpChg chg="mod">
          <ac:chgData name="hoa nguyen" userId="f326ce619673ea1d" providerId="LiveId" clId="{C6BD9C3E-2194-4BD8-8059-A449863E83D2}" dt="2021-10-24T14:23:14.238" v="66" actId="1076"/>
          <ac:grpSpMkLst>
            <pc:docMk/>
            <pc:sldMk cId="3441707730" sldId="312"/>
            <ac:grpSpMk id="42" creationId="{00000000-0000-0000-0000-000000000000}"/>
          </ac:grpSpMkLst>
        </pc:grpChg>
        <pc:picChg chg="mod">
          <ac:chgData name="hoa nguyen" userId="f326ce619673ea1d" providerId="LiveId" clId="{C6BD9C3E-2194-4BD8-8059-A449863E83D2}" dt="2021-10-24T14:23:08.251" v="60" actId="1076"/>
          <ac:picMkLst>
            <pc:docMk/>
            <pc:sldMk cId="3441707730" sldId="312"/>
            <ac:picMk id="34" creationId="{00000000-0000-0000-0000-000000000000}"/>
          </ac:picMkLst>
        </pc:picChg>
      </pc:sldChg>
      <pc:sldChg chg="addSp delSp modSp mod addAnim delAnim">
        <pc:chgData name="hoa nguyen" userId="f326ce619673ea1d" providerId="LiveId" clId="{C6BD9C3E-2194-4BD8-8059-A449863E83D2}" dt="2021-10-24T14:20:34.973" v="24" actId="1076"/>
        <pc:sldMkLst>
          <pc:docMk/>
          <pc:sldMk cId="2325693621" sldId="313"/>
        </pc:sldMkLst>
        <pc:spChg chg="mod">
          <ac:chgData name="hoa nguyen" userId="f326ce619673ea1d" providerId="LiveId" clId="{C6BD9C3E-2194-4BD8-8059-A449863E83D2}" dt="2021-10-24T14:20:32.780" v="23" actId="1076"/>
          <ac:spMkLst>
            <pc:docMk/>
            <pc:sldMk cId="2325693621" sldId="313"/>
            <ac:spMk id="6" creationId="{00000000-0000-0000-0000-000000000000}"/>
          </ac:spMkLst>
        </pc:spChg>
        <pc:spChg chg="mod">
          <ac:chgData name="hoa nguyen" userId="f326ce619673ea1d" providerId="LiveId" clId="{C6BD9C3E-2194-4BD8-8059-A449863E83D2}" dt="2021-10-24T14:20:34.973" v="24" actId="1076"/>
          <ac:spMkLst>
            <pc:docMk/>
            <pc:sldMk cId="2325693621" sldId="313"/>
            <ac:spMk id="7" creationId="{00000000-0000-0000-0000-000000000000}"/>
          </ac:spMkLst>
        </pc:spChg>
        <pc:spChg chg="del topLvl">
          <ac:chgData name="hoa nguyen" userId="f326ce619673ea1d" providerId="LiveId" clId="{C6BD9C3E-2194-4BD8-8059-A449863E83D2}" dt="2021-10-24T14:19:35.426" v="7" actId="478"/>
          <ac:spMkLst>
            <pc:docMk/>
            <pc:sldMk cId="2325693621" sldId="313"/>
            <ac:spMk id="9" creationId="{00000000-0000-0000-0000-000000000000}"/>
          </ac:spMkLst>
        </pc:spChg>
        <pc:grpChg chg="del mod">
          <ac:chgData name="hoa nguyen" userId="f326ce619673ea1d" providerId="LiveId" clId="{C6BD9C3E-2194-4BD8-8059-A449863E83D2}" dt="2021-10-24T14:19:35.426" v="7" actId="478"/>
          <ac:grpSpMkLst>
            <pc:docMk/>
            <pc:sldMk cId="2325693621" sldId="313"/>
            <ac:grpSpMk id="8" creationId="{00000000-0000-0000-0000-000000000000}"/>
          </ac:grpSpMkLst>
        </pc:grpChg>
        <pc:grpChg chg="add del">
          <ac:chgData name="hoa nguyen" userId="f326ce619673ea1d" providerId="LiveId" clId="{C6BD9C3E-2194-4BD8-8059-A449863E83D2}" dt="2021-10-24T14:20:27.702" v="22" actId="478"/>
          <ac:grpSpMkLst>
            <pc:docMk/>
            <pc:sldMk cId="2325693621" sldId="313"/>
            <ac:grpSpMk id="10" creationId="{00000000-0000-0000-0000-000000000000}"/>
          </ac:grpSpMkLst>
        </pc:grpChg>
        <pc:picChg chg="mod">
          <ac:chgData name="hoa nguyen" userId="f326ce619673ea1d" providerId="LiveId" clId="{C6BD9C3E-2194-4BD8-8059-A449863E83D2}" dt="2021-10-24T14:19:24.804" v="5" actId="14100"/>
          <ac:picMkLst>
            <pc:docMk/>
            <pc:sldMk cId="2325693621" sldId="313"/>
            <ac:picMk id="5" creationId="{00000000-0000-0000-0000-000000000000}"/>
          </ac:picMkLst>
        </pc:picChg>
        <pc:picChg chg="mod">
          <ac:chgData name="hoa nguyen" userId="f326ce619673ea1d" providerId="LiveId" clId="{C6BD9C3E-2194-4BD8-8059-A449863E83D2}" dt="2021-10-24T14:19:41.744" v="9" actId="1076"/>
          <ac:picMkLst>
            <pc:docMk/>
            <pc:sldMk cId="2325693621" sldId="313"/>
            <ac:picMk id="1027" creationId="{00000000-0000-0000-0000-000000000000}"/>
          </ac:picMkLst>
        </pc:picChg>
      </pc:sldChg>
      <pc:sldChg chg="addSp delSp modSp mod delAnim modAnim">
        <pc:chgData name="hoa nguyen" userId="f326ce619673ea1d" providerId="LiveId" clId="{C6BD9C3E-2194-4BD8-8059-A449863E83D2}" dt="2021-10-24T14:22:00.045" v="51" actId="478"/>
        <pc:sldMkLst>
          <pc:docMk/>
          <pc:sldMk cId="161263382" sldId="315"/>
        </pc:sldMkLst>
        <pc:spChg chg="mod">
          <ac:chgData name="hoa nguyen" userId="f326ce619673ea1d" providerId="LiveId" clId="{C6BD9C3E-2194-4BD8-8059-A449863E83D2}" dt="2021-10-24T14:20:53.876" v="30" actId="1076"/>
          <ac:spMkLst>
            <pc:docMk/>
            <pc:sldMk cId="161263382" sldId="315"/>
            <ac:spMk id="25" creationId="{00000000-0000-0000-0000-000000000000}"/>
          </ac:spMkLst>
        </pc:spChg>
        <pc:spChg chg="mod">
          <ac:chgData name="hoa nguyen" userId="f326ce619673ea1d" providerId="LiveId" clId="{C6BD9C3E-2194-4BD8-8059-A449863E83D2}" dt="2021-10-24T14:21:13.540" v="37" actId="1076"/>
          <ac:spMkLst>
            <pc:docMk/>
            <pc:sldMk cId="161263382" sldId="315"/>
            <ac:spMk id="30" creationId="{6B0BBDDF-C9F9-42D9-A195-E88C28E9C87F}"/>
          </ac:spMkLst>
        </pc:spChg>
        <pc:spChg chg="mod">
          <ac:chgData name="hoa nguyen" userId="f326ce619673ea1d" providerId="LiveId" clId="{C6BD9C3E-2194-4BD8-8059-A449863E83D2}" dt="2021-10-24T14:21:28.209" v="47" actId="1076"/>
          <ac:spMkLst>
            <pc:docMk/>
            <pc:sldMk cId="161263382" sldId="315"/>
            <ac:spMk id="32" creationId="{00000000-0000-0000-0000-000000000000}"/>
          </ac:spMkLst>
        </pc:spChg>
        <pc:grpChg chg="del">
          <ac:chgData name="hoa nguyen" userId="f326ce619673ea1d" providerId="LiveId" clId="{C6BD9C3E-2194-4BD8-8059-A449863E83D2}" dt="2021-10-24T14:18:55.245" v="2" actId="478"/>
          <ac:grpSpMkLst>
            <pc:docMk/>
            <pc:sldMk cId="161263382" sldId="315"/>
            <ac:grpSpMk id="2" creationId="{00000000-0000-0000-0000-000000000000}"/>
          </ac:grpSpMkLst>
        </pc:grpChg>
        <pc:grpChg chg="mod">
          <ac:chgData name="hoa nguyen" userId="f326ce619673ea1d" providerId="LiveId" clId="{C6BD9C3E-2194-4BD8-8059-A449863E83D2}" dt="2021-10-24T14:20:58.036" v="31" actId="1076"/>
          <ac:grpSpMkLst>
            <pc:docMk/>
            <pc:sldMk cId="161263382" sldId="315"/>
            <ac:grpSpMk id="26" creationId="{00000000-0000-0000-0000-000000000000}"/>
          </ac:grpSpMkLst>
        </pc:grpChg>
        <pc:picChg chg="add del mod">
          <ac:chgData name="hoa nguyen" userId="f326ce619673ea1d" providerId="LiveId" clId="{C6BD9C3E-2194-4BD8-8059-A449863E83D2}" dt="2021-10-24T14:22:00.045" v="51" actId="478"/>
          <ac:picMkLst>
            <pc:docMk/>
            <pc:sldMk cId="161263382" sldId="315"/>
            <ac:picMk id="3" creationId="{47B9A1BF-4E97-4DE6-851C-994060F03DF4}"/>
          </ac:picMkLst>
        </pc:picChg>
        <pc:picChg chg="mod">
          <ac:chgData name="hoa nguyen" userId="f326ce619673ea1d" providerId="LiveId" clId="{C6BD9C3E-2194-4BD8-8059-A449863E83D2}" dt="2021-10-24T14:21:11.716" v="36" actId="1076"/>
          <ac:picMkLst>
            <pc:docMk/>
            <pc:sldMk cId="161263382" sldId="315"/>
            <ac:picMk id="15" creationId="{00000000-0000-0000-0000-000000000000}"/>
          </ac:picMkLst>
        </pc:picChg>
      </pc:sldChg>
      <pc:sldChg chg="delSp mod delAnim">
        <pc:chgData name="hoa nguyen" userId="f326ce619673ea1d" providerId="LiveId" clId="{C6BD9C3E-2194-4BD8-8059-A449863E83D2}" dt="2021-10-24T14:24:38.476" v="73" actId="478"/>
        <pc:sldMkLst>
          <pc:docMk/>
          <pc:sldMk cId="1026690740" sldId="319"/>
        </pc:sldMkLst>
        <pc:spChg chg="del topLvl">
          <ac:chgData name="hoa nguyen" userId="f326ce619673ea1d" providerId="LiveId" clId="{C6BD9C3E-2194-4BD8-8059-A449863E83D2}" dt="2021-10-24T14:24:38.476" v="73" actId="478"/>
          <ac:spMkLst>
            <pc:docMk/>
            <pc:sldMk cId="1026690740" sldId="319"/>
            <ac:spMk id="41" creationId="{00000000-0000-0000-0000-000000000000}"/>
          </ac:spMkLst>
        </pc:spChg>
        <pc:grpChg chg="del">
          <ac:chgData name="hoa nguyen" userId="f326ce619673ea1d" providerId="LiveId" clId="{C6BD9C3E-2194-4BD8-8059-A449863E83D2}" dt="2021-10-24T14:24:35.248" v="72" actId="478"/>
          <ac:grpSpMkLst>
            <pc:docMk/>
            <pc:sldMk cId="1026690740" sldId="319"/>
            <ac:grpSpMk id="3" creationId="{00000000-0000-0000-0000-000000000000}"/>
          </ac:grpSpMkLst>
        </pc:grpChg>
        <pc:picChg chg="del topLvl">
          <ac:chgData name="hoa nguyen" userId="f326ce619673ea1d" providerId="LiveId" clId="{C6BD9C3E-2194-4BD8-8059-A449863E83D2}" dt="2021-10-24T14:24:35.248" v="72" actId="478"/>
          <ac:picMkLst>
            <pc:docMk/>
            <pc:sldMk cId="1026690740" sldId="319"/>
            <ac:picMk id="40" creationId="{00000000-0000-0000-0000-000000000000}"/>
          </ac:picMkLst>
        </pc:picChg>
      </pc:sldChg>
      <pc:sldChg chg="addSp delSp modSp mod delAnim modAnim">
        <pc:chgData name="hoa nguyen" userId="f326ce619673ea1d" providerId="LiveId" clId="{C6BD9C3E-2194-4BD8-8059-A449863E83D2}" dt="2021-10-24T14:26:03.412" v="99" actId="14100"/>
        <pc:sldMkLst>
          <pc:docMk/>
          <pc:sldMk cId="514655025" sldId="334"/>
        </pc:sldMkLst>
        <pc:spChg chg="mod">
          <ac:chgData name="hoa nguyen" userId="f326ce619673ea1d" providerId="LiveId" clId="{C6BD9C3E-2194-4BD8-8059-A449863E83D2}" dt="2021-10-24T14:25:49.397" v="90" actId="1076"/>
          <ac:spMkLst>
            <pc:docMk/>
            <pc:sldMk cId="514655025" sldId="334"/>
            <ac:spMk id="11" creationId="{00000000-0000-0000-0000-000000000000}"/>
          </ac:spMkLst>
        </pc:spChg>
        <pc:spChg chg="del">
          <ac:chgData name="hoa nguyen" userId="f326ce619673ea1d" providerId="LiveId" clId="{C6BD9C3E-2194-4BD8-8059-A449863E83D2}" dt="2021-10-24T14:25:30.895" v="82" actId="478"/>
          <ac:spMkLst>
            <pc:docMk/>
            <pc:sldMk cId="514655025" sldId="334"/>
            <ac:spMk id="25" creationId="{00000000-0000-0000-0000-000000000000}"/>
          </ac:spMkLst>
        </pc:spChg>
        <pc:grpChg chg="del">
          <ac:chgData name="hoa nguyen" userId="f326ce619673ea1d" providerId="LiveId" clId="{C6BD9C3E-2194-4BD8-8059-A449863E83D2}" dt="2021-10-24T14:25:28.385" v="81" actId="478"/>
          <ac:grpSpMkLst>
            <pc:docMk/>
            <pc:sldMk cId="514655025" sldId="334"/>
            <ac:grpSpMk id="6" creationId="{00000000-0000-0000-0000-000000000000}"/>
          </ac:grpSpMkLst>
        </pc:grpChg>
        <pc:grpChg chg="mod">
          <ac:chgData name="hoa nguyen" userId="f326ce619673ea1d" providerId="LiveId" clId="{C6BD9C3E-2194-4BD8-8059-A449863E83D2}" dt="2021-10-24T14:25:50.967" v="93" actId="14100"/>
          <ac:grpSpMkLst>
            <pc:docMk/>
            <pc:sldMk cId="514655025" sldId="334"/>
            <ac:grpSpMk id="10" creationId="{00000000-0000-0000-0000-000000000000}"/>
          </ac:grpSpMkLst>
        </pc:grpChg>
        <pc:picChg chg="add mod">
          <ac:chgData name="hoa nguyen" userId="f326ce619673ea1d" providerId="LiveId" clId="{C6BD9C3E-2194-4BD8-8059-A449863E83D2}" dt="2021-10-24T14:26:03.412" v="99" actId="14100"/>
          <ac:picMkLst>
            <pc:docMk/>
            <pc:sldMk cId="514655025" sldId="334"/>
            <ac:picMk id="2" creationId="{A82A2DF6-0A52-4FA8-A652-BC7C599D493C}"/>
          </ac:picMkLst>
        </pc:picChg>
      </pc:sldChg>
      <pc:sldChg chg="addSp modSp new mod modAnim">
        <pc:chgData name="hoa nguyen" userId="f326ce619673ea1d" providerId="LiveId" clId="{C6BD9C3E-2194-4BD8-8059-A449863E83D2}" dt="2021-10-24T14:22:20.292" v="55" actId="14100"/>
        <pc:sldMkLst>
          <pc:docMk/>
          <pc:sldMk cId="2163981187" sldId="336"/>
        </pc:sldMkLst>
        <pc:picChg chg="add mod">
          <ac:chgData name="hoa nguyen" userId="f326ce619673ea1d" providerId="LiveId" clId="{C6BD9C3E-2194-4BD8-8059-A449863E83D2}" dt="2021-10-24T14:22:20.292" v="55" actId="14100"/>
          <ac:picMkLst>
            <pc:docMk/>
            <pc:sldMk cId="2163981187" sldId="336"/>
            <ac:picMk id="2" creationId="{F9D03E4C-F252-46B4-B743-2ECA9E826EDA}"/>
          </ac:picMkLst>
        </pc:picChg>
      </pc:sldChg>
      <pc:sldChg chg="addSp modSp new mod modAnim">
        <pc:chgData name="hoa nguyen" userId="f326ce619673ea1d" providerId="LiveId" clId="{C6BD9C3E-2194-4BD8-8059-A449863E83D2}" dt="2021-10-24T14:24:58.253" v="80" actId="14100"/>
        <pc:sldMkLst>
          <pc:docMk/>
          <pc:sldMk cId="4124723350" sldId="337"/>
        </pc:sldMkLst>
        <pc:picChg chg="add mod">
          <ac:chgData name="hoa nguyen" userId="f326ce619673ea1d" providerId="LiveId" clId="{C6BD9C3E-2194-4BD8-8059-A449863E83D2}" dt="2021-10-24T14:24:58.253" v="80" actId="14100"/>
          <ac:picMkLst>
            <pc:docMk/>
            <pc:sldMk cId="4124723350" sldId="337"/>
            <ac:picMk id="2" creationId="{6176AF8A-B39D-42A4-8288-56314189AA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xử</a:t>
            </a:r>
            <a:r>
              <a:rPr lang="en-US" baseline="0" dirty="0"/>
              <a:t> </a:t>
            </a:r>
            <a:r>
              <a:rPr lang="en-US" baseline="0" dirty="0" err="1"/>
              <a:t>lý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3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1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9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0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97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73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867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19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50712" y="-203443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30.svg"/><Relationship Id="rId4" Type="http://schemas.openxmlformats.org/officeDocument/2006/relationships/image" Target="../media/image45.sv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emf"/><Relationship Id="rId3" Type="http://schemas.microsoft.com/office/2007/relationships/media" Target="../media/media5.mp3"/><Relationship Id="rId21" Type="http://schemas.openxmlformats.org/officeDocument/2006/relationships/image" Target="../media/image58.png"/><Relationship Id="rId7" Type="http://schemas.openxmlformats.org/officeDocument/2006/relationships/audio" Target="../media/audio4.wav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media4.wav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microsoft.com/office/2007/relationships/media" Target="../media/media4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7.png"/><Relationship Id="rId10" Type="http://schemas.openxmlformats.org/officeDocument/2006/relationships/image" Target="../media/image52.png"/><Relationship Id="rId19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4.png"/><Relationship Id="rId18" Type="http://schemas.openxmlformats.org/officeDocument/2006/relationships/image" Target="../media/image72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69.png"/><Relationship Id="rId2" Type="http://schemas.openxmlformats.org/officeDocument/2006/relationships/audio" Target="../media/media4.wav"/><Relationship Id="rId16" Type="http://schemas.openxmlformats.org/officeDocument/2006/relationships/image" Target="../media/image71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0.emf"/><Relationship Id="rId10" Type="http://schemas.openxmlformats.org/officeDocument/2006/relationships/image" Target="../media/image63.png"/><Relationship Id="rId19" Type="http://schemas.openxmlformats.org/officeDocument/2006/relationships/image" Target="../media/image58.png"/><Relationship Id="rId4" Type="http://schemas.openxmlformats.org/officeDocument/2006/relationships/audio" Target="../media/media5.mp3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71.png"/><Relationship Id="rId2" Type="http://schemas.openxmlformats.org/officeDocument/2006/relationships/audio" Target="../media/media4.wav"/><Relationship Id="rId16" Type="http://schemas.openxmlformats.org/officeDocument/2006/relationships/image" Target="../media/image70.emf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audio" Target="../media/media5.mp3"/><Relationship Id="rId9" Type="http://schemas.openxmlformats.org/officeDocument/2006/relationships/image" Target="../media/image52.pn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6.png"/><Relationship Id="rId18" Type="http://schemas.openxmlformats.org/officeDocument/2006/relationships/image" Target="../media/image72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4.wav"/><Relationship Id="rId16" Type="http://schemas.openxmlformats.org/officeDocument/2006/relationships/image" Target="../media/image71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0.emf"/><Relationship Id="rId10" Type="http://schemas.openxmlformats.org/officeDocument/2006/relationships/image" Target="../media/image63.png"/><Relationship Id="rId19" Type="http://schemas.openxmlformats.org/officeDocument/2006/relationships/image" Target="../media/image58.png"/><Relationship Id="rId4" Type="http://schemas.openxmlformats.org/officeDocument/2006/relationships/audio" Target="../media/media5.mp3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71.png"/><Relationship Id="rId2" Type="http://schemas.openxmlformats.org/officeDocument/2006/relationships/audio" Target="../media/media4.wav"/><Relationship Id="rId16" Type="http://schemas.openxmlformats.org/officeDocument/2006/relationships/image" Target="../media/image70.emf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audio" Target="../media/media5.mp3"/><Relationship Id="rId9" Type="http://schemas.openxmlformats.org/officeDocument/2006/relationships/image" Target="../media/image52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3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video" Target="../media/media6.mp4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6.svg"/><Relationship Id="rId15" Type="http://schemas.openxmlformats.org/officeDocument/2006/relationships/image" Target="../media/image87.sv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7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sv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9E4ECB2-1E36-455E-BFF4-80D8FB60F4BE}"/>
              </a:ext>
            </a:extLst>
          </p:cNvPr>
          <p:cNvGrpSpPr/>
          <p:nvPr/>
        </p:nvGrpSpPr>
        <p:grpSpPr>
          <a:xfrm>
            <a:off x="9423207" y="3983156"/>
            <a:ext cx="2119814" cy="1895900"/>
            <a:chOff x="9423207" y="3983156"/>
            <a:chExt cx="2119814" cy="18959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93F13B-6746-4E10-A271-65682EC68F1E}"/>
                </a:ext>
              </a:extLst>
            </p:cNvPr>
            <p:cNvSpPr>
              <a:spLocks/>
            </p:cNvSpPr>
            <p:nvPr/>
          </p:nvSpPr>
          <p:spPr>
            <a:xfrm rot="18902941">
              <a:off x="9423207" y="4277920"/>
              <a:ext cx="2119814" cy="1396196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E0601C-0663-4A3A-8464-CD901D5E5989}"/>
                </a:ext>
              </a:extLst>
            </p:cNvPr>
            <p:cNvSpPr/>
            <p:nvPr/>
          </p:nvSpPr>
          <p:spPr>
            <a:xfrm rot="18902941">
              <a:off x="9431062" y="4290263"/>
              <a:ext cx="2101836" cy="1370763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C31E67-764B-4479-9864-D4CE85FD0741}"/>
                </a:ext>
              </a:extLst>
            </p:cNvPr>
            <p:cNvSpPr/>
            <p:nvPr/>
          </p:nvSpPr>
          <p:spPr>
            <a:xfrm rot="18902941">
              <a:off x="9510609" y="4379560"/>
              <a:ext cx="1919067" cy="1172764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71632B6-764F-4206-B811-E92984842481}"/>
                </a:ext>
              </a:extLst>
            </p:cNvPr>
            <p:cNvSpPr>
              <a:spLocks/>
            </p:cNvSpPr>
            <p:nvPr/>
          </p:nvSpPr>
          <p:spPr bwMode="auto">
            <a:xfrm rot="18902941">
              <a:off x="9922753" y="4999678"/>
              <a:ext cx="239076" cy="879378"/>
            </a:xfrm>
            <a:custGeom>
              <a:avLst/>
              <a:gdLst>
                <a:gd name="T0" fmla="*/ 564 w 862"/>
                <a:gd name="T1" fmla="*/ 78 h 2998"/>
                <a:gd name="T2" fmla="*/ 579 w 862"/>
                <a:gd name="T3" fmla="*/ 156 h 2998"/>
                <a:gd name="T4" fmla="*/ 570 w 862"/>
                <a:gd name="T5" fmla="*/ 282 h 2998"/>
                <a:gd name="T6" fmla="*/ 531 w 862"/>
                <a:gd name="T7" fmla="*/ 420 h 2998"/>
                <a:gd name="T8" fmla="*/ 675 w 862"/>
                <a:gd name="T9" fmla="*/ 489 h 2998"/>
                <a:gd name="T10" fmla="*/ 819 w 862"/>
                <a:gd name="T11" fmla="*/ 589 h 2998"/>
                <a:gd name="T12" fmla="*/ 851 w 862"/>
                <a:gd name="T13" fmla="*/ 876 h 2998"/>
                <a:gd name="T14" fmla="*/ 846 w 862"/>
                <a:gd name="T15" fmla="*/ 1427 h 2998"/>
                <a:gd name="T16" fmla="*/ 817 w 862"/>
                <a:gd name="T17" fmla="*/ 1724 h 2998"/>
                <a:gd name="T18" fmla="*/ 739 w 862"/>
                <a:gd name="T19" fmla="*/ 1745 h 2998"/>
                <a:gd name="T20" fmla="*/ 753 w 862"/>
                <a:gd name="T21" fmla="*/ 1714 h 2998"/>
                <a:gd name="T22" fmla="*/ 750 w 862"/>
                <a:gd name="T23" fmla="*/ 1698 h 2998"/>
                <a:gd name="T24" fmla="*/ 790 w 862"/>
                <a:gd name="T25" fmla="*/ 1658 h 2998"/>
                <a:gd name="T26" fmla="*/ 788 w 862"/>
                <a:gd name="T27" fmla="*/ 1607 h 2998"/>
                <a:gd name="T28" fmla="*/ 742 w 862"/>
                <a:gd name="T29" fmla="*/ 1660 h 2998"/>
                <a:gd name="T30" fmla="*/ 751 w 862"/>
                <a:gd name="T31" fmla="*/ 1380 h 2998"/>
                <a:gd name="T32" fmla="*/ 702 w 862"/>
                <a:gd name="T33" fmla="*/ 1000 h 2998"/>
                <a:gd name="T34" fmla="*/ 684 w 862"/>
                <a:gd name="T35" fmla="*/ 831 h 2998"/>
                <a:gd name="T36" fmla="*/ 642 w 862"/>
                <a:gd name="T37" fmla="*/ 1014 h 2998"/>
                <a:gd name="T38" fmla="*/ 730 w 862"/>
                <a:gd name="T39" fmla="*/ 1656 h 2998"/>
                <a:gd name="T40" fmla="*/ 708 w 862"/>
                <a:gd name="T41" fmla="*/ 1924 h 2998"/>
                <a:gd name="T42" fmla="*/ 753 w 862"/>
                <a:gd name="T43" fmla="*/ 2256 h 2998"/>
                <a:gd name="T44" fmla="*/ 671 w 862"/>
                <a:gd name="T45" fmla="*/ 2687 h 2998"/>
                <a:gd name="T46" fmla="*/ 722 w 862"/>
                <a:gd name="T47" fmla="*/ 2894 h 2998"/>
                <a:gd name="T48" fmla="*/ 568 w 862"/>
                <a:gd name="T49" fmla="*/ 2989 h 2998"/>
                <a:gd name="T50" fmla="*/ 551 w 862"/>
                <a:gd name="T51" fmla="*/ 2773 h 2998"/>
                <a:gd name="T52" fmla="*/ 570 w 862"/>
                <a:gd name="T53" fmla="*/ 2627 h 2998"/>
                <a:gd name="T54" fmla="*/ 539 w 862"/>
                <a:gd name="T55" fmla="*/ 2349 h 2998"/>
                <a:gd name="T56" fmla="*/ 515 w 862"/>
                <a:gd name="T57" fmla="*/ 1994 h 2998"/>
                <a:gd name="T58" fmla="*/ 422 w 862"/>
                <a:gd name="T59" fmla="*/ 1576 h 2998"/>
                <a:gd name="T60" fmla="*/ 386 w 862"/>
                <a:gd name="T61" fmla="*/ 1833 h 2998"/>
                <a:gd name="T62" fmla="*/ 319 w 862"/>
                <a:gd name="T63" fmla="*/ 2120 h 2998"/>
                <a:gd name="T64" fmla="*/ 311 w 862"/>
                <a:gd name="T65" fmla="*/ 2525 h 2998"/>
                <a:gd name="T66" fmla="*/ 339 w 862"/>
                <a:gd name="T67" fmla="*/ 2773 h 2998"/>
                <a:gd name="T68" fmla="*/ 331 w 862"/>
                <a:gd name="T69" fmla="*/ 2984 h 2998"/>
                <a:gd name="T70" fmla="*/ 210 w 862"/>
                <a:gd name="T71" fmla="*/ 2989 h 2998"/>
                <a:gd name="T72" fmla="*/ 195 w 862"/>
                <a:gd name="T73" fmla="*/ 2838 h 2998"/>
                <a:gd name="T74" fmla="*/ 191 w 862"/>
                <a:gd name="T75" fmla="*/ 2504 h 2998"/>
                <a:gd name="T76" fmla="*/ 130 w 862"/>
                <a:gd name="T77" fmla="*/ 2254 h 2998"/>
                <a:gd name="T78" fmla="*/ 171 w 862"/>
                <a:gd name="T79" fmla="*/ 1971 h 2998"/>
                <a:gd name="T80" fmla="*/ 148 w 862"/>
                <a:gd name="T81" fmla="*/ 1718 h 2998"/>
                <a:gd name="T82" fmla="*/ 204 w 862"/>
                <a:gd name="T83" fmla="*/ 1189 h 2998"/>
                <a:gd name="T84" fmla="*/ 195 w 862"/>
                <a:gd name="T85" fmla="*/ 809 h 2998"/>
                <a:gd name="T86" fmla="*/ 168 w 862"/>
                <a:gd name="T87" fmla="*/ 962 h 2998"/>
                <a:gd name="T88" fmla="*/ 144 w 862"/>
                <a:gd name="T89" fmla="*/ 1229 h 2998"/>
                <a:gd name="T90" fmla="*/ 110 w 862"/>
                <a:gd name="T91" fmla="*/ 1402 h 2998"/>
                <a:gd name="T92" fmla="*/ 122 w 862"/>
                <a:gd name="T93" fmla="*/ 1656 h 2998"/>
                <a:gd name="T94" fmla="*/ 82 w 862"/>
                <a:gd name="T95" fmla="*/ 1656 h 2998"/>
                <a:gd name="T96" fmla="*/ 110 w 862"/>
                <a:gd name="T97" fmla="*/ 1704 h 2998"/>
                <a:gd name="T98" fmla="*/ 124 w 862"/>
                <a:gd name="T99" fmla="*/ 1729 h 2998"/>
                <a:gd name="T100" fmla="*/ 95 w 862"/>
                <a:gd name="T101" fmla="*/ 1751 h 2998"/>
                <a:gd name="T102" fmla="*/ 2 w 862"/>
                <a:gd name="T103" fmla="*/ 1640 h 2998"/>
                <a:gd name="T104" fmla="*/ 2 w 862"/>
                <a:gd name="T105" fmla="*/ 1140 h 2998"/>
                <a:gd name="T106" fmla="*/ 11 w 862"/>
                <a:gd name="T107" fmla="*/ 933 h 2998"/>
                <a:gd name="T108" fmla="*/ 22 w 862"/>
                <a:gd name="T109" fmla="*/ 693 h 2998"/>
                <a:gd name="T110" fmla="*/ 99 w 862"/>
                <a:gd name="T111" fmla="*/ 524 h 2998"/>
                <a:gd name="T112" fmla="*/ 288 w 862"/>
                <a:gd name="T113" fmla="*/ 453 h 2998"/>
                <a:gd name="T114" fmla="*/ 339 w 862"/>
                <a:gd name="T115" fmla="*/ 311 h 2998"/>
                <a:gd name="T116" fmla="*/ 299 w 862"/>
                <a:gd name="T117" fmla="*/ 224 h 2998"/>
                <a:gd name="T118" fmla="*/ 313 w 862"/>
                <a:gd name="T119" fmla="*/ 104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2" h="2998">
                  <a:moveTo>
                    <a:pt x="439" y="0"/>
                  </a:moveTo>
                  <a:lnTo>
                    <a:pt x="522" y="27"/>
                  </a:lnTo>
                  <a:lnTo>
                    <a:pt x="551" y="73"/>
                  </a:lnTo>
                  <a:lnTo>
                    <a:pt x="555" y="76"/>
                  </a:lnTo>
                  <a:lnTo>
                    <a:pt x="560" y="78"/>
                  </a:lnTo>
                  <a:lnTo>
                    <a:pt x="564" y="78"/>
                  </a:lnTo>
                  <a:lnTo>
                    <a:pt x="568" y="80"/>
                  </a:lnTo>
                  <a:lnTo>
                    <a:pt x="570" y="80"/>
                  </a:lnTo>
                  <a:lnTo>
                    <a:pt x="573" y="84"/>
                  </a:lnTo>
                  <a:lnTo>
                    <a:pt x="575" y="87"/>
                  </a:lnTo>
                  <a:lnTo>
                    <a:pt x="579" y="93"/>
                  </a:lnTo>
                  <a:lnTo>
                    <a:pt x="579" y="156"/>
                  </a:lnTo>
                  <a:lnTo>
                    <a:pt x="580" y="180"/>
                  </a:lnTo>
                  <a:lnTo>
                    <a:pt x="584" y="202"/>
                  </a:lnTo>
                  <a:lnTo>
                    <a:pt x="588" y="222"/>
                  </a:lnTo>
                  <a:lnTo>
                    <a:pt x="588" y="240"/>
                  </a:lnTo>
                  <a:lnTo>
                    <a:pt x="580" y="262"/>
                  </a:lnTo>
                  <a:lnTo>
                    <a:pt x="570" y="282"/>
                  </a:lnTo>
                  <a:lnTo>
                    <a:pt x="557" y="302"/>
                  </a:lnTo>
                  <a:lnTo>
                    <a:pt x="544" y="324"/>
                  </a:lnTo>
                  <a:lnTo>
                    <a:pt x="533" y="344"/>
                  </a:lnTo>
                  <a:lnTo>
                    <a:pt x="526" y="367"/>
                  </a:lnTo>
                  <a:lnTo>
                    <a:pt x="524" y="393"/>
                  </a:lnTo>
                  <a:lnTo>
                    <a:pt x="531" y="420"/>
                  </a:lnTo>
                  <a:lnTo>
                    <a:pt x="544" y="438"/>
                  </a:lnTo>
                  <a:lnTo>
                    <a:pt x="562" y="453"/>
                  </a:lnTo>
                  <a:lnTo>
                    <a:pt x="586" y="464"/>
                  </a:lnTo>
                  <a:lnTo>
                    <a:pt x="613" y="473"/>
                  </a:lnTo>
                  <a:lnTo>
                    <a:pt x="644" y="482"/>
                  </a:lnTo>
                  <a:lnTo>
                    <a:pt x="675" y="489"/>
                  </a:lnTo>
                  <a:lnTo>
                    <a:pt x="706" y="498"/>
                  </a:lnTo>
                  <a:lnTo>
                    <a:pt x="737" y="507"/>
                  </a:lnTo>
                  <a:lnTo>
                    <a:pt x="762" y="520"/>
                  </a:lnTo>
                  <a:lnTo>
                    <a:pt x="786" y="536"/>
                  </a:lnTo>
                  <a:lnTo>
                    <a:pt x="802" y="556"/>
                  </a:lnTo>
                  <a:lnTo>
                    <a:pt x="819" y="589"/>
                  </a:lnTo>
                  <a:lnTo>
                    <a:pt x="831" y="629"/>
                  </a:lnTo>
                  <a:lnTo>
                    <a:pt x="840" y="674"/>
                  </a:lnTo>
                  <a:lnTo>
                    <a:pt x="846" y="722"/>
                  </a:lnTo>
                  <a:lnTo>
                    <a:pt x="850" y="774"/>
                  </a:lnTo>
                  <a:lnTo>
                    <a:pt x="851" y="825"/>
                  </a:lnTo>
                  <a:lnTo>
                    <a:pt x="851" y="876"/>
                  </a:lnTo>
                  <a:lnTo>
                    <a:pt x="851" y="925"/>
                  </a:lnTo>
                  <a:lnTo>
                    <a:pt x="851" y="973"/>
                  </a:lnTo>
                  <a:lnTo>
                    <a:pt x="862" y="1127"/>
                  </a:lnTo>
                  <a:lnTo>
                    <a:pt x="850" y="1227"/>
                  </a:lnTo>
                  <a:lnTo>
                    <a:pt x="844" y="1329"/>
                  </a:lnTo>
                  <a:lnTo>
                    <a:pt x="846" y="1427"/>
                  </a:lnTo>
                  <a:lnTo>
                    <a:pt x="853" y="1524"/>
                  </a:lnTo>
                  <a:lnTo>
                    <a:pt x="862" y="1616"/>
                  </a:lnTo>
                  <a:lnTo>
                    <a:pt x="862" y="1649"/>
                  </a:lnTo>
                  <a:lnTo>
                    <a:pt x="853" y="1676"/>
                  </a:lnTo>
                  <a:lnTo>
                    <a:pt x="839" y="1702"/>
                  </a:lnTo>
                  <a:lnTo>
                    <a:pt x="817" y="1724"/>
                  </a:lnTo>
                  <a:lnTo>
                    <a:pt x="793" y="1742"/>
                  </a:lnTo>
                  <a:lnTo>
                    <a:pt x="768" y="1754"/>
                  </a:lnTo>
                  <a:lnTo>
                    <a:pt x="742" y="1764"/>
                  </a:lnTo>
                  <a:lnTo>
                    <a:pt x="742" y="1756"/>
                  </a:lnTo>
                  <a:lnTo>
                    <a:pt x="740" y="1751"/>
                  </a:lnTo>
                  <a:lnTo>
                    <a:pt x="739" y="1745"/>
                  </a:lnTo>
                  <a:lnTo>
                    <a:pt x="739" y="1742"/>
                  </a:lnTo>
                  <a:lnTo>
                    <a:pt x="739" y="1736"/>
                  </a:lnTo>
                  <a:lnTo>
                    <a:pt x="739" y="1729"/>
                  </a:lnTo>
                  <a:lnTo>
                    <a:pt x="744" y="1724"/>
                  </a:lnTo>
                  <a:lnTo>
                    <a:pt x="750" y="1720"/>
                  </a:lnTo>
                  <a:lnTo>
                    <a:pt x="753" y="1714"/>
                  </a:lnTo>
                  <a:lnTo>
                    <a:pt x="757" y="1707"/>
                  </a:lnTo>
                  <a:lnTo>
                    <a:pt x="759" y="1700"/>
                  </a:lnTo>
                  <a:lnTo>
                    <a:pt x="755" y="1698"/>
                  </a:lnTo>
                  <a:lnTo>
                    <a:pt x="751" y="1698"/>
                  </a:lnTo>
                  <a:lnTo>
                    <a:pt x="750" y="1698"/>
                  </a:lnTo>
                  <a:lnTo>
                    <a:pt x="750" y="1698"/>
                  </a:lnTo>
                  <a:lnTo>
                    <a:pt x="750" y="1696"/>
                  </a:lnTo>
                  <a:lnTo>
                    <a:pt x="750" y="1694"/>
                  </a:lnTo>
                  <a:lnTo>
                    <a:pt x="748" y="1693"/>
                  </a:lnTo>
                  <a:lnTo>
                    <a:pt x="748" y="1687"/>
                  </a:lnTo>
                  <a:lnTo>
                    <a:pt x="770" y="1674"/>
                  </a:lnTo>
                  <a:lnTo>
                    <a:pt x="790" y="1658"/>
                  </a:lnTo>
                  <a:lnTo>
                    <a:pt x="808" y="1640"/>
                  </a:lnTo>
                  <a:lnTo>
                    <a:pt x="806" y="1631"/>
                  </a:lnTo>
                  <a:lnTo>
                    <a:pt x="804" y="1624"/>
                  </a:lnTo>
                  <a:lnTo>
                    <a:pt x="802" y="1618"/>
                  </a:lnTo>
                  <a:lnTo>
                    <a:pt x="799" y="1613"/>
                  </a:lnTo>
                  <a:lnTo>
                    <a:pt x="788" y="1607"/>
                  </a:lnTo>
                  <a:lnTo>
                    <a:pt x="779" y="1613"/>
                  </a:lnTo>
                  <a:lnTo>
                    <a:pt x="775" y="1625"/>
                  </a:lnTo>
                  <a:lnTo>
                    <a:pt x="771" y="1638"/>
                  </a:lnTo>
                  <a:lnTo>
                    <a:pt x="766" y="1647"/>
                  </a:lnTo>
                  <a:lnTo>
                    <a:pt x="757" y="1656"/>
                  </a:lnTo>
                  <a:lnTo>
                    <a:pt x="742" y="1660"/>
                  </a:lnTo>
                  <a:lnTo>
                    <a:pt x="735" y="1547"/>
                  </a:lnTo>
                  <a:lnTo>
                    <a:pt x="768" y="1493"/>
                  </a:lnTo>
                  <a:lnTo>
                    <a:pt x="768" y="1469"/>
                  </a:lnTo>
                  <a:lnTo>
                    <a:pt x="766" y="1442"/>
                  </a:lnTo>
                  <a:lnTo>
                    <a:pt x="759" y="1413"/>
                  </a:lnTo>
                  <a:lnTo>
                    <a:pt x="751" y="1380"/>
                  </a:lnTo>
                  <a:lnTo>
                    <a:pt x="742" y="1349"/>
                  </a:lnTo>
                  <a:lnTo>
                    <a:pt x="733" y="1318"/>
                  </a:lnTo>
                  <a:lnTo>
                    <a:pt x="724" y="1291"/>
                  </a:lnTo>
                  <a:lnTo>
                    <a:pt x="719" y="1267"/>
                  </a:lnTo>
                  <a:lnTo>
                    <a:pt x="722" y="1056"/>
                  </a:lnTo>
                  <a:lnTo>
                    <a:pt x="702" y="1000"/>
                  </a:lnTo>
                  <a:lnTo>
                    <a:pt x="699" y="974"/>
                  </a:lnTo>
                  <a:lnTo>
                    <a:pt x="697" y="945"/>
                  </a:lnTo>
                  <a:lnTo>
                    <a:pt x="695" y="914"/>
                  </a:lnTo>
                  <a:lnTo>
                    <a:pt x="695" y="884"/>
                  </a:lnTo>
                  <a:lnTo>
                    <a:pt x="691" y="854"/>
                  </a:lnTo>
                  <a:lnTo>
                    <a:pt x="684" y="831"/>
                  </a:lnTo>
                  <a:lnTo>
                    <a:pt x="671" y="813"/>
                  </a:lnTo>
                  <a:lnTo>
                    <a:pt x="668" y="809"/>
                  </a:lnTo>
                  <a:lnTo>
                    <a:pt x="668" y="889"/>
                  </a:lnTo>
                  <a:lnTo>
                    <a:pt x="653" y="927"/>
                  </a:lnTo>
                  <a:lnTo>
                    <a:pt x="644" y="969"/>
                  </a:lnTo>
                  <a:lnTo>
                    <a:pt x="642" y="1014"/>
                  </a:lnTo>
                  <a:lnTo>
                    <a:pt x="642" y="1060"/>
                  </a:lnTo>
                  <a:lnTo>
                    <a:pt x="648" y="1105"/>
                  </a:lnTo>
                  <a:lnTo>
                    <a:pt x="655" y="1149"/>
                  </a:lnTo>
                  <a:lnTo>
                    <a:pt x="662" y="1187"/>
                  </a:lnTo>
                  <a:lnTo>
                    <a:pt x="728" y="1620"/>
                  </a:lnTo>
                  <a:lnTo>
                    <a:pt x="730" y="1656"/>
                  </a:lnTo>
                  <a:lnTo>
                    <a:pt x="728" y="1698"/>
                  </a:lnTo>
                  <a:lnTo>
                    <a:pt x="722" y="1744"/>
                  </a:lnTo>
                  <a:lnTo>
                    <a:pt x="717" y="1789"/>
                  </a:lnTo>
                  <a:lnTo>
                    <a:pt x="710" y="1836"/>
                  </a:lnTo>
                  <a:lnTo>
                    <a:pt x="708" y="1882"/>
                  </a:lnTo>
                  <a:lnTo>
                    <a:pt x="708" y="1924"/>
                  </a:lnTo>
                  <a:lnTo>
                    <a:pt x="713" y="1974"/>
                  </a:lnTo>
                  <a:lnTo>
                    <a:pt x="722" y="2027"/>
                  </a:lnTo>
                  <a:lnTo>
                    <a:pt x="733" y="2082"/>
                  </a:lnTo>
                  <a:lnTo>
                    <a:pt x="744" y="2140"/>
                  </a:lnTo>
                  <a:lnTo>
                    <a:pt x="751" y="2198"/>
                  </a:lnTo>
                  <a:lnTo>
                    <a:pt x="753" y="2256"/>
                  </a:lnTo>
                  <a:lnTo>
                    <a:pt x="748" y="2313"/>
                  </a:lnTo>
                  <a:lnTo>
                    <a:pt x="731" y="2387"/>
                  </a:lnTo>
                  <a:lnTo>
                    <a:pt x="715" y="2458"/>
                  </a:lnTo>
                  <a:lnTo>
                    <a:pt x="699" y="2531"/>
                  </a:lnTo>
                  <a:lnTo>
                    <a:pt x="684" y="2607"/>
                  </a:lnTo>
                  <a:lnTo>
                    <a:pt x="671" y="2687"/>
                  </a:lnTo>
                  <a:lnTo>
                    <a:pt x="670" y="2727"/>
                  </a:lnTo>
                  <a:lnTo>
                    <a:pt x="675" y="2762"/>
                  </a:lnTo>
                  <a:lnTo>
                    <a:pt x="684" y="2796"/>
                  </a:lnTo>
                  <a:lnTo>
                    <a:pt x="697" y="2829"/>
                  </a:lnTo>
                  <a:lnTo>
                    <a:pt x="710" y="2862"/>
                  </a:lnTo>
                  <a:lnTo>
                    <a:pt x="722" y="2894"/>
                  </a:lnTo>
                  <a:lnTo>
                    <a:pt x="731" y="2927"/>
                  </a:lnTo>
                  <a:lnTo>
                    <a:pt x="735" y="2964"/>
                  </a:lnTo>
                  <a:lnTo>
                    <a:pt x="699" y="2980"/>
                  </a:lnTo>
                  <a:lnTo>
                    <a:pt x="659" y="2989"/>
                  </a:lnTo>
                  <a:lnTo>
                    <a:pt x="615" y="2991"/>
                  </a:lnTo>
                  <a:lnTo>
                    <a:pt x="568" y="2989"/>
                  </a:lnTo>
                  <a:lnTo>
                    <a:pt x="559" y="2962"/>
                  </a:lnTo>
                  <a:lnTo>
                    <a:pt x="551" y="2929"/>
                  </a:lnTo>
                  <a:lnTo>
                    <a:pt x="548" y="2894"/>
                  </a:lnTo>
                  <a:lnTo>
                    <a:pt x="551" y="2856"/>
                  </a:lnTo>
                  <a:lnTo>
                    <a:pt x="555" y="2784"/>
                  </a:lnTo>
                  <a:lnTo>
                    <a:pt x="551" y="2773"/>
                  </a:lnTo>
                  <a:lnTo>
                    <a:pt x="546" y="2760"/>
                  </a:lnTo>
                  <a:lnTo>
                    <a:pt x="542" y="2745"/>
                  </a:lnTo>
                  <a:lnTo>
                    <a:pt x="542" y="2727"/>
                  </a:lnTo>
                  <a:lnTo>
                    <a:pt x="551" y="2696"/>
                  </a:lnTo>
                  <a:lnTo>
                    <a:pt x="560" y="2664"/>
                  </a:lnTo>
                  <a:lnTo>
                    <a:pt x="570" y="2627"/>
                  </a:lnTo>
                  <a:lnTo>
                    <a:pt x="575" y="2589"/>
                  </a:lnTo>
                  <a:lnTo>
                    <a:pt x="577" y="2545"/>
                  </a:lnTo>
                  <a:lnTo>
                    <a:pt x="571" y="2500"/>
                  </a:lnTo>
                  <a:lnTo>
                    <a:pt x="560" y="2453"/>
                  </a:lnTo>
                  <a:lnTo>
                    <a:pt x="550" y="2402"/>
                  </a:lnTo>
                  <a:lnTo>
                    <a:pt x="539" y="2349"/>
                  </a:lnTo>
                  <a:lnTo>
                    <a:pt x="535" y="2294"/>
                  </a:lnTo>
                  <a:lnTo>
                    <a:pt x="539" y="2240"/>
                  </a:lnTo>
                  <a:lnTo>
                    <a:pt x="559" y="2116"/>
                  </a:lnTo>
                  <a:lnTo>
                    <a:pt x="548" y="2076"/>
                  </a:lnTo>
                  <a:lnTo>
                    <a:pt x="531" y="2036"/>
                  </a:lnTo>
                  <a:lnTo>
                    <a:pt x="515" y="1994"/>
                  </a:lnTo>
                  <a:lnTo>
                    <a:pt x="502" y="1953"/>
                  </a:lnTo>
                  <a:lnTo>
                    <a:pt x="491" y="1784"/>
                  </a:lnTo>
                  <a:lnTo>
                    <a:pt x="439" y="1540"/>
                  </a:lnTo>
                  <a:lnTo>
                    <a:pt x="431" y="1540"/>
                  </a:lnTo>
                  <a:lnTo>
                    <a:pt x="426" y="1556"/>
                  </a:lnTo>
                  <a:lnTo>
                    <a:pt x="422" y="1576"/>
                  </a:lnTo>
                  <a:lnTo>
                    <a:pt x="422" y="1600"/>
                  </a:lnTo>
                  <a:lnTo>
                    <a:pt x="406" y="1642"/>
                  </a:lnTo>
                  <a:lnTo>
                    <a:pt x="397" y="1685"/>
                  </a:lnTo>
                  <a:lnTo>
                    <a:pt x="391" y="1733"/>
                  </a:lnTo>
                  <a:lnTo>
                    <a:pt x="390" y="1782"/>
                  </a:lnTo>
                  <a:lnTo>
                    <a:pt x="386" y="1833"/>
                  </a:lnTo>
                  <a:lnTo>
                    <a:pt x="382" y="1885"/>
                  </a:lnTo>
                  <a:lnTo>
                    <a:pt x="375" y="1936"/>
                  </a:lnTo>
                  <a:lnTo>
                    <a:pt x="362" y="1985"/>
                  </a:lnTo>
                  <a:lnTo>
                    <a:pt x="346" y="2031"/>
                  </a:lnTo>
                  <a:lnTo>
                    <a:pt x="330" y="2076"/>
                  </a:lnTo>
                  <a:lnTo>
                    <a:pt x="319" y="2120"/>
                  </a:lnTo>
                  <a:lnTo>
                    <a:pt x="339" y="2209"/>
                  </a:lnTo>
                  <a:lnTo>
                    <a:pt x="339" y="2364"/>
                  </a:lnTo>
                  <a:lnTo>
                    <a:pt x="331" y="2400"/>
                  </a:lnTo>
                  <a:lnTo>
                    <a:pt x="322" y="2438"/>
                  </a:lnTo>
                  <a:lnTo>
                    <a:pt x="315" y="2482"/>
                  </a:lnTo>
                  <a:lnTo>
                    <a:pt x="311" y="2525"/>
                  </a:lnTo>
                  <a:lnTo>
                    <a:pt x="315" y="2569"/>
                  </a:lnTo>
                  <a:lnTo>
                    <a:pt x="319" y="2664"/>
                  </a:lnTo>
                  <a:lnTo>
                    <a:pt x="348" y="2727"/>
                  </a:lnTo>
                  <a:lnTo>
                    <a:pt x="348" y="2744"/>
                  </a:lnTo>
                  <a:lnTo>
                    <a:pt x="344" y="2758"/>
                  </a:lnTo>
                  <a:lnTo>
                    <a:pt x="339" y="2773"/>
                  </a:lnTo>
                  <a:lnTo>
                    <a:pt x="335" y="2784"/>
                  </a:lnTo>
                  <a:lnTo>
                    <a:pt x="331" y="2822"/>
                  </a:lnTo>
                  <a:lnTo>
                    <a:pt x="333" y="2862"/>
                  </a:lnTo>
                  <a:lnTo>
                    <a:pt x="335" y="2902"/>
                  </a:lnTo>
                  <a:lnTo>
                    <a:pt x="337" y="2944"/>
                  </a:lnTo>
                  <a:lnTo>
                    <a:pt x="331" y="2984"/>
                  </a:lnTo>
                  <a:lnTo>
                    <a:pt x="322" y="2984"/>
                  </a:lnTo>
                  <a:lnTo>
                    <a:pt x="304" y="2993"/>
                  </a:lnTo>
                  <a:lnTo>
                    <a:pt x="280" y="2998"/>
                  </a:lnTo>
                  <a:lnTo>
                    <a:pt x="257" y="2998"/>
                  </a:lnTo>
                  <a:lnTo>
                    <a:pt x="233" y="2996"/>
                  </a:lnTo>
                  <a:lnTo>
                    <a:pt x="210" y="2989"/>
                  </a:lnTo>
                  <a:lnTo>
                    <a:pt x="190" y="2980"/>
                  </a:lnTo>
                  <a:lnTo>
                    <a:pt x="173" y="2965"/>
                  </a:lnTo>
                  <a:lnTo>
                    <a:pt x="162" y="2949"/>
                  </a:lnTo>
                  <a:lnTo>
                    <a:pt x="159" y="2929"/>
                  </a:lnTo>
                  <a:lnTo>
                    <a:pt x="179" y="2885"/>
                  </a:lnTo>
                  <a:lnTo>
                    <a:pt x="195" y="2838"/>
                  </a:lnTo>
                  <a:lnTo>
                    <a:pt x="206" y="2784"/>
                  </a:lnTo>
                  <a:lnTo>
                    <a:pt x="211" y="2727"/>
                  </a:lnTo>
                  <a:lnTo>
                    <a:pt x="213" y="2671"/>
                  </a:lnTo>
                  <a:lnTo>
                    <a:pt x="210" y="2613"/>
                  </a:lnTo>
                  <a:lnTo>
                    <a:pt x="202" y="2556"/>
                  </a:lnTo>
                  <a:lnTo>
                    <a:pt x="191" y="2504"/>
                  </a:lnTo>
                  <a:lnTo>
                    <a:pt x="179" y="2467"/>
                  </a:lnTo>
                  <a:lnTo>
                    <a:pt x="166" y="2431"/>
                  </a:lnTo>
                  <a:lnTo>
                    <a:pt x="153" y="2389"/>
                  </a:lnTo>
                  <a:lnTo>
                    <a:pt x="140" y="2347"/>
                  </a:lnTo>
                  <a:lnTo>
                    <a:pt x="133" y="2302"/>
                  </a:lnTo>
                  <a:lnTo>
                    <a:pt x="130" y="2254"/>
                  </a:lnTo>
                  <a:lnTo>
                    <a:pt x="135" y="2204"/>
                  </a:lnTo>
                  <a:lnTo>
                    <a:pt x="142" y="2165"/>
                  </a:lnTo>
                  <a:lnTo>
                    <a:pt x="151" y="2120"/>
                  </a:lnTo>
                  <a:lnTo>
                    <a:pt x="159" y="2071"/>
                  </a:lnTo>
                  <a:lnTo>
                    <a:pt x="166" y="2022"/>
                  </a:lnTo>
                  <a:lnTo>
                    <a:pt x="171" y="1971"/>
                  </a:lnTo>
                  <a:lnTo>
                    <a:pt x="171" y="1924"/>
                  </a:lnTo>
                  <a:lnTo>
                    <a:pt x="168" y="1880"/>
                  </a:lnTo>
                  <a:lnTo>
                    <a:pt x="162" y="1847"/>
                  </a:lnTo>
                  <a:lnTo>
                    <a:pt x="157" y="1809"/>
                  </a:lnTo>
                  <a:lnTo>
                    <a:pt x="151" y="1765"/>
                  </a:lnTo>
                  <a:lnTo>
                    <a:pt x="148" y="1718"/>
                  </a:lnTo>
                  <a:lnTo>
                    <a:pt x="144" y="1673"/>
                  </a:lnTo>
                  <a:lnTo>
                    <a:pt x="142" y="1629"/>
                  </a:lnTo>
                  <a:lnTo>
                    <a:pt x="144" y="1591"/>
                  </a:lnTo>
                  <a:lnTo>
                    <a:pt x="148" y="1560"/>
                  </a:lnTo>
                  <a:lnTo>
                    <a:pt x="195" y="1224"/>
                  </a:lnTo>
                  <a:lnTo>
                    <a:pt x="204" y="1189"/>
                  </a:lnTo>
                  <a:lnTo>
                    <a:pt x="213" y="1153"/>
                  </a:lnTo>
                  <a:lnTo>
                    <a:pt x="222" y="1113"/>
                  </a:lnTo>
                  <a:lnTo>
                    <a:pt x="226" y="1071"/>
                  </a:lnTo>
                  <a:lnTo>
                    <a:pt x="222" y="1029"/>
                  </a:lnTo>
                  <a:lnTo>
                    <a:pt x="199" y="904"/>
                  </a:lnTo>
                  <a:lnTo>
                    <a:pt x="195" y="809"/>
                  </a:lnTo>
                  <a:lnTo>
                    <a:pt x="191" y="813"/>
                  </a:lnTo>
                  <a:lnTo>
                    <a:pt x="180" y="836"/>
                  </a:lnTo>
                  <a:lnTo>
                    <a:pt x="175" y="865"/>
                  </a:lnTo>
                  <a:lnTo>
                    <a:pt x="171" y="896"/>
                  </a:lnTo>
                  <a:lnTo>
                    <a:pt x="171" y="929"/>
                  </a:lnTo>
                  <a:lnTo>
                    <a:pt x="168" y="962"/>
                  </a:lnTo>
                  <a:lnTo>
                    <a:pt x="162" y="993"/>
                  </a:lnTo>
                  <a:lnTo>
                    <a:pt x="139" y="1067"/>
                  </a:lnTo>
                  <a:lnTo>
                    <a:pt x="135" y="1107"/>
                  </a:lnTo>
                  <a:lnTo>
                    <a:pt x="135" y="1147"/>
                  </a:lnTo>
                  <a:lnTo>
                    <a:pt x="140" y="1189"/>
                  </a:lnTo>
                  <a:lnTo>
                    <a:pt x="144" y="1229"/>
                  </a:lnTo>
                  <a:lnTo>
                    <a:pt x="144" y="1269"/>
                  </a:lnTo>
                  <a:lnTo>
                    <a:pt x="139" y="1309"/>
                  </a:lnTo>
                  <a:lnTo>
                    <a:pt x="135" y="1325"/>
                  </a:lnTo>
                  <a:lnTo>
                    <a:pt x="128" y="1347"/>
                  </a:lnTo>
                  <a:lnTo>
                    <a:pt x="119" y="1373"/>
                  </a:lnTo>
                  <a:lnTo>
                    <a:pt x="110" y="1402"/>
                  </a:lnTo>
                  <a:lnTo>
                    <a:pt x="102" y="1429"/>
                  </a:lnTo>
                  <a:lnTo>
                    <a:pt x="99" y="1456"/>
                  </a:lnTo>
                  <a:lnTo>
                    <a:pt x="97" y="1480"/>
                  </a:lnTo>
                  <a:lnTo>
                    <a:pt x="99" y="1500"/>
                  </a:lnTo>
                  <a:lnTo>
                    <a:pt x="128" y="1544"/>
                  </a:lnTo>
                  <a:lnTo>
                    <a:pt x="122" y="1656"/>
                  </a:lnTo>
                  <a:lnTo>
                    <a:pt x="108" y="1660"/>
                  </a:lnTo>
                  <a:lnTo>
                    <a:pt x="99" y="1640"/>
                  </a:lnTo>
                  <a:lnTo>
                    <a:pt x="91" y="1616"/>
                  </a:lnTo>
                  <a:lnTo>
                    <a:pt x="68" y="1607"/>
                  </a:lnTo>
                  <a:lnTo>
                    <a:pt x="62" y="1636"/>
                  </a:lnTo>
                  <a:lnTo>
                    <a:pt x="82" y="1656"/>
                  </a:lnTo>
                  <a:lnTo>
                    <a:pt x="104" y="1678"/>
                  </a:lnTo>
                  <a:lnTo>
                    <a:pt x="119" y="1700"/>
                  </a:lnTo>
                  <a:lnTo>
                    <a:pt x="115" y="1702"/>
                  </a:lnTo>
                  <a:lnTo>
                    <a:pt x="111" y="1702"/>
                  </a:lnTo>
                  <a:lnTo>
                    <a:pt x="110" y="1702"/>
                  </a:lnTo>
                  <a:lnTo>
                    <a:pt x="110" y="1704"/>
                  </a:lnTo>
                  <a:lnTo>
                    <a:pt x="110" y="1704"/>
                  </a:lnTo>
                  <a:lnTo>
                    <a:pt x="110" y="1705"/>
                  </a:lnTo>
                  <a:lnTo>
                    <a:pt x="108" y="1707"/>
                  </a:lnTo>
                  <a:lnTo>
                    <a:pt x="108" y="1713"/>
                  </a:lnTo>
                  <a:lnTo>
                    <a:pt x="119" y="1718"/>
                  </a:lnTo>
                  <a:lnTo>
                    <a:pt x="124" y="1729"/>
                  </a:lnTo>
                  <a:lnTo>
                    <a:pt x="128" y="1744"/>
                  </a:lnTo>
                  <a:lnTo>
                    <a:pt x="124" y="1749"/>
                  </a:lnTo>
                  <a:lnTo>
                    <a:pt x="122" y="1754"/>
                  </a:lnTo>
                  <a:lnTo>
                    <a:pt x="119" y="1760"/>
                  </a:lnTo>
                  <a:lnTo>
                    <a:pt x="115" y="1764"/>
                  </a:lnTo>
                  <a:lnTo>
                    <a:pt x="95" y="1751"/>
                  </a:lnTo>
                  <a:lnTo>
                    <a:pt x="75" y="1740"/>
                  </a:lnTo>
                  <a:lnTo>
                    <a:pt x="57" y="1729"/>
                  </a:lnTo>
                  <a:lnTo>
                    <a:pt x="39" y="1714"/>
                  </a:lnTo>
                  <a:lnTo>
                    <a:pt x="24" y="1696"/>
                  </a:lnTo>
                  <a:lnTo>
                    <a:pt x="11" y="1673"/>
                  </a:lnTo>
                  <a:lnTo>
                    <a:pt x="2" y="1640"/>
                  </a:lnTo>
                  <a:lnTo>
                    <a:pt x="2" y="1607"/>
                  </a:lnTo>
                  <a:lnTo>
                    <a:pt x="6" y="1574"/>
                  </a:lnTo>
                  <a:lnTo>
                    <a:pt x="11" y="1540"/>
                  </a:lnTo>
                  <a:lnTo>
                    <a:pt x="17" y="1505"/>
                  </a:lnTo>
                  <a:lnTo>
                    <a:pt x="19" y="1473"/>
                  </a:lnTo>
                  <a:lnTo>
                    <a:pt x="2" y="1140"/>
                  </a:lnTo>
                  <a:lnTo>
                    <a:pt x="0" y="1105"/>
                  </a:lnTo>
                  <a:lnTo>
                    <a:pt x="2" y="1071"/>
                  </a:lnTo>
                  <a:lnTo>
                    <a:pt x="8" y="1038"/>
                  </a:lnTo>
                  <a:lnTo>
                    <a:pt x="13" y="1005"/>
                  </a:lnTo>
                  <a:lnTo>
                    <a:pt x="15" y="969"/>
                  </a:lnTo>
                  <a:lnTo>
                    <a:pt x="11" y="933"/>
                  </a:lnTo>
                  <a:lnTo>
                    <a:pt x="8" y="904"/>
                  </a:lnTo>
                  <a:lnTo>
                    <a:pt x="6" y="867"/>
                  </a:lnTo>
                  <a:lnTo>
                    <a:pt x="8" y="825"/>
                  </a:lnTo>
                  <a:lnTo>
                    <a:pt x="11" y="782"/>
                  </a:lnTo>
                  <a:lnTo>
                    <a:pt x="17" y="736"/>
                  </a:lnTo>
                  <a:lnTo>
                    <a:pt x="22" y="693"/>
                  </a:lnTo>
                  <a:lnTo>
                    <a:pt x="30" y="653"/>
                  </a:lnTo>
                  <a:lnTo>
                    <a:pt x="39" y="616"/>
                  </a:lnTo>
                  <a:lnTo>
                    <a:pt x="46" y="587"/>
                  </a:lnTo>
                  <a:lnTo>
                    <a:pt x="55" y="567"/>
                  </a:lnTo>
                  <a:lnTo>
                    <a:pt x="75" y="544"/>
                  </a:lnTo>
                  <a:lnTo>
                    <a:pt x="99" y="524"/>
                  </a:lnTo>
                  <a:lnTo>
                    <a:pt x="128" y="509"/>
                  </a:lnTo>
                  <a:lnTo>
                    <a:pt x="159" y="496"/>
                  </a:lnTo>
                  <a:lnTo>
                    <a:pt x="191" y="485"/>
                  </a:lnTo>
                  <a:lnTo>
                    <a:pt x="224" y="476"/>
                  </a:lnTo>
                  <a:lnTo>
                    <a:pt x="257" y="465"/>
                  </a:lnTo>
                  <a:lnTo>
                    <a:pt x="288" y="453"/>
                  </a:lnTo>
                  <a:lnTo>
                    <a:pt x="315" y="436"/>
                  </a:lnTo>
                  <a:lnTo>
                    <a:pt x="339" y="416"/>
                  </a:lnTo>
                  <a:lnTo>
                    <a:pt x="339" y="391"/>
                  </a:lnTo>
                  <a:lnTo>
                    <a:pt x="340" y="364"/>
                  </a:lnTo>
                  <a:lnTo>
                    <a:pt x="340" y="336"/>
                  </a:lnTo>
                  <a:lnTo>
                    <a:pt x="339" y="311"/>
                  </a:lnTo>
                  <a:lnTo>
                    <a:pt x="331" y="293"/>
                  </a:lnTo>
                  <a:lnTo>
                    <a:pt x="322" y="280"/>
                  </a:lnTo>
                  <a:lnTo>
                    <a:pt x="313" y="269"/>
                  </a:lnTo>
                  <a:lnTo>
                    <a:pt x="304" y="254"/>
                  </a:lnTo>
                  <a:lnTo>
                    <a:pt x="299" y="236"/>
                  </a:lnTo>
                  <a:lnTo>
                    <a:pt x="299" y="224"/>
                  </a:lnTo>
                  <a:lnTo>
                    <a:pt x="302" y="214"/>
                  </a:lnTo>
                  <a:lnTo>
                    <a:pt x="306" y="207"/>
                  </a:lnTo>
                  <a:lnTo>
                    <a:pt x="311" y="200"/>
                  </a:lnTo>
                  <a:lnTo>
                    <a:pt x="315" y="193"/>
                  </a:lnTo>
                  <a:lnTo>
                    <a:pt x="302" y="133"/>
                  </a:lnTo>
                  <a:lnTo>
                    <a:pt x="313" y="104"/>
                  </a:lnTo>
                  <a:lnTo>
                    <a:pt x="330" y="74"/>
                  </a:lnTo>
                  <a:lnTo>
                    <a:pt x="353" y="47"/>
                  </a:lnTo>
                  <a:lnTo>
                    <a:pt x="380" y="25"/>
                  </a:lnTo>
                  <a:lnTo>
                    <a:pt x="410" y="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B6FBC17-0185-404C-9B65-2C8AD40208B2}"/>
                </a:ext>
              </a:extLst>
            </p:cNvPr>
            <p:cNvGrpSpPr/>
            <p:nvPr/>
          </p:nvGrpSpPr>
          <p:grpSpPr>
            <a:xfrm rot="18900000">
              <a:off x="10066374" y="4360768"/>
              <a:ext cx="1196173" cy="911419"/>
              <a:chOff x="11413389" y="3573459"/>
              <a:chExt cx="1196173" cy="91141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662890-1C62-4986-BFD0-5E1722C2D88D}"/>
                  </a:ext>
                </a:extLst>
              </p:cNvPr>
              <p:cNvSpPr/>
              <p:nvPr/>
            </p:nvSpPr>
            <p:spPr>
              <a:xfrm>
                <a:off x="11413389" y="3573459"/>
                <a:ext cx="1196173" cy="1380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3ED7D2-451F-48F3-B292-2F3888C2D83F}"/>
                  </a:ext>
                </a:extLst>
              </p:cNvPr>
              <p:cNvSpPr/>
              <p:nvPr/>
            </p:nvSpPr>
            <p:spPr>
              <a:xfrm>
                <a:off x="11422238" y="3822358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E37A695-BB7E-4372-912A-7B0F287AF2F0}"/>
                  </a:ext>
                </a:extLst>
              </p:cNvPr>
              <p:cNvSpPr/>
              <p:nvPr/>
            </p:nvSpPr>
            <p:spPr>
              <a:xfrm>
                <a:off x="11473996" y="3874089"/>
                <a:ext cx="451750" cy="301194"/>
              </a:xfrm>
              <a:custGeom>
                <a:avLst/>
                <a:gdLst>
                  <a:gd name="connsiteX0" fmla="*/ 146903 w 451750"/>
                  <a:gd name="connsiteY0" fmla="*/ 254995 h 301194"/>
                  <a:gd name="connsiteX1" fmla="*/ 442184 w 451750"/>
                  <a:gd name="connsiteY1" fmla="*/ 254995 h 301194"/>
                  <a:gd name="connsiteX2" fmla="*/ 451747 w 451750"/>
                  <a:gd name="connsiteY2" fmla="*/ 264558 h 301194"/>
                  <a:gd name="connsiteX3" fmla="*/ 451747 w 451750"/>
                  <a:gd name="connsiteY3" fmla="*/ 291631 h 301194"/>
                  <a:gd name="connsiteX4" fmla="*/ 442184 w 451750"/>
                  <a:gd name="connsiteY4" fmla="*/ 301194 h 301194"/>
                  <a:gd name="connsiteX5" fmla="*/ 146903 w 451750"/>
                  <a:gd name="connsiteY5" fmla="*/ 301194 h 301194"/>
                  <a:gd name="connsiteX6" fmla="*/ 137340 w 451750"/>
                  <a:gd name="connsiteY6" fmla="*/ 291631 h 301194"/>
                  <a:gd name="connsiteX7" fmla="*/ 137340 w 451750"/>
                  <a:gd name="connsiteY7" fmla="*/ 264558 h 301194"/>
                  <a:gd name="connsiteX8" fmla="*/ 146903 w 451750"/>
                  <a:gd name="connsiteY8" fmla="*/ 254995 h 301194"/>
                  <a:gd name="connsiteX9" fmla="*/ 9563 w 451750"/>
                  <a:gd name="connsiteY9" fmla="*/ 254995 h 301194"/>
                  <a:gd name="connsiteX10" fmla="*/ 83300 w 451750"/>
                  <a:gd name="connsiteY10" fmla="*/ 254995 h 301194"/>
                  <a:gd name="connsiteX11" fmla="*/ 92863 w 451750"/>
                  <a:gd name="connsiteY11" fmla="*/ 264558 h 301194"/>
                  <a:gd name="connsiteX12" fmla="*/ 92863 w 451750"/>
                  <a:gd name="connsiteY12" fmla="*/ 291631 h 301194"/>
                  <a:gd name="connsiteX13" fmla="*/ 83300 w 451750"/>
                  <a:gd name="connsiteY13" fmla="*/ 301194 h 301194"/>
                  <a:gd name="connsiteX14" fmla="*/ 9563 w 451750"/>
                  <a:gd name="connsiteY14" fmla="*/ 301194 h 301194"/>
                  <a:gd name="connsiteX15" fmla="*/ 0 w 451750"/>
                  <a:gd name="connsiteY15" fmla="*/ 291631 h 301194"/>
                  <a:gd name="connsiteX16" fmla="*/ 0 w 451750"/>
                  <a:gd name="connsiteY16" fmla="*/ 264558 h 301194"/>
                  <a:gd name="connsiteX17" fmla="*/ 9563 w 451750"/>
                  <a:gd name="connsiteY17" fmla="*/ 254995 h 301194"/>
                  <a:gd name="connsiteX18" fmla="*/ 146904 w 451750"/>
                  <a:gd name="connsiteY18" fmla="*/ 169997 h 301194"/>
                  <a:gd name="connsiteX19" fmla="*/ 442185 w 451750"/>
                  <a:gd name="connsiteY19" fmla="*/ 169997 h 301194"/>
                  <a:gd name="connsiteX20" fmla="*/ 451748 w 451750"/>
                  <a:gd name="connsiteY20" fmla="*/ 179560 h 301194"/>
                  <a:gd name="connsiteX21" fmla="*/ 451748 w 451750"/>
                  <a:gd name="connsiteY21" fmla="*/ 206633 h 301194"/>
                  <a:gd name="connsiteX22" fmla="*/ 442185 w 451750"/>
                  <a:gd name="connsiteY22" fmla="*/ 216196 h 301194"/>
                  <a:gd name="connsiteX23" fmla="*/ 146904 w 451750"/>
                  <a:gd name="connsiteY23" fmla="*/ 216196 h 301194"/>
                  <a:gd name="connsiteX24" fmla="*/ 137341 w 451750"/>
                  <a:gd name="connsiteY24" fmla="*/ 206633 h 301194"/>
                  <a:gd name="connsiteX25" fmla="*/ 137341 w 451750"/>
                  <a:gd name="connsiteY25" fmla="*/ 179560 h 301194"/>
                  <a:gd name="connsiteX26" fmla="*/ 146904 w 451750"/>
                  <a:gd name="connsiteY26" fmla="*/ 169997 h 301194"/>
                  <a:gd name="connsiteX27" fmla="*/ 9563 w 451750"/>
                  <a:gd name="connsiteY27" fmla="*/ 169997 h 301194"/>
                  <a:gd name="connsiteX28" fmla="*/ 83300 w 451750"/>
                  <a:gd name="connsiteY28" fmla="*/ 169997 h 301194"/>
                  <a:gd name="connsiteX29" fmla="*/ 92863 w 451750"/>
                  <a:gd name="connsiteY29" fmla="*/ 179560 h 301194"/>
                  <a:gd name="connsiteX30" fmla="*/ 92863 w 451750"/>
                  <a:gd name="connsiteY30" fmla="*/ 206633 h 301194"/>
                  <a:gd name="connsiteX31" fmla="*/ 83300 w 451750"/>
                  <a:gd name="connsiteY31" fmla="*/ 216196 h 301194"/>
                  <a:gd name="connsiteX32" fmla="*/ 9563 w 451750"/>
                  <a:gd name="connsiteY32" fmla="*/ 216196 h 301194"/>
                  <a:gd name="connsiteX33" fmla="*/ 0 w 451750"/>
                  <a:gd name="connsiteY33" fmla="*/ 206633 h 301194"/>
                  <a:gd name="connsiteX34" fmla="*/ 0 w 451750"/>
                  <a:gd name="connsiteY34" fmla="*/ 179560 h 301194"/>
                  <a:gd name="connsiteX35" fmla="*/ 9563 w 451750"/>
                  <a:gd name="connsiteY35" fmla="*/ 169997 h 301194"/>
                  <a:gd name="connsiteX36" fmla="*/ 146903 w 451750"/>
                  <a:gd name="connsiteY36" fmla="*/ 84998 h 301194"/>
                  <a:gd name="connsiteX37" fmla="*/ 442184 w 451750"/>
                  <a:gd name="connsiteY37" fmla="*/ 84998 h 301194"/>
                  <a:gd name="connsiteX38" fmla="*/ 451747 w 451750"/>
                  <a:gd name="connsiteY38" fmla="*/ 94561 h 301194"/>
                  <a:gd name="connsiteX39" fmla="*/ 451747 w 451750"/>
                  <a:gd name="connsiteY39" fmla="*/ 121634 h 301194"/>
                  <a:gd name="connsiteX40" fmla="*/ 442184 w 451750"/>
                  <a:gd name="connsiteY40" fmla="*/ 131197 h 301194"/>
                  <a:gd name="connsiteX41" fmla="*/ 146903 w 451750"/>
                  <a:gd name="connsiteY41" fmla="*/ 131197 h 301194"/>
                  <a:gd name="connsiteX42" fmla="*/ 137340 w 451750"/>
                  <a:gd name="connsiteY42" fmla="*/ 121634 h 301194"/>
                  <a:gd name="connsiteX43" fmla="*/ 137340 w 451750"/>
                  <a:gd name="connsiteY43" fmla="*/ 94561 h 301194"/>
                  <a:gd name="connsiteX44" fmla="*/ 146903 w 451750"/>
                  <a:gd name="connsiteY44" fmla="*/ 84998 h 301194"/>
                  <a:gd name="connsiteX45" fmla="*/ 9563 w 451750"/>
                  <a:gd name="connsiteY45" fmla="*/ 84998 h 301194"/>
                  <a:gd name="connsiteX46" fmla="*/ 83300 w 451750"/>
                  <a:gd name="connsiteY46" fmla="*/ 84998 h 301194"/>
                  <a:gd name="connsiteX47" fmla="*/ 92863 w 451750"/>
                  <a:gd name="connsiteY47" fmla="*/ 94561 h 301194"/>
                  <a:gd name="connsiteX48" fmla="*/ 92863 w 451750"/>
                  <a:gd name="connsiteY48" fmla="*/ 121634 h 301194"/>
                  <a:gd name="connsiteX49" fmla="*/ 83300 w 451750"/>
                  <a:gd name="connsiteY49" fmla="*/ 131197 h 301194"/>
                  <a:gd name="connsiteX50" fmla="*/ 9563 w 451750"/>
                  <a:gd name="connsiteY50" fmla="*/ 131197 h 301194"/>
                  <a:gd name="connsiteX51" fmla="*/ 0 w 451750"/>
                  <a:gd name="connsiteY51" fmla="*/ 121634 h 301194"/>
                  <a:gd name="connsiteX52" fmla="*/ 0 w 451750"/>
                  <a:gd name="connsiteY52" fmla="*/ 94561 h 301194"/>
                  <a:gd name="connsiteX53" fmla="*/ 9563 w 451750"/>
                  <a:gd name="connsiteY53" fmla="*/ 84998 h 301194"/>
                  <a:gd name="connsiteX54" fmla="*/ 9564 w 451750"/>
                  <a:gd name="connsiteY54" fmla="*/ 1 h 301194"/>
                  <a:gd name="connsiteX55" fmla="*/ 83301 w 451750"/>
                  <a:gd name="connsiteY55" fmla="*/ 1 h 301194"/>
                  <a:gd name="connsiteX56" fmla="*/ 92864 w 451750"/>
                  <a:gd name="connsiteY56" fmla="*/ 9564 h 301194"/>
                  <a:gd name="connsiteX57" fmla="*/ 92864 w 451750"/>
                  <a:gd name="connsiteY57" fmla="*/ 36637 h 301194"/>
                  <a:gd name="connsiteX58" fmla="*/ 83301 w 451750"/>
                  <a:gd name="connsiteY58" fmla="*/ 46200 h 301194"/>
                  <a:gd name="connsiteX59" fmla="*/ 9564 w 451750"/>
                  <a:gd name="connsiteY59" fmla="*/ 46200 h 301194"/>
                  <a:gd name="connsiteX60" fmla="*/ 1 w 451750"/>
                  <a:gd name="connsiteY60" fmla="*/ 36637 h 301194"/>
                  <a:gd name="connsiteX61" fmla="*/ 1 w 451750"/>
                  <a:gd name="connsiteY61" fmla="*/ 9564 h 301194"/>
                  <a:gd name="connsiteX62" fmla="*/ 9564 w 451750"/>
                  <a:gd name="connsiteY62" fmla="*/ 1 h 301194"/>
                  <a:gd name="connsiteX63" fmla="*/ 146906 w 451750"/>
                  <a:gd name="connsiteY63" fmla="*/ 0 h 301194"/>
                  <a:gd name="connsiteX64" fmla="*/ 442187 w 451750"/>
                  <a:gd name="connsiteY64" fmla="*/ 0 h 301194"/>
                  <a:gd name="connsiteX65" fmla="*/ 451750 w 451750"/>
                  <a:gd name="connsiteY65" fmla="*/ 9563 h 301194"/>
                  <a:gd name="connsiteX66" fmla="*/ 451750 w 451750"/>
                  <a:gd name="connsiteY66" fmla="*/ 36636 h 301194"/>
                  <a:gd name="connsiteX67" fmla="*/ 442187 w 451750"/>
                  <a:gd name="connsiteY67" fmla="*/ 46199 h 301194"/>
                  <a:gd name="connsiteX68" fmla="*/ 146906 w 451750"/>
                  <a:gd name="connsiteY68" fmla="*/ 46199 h 301194"/>
                  <a:gd name="connsiteX69" fmla="*/ 137343 w 451750"/>
                  <a:gd name="connsiteY69" fmla="*/ 36636 h 301194"/>
                  <a:gd name="connsiteX70" fmla="*/ 137343 w 451750"/>
                  <a:gd name="connsiteY70" fmla="*/ 9563 h 301194"/>
                  <a:gd name="connsiteX71" fmla="*/ 146906 w 451750"/>
                  <a:gd name="connsiteY71" fmla="*/ 0 h 30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51750" h="301194">
                    <a:moveTo>
                      <a:pt x="146903" y="254995"/>
                    </a:moveTo>
                    <a:lnTo>
                      <a:pt x="442184" y="254995"/>
                    </a:lnTo>
                    <a:cubicBezTo>
                      <a:pt x="447465" y="254995"/>
                      <a:pt x="451747" y="259277"/>
                      <a:pt x="451747" y="264558"/>
                    </a:cubicBezTo>
                    <a:lnTo>
                      <a:pt x="451747" y="291631"/>
                    </a:lnTo>
                    <a:cubicBezTo>
                      <a:pt x="451747" y="296912"/>
                      <a:pt x="447465" y="301194"/>
                      <a:pt x="442184" y="301194"/>
                    </a:cubicBezTo>
                    <a:lnTo>
                      <a:pt x="146903" y="301194"/>
                    </a:lnTo>
                    <a:cubicBezTo>
                      <a:pt x="141622" y="301194"/>
                      <a:pt x="137340" y="296912"/>
                      <a:pt x="137340" y="291631"/>
                    </a:cubicBezTo>
                    <a:lnTo>
                      <a:pt x="137340" y="264558"/>
                    </a:lnTo>
                    <a:cubicBezTo>
                      <a:pt x="137340" y="259277"/>
                      <a:pt x="141622" y="254995"/>
                      <a:pt x="146903" y="254995"/>
                    </a:cubicBezTo>
                    <a:close/>
                    <a:moveTo>
                      <a:pt x="9563" y="254995"/>
                    </a:moveTo>
                    <a:lnTo>
                      <a:pt x="83300" y="254995"/>
                    </a:lnTo>
                    <a:cubicBezTo>
                      <a:pt x="88581" y="254995"/>
                      <a:pt x="92863" y="259277"/>
                      <a:pt x="92863" y="264558"/>
                    </a:cubicBezTo>
                    <a:lnTo>
                      <a:pt x="92863" y="291631"/>
                    </a:lnTo>
                    <a:cubicBezTo>
                      <a:pt x="92863" y="296912"/>
                      <a:pt x="88581" y="301194"/>
                      <a:pt x="83300" y="301194"/>
                    </a:cubicBezTo>
                    <a:lnTo>
                      <a:pt x="9563" y="301194"/>
                    </a:lnTo>
                    <a:cubicBezTo>
                      <a:pt x="4282" y="301194"/>
                      <a:pt x="0" y="296912"/>
                      <a:pt x="0" y="291631"/>
                    </a:cubicBezTo>
                    <a:lnTo>
                      <a:pt x="0" y="264558"/>
                    </a:lnTo>
                    <a:cubicBezTo>
                      <a:pt x="0" y="259277"/>
                      <a:pt x="4282" y="254995"/>
                      <a:pt x="9563" y="254995"/>
                    </a:cubicBezTo>
                    <a:close/>
                    <a:moveTo>
                      <a:pt x="146904" y="169997"/>
                    </a:moveTo>
                    <a:lnTo>
                      <a:pt x="442185" y="169997"/>
                    </a:lnTo>
                    <a:cubicBezTo>
                      <a:pt x="447466" y="169997"/>
                      <a:pt x="451748" y="174279"/>
                      <a:pt x="451748" y="179560"/>
                    </a:cubicBezTo>
                    <a:lnTo>
                      <a:pt x="451748" y="206633"/>
                    </a:lnTo>
                    <a:cubicBezTo>
                      <a:pt x="451748" y="211914"/>
                      <a:pt x="447466" y="216196"/>
                      <a:pt x="442185" y="216196"/>
                    </a:cubicBezTo>
                    <a:lnTo>
                      <a:pt x="146904" y="216196"/>
                    </a:lnTo>
                    <a:cubicBezTo>
                      <a:pt x="141623" y="216196"/>
                      <a:pt x="137341" y="211914"/>
                      <a:pt x="137341" y="206633"/>
                    </a:cubicBezTo>
                    <a:lnTo>
                      <a:pt x="137341" y="179560"/>
                    </a:lnTo>
                    <a:cubicBezTo>
                      <a:pt x="137341" y="174279"/>
                      <a:pt x="141623" y="169997"/>
                      <a:pt x="146904" y="169997"/>
                    </a:cubicBezTo>
                    <a:close/>
                    <a:moveTo>
                      <a:pt x="9563" y="169997"/>
                    </a:moveTo>
                    <a:lnTo>
                      <a:pt x="83300" y="169997"/>
                    </a:lnTo>
                    <a:cubicBezTo>
                      <a:pt x="88581" y="169997"/>
                      <a:pt x="92863" y="174279"/>
                      <a:pt x="92863" y="179560"/>
                    </a:cubicBezTo>
                    <a:lnTo>
                      <a:pt x="92863" y="206633"/>
                    </a:lnTo>
                    <a:cubicBezTo>
                      <a:pt x="92863" y="211914"/>
                      <a:pt x="88581" y="216196"/>
                      <a:pt x="83300" y="216196"/>
                    </a:cubicBezTo>
                    <a:lnTo>
                      <a:pt x="9563" y="216196"/>
                    </a:lnTo>
                    <a:cubicBezTo>
                      <a:pt x="4282" y="216196"/>
                      <a:pt x="0" y="211914"/>
                      <a:pt x="0" y="206633"/>
                    </a:cubicBezTo>
                    <a:lnTo>
                      <a:pt x="0" y="179560"/>
                    </a:lnTo>
                    <a:cubicBezTo>
                      <a:pt x="0" y="174279"/>
                      <a:pt x="4282" y="169997"/>
                      <a:pt x="9563" y="169997"/>
                    </a:cubicBezTo>
                    <a:close/>
                    <a:moveTo>
                      <a:pt x="146903" y="84998"/>
                    </a:moveTo>
                    <a:lnTo>
                      <a:pt x="442184" y="84998"/>
                    </a:lnTo>
                    <a:cubicBezTo>
                      <a:pt x="447465" y="84998"/>
                      <a:pt x="451747" y="89280"/>
                      <a:pt x="451747" y="94561"/>
                    </a:cubicBezTo>
                    <a:lnTo>
                      <a:pt x="451747" y="121634"/>
                    </a:lnTo>
                    <a:cubicBezTo>
                      <a:pt x="451747" y="126915"/>
                      <a:pt x="447465" y="131197"/>
                      <a:pt x="442184" y="131197"/>
                    </a:cubicBezTo>
                    <a:lnTo>
                      <a:pt x="146903" y="131197"/>
                    </a:lnTo>
                    <a:cubicBezTo>
                      <a:pt x="141622" y="131197"/>
                      <a:pt x="137340" y="126915"/>
                      <a:pt x="137340" y="121634"/>
                    </a:cubicBezTo>
                    <a:lnTo>
                      <a:pt x="137340" y="94561"/>
                    </a:lnTo>
                    <a:cubicBezTo>
                      <a:pt x="137340" y="89280"/>
                      <a:pt x="141622" y="84998"/>
                      <a:pt x="146903" y="84998"/>
                    </a:cubicBezTo>
                    <a:close/>
                    <a:moveTo>
                      <a:pt x="9563" y="84998"/>
                    </a:moveTo>
                    <a:lnTo>
                      <a:pt x="83300" y="84998"/>
                    </a:lnTo>
                    <a:cubicBezTo>
                      <a:pt x="88581" y="84998"/>
                      <a:pt x="92863" y="89280"/>
                      <a:pt x="92863" y="94561"/>
                    </a:cubicBezTo>
                    <a:lnTo>
                      <a:pt x="92863" y="121634"/>
                    </a:lnTo>
                    <a:cubicBezTo>
                      <a:pt x="92863" y="126915"/>
                      <a:pt x="88581" y="131197"/>
                      <a:pt x="83300" y="131197"/>
                    </a:cubicBezTo>
                    <a:lnTo>
                      <a:pt x="9563" y="131197"/>
                    </a:lnTo>
                    <a:cubicBezTo>
                      <a:pt x="4282" y="131197"/>
                      <a:pt x="0" y="126915"/>
                      <a:pt x="0" y="121634"/>
                    </a:cubicBezTo>
                    <a:lnTo>
                      <a:pt x="0" y="94561"/>
                    </a:lnTo>
                    <a:cubicBezTo>
                      <a:pt x="0" y="89280"/>
                      <a:pt x="4282" y="84998"/>
                      <a:pt x="9563" y="84998"/>
                    </a:cubicBezTo>
                    <a:close/>
                    <a:moveTo>
                      <a:pt x="9564" y="1"/>
                    </a:moveTo>
                    <a:lnTo>
                      <a:pt x="83301" y="1"/>
                    </a:lnTo>
                    <a:cubicBezTo>
                      <a:pt x="88582" y="1"/>
                      <a:pt x="92864" y="4283"/>
                      <a:pt x="92864" y="9564"/>
                    </a:cubicBezTo>
                    <a:lnTo>
                      <a:pt x="92864" y="36637"/>
                    </a:lnTo>
                    <a:cubicBezTo>
                      <a:pt x="92864" y="41918"/>
                      <a:pt x="88582" y="46200"/>
                      <a:pt x="83301" y="46200"/>
                    </a:cubicBezTo>
                    <a:lnTo>
                      <a:pt x="9564" y="46200"/>
                    </a:lnTo>
                    <a:cubicBezTo>
                      <a:pt x="4283" y="46200"/>
                      <a:pt x="1" y="41918"/>
                      <a:pt x="1" y="36637"/>
                    </a:cubicBezTo>
                    <a:lnTo>
                      <a:pt x="1" y="9564"/>
                    </a:lnTo>
                    <a:cubicBezTo>
                      <a:pt x="1" y="4283"/>
                      <a:pt x="4283" y="1"/>
                      <a:pt x="9564" y="1"/>
                    </a:cubicBezTo>
                    <a:close/>
                    <a:moveTo>
                      <a:pt x="146906" y="0"/>
                    </a:moveTo>
                    <a:lnTo>
                      <a:pt x="442187" y="0"/>
                    </a:lnTo>
                    <a:cubicBezTo>
                      <a:pt x="447468" y="0"/>
                      <a:pt x="451750" y="4282"/>
                      <a:pt x="451750" y="9563"/>
                    </a:cubicBezTo>
                    <a:lnTo>
                      <a:pt x="451750" y="36636"/>
                    </a:lnTo>
                    <a:cubicBezTo>
                      <a:pt x="451750" y="41917"/>
                      <a:pt x="447468" y="46199"/>
                      <a:pt x="442187" y="46199"/>
                    </a:cubicBezTo>
                    <a:lnTo>
                      <a:pt x="146906" y="46199"/>
                    </a:lnTo>
                    <a:cubicBezTo>
                      <a:pt x="141625" y="46199"/>
                      <a:pt x="137343" y="41917"/>
                      <a:pt x="137343" y="36636"/>
                    </a:cubicBezTo>
                    <a:lnTo>
                      <a:pt x="137343" y="9563"/>
                    </a:lnTo>
                    <a:cubicBezTo>
                      <a:pt x="137343" y="4282"/>
                      <a:pt x="141625" y="0"/>
                      <a:pt x="146906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C1D08F-467E-4F4C-B0AF-C20AD1A8D792}"/>
                  </a:ext>
                </a:extLst>
              </p:cNvPr>
              <p:cNvSpPr/>
              <p:nvPr/>
            </p:nvSpPr>
            <p:spPr>
              <a:xfrm>
                <a:off x="12066277" y="3822357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8697A9B-A2FC-45AD-A979-5A21E9B9D288}"/>
                  </a:ext>
                </a:extLst>
              </p:cNvPr>
              <p:cNvSpPr/>
              <p:nvPr/>
            </p:nvSpPr>
            <p:spPr>
              <a:xfrm>
                <a:off x="12140596" y="3858434"/>
                <a:ext cx="394645" cy="307976"/>
              </a:xfrm>
              <a:custGeom>
                <a:avLst/>
                <a:gdLst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88205 w 785813"/>
                  <a:gd name="connsiteY2" fmla="*/ 449038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262 h 700797"/>
                  <a:gd name="connsiteX1" fmla="*/ 62563 w 785813"/>
                  <a:gd name="connsiteY1" fmla="*/ 487736 h 700797"/>
                  <a:gd name="connsiteX2" fmla="*/ 88205 w 785813"/>
                  <a:gd name="connsiteY2" fmla="*/ 448957 h 700797"/>
                  <a:gd name="connsiteX3" fmla="*/ 206794 w 785813"/>
                  <a:gd name="connsiteY3" fmla="*/ 525933 h 700797"/>
                  <a:gd name="connsiteX4" fmla="*/ 204788 w 785813"/>
                  <a:gd name="connsiteY4" fmla="*/ 1006 h 700797"/>
                  <a:gd name="connsiteX5" fmla="*/ 290513 w 785813"/>
                  <a:gd name="connsiteY5" fmla="*/ 686806 h 700797"/>
                  <a:gd name="connsiteX6" fmla="*/ 447675 w 785813"/>
                  <a:gd name="connsiteY6" fmla="*/ 451062 h 700797"/>
                  <a:gd name="connsiteX7" fmla="*/ 581025 w 785813"/>
                  <a:gd name="connsiteY7" fmla="*/ 310568 h 700797"/>
                  <a:gd name="connsiteX8" fmla="*/ 745331 w 785813"/>
                  <a:gd name="connsiteY8" fmla="*/ 422487 h 700797"/>
                  <a:gd name="connsiteX9" fmla="*/ 785813 w 785813"/>
                  <a:gd name="connsiteY9" fmla="*/ 448681 h 700797"/>
                  <a:gd name="connsiteX0" fmla="*/ 0 w 785813"/>
                  <a:gd name="connsiteY0" fmla="*/ 527247 h 700782"/>
                  <a:gd name="connsiteX1" fmla="*/ 62563 w 785813"/>
                  <a:gd name="connsiteY1" fmla="*/ 487721 h 700782"/>
                  <a:gd name="connsiteX2" fmla="*/ 88205 w 785813"/>
                  <a:gd name="connsiteY2" fmla="*/ 448942 h 700782"/>
                  <a:gd name="connsiteX3" fmla="*/ 206794 w 785813"/>
                  <a:gd name="connsiteY3" fmla="*/ 525918 h 700782"/>
                  <a:gd name="connsiteX4" fmla="*/ 204788 w 785813"/>
                  <a:gd name="connsiteY4" fmla="*/ 991 h 700782"/>
                  <a:gd name="connsiteX5" fmla="*/ 290513 w 785813"/>
                  <a:gd name="connsiteY5" fmla="*/ 686791 h 700782"/>
                  <a:gd name="connsiteX6" fmla="*/ 447675 w 785813"/>
                  <a:gd name="connsiteY6" fmla="*/ 451047 h 700782"/>
                  <a:gd name="connsiteX7" fmla="*/ 581025 w 785813"/>
                  <a:gd name="connsiteY7" fmla="*/ 310553 h 700782"/>
                  <a:gd name="connsiteX8" fmla="*/ 745331 w 785813"/>
                  <a:gd name="connsiteY8" fmla="*/ 422472 h 700782"/>
                  <a:gd name="connsiteX9" fmla="*/ 785813 w 785813"/>
                  <a:gd name="connsiteY9" fmla="*/ 448666 h 700782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57 h 700892"/>
                  <a:gd name="connsiteX1" fmla="*/ 62563 w 785813"/>
                  <a:gd name="connsiteY1" fmla="*/ 487831 h 700892"/>
                  <a:gd name="connsiteX2" fmla="*/ 91915 w 785813"/>
                  <a:gd name="connsiteY2" fmla="*/ 447198 h 700892"/>
                  <a:gd name="connsiteX3" fmla="*/ 204011 w 785813"/>
                  <a:gd name="connsiteY3" fmla="*/ 525100 h 700892"/>
                  <a:gd name="connsiteX4" fmla="*/ 204788 w 785813"/>
                  <a:gd name="connsiteY4" fmla="*/ 1101 h 700892"/>
                  <a:gd name="connsiteX5" fmla="*/ 290513 w 785813"/>
                  <a:gd name="connsiteY5" fmla="*/ 686901 h 700892"/>
                  <a:gd name="connsiteX6" fmla="*/ 447675 w 785813"/>
                  <a:gd name="connsiteY6" fmla="*/ 451157 h 700892"/>
                  <a:gd name="connsiteX7" fmla="*/ 581025 w 785813"/>
                  <a:gd name="connsiteY7" fmla="*/ 310663 h 700892"/>
                  <a:gd name="connsiteX8" fmla="*/ 745331 w 785813"/>
                  <a:gd name="connsiteY8" fmla="*/ 422582 h 700892"/>
                  <a:gd name="connsiteX9" fmla="*/ 785813 w 785813"/>
                  <a:gd name="connsiteY9" fmla="*/ 448776 h 700892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47675 w 785813"/>
                  <a:gd name="connsiteY6" fmla="*/ 450056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85340 h 744884"/>
                  <a:gd name="connsiteX1" fmla="*/ 62563 w 791379"/>
                  <a:gd name="connsiteY1" fmla="*/ 545814 h 744884"/>
                  <a:gd name="connsiteX2" fmla="*/ 91915 w 791379"/>
                  <a:gd name="connsiteY2" fmla="*/ 505181 h 744884"/>
                  <a:gd name="connsiteX3" fmla="*/ 204011 w 791379"/>
                  <a:gd name="connsiteY3" fmla="*/ 583083 h 744884"/>
                  <a:gd name="connsiteX4" fmla="*/ 204788 w 791379"/>
                  <a:gd name="connsiteY4" fmla="*/ 59084 h 744884"/>
                  <a:gd name="connsiteX5" fmla="*/ 211293 w 791379"/>
                  <a:gd name="connsiteY5" fmla="*/ 89141 h 744884"/>
                  <a:gd name="connsiteX6" fmla="*/ 290513 w 791379"/>
                  <a:gd name="connsiteY6" fmla="*/ 744884 h 744884"/>
                  <a:gd name="connsiteX7" fmla="*/ 481994 w 791379"/>
                  <a:gd name="connsiteY7" fmla="*/ 522126 h 744884"/>
                  <a:gd name="connsiteX8" fmla="*/ 603286 w 791379"/>
                  <a:gd name="connsiteY8" fmla="*/ 351023 h 744884"/>
                  <a:gd name="connsiteX9" fmla="*/ 693389 w 791379"/>
                  <a:gd name="connsiteY9" fmla="*/ 466652 h 744884"/>
                  <a:gd name="connsiteX10" fmla="*/ 791379 w 791379"/>
                  <a:gd name="connsiteY10" fmla="*/ 512324 h 744884"/>
                  <a:gd name="connsiteX0" fmla="*/ 0 w 791379"/>
                  <a:gd name="connsiteY0" fmla="*/ 554003 h 713547"/>
                  <a:gd name="connsiteX1" fmla="*/ 62563 w 791379"/>
                  <a:gd name="connsiteY1" fmla="*/ 514477 h 713547"/>
                  <a:gd name="connsiteX2" fmla="*/ 91915 w 791379"/>
                  <a:gd name="connsiteY2" fmla="*/ 473844 h 713547"/>
                  <a:gd name="connsiteX3" fmla="*/ 204011 w 791379"/>
                  <a:gd name="connsiteY3" fmla="*/ 551746 h 713547"/>
                  <a:gd name="connsiteX4" fmla="*/ 207463 w 791379"/>
                  <a:gd name="connsiteY4" fmla="*/ 102636 h 713547"/>
                  <a:gd name="connsiteX5" fmla="*/ 211293 w 791379"/>
                  <a:gd name="connsiteY5" fmla="*/ 57804 h 713547"/>
                  <a:gd name="connsiteX6" fmla="*/ 290513 w 791379"/>
                  <a:gd name="connsiteY6" fmla="*/ 713547 h 713547"/>
                  <a:gd name="connsiteX7" fmla="*/ 481994 w 791379"/>
                  <a:gd name="connsiteY7" fmla="*/ 490789 h 713547"/>
                  <a:gd name="connsiteX8" fmla="*/ 603286 w 791379"/>
                  <a:gd name="connsiteY8" fmla="*/ 319686 h 713547"/>
                  <a:gd name="connsiteX9" fmla="*/ 693389 w 791379"/>
                  <a:gd name="connsiteY9" fmla="*/ 435315 h 713547"/>
                  <a:gd name="connsiteX10" fmla="*/ 791379 w 791379"/>
                  <a:gd name="connsiteY10" fmla="*/ 480987 h 713547"/>
                  <a:gd name="connsiteX0" fmla="*/ 0 w 791379"/>
                  <a:gd name="connsiteY0" fmla="*/ 541094 h 700638"/>
                  <a:gd name="connsiteX1" fmla="*/ 62563 w 791379"/>
                  <a:gd name="connsiteY1" fmla="*/ 501568 h 700638"/>
                  <a:gd name="connsiteX2" fmla="*/ 91915 w 791379"/>
                  <a:gd name="connsiteY2" fmla="*/ 460935 h 700638"/>
                  <a:gd name="connsiteX3" fmla="*/ 204011 w 791379"/>
                  <a:gd name="connsiteY3" fmla="*/ 538837 h 700638"/>
                  <a:gd name="connsiteX4" fmla="*/ 207463 w 791379"/>
                  <a:gd name="connsiteY4" fmla="*/ 89727 h 700638"/>
                  <a:gd name="connsiteX5" fmla="*/ 211293 w 791379"/>
                  <a:gd name="connsiteY5" fmla="*/ 44895 h 700638"/>
                  <a:gd name="connsiteX6" fmla="*/ 290513 w 791379"/>
                  <a:gd name="connsiteY6" fmla="*/ 700638 h 700638"/>
                  <a:gd name="connsiteX7" fmla="*/ 481994 w 791379"/>
                  <a:gd name="connsiteY7" fmla="*/ 477880 h 700638"/>
                  <a:gd name="connsiteX8" fmla="*/ 603286 w 791379"/>
                  <a:gd name="connsiteY8" fmla="*/ 306777 h 700638"/>
                  <a:gd name="connsiteX9" fmla="*/ 693389 w 791379"/>
                  <a:gd name="connsiteY9" fmla="*/ 422406 h 700638"/>
                  <a:gd name="connsiteX10" fmla="*/ 791379 w 791379"/>
                  <a:gd name="connsiteY10" fmla="*/ 468078 h 700638"/>
                  <a:gd name="connsiteX0" fmla="*/ 0 w 791379"/>
                  <a:gd name="connsiteY0" fmla="*/ 506900 h 666444"/>
                  <a:gd name="connsiteX1" fmla="*/ 62563 w 791379"/>
                  <a:gd name="connsiteY1" fmla="*/ 467374 h 666444"/>
                  <a:gd name="connsiteX2" fmla="*/ 91915 w 791379"/>
                  <a:gd name="connsiteY2" fmla="*/ 426741 h 666444"/>
                  <a:gd name="connsiteX3" fmla="*/ 204011 w 791379"/>
                  <a:gd name="connsiteY3" fmla="*/ 504643 h 666444"/>
                  <a:gd name="connsiteX4" fmla="*/ 207463 w 791379"/>
                  <a:gd name="connsiteY4" fmla="*/ 55533 h 666444"/>
                  <a:gd name="connsiteX5" fmla="*/ 218425 w 791379"/>
                  <a:gd name="connsiteY5" fmla="*/ 56169 h 666444"/>
                  <a:gd name="connsiteX6" fmla="*/ 290513 w 791379"/>
                  <a:gd name="connsiteY6" fmla="*/ 666444 h 666444"/>
                  <a:gd name="connsiteX7" fmla="*/ 481994 w 791379"/>
                  <a:gd name="connsiteY7" fmla="*/ 443686 h 666444"/>
                  <a:gd name="connsiteX8" fmla="*/ 603286 w 791379"/>
                  <a:gd name="connsiteY8" fmla="*/ 272583 h 666444"/>
                  <a:gd name="connsiteX9" fmla="*/ 693389 w 791379"/>
                  <a:gd name="connsiteY9" fmla="*/ 388212 h 666444"/>
                  <a:gd name="connsiteX10" fmla="*/ 791379 w 791379"/>
                  <a:gd name="connsiteY10" fmla="*/ 433884 h 666444"/>
                  <a:gd name="connsiteX0" fmla="*/ 0 w 791379"/>
                  <a:gd name="connsiteY0" fmla="*/ 489672 h 649216"/>
                  <a:gd name="connsiteX1" fmla="*/ 62563 w 791379"/>
                  <a:gd name="connsiteY1" fmla="*/ 450146 h 649216"/>
                  <a:gd name="connsiteX2" fmla="*/ 91915 w 791379"/>
                  <a:gd name="connsiteY2" fmla="*/ 409513 h 649216"/>
                  <a:gd name="connsiteX3" fmla="*/ 204011 w 791379"/>
                  <a:gd name="connsiteY3" fmla="*/ 487415 h 649216"/>
                  <a:gd name="connsiteX4" fmla="*/ 207463 w 791379"/>
                  <a:gd name="connsiteY4" fmla="*/ 38305 h 649216"/>
                  <a:gd name="connsiteX5" fmla="*/ 218425 w 791379"/>
                  <a:gd name="connsiteY5" fmla="*/ 38941 h 649216"/>
                  <a:gd name="connsiteX6" fmla="*/ 290513 w 791379"/>
                  <a:gd name="connsiteY6" fmla="*/ 649216 h 649216"/>
                  <a:gd name="connsiteX7" fmla="*/ 481994 w 791379"/>
                  <a:gd name="connsiteY7" fmla="*/ 426458 h 649216"/>
                  <a:gd name="connsiteX8" fmla="*/ 603286 w 791379"/>
                  <a:gd name="connsiteY8" fmla="*/ 255355 h 649216"/>
                  <a:gd name="connsiteX9" fmla="*/ 693389 w 791379"/>
                  <a:gd name="connsiteY9" fmla="*/ 370984 h 649216"/>
                  <a:gd name="connsiteX10" fmla="*/ 791379 w 791379"/>
                  <a:gd name="connsiteY10" fmla="*/ 416656 h 649216"/>
                  <a:gd name="connsiteX0" fmla="*/ 0 w 791379"/>
                  <a:gd name="connsiteY0" fmla="*/ 489672 h 665434"/>
                  <a:gd name="connsiteX1" fmla="*/ 62563 w 791379"/>
                  <a:gd name="connsiteY1" fmla="*/ 450146 h 665434"/>
                  <a:gd name="connsiteX2" fmla="*/ 91915 w 791379"/>
                  <a:gd name="connsiteY2" fmla="*/ 409513 h 665434"/>
                  <a:gd name="connsiteX3" fmla="*/ 204011 w 791379"/>
                  <a:gd name="connsiteY3" fmla="*/ 487415 h 665434"/>
                  <a:gd name="connsiteX4" fmla="*/ 207463 w 791379"/>
                  <a:gd name="connsiteY4" fmla="*/ 38305 h 665434"/>
                  <a:gd name="connsiteX5" fmla="*/ 218425 w 791379"/>
                  <a:gd name="connsiteY5" fmla="*/ 38941 h 665434"/>
                  <a:gd name="connsiteX6" fmla="*/ 267460 w 791379"/>
                  <a:gd name="connsiteY6" fmla="*/ 580102 h 665434"/>
                  <a:gd name="connsiteX7" fmla="*/ 290513 w 791379"/>
                  <a:gd name="connsiteY7" fmla="*/ 649216 h 665434"/>
                  <a:gd name="connsiteX8" fmla="*/ 481994 w 791379"/>
                  <a:gd name="connsiteY8" fmla="*/ 426458 h 665434"/>
                  <a:gd name="connsiteX9" fmla="*/ 603286 w 791379"/>
                  <a:gd name="connsiteY9" fmla="*/ 255355 h 665434"/>
                  <a:gd name="connsiteX10" fmla="*/ 693389 w 791379"/>
                  <a:gd name="connsiteY10" fmla="*/ 370984 h 665434"/>
                  <a:gd name="connsiteX11" fmla="*/ 791379 w 791379"/>
                  <a:gd name="connsiteY11" fmla="*/ 416656 h 665434"/>
                  <a:gd name="connsiteX0" fmla="*/ 0 w 791379"/>
                  <a:gd name="connsiteY0" fmla="*/ 489672 h 664647"/>
                  <a:gd name="connsiteX1" fmla="*/ 62563 w 791379"/>
                  <a:gd name="connsiteY1" fmla="*/ 450146 h 664647"/>
                  <a:gd name="connsiteX2" fmla="*/ 91915 w 791379"/>
                  <a:gd name="connsiteY2" fmla="*/ 409513 h 664647"/>
                  <a:gd name="connsiteX3" fmla="*/ 204011 w 791379"/>
                  <a:gd name="connsiteY3" fmla="*/ 487415 h 664647"/>
                  <a:gd name="connsiteX4" fmla="*/ 207463 w 791379"/>
                  <a:gd name="connsiteY4" fmla="*/ 38305 h 664647"/>
                  <a:gd name="connsiteX5" fmla="*/ 218425 w 791379"/>
                  <a:gd name="connsiteY5" fmla="*/ 38941 h 664647"/>
                  <a:gd name="connsiteX6" fmla="*/ 275484 w 791379"/>
                  <a:gd name="connsiteY6" fmla="*/ 577428 h 664647"/>
                  <a:gd name="connsiteX7" fmla="*/ 290513 w 791379"/>
                  <a:gd name="connsiteY7" fmla="*/ 649216 h 664647"/>
                  <a:gd name="connsiteX8" fmla="*/ 481994 w 791379"/>
                  <a:gd name="connsiteY8" fmla="*/ 426458 h 664647"/>
                  <a:gd name="connsiteX9" fmla="*/ 603286 w 791379"/>
                  <a:gd name="connsiteY9" fmla="*/ 255355 h 664647"/>
                  <a:gd name="connsiteX10" fmla="*/ 693389 w 791379"/>
                  <a:gd name="connsiteY10" fmla="*/ 370984 h 664647"/>
                  <a:gd name="connsiteX11" fmla="*/ 791379 w 791379"/>
                  <a:gd name="connsiteY11" fmla="*/ 416656 h 664647"/>
                  <a:gd name="connsiteX0" fmla="*/ 0 w 791379"/>
                  <a:gd name="connsiteY0" fmla="*/ 489672 h 658593"/>
                  <a:gd name="connsiteX1" fmla="*/ 62563 w 791379"/>
                  <a:gd name="connsiteY1" fmla="*/ 450146 h 658593"/>
                  <a:gd name="connsiteX2" fmla="*/ 91915 w 791379"/>
                  <a:gd name="connsiteY2" fmla="*/ 409513 h 658593"/>
                  <a:gd name="connsiteX3" fmla="*/ 204011 w 791379"/>
                  <a:gd name="connsiteY3" fmla="*/ 487415 h 658593"/>
                  <a:gd name="connsiteX4" fmla="*/ 207463 w 791379"/>
                  <a:gd name="connsiteY4" fmla="*/ 38305 h 658593"/>
                  <a:gd name="connsiteX5" fmla="*/ 218425 w 791379"/>
                  <a:gd name="connsiteY5" fmla="*/ 38941 h 658593"/>
                  <a:gd name="connsiteX6" fmla="*/ 275484 w 791379"/>
                  <a:gd name="connsiteY6" fmla="*/ 577428 h 658593"/>
                  <a:gd name="connsiteX7" fmla="*/ 290513 w 791379"/>
                  <a:gd name="connsiteY7" fmla="*/ 649216 h 658593"/>
                  <a:gd name="connsiteX8" fmla="*/ 481994 w 791379"/>
                  <a:gd name="connsiteY8" fmla="*/ 426458 h 658593"/>
                  <a:gd name="connsiteX9" fmla="*/ 603286 w 791379"/>
                  <a:gd name="connsiteY9" fmla="*/ 255355 h 658593"/>
                  <a:gd name="connsiteX10" fmla="*/ 693389 w 791379"/>
                  <a:gd name="connsiteY10" fmla="*/ 370984 h 658593"/>
                  <a:gd name="connsiteX11" fmla="*/ 791379 w 791379"/>
                  <a:gd name="connsiteY11" fmla="*/ 416656 h 658593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7575"/>
                  <a:gd name="connsiteX1" fmla="*/ 62563 w 791379"/>
                  <a:gd name="connsiteY1" fmla="*/ 450146 h 627575"/>
                  <a:gd name="connsiteX2" fmla="*/ 91915 w 791379"/>
                  <a:gd name="connsiteY2" fmla="*/ 409513 h 627575"/>
                  <a:gd name="connsiteX3" fmla="*/ 204011 w 791379"/>
                  <a:gd name="connsiteY3" fmla="*/ 487415 h 627575"/>
                  <a:gd name="connsiteX4" fmla="*/ 207463 w 791379"/>
                  <a:gd name="connsiteY4" fmla="*/ 38305 h 627575"/>
                  <a:gd name="connsiteX5" fmla="*/ 218425 w 791379"/>
                  <a:gd name="connsiteY5" fmla="*/ 38941 h 627575"/>
                  <a:gd name="connsiteX6" fmla="*/ 275484 w 791379"/>
                  <a:gd name="connsiteY6" fmla="*/ 577428 h 627575"/>
                  <a:gd name="connsiteX7" fmla="*/ 309235 w 791379"/>
                  <a:gd name="connsiteY7" fmla="*/ 597507 h 627575"/>
                  <a:gd name="connsiteX8" fmla="*/ 481994 w 791379"/>
                  <a:gd name="connsiteY8" fmla="*/ 426458 h 627575"/>
                  <a:gd name="connsiteX9" fmla="*/ 603286 w 791379"/>
                  <a:gd name="connsiteY9" fmla="*/ 255355 h 627575"/>
                  <a:gd name="connsiteX10" fmla="*/ 693389 w 791379"/>
                  <a:gd name="connsiteY10" fmla="*/ 370984 h 627575"/>
                  <a:gd name="connsiteX11" fmla="*/ 791379 w 791379"/>
                  <a:gd name="connsiteY11" fmla="*/ 416656 h 627575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1994 w 791379"/>
                  <a:gd name="connsiteY8" fmla="*/ 42645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12812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29123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31798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4082 h 616343"/>
                  <a:gd name="connsiteX1" fmla="*/ 62563 w 791379"/>
                  <a:gd name="connsiteY1" fmla="*/ 444556 h 616343"/>
                  <a:gd name="connsiteX2" fmla="*/ 91915 w 791379"/>
                  <a:gd name="connsiteY2" fmla="*/ 403923 h 616343"/>
                  <a:gd name="connsiteX3" fmla="*/ 195987 w 791379"/>
                  <a:gd name="connsiteY3" fmla="*/ 481825 h 616343"/>
                  <a:gd name="connsiteX4" fmla="*/ 212812 w 791379"/>
                  <a:gd name="connsiteY4" fmla="*/ 32715 h 616343"/>
                  <a:gd name="connsiteX5" fmla="*/ 231798 w 791379"/>
                  <a:gd name="connsiteY5" fmla="*/ 33351 h 616343"/>
                  <a:gd name="connsiteX6" fmla="*/ 275484 w 791379"/>
                  <a:gd name="connsiteY6" fmla="*/ 571838 h 616343"/>
                  <a:gd name="connsiteX7" fmla="*/ 308343 w 791379"/>
                  <a:gd name="connsiteY7" fmla="*/ 580327 h 616343"/>
                  <a:gd name="connsiteX8" fmla="*/ 480211 w 791379"/>
                  <a:gd name="connsiteY8" fmla="*/ 414628 h 616343"/>
                  <a:gd name="connsiteX9" fmla="*/ 603286 w 791379"/>
                  <a:gd name="connsiteY9" fmla="*/ 249765 h 616343"/>
                  <a:gd name="connsiteX10" fmla="*/ 693389 w 791379"/>
                  <a:gd name="connsiteY10" fmla="*/ 365394 h 616343"/>
                  <a:gd name="connsiteX11" fmla="*/ 791379 w 791379"/>
                  <a:gd name="connsiteY11" fmla="*/ 411066 h 616343"/>
                  <a:gd name="connsiteX0" fmla="*/ 0 w 791379"/>
                  <a:gd name="connsiteY0" fmla="*/ 486297 h 618558"/>
                  <a:gd name="connsiteX1" fmla="*/ 62563 w 791379"/>
                  <a:gd name="connsiteY1" fmla="*/ 446771 h 618558"/>
                  <a:gd name="connsiteX2" fmla="*/ 91915 w 791379"/>
                  <a:gd name="connsiteY2" fmla="*/ 406138 h 618558"/>
                  <a:gd name="connsiteX3" fmla="*/ 195987 w 791379"/>
                  <a:gd name="connsiteY3" fmla="*/ 484040 h 618558"/>
                  <a:gd name="connsiteX4" fmla="*/ 212812 w 791379"/>
                  <a:gd name="connsiteY4" fmla="*/ 34930 h 618558"/>
                  <a:gd name="connsiteX5" fmla="*/ 231798 w 791379"/>
                  <a:gd name="connsiteY5" fmla="*/ 35566 h 618558"/>
                  <a:gd name="connsiteX6" fmla="*/ 275484 w 791379"/>
                  <a:gd name="connsiteY6" fmla="*/ 574053 h 618558"/>
                  <a:gd name="connsiteX7" fmla="*/ 308343 w 791379"/>
                  <a:gd name="connsiteY7" fmla="*/ 582542 h 618558"/>
                  <a:gd name="connsiteX8" fmla="*/ 480211 w 791379"/>
                  <a:gd name="connsiteY8" fmla="*/ 416843 h 618558"/>
                  <a:gd name="connsiteX9" fmla="*/ 603286 w 791379"/>
                  <a:gd name="connsiteY9" fmla="*/ 251980 h 618558"/>
                  <a:gd name="connsiteX10" fmla="*/ 693389 w 791379"/>
                  <a:gd name="connsiteY10" fmla="*/ 367609 h 618558"/>
                  <a:gd name="connsiteX11" fmla="*/ 791379 w 791379"/>
                  <a:gd name="connsiteY11" fmla="*/ 413281 h 618558"/>
                  <a:gd name="connsiteX0" fmla="*/ 0 w 791379"/>
                  <a:gd name="connsiteY0" fmla="*/ 486297 h 617583"/>
                  <a:gd name="connsiteX1" fmla="*/ 62563 w 791379"/>
                  <a:gd name="connsiteY1" fmla="*/ 446771 h 617583"/>
                  <a:gd name="connsiteX2" fmla="*/ 91915 w 791379"/>
                  <a:gd name="connsiteY2" fmla="*/ 406138 h 617583"/>
                  <a:gd name="connsiteX3" fmla="*/ 195987 w 791379"/>
                  <a:gd name="connsiteY3" fmla="*/ 484040 h 617583"/>
                  <a:gd name="connsiteX4" fmla="*/ 212812 w 791379"/>
                  <a:gd name="connsiteY4" fmla="*/ 34930 h 617583"/>
                  <a:gd name="connsiteX5" fmla="*/ 231798 w 791379"/>
                  <a:gd name="connsiteY5" fmla="*/ 35566 h 617583"/>
                  <a:gd name="connsiteX6" fmla="*/ 279942 w 791379"/>
                  <a:gd name="connsiteY6" fmla="*/ 572270 h 617583"/>
                  <a:gd name="connsiteX7" fmla="*/ 308343 w 791379"/>
                  <a:gd name="connsiteY7" fmla="*/ 582542 h 617583"/>
                  <a:gd name="connsiteX8" fmla="*/ 480211 w 791379"/>
                  <a:gd name="connsiteY8" fmla="*/ 416843 h 617583"/>
                  <a:gd name="connsiteX9" fmla="*/ 603286 w 791379"/>
                  <a:gd name="connsiteY9" fmla="*/ 251980 h 617583"/>
                  <a:gd name="connsiteX10" fmla="*/ 693389 w 791379"/>
                  <a:gd name="connsiteY10" fmla="*/ 367609 h 617583"/>
                  <a:gd name="connsiteX11" fmla="*/ 791379 w 791379"/>
                  <a:gd name="connsiteY11" fmla="*/ 413281 h 61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379" h="617583">
                    <a:moveTo>
                      <a:pt x="0" y="486297"/>
                    </a:moveTo>
                    <a:cubicBezTo>
                      <a:pt x="25399" y="486200"/>
                      <a:pt x="40751" y="485019"/>
                      <a:pt x="62563" y="446771"/>
                    </a:cubicBezTo>
                    <a:cubicBezTo>
                      <a:pt x="73244" y="426146"/>
                      <a:pt x="71587" y="408120"/>
                      <a:pt x="91915" y="406138"/>
                    </a:cubicBezTo>
                    <a:cubicBezTo>
                      <a:pt x="118735" y="403228"/>
                      <a:pt x="142855" y="528863"/>
                      <a:pt x="195987" y="484040"/>
                    </a:cubicBezTo>
                    <a:cubicBezTo>
                      <a:pt x="225606" y="441712"/>
                      <a:pt x="205815" y="120194"/>
                      <a:pt x="212812" y="34930"/>
                    </a:cubicBezTo>
                    <a:cubicBezTo>
                      <a:pt x="211352" y="11447"/>
                      <a:pt x="226425" y="-30591"/>
                      <a:pt x="231798" y="35566"/>
                    </a:cubicBezTo>
                    <a:cubicBezTo>
                      <a:pt x="241797" y="125865"/>
                      <a:pt x="267927" y="470558"/>
                      <a:pt x="279942" y="572270"/>
                    </a:cubicBezTo>
                    <a:cubicBezTo>
                      <a:pt x="285717" y="641887"/>
                      <a:pt x="304682" y="619739"/>
                      <a:pt x="308343" y="582542"/>
                    </a:cubicBezTo>
                    <a:cubicBezTo>
                      <a:pt x="326320" y="385074"/>
                      <a:pt x="431054" y="471937"/>
                      <a:pt x="480211" y="416843"/>
                    </a:cubicBezTo>
                    <a:cubicBezTo>
                      <a:pt x="529368" y="361749"/>
                      <a:pt x="567756" y="260186"/>
                      <a:pt x="603286" y="251980"/>
                    </a:cubicBezTo>
                    <a:cubicBezTo>
                      <a:pt x="638816" y="243774"/>
                      <a:pt x="659258" y="344590"/>
                      <a:pt x="693389" y="367609"/>
                    </a:cubicBezTo>
                    <a:cubicBezTo>
                      <a:pt x="726593" y="396193"/>
                      <a:pt x="757594" y="408910"/>
                      <a:pt x="791379" y="413281"/>
                    </a:cubicBezTo>
                  </a:path>
                </a:pathLst>
              </a:custGeom>
              <a:noFill/>
              <a:ln w="15875">
                <a:gradFill>
                  <a:gsLst>
                    <a:gs pos="23000">
                      <a:schemeClr val="accent3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EC8AAE8-6ADD-4057-BF4C-CF14198E5BFE}"/>
                  </a:ext>
                </a:extLst>
              </p:cNvPr>
              <p:cNvSpPr/>
              <p:nvPr/>
            </p:nvSpPr>
            <p:spPr>
              <a:xfrm>
                <a:off x="11505753" y="4304075"/>
                <a:ext cx="180803" cy="18080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ross 36">
                <a:extLst>
                  <a:ext uri="{FF2B5EF4-FFF2-40B4-BE49-F238E27FC236}">
                    <a16:creationId xmlns:a16="http://schemas.microsoft.com/office/drawing/2014/main" id="{FF4B4872-E9E1-413E-A422-73074CA0B2FB}"/>
                  </a:ext>
                </a:extLst>
              </p:cNvPr>
              <p:cNvSpPr/>
              <p:nvPr/>
            </p:nvSpPr>
            <p:spPr>
              <a:xfrm>
                <a:off x="11535888" y="4334209"/>
                <a:ext cx="120536" cy="120536"/>
              </a:xfrm>
              <a:prstGeom prst="plus">
                <a:avLst>
                  <a:gd name="adj" fmla="val 36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D1EEC79-1FAB-49A6-96F8-717493AD41F9}"/>
                  </a:ext>
                </a:extLst>
              </p:cNvPr>
              <p:cNvSpPr/>
              <p:nvPr/>
            </p:nvSpPr>
            <p:spPr>
              <a:xfrm>
                <a:off x="11745842" y="4314812"/>
                <a:ext cx="43935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59AAEE6-C66E-4B51-97AA-DA1C488BB058}"/>
                  </a:ext>
                </a:extLst>
              </p:cNvPr>
              <p:cNvSpPr/>
              <p:nvPr/>
            </p:nvSpPr>
            <p:spPr>
              <a:xfrm>
                <a:off x="12244484" y="4314810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B4DD35-261F-4E7E-9F22-64E4210B5EC8}"/>
                  </a:ext>
                </a:extLst>
              </p:cNvPr>
              <p:cNvSpPr/>
              <p:nvPr/>
            </p:nvSpPr>
            <p:spPr>
              <a:xfrm>
                <a:off x="11745842" y="4399539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CE9A754-9988-463E-9CD3-0AB194B7E906}"/>
                  </a:ext>
                </a:extLst>
              </p:cNvPr>
              <p:cNvSpPr/>
              <p:nvPr/>
            </p:nvSpPr>
            <p:spPr>
              <a:xfrm>
                <a:off x="12030922" y="4398532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5A27D59-4B1B-4AAB-96C6-972F36235152}"/>
                  </a:ext>
                </a:extLst>
              </p:cNvPr>
              <p:cNvSpPr/>
              <p:nvPr/>
            </p:nvSpPr>
            <p:spPr>
              <a:xfrm>
                <a:off x="11772627" y="4331149"/>
                <a:ext cx="686368" cy="105236"/>
              </a:xfrm>
              <a:custGeom>
                <a:avLst/>
                <a:gdLst>
                  <a:gd name="connsiteX0" fmla="*/ 153859 w 686368"/>
                  <a:gd name="connsiteY0" fmla="*/ 84729 h 105236"/>
                  <a:gd name="connsiteX1" fmla="*/ 183481 w 686368"/>
                  <a:gd name="connsiteY1" fmla="*/ 84729 h 105236"/>
                  <a:gd name="connsiteX2" fmla="*/ 187726 w 686368"/>
                  <a:gd name="connsiteY2" fmla="*/ 88974 h 105236"/>
                  <a:gd name="connsiteX3" fmla="*/ 187726 w 686368"/>
                  <a:gd name="connsiteY3" fmla="*/ 100991 h 105236"/>
                  <a:gd name="connsiteX4" fmla="*/ 183481 w 686368"/>
                  <a:gd name="connsiteY4" fmla="*/ 105236 h 105236"/>
                  <a:gd name="connsiteX5" fmla="*/ 153859 w 686368"/>
                  <a:gd name="connsiteY5" fmla="*/ 105236 h 105236"/>
                  <a:gd name="connsiteX6" fmla="*/ 149614 w 686368"/>
                  <a:gd name="connsiteY6" fmla="*/ 100991 h 105236"/>
                  <a:gd name="connsiteX7" fmla="*/ 149614 w 686368"/>
                  <a:gd name="connsiteY7" fmla="*/ 88974 h 105236"/>
                  <a:gd name="connsiteX8" fmla="*/ 153859 w 686368"/>
                  <a:gd name="connsiteY8" fmla="*/ 84729 h 105236"/>
                  <a:gd name="connsiteX9" fmla="*/ 4245 w 686368"/>
                  <a:gd name="connsiteY9" fmla="*/ 84729 h 105236"/>
                  <a:gd name="connsiteX10" fmla="*/ 114508 w 686368"/>
                  <a:gd name="connsiteY10" fmla="*/ 84729 h 105236"/>
                  <a:gd name="connsiteX11" fmla="*/ 118753 w 686368"/>
                  <a:gd name="connsiteY11" fmla="*/ 88974 h 105236"/>
                  <a:gd name="connsiteX12" fmla="*/ 118753 w 686368"/>
                  <a:gd name="connsiteY12" fmla="*/ 100991 h 105236"/>
                  <a:gd name="connsiteX13" fmla="*/ 114508 w 686368"/>
                  <a:gd name="connsiteY13" fmla="*/ 105236 h 105236"/>
                  <a:gd name="connsiteX14" fmla="*/ 4245 w 686368"/>
                  <a:gd name="connsiteY14" fmla="*/ 105236 h 105236"/>
                  <a:gd name="connsiteX15" fmla="*/ 0 w 686368"/>
                  <a:gd name="connsiteY15" fmla="*/ 100991 h 105236"/>
                  <a:gd name="connsiteX16" fmla="*/ 0 w 686368"/>
                  <a:gd name="connsiteY16" fmla="*/ 88974 h 105236"/>
                  <a:gd name="connsiteX17" fmla="*/ 4245 w 686368"/>
                  <a:gd name="connsiteY17" fmla="*/ 84729 h 105236"/>
                  <a:gd name="connsiteX18" fmla="*/ 438939 w 686368"/>
                  <a:gd name="connsiteY18" fmla="*/ 83722 h 105236"/>
                  <a:gd name="connsiteX19" fmla="*/ 468561 w 686368"/>
                  <a:gd name="connsiteY19" fmla="*/ 83722 h 105236"/>
                  <a:gd name="connsiteX20" fmla="*/ 472806 w 686368"/>
                  <a:gd name="connsiteY20" fmla="*/ 87967 h 105236"/>
                  <a:gd name="connsiteX21" fmla="*/ 472806 w 686368"/>
                  <a:gd name="connsiteY21" fmla="*/ 99984 h 105236"/>
                  <a:gd name="connsiteX22" fmla="*/ 468561 w 686368"/>
                  <a:gd name="connsiteY22" fmla="*/ 104229 h 105236"/>
                  <a:gd name="connsiteX23" fmla="*/ 438939 w 686368"/>
                  <a:gd name="connsiteY23" fmla="*/ 104229 h 105236"/>
                  <a:gd name="connsiteX24" fmla="*/ 434694 w 686368"/>
                  <a:gd name="connsiteY24" fmla="*/ 99984 h 105236"/>
                  <a:gd name="connsiteX25" fmla="*/ 434694 w 686368"/>
                  <a:gd name="connsiteY25" fmla="*/ 87967 h 105236"/>
                  <a:gd name="connsiteX26" fmla="*/ 438939 w 686368"/>
                  <a:gd name="connsiteY26" fmla="*/ 83722 h 105236"/>
                  <a:gd name="connsiteX27" fmla="*/ 289325 w 686368"/>
                  <a:gd name="connsiteY27" fmla="*/ 83722 h 105236"/>
                  <a:gd name="connsiteX28" fmla="*/ 399588 w 686368"/>
                  <a:gd name="connsiteY28" fmla="*/ 83722 h 105236"/>
                  <a:gd name="connsiteX29" fmla="*/ 403833 w 686368"/>
                  <a:gd name="connsiteY29" fmla="*/ 87967 h 105236"/>
                  <a:gd name="connsiteX30" fmla="*/ 403833 w 686368"/>
                  <a:gd name="connsiteY30" fmla="*/ 99984 h 105236"/>
                  <a:gd name="connsiteX31" fmla="*/ 399588 w 686368"/>
                  <a:gd name="connsiteY31" fmla="*/ 104229 h 105236"/>
                  <a:gd name="connsiteX32" fmla="*/ 289325 w 686368"/>
                  <a:gd name="connsiteY32" fmla="*/ 104229 h 105236"/>
                  <a:gd name="connsiteX33" fmla="*/ 285080 w 686368"/>
                  <a:gd name="connsiteY33" fmla="*/ 99984 h 105236"/>
                  <a:gd name="connsiteX34" fmla="*/ 285080 w 686368"/>
                  <a:gd name="connsiteY34" fmla="*/ 87967 h 105236"/>
                  <a:gd name="connsiteX35" fmla="*/ 289325 w 686368"/>
                  <a:gd name="connsiteY35" fmla="*/ 83722 h 105236"/>
                  <a:gd name="connsiteX36" fmla="*/ 353589 w 686368"/>
                  <a:gd name="connsiteY36" fmla="*/ 2 h 105236"/>
                  <a:gd name="connsiteX37" fmla="*/ 383211 w 686368"/>
                  <a:gd name="connsiteY37" fmla="*/ 2 h 105236"/>
                  <a:gd name="connsiteX38" fmla="*/ 387456 w 686368"/>
                  <a:gd name="connsiteY38" fmla="*/ 4247 h 105236"/>
                  <a:gd name="connsiteX39" fmla="*/ 387456 w 686368"/>
                  <a:gd name="connsiteY39" fmla="*/ 16264 h 105236"/>
                  <a:gd name="connsiteX40" fmla="*/ 383211 w 686368"/>
                  <a:gd name="connsiteY40" fmla="*/ 20509 h 105236"/>
                  <a:gd name="connsiteX41" fmla="*/ 353589 w 686368"/>
                  <a:gd name="connsiteY41" fmla="*/ 20509 h 105236"/>
                  <a:gd name="connsiteX42" fmla="*/ 349344 w 686368"/>
                  <a:gd name="connsiteY42" fmla="*/ 16264 h 105236"/>
                  <a:gd name="connsiteX43" fmla="*/ 349344 w 686368"/>
                  <a:gd name="connsiteY43" fmla="*/ 4247 h 105236"/>
                  <a:gd name="connsiteX44" fmla="*/ 353589 w 686368"/>
                  <a:gd name="connsiteY44" fmla="*/ 2 h 105236"/>
                  <a:gd name="connsiteX45" fmla="*/ 8320 w 686368"/>
                  <a:gd name="connsiteY45" fmla="*/ 2 h 105236"/>
                  <a:gd name="connsiteX46" fmla="*/ 314237 w 686368"/>
                  <a:gd name="connsiteY46" fmla="*/ 2 h 105236"/>
                  <a:gd name="connsiteX47" fmla="*/ 318482 w 686368"/>
                  <a:gd name="connsiteY47" fmla="*/ 4247 h 105236"/>
                  <a:gd name="connsiteX48" fmla="*/ 318482 w 686368"/>
                  <a:gd name="connsiteY48" fmla="*/ 16264 h 105236"/>
                  <a:gd name="connsiteX49" fmla="*/ 314237 w 686368"/>
                  <a:gd name="connsiteY49" fmla="*/ 20509 h 105236"/>
                  <a:gd name="connsiteX50" fmla="*/ 8320 w 686368"/>
                  <a:gd name="connsiteY50" fmla="*/ 20509 h 105236"/>
                  <a:gd name="connsiteX51" fmla="*/ 4075 w 686368"/>
                  <a:gd name="connsiteY51" fmla="*/ 16264 h 105236"/>
                  <a:gd name="connsiteX52" fmla="*/ 4075 w 686368"/>
                  <a:gd name="connsiteY52" fmla="*/ 4247 h 105236"/>
                  <a:gd name="connsiteX53" fmla="*/ 8320 w 686368"/>
                  <a:gd name="connsiteY53" fmla="*/ 2 h 105236"/>
                  <a:gd name="connsiteX54" fmla="*/ 652501 w 686368"/>
                  <a:gd name="connsiteY54" fmla="*/ 0 h 105236"/>
                  <a:gd name="connsiteX55" fmla="*/ 682123 w 686368"/>
                  <a:gd name="connsiteY55" fmla="*/ 0 h 105236"/>
                  <a:gd name="connsiteX56" fmla="*/ 686368 w 686368"/>
                  <a:gd name="connsiteY56" fmla="*/ 4245 h 105236"/>
                  <a:gd name="connsiteX57" fmla="*/ 686368 w 686368"/>
                  <a:gd name="connsiteY57" fmla="*/ 16262 h 105236"/>
                  <a:gd name="connsiteX58" fmla="*/ 682123 w 686368"/>
                  <a:gd name="connsiteY58" fmla="*/ 20507 h 105236"/>
                  <a:gd name="connsiteX59" fmla="*/ 652501 w 686368"/>
                  <a:gd name="connsiteY59" fmla="*/ 20507 h 105236"/>
                  <a:gd name="connsiteX60" fmla="*/ 648256 w 686368"/>
                  <a:gd name="connsiteY60" fmla="*/ 16262 h 105236"/>
                  <a:gd name="connsiteX61" fmla="*/ 648256 w 686368"/>
                  <a:gd name="connsiteY61" fmla="*/ 4245 h 105236"/>
                  <a:gd name="connsiteX62" fmla="*/ 652501 w 686368"/>
                  <a:gd name="connsiteY62" fmla="*/ 0 h 105236"/>
                  <a:gd name="connsiteX63" fmla="*/ 502887 w 686368"/>
                  <a:gd name="connsiteY63" fmla="*/ 0 h 105236"/>
                  <a:gd name="connsiteX64" fmla="*/ 613150 w 686368"/>
                  <a:gd name="connsiteY64" fmla="*/ 0 h 105236"/>
                  <a:gd name="connsiteX65" fmla="*/ 617395 w 686368"/>
                  <a:gd name="connsiteY65" fmla="*/ 4245 h 105236"/>
                  <a:gd name="connsiteX66" fmla="*/ 617395 w 686368"/>
                  <a:gd name="connsiteY66" fmla="*/ 16262 h 105236"/>
                  <a:gd name="connsiteX67" fmla="*/ 613150 w 686368"/>
                  <a:gd name="connsiteY67" fmla="*/ 20507 h 105236"/>
                  <a:gd name="connsiteX68" fmla="*/ 502887 w 686368"/>
                  <a:gd name="connsiteY68" fmla="*/ 20507 h 105236"/>
                  <a:gd name="connsiteX69" fmla="*/ 498642 w 686368"/>
                  <a:gd name="connsiteY69" fmla="*/ 16262 h 105236"/>
                  <a:gd name="connsiteX70" fmla="*/ 498642 w 686368"/>
                  <a:gd name="connsiteY70" fmla="*/ 4245 h 105236"/>
                  <a:gd name="connsiteX71" fmla="*/ 502887 w 686368"/>
                  <a:gd name="connsiteY71" fmla="*/ 0 h 10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86368" h="105236">
                    <a:moveTo>
                      <a:pt x="153859" y="84729"/>
                    </a:moveTo>
                    <a:lnTo>
                      <a:pt x="183481" y="84729"/>
                    </a:lnTo>
                    <a:cubicBezTo>
                      <a:pt x="185825" y="84729"/>
                      <a:pt x="187726" y="86630"/>
                      <a:pt x="187726" y="88974"/>
                    </a:cubicBezTo>
                    <a:lnTo>
                      <a:pt x="187726" y="100991"/>
                    </a:lnTo>
                    <a:cubicBezTo>
                      <a:pt x="187726" y="103335"/>
                      <a:pt x="185825" y="105236"/>
                      <a:pt x="183481" y="105236"/>
                    </a:cubicBezTo>
                    <a:lnTo>
                      <a:pt x="153859" y="105236"/>
                    </a:lnTo>
                    <a:cubicBezTo>
                      <a:pt x="151515" y="105236"/>
                      <a:pt x="149614" y="103335"/>
                      <a:pt x="149614" y="100991"/>
                    </a:cubicBezTo>
                    <a:lnTo>
                      <a:pt x="149614" y="88974"/>
                    </a:lnTo>
                    <a:cubicBezTo>
                      <a:pt x="149614" y="86630"/>
                      <a:pt x="151515" y="84729"/>
                      <a:pt x="153859" y="84729"/>
                    </a:cubicBezTo>
                    <a:close/>
                    <a:moveTo>
                      <a:pt x="4245" y="84729"/>
                    </a:moveTo>
                    <a:lnTo>
                      <a:pt x="114508" y="84729"/>
                    </a:lnTo>
                    <a:cubicBezTo>
                      <a:pt x="116852" y="84729"/>
                      <a:pt x="118753" y="86630"/>
                      <a:pt x="118753" y="88974"/>
                    </a:cubicBezTo>
                    <a:lnTo>
                      <a:pt x="118753" y="100991"/>
                    </a:lnTo>
                    <a:cubicBezTo>
                      <a:pt x="118753" y="103335"/>
                      <a:pt x="116852" y="105236"/>
                      <a:pt x="114508" y="105236"/>
                    </a:cubicBezTo>
                    <a:lnTo>
                      <a:pt x="4245" y="105236"/>
                    </a:lnTo>
                    <a:cubicBezTo>
                      <a:pt x="1901" y="105236"/>
                      <a:pt x="0" y="103335"/>
                      <a:pt x="0" y="100991"/>
                    </a:cubicBezTo>
                    <a:lnTo>
                      <a:pt x="0" y="88974"/>
                    </a:lnTo>
                    <a:cubicBezTo>
                      <a:pt x="0" y="86630"/>
                      <a:pt x="1901" y="84729"/>
                      <a:pt x="4245" y="84729"/>
                    </a:cubicBezTo>
                    <a:close/>
                    <a:moveTo>
                      <a:pt x="438939" y="83722"/>
                    </a:moveTo>
                    <a:lnTo>
                      <a:pt x="468561" y="83722"/>
                    </a:lnTo>
                    <a:cubicBezTo>
                      <a:pt x="470905" y="83722"/>
                      <a:pt x="472806" y="85623"/>
                      <a:pt x="472806" y="87967"/>
                    </a:cubicBezTo>
                    <a:lnTo>
                      <a:pt x="472806" y="99984"/>
                    </a:lnTo>
                    <a:cubicBezTo>
                      <a:pt x="472806" y="102328"/>
                      <a:pt x="470905" y="104229"/>
                      <a:pt x="468561" y="104229"/>
                    </a:cubicBezTo>
                    <a:lnTo>
                      <a:pt x="438939" y="104229"/>
                    </a:lnTo>
                    <a:cubicBezTo>
                      <a:pt x="436595" y="104229"/>
                      <a:pt x="434694" y="102328"/>
                      <a:pt x="434694" y="99984"/>
                    </a:cubicBezTo>
                    <a:lnTo>
                      <a:pt x="434694" y="87967"/>
                    </a:lnTo>
                    <a:cubicBezTo>
                      <a:pt x="434694" y="85623"/>
                      <a:pt x="436595" y="83722"/>
                      <a:pt x="438939" y="83722"/>
                    </a:cubicBezTo>
                    <a:close/>
                    <a:moveTo>
                      <a:pt x="289325" y="83722"/>
                    </a:moveTo>
                    <a:lnTo>
                      <a:pt x="399588" y="83722"/>
                    </a:lnTo>
                    <a:cubicBezTo>
                      <a:pt x="401932" y="83722"/>
                      <a:pt x="403833" y="85623"/>
                      <a:pt x="403833" y="87967"/>
                    </a:cubicBezTo>
                    <a:lnTo>
                      <a:pt x="403833" y="99984"/>
                    </a:lnTo>
                    <a:cubicBezTo>
                      <a:pt x="403833" y="102328"/>
                      <a:pt x="401932" y="104229"/>
                      <a:pt x="399588" y="104229"/>
                    </a:cubicBezTo>
                    <a:lnTo>
                      <a:pt x="289325" y="104229"/>
                    </a:lnTo>
                    <a:cubicBezTo>
                      <a:pt x="286981" y="104229"/>
                      <a:pt x="285080" y="102328"/>
                      <a:pt x="285080" y="99984"/>
                    </a:cubicBezTo>
                    <a:lnTo>
                      <a:pt x="285080" y="87967"/>
                    </a:lnTo>
                    <a:cubicBezTo>
                      <a:pt x="285080" y="85623"/>
                      <a:pt x="286981" y="83722"/>
                      <a:pt x="289325" y="83722"/>
                    </a:cubicBezTo>
                    <a:close/>
                    <a:moveTo>
                      <a:pt x="353589" y="2"/>
                    </a:moveTo>
                    <a:lnTo>
                      <a:pt x="383211" y="2"/>
                    </a:lnTo>
                    <a:cubicBezTo>
                      <a:pt x="385555" y="2"/>
                      <a:pt x="387456" y="1903"/>
                      <a:pt x="387456" y="4247"/>
                    </a:cubicBezTo>
                    <a:lnTo>
                      <a:pt x="387456" y="16264"/>
                    </a:lnTo>
                    <a:cubicBezTo>
                      <a:pt x="387456" y="18608"/>
                      <a:pt x="385555" y="20509"/>
                      <a:pt x="383211" y="20509"/>
                    </a:cubicBezTo>
                    <a:lnTo>
                      <a:pt x="353589" y="20509"/>
                    </a:lnTo>
                    <a:cubicBezTo>
                      <a:pt x="351245" y="20509"/>
                      <a:pt x="349344" y="18608"/>
                      <a:pt x="349344" y="16264"/>
                    </a:cubicBezTo>
                    <a:lnTo>
                      <a:pt x="349344" y="4247"/>
                    </a:lnTo>
                    <a:cubicBezTo>
                      <a:pt x="349344" y="1903"/>
                      <a:pt x="351245" y="2"/>
                      <a:pt x="353589" y="2"/>
                    </a:cubicBezTo>
                    <a:close/>
                    <a:moveTo>
                      <a:pt x="8320" y="2"/>
                    </a:moveTo>
                    <a:lnTo>
                      <a:pt x="314237" y="2"/>
                    </a:lnTo>
                    <a:cubicBezTo>
                      <a:pt x="316581" y="2"/>
                      <a:pt x="318482" y="1903"/>
                      <a:pt x="318482" y="4247"/>
                    </a:cubicBezTo>
                    <a:lnTo>
                      <a:pt x="318482" y="16264"/>
                    </a:lnTo>
                    <a:cubicBezTo>
                      <a:pt x="318482" y="18608"/>
                      <a:pt x="316581" y="20509"/>
                      <a:pt x="314237" y="20509"/>
                    </a:cubicBezTo>
                    <a:lnTo>
                      <a:pt x="8320" y="20509"/>
                    </a:lnTo>
                    <a:cubicBezTo>
                      <a:pt x="5976" y="20509"/>
                      <a:pt x="4075" y="18608"/>
                      <a:pt x="4075" y="16264"/>
                    </a:cubicBezTo>
                    <a:lnTo>
                      <a:pt x="4075" y="4247"/>
                    </a:lnTo>
                    <a:cubicBezTo>
                      <a:pt x="4075" y="1903"/>
                      <a:pt x="5976" y="2"/>
                      <a:pt x="8320" y="2"/>
                    </a:cubicBezTo>
                    <a:close/>
                    <a:moveTo>
                      <a:pt x="652501" y="0"/>
                    </a:moveTo>
                    <a:lnTo>
                      <a:pt x="682123" y="0"/>
                    </a:lnTo>
                    <a:cubicBezTo>
                      <a:pt x="684467" y="0"/>
                      <a:pt x="686368" y="1901"/>
                      <a:pt x="686368" y="4245"/>
                    </a:cubicBezTo>
                    <a:lnTo>
                      <a:pt x="686368" y="16262"/>
                    </a:lnTo>
                    <a:cubicBezTo>
                      <a:pt x="686368" y="18606"/>
                      <a:pt x="684467" y="20507"/>
                      <a:pt x="682123" y="20507"/>
                    </a:cubicBezTo>
                    <a:lnTo>
                      <a:pt x="652501" y="20507"/>
                    </a:lnTo>
                    <a:cubicBezTo>
                      <a:pt x="650157" y="20507"/>
                      <a:pt x="648256" y="18606"/>
                      <a:pt x="648256" y="16262"/>
                    </a:cubicBezTo>
                    <a:lnTo>
                      <a:pt x="648256" y="4245"/>
                    </a:lnTo>
                    <a:cubicBezTo>
                      <a:pt x="648256" y="1901"/>
                      <a:pt x="650157" y="0"/>
                      <a:pt x="652501" y="0"/>
                    </a:cubicBezTo>
                    <a:close/>
                    <a:moveTo>
                      <a:pt x="502887" y="0"/>
                    </a:moveTo>
                    <a:lnTo>
                      <a:pt x="613150" y="0"/>
                    </a:lnTo>
                    <a:cubicBezTo>
                      <a:pt x="615494" y="0"/>
                      <a:pt x="617395" y="1901"/>
                      <a:pt x="617395" y="4245"/>
                    </a:cubicBezTo>
                    <a:lnTo>
                      <a:pt x="617395" y="16262"/>
                    </a:lnTo>
                    <a:cubicBezTo>
                      <a:pt x="617395" y="18606"/>
                      <a:pt x="615494" y="20507"/>
                      <a:pt x="613150" y="20507"/>
                    </a:cubicBezTo>
                    <a:lnTo>
                      <a:pt x="502887" y="20507"/>
                    </a:lnTo>
                    <a:cubicBezTo>
                      <a:pt x="500543" y="20507"/>
                      <a:pt x="498642" y="18606"/>
                      <a:pt x="498642" y="16262"/>
                    </a:cubicBezTo>
                    <a:lnTo>
                      <a:pt x="498642" y="4245"/>
                    </a:lnTo>
                    <a:cubicBezTo>
                      <a:pt x="498642" y="1901"/>
                      <a:pt x="500543" y="0"/>
                      <a:pt x="502887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71D2DA-EB3F-46FD-BF6B-BC53C649569F}"/>
                </a:ext>
              </a:extLst>
            </p:cNvPr>
            <p:cNvSpPr/>
            <p:nvPr/>
          </p:nvSpPr>
          <p:spPr>
            <a:xfrm rot="18902941">
              <a:off x="10242661" y="3983156"/>
              <a:ext cx="1144096" cy="1352486"/>
            </a:xfrm>
            <a:custGeom>
              <a:avLst/>
              <a:gdLst>
                <a:gd name="connsiteX0" fmla="*/ 1697155 w 3375646"/>
                <a:gd name="connsiteY0" fmla="*/ 0 h 3990500"/>
                <a:gd name="connsiteX1" fmla="*/ 3236340 w 3375646"/>
                <a:gd name="connsiteY1" fmla="*/ 0 h 3990500"/>
                <a:gd name="connsiteX2" fmla="*/ 3375646 w 3375646"/>
                <a:gd name="connsiteY2" fmla="*/ 184244 h 3990500"/>
                <a:gd name="connsiteX3" fmla="*/ 3375646 w 3375646"/>
                <a:gd name="connsiteY3" fmla="*/ 3806252 h 3990500"/>
                <a:gd name="connsiteX4" fmla="*/ 3236340 w 3375646"/>
                <a:gd name="connsiteY4" fmla="*/ 3990500 h 3990500"/>
                <a:gd name="connsiteX5" fmla="*/ 0 w 3375646"/>
                <a:gd name="connsiteY5" fmla="*/ 3990500 h 39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5646" h="3990500">
                  <a:moveTo>
                    <a:pt x="1697155" y="0"/>
                  </a:moveTo>
                  <a:lnTo>
                    <a:pt x="3236340" y="0"/>
                  </a:lnTo>
                  <a:cubicBezTo>
                    <a:pt x="3312732" y="0"/>
                    <a:pt x="3375646" y="80888"/>
                    <a:pt x="3375646" y="184244"/>
                  </a:cubicBezTo>
                  <a:lnTo>
                    <a:pt x="3375646" y="3806252"/>
                  </a:lnTo>
                  <a:cubicBezTo>
                    <a:pt x="3375646" y="3905115"/>
                    <a:pt x="3312732" y="3990500"/>
                    <a:pt x="3236340" y="3990500"/>
                  </a:cubicBezTo>
                  <a:lnTo>
                    <a:pt x="0" y="39905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B54784-56B9-4584-8F9D-C7ABA098BDCC}"/>
                </a:ext>
              </a:extLst>
            </p:cNvPr>
            <p:cNvGrpSpPr/>
            <p:nvPr/>
          </p:nvGrpSpPr>
          <p:grpSpPr>
            <a:xfrm rot="18902941">
              <a:off x="9825321" y="5247373"/>
              <a:ext cx="109147" cy="109147"/>
              <a:chOff x="8118251" y="2289511"/>
              <a:chExt cx="453435" cy="453435"/>
            </a:xfrm>
            <a:solidFill>
              <a:schemeClr val="accent1">
                <a:alpha val="40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71CF1EF-90A8-49E7-ABCF-36EAC2ED661B}"/>
                  </a:ext>
                </a:extLst>
              </p:cNvPr>
              <p:cNvSpPr/>
              <p:nvPr/>
            </p:nvSpPr>
            <p:spPr>
              <a:xfrm>
                <a:off x="8118251" y="2289511"/>
                <a:ext cx="453435" cy="4534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5778F9B-E623-4BD2-ACC5-475E8BCD7AD8}"/>
                  </a:ext>
                </a:extLst>
              </p:cNvPr>
              <p:cNvSpPr/>
              <p:nvPr/>
            </p:nvSpPr>
            <p:spPr>
              <a:xfrm>
                <a:off x="8160877" y="2332137"/>
                <a:ext cx="368182" cy="3681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4495CB-3C2E-4033-A915-1253F01D7F6B}"/>
                  </a:ext>
                </a:extLst>
              </p:cNvPr>
              <p:cNvSpPr/>
              <p:nvPr/>
            </p:nvSpPr>
            <p:spPr>
              <a:xfrm>
                <a:off x="8207808" y="2379068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5954EB3-8071-414D-9B45-7B15C269B4DD}"/>
                  </a:ext>
                </a:extLst>
              </p:cNvPr>
              <p:cNvSpPr/>
              <p:nvPr/>
            </p:nvSpPr>
            <p:spPr>
              <a:xfrm>
                <a:off x="8253528" y="2424788"/>
                <a:ext cx="182880" cy="1828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A9A8349A-7EFB-47E6-9E3E-C42717EE861F}"/>
              </a:ext>
            </a:extLst>
          </p:cNvPr>
          <p:cNvSpPr/>
          <p:nvPr/>
        </p:nvSpPr>
        <p:spPr>
          <a:xfrm rot="19146890">
            <a:off x="9497118" y="4865112"/>
            <a:ext cx="2647906" cy="2053702"/>
          </a:xfrm>
          <a:custGeom>
            <a:avLst/>
            <a:gdLst>
              <a:gd name="connsiteX0" fmla="*/ 802501 w 2647906"/>
              <a:gd name="connsiteY0" fmla="*/ 64780 h 2053702"/>
              <a:gd name="connsiteX1" fmla="*/ 824412 w 2647906"/>
              <a:gd name="connsiteY1" fmla="*/ 137612 h 2053702"/>
              <a:gd name="connsiteX2" fmla="*/ 735907 w 2647906"/>
              <a:gd name="connsiteY2" fmla="*/ 300638 h 2053702"/>
              <a:gd name="connsiteX3" fmla="*/ 672970 w 2647906"/>
              <a:gd name="connsiteY3" fmla="*/ 375812 h 2053702"/>
              <a:gd name="connsiteX4" fmla="*/ 644123 w 2647906"/>
              <a:gd name="connsiteY4" fmla="*/ 429134 h 2053702"/>
              <a:gd name="connsiteX5" fmla="*/ 630356 w 2647906"/>
              <a:gd name="connsiteY5" fmla="*/ 546704 h 2053702"/>
              <a:gd name="connsiteX6" fmla="*/ 618992 w 2647906"/>
              <a:gd name="connsiteY6" fmla="*/ 620349 h 2053702"/>
              <a:gd name="connsiteX7" fmla="*/ 576379 w 2647906"/>
              <a:gd name="connsiteY7" fmla="*/ 714318 h 2053702"/>
              <a:gd name="connsiteX8" fmla="*/ 559114 w 2647906"/>
              <a:gd name="connsiteY8" fmla="*/ 771355 h 2053702"/>
              <a:gd name="connsiteX9" fmla="*/ 507760 w 2647906"/>
              <a:gd name="connsiteY9" fmla="*/ 891329 h 2053702"/>
              <a:gd name="connsiteX10" fmla="*/ 462960 w 2647906"/>
              <a:gd name="connsiteY10" fmla="*/ 948802 h 2053702"/>
              <a:gd name="connsiteX11" fmla="*/ 412480 w 2647906"/>
              <a:gd name="connsiteY11" fmla="*/ 1078829 h 2053702"/>
              <a:gd name="connsiteX12" fmla="*/ 403301 w 2647906"/>
              <a:gd name="connsiteY12" fmla="*/ 1333200 h 2053702"/>
              <a:gd name="connsiteX13" fmla="*/ 421058 w 2647906"/>
              <a:gd name="connsiteY13" fmla="*/ 1503955 h 2053702"/>
              <a:gd name="connsiteX14" fmla="*/ 425443 w 2647906"/>
              <a:gd name="connsiteY14" fmla="*/ 1540797 h 2053702"/>
              <a:gd name="connsiteX15" fmla="*/ 0 w 2647906"/>
              <a:gd name="connsiteY15" fmla="*/ 1172459 h 2053702"/>
              <a:gd name="connsiteX16" fmla="*/ 16659 w 2647906"/>
              <a:gd name="connsiteY16" fmla="*/ 1116181 h 2053702"/>
              <a:gd name="connsiteX17" fmla="*/ 118337 w 2647906"/>
              <a:gd name="connsiteY17" fmla="*/ 780533 h 2053702"/>
              <a:gd name="connsiteX18" fmla="*/ 209683 w 2647906"/>
              <a:gd name="connsiteY18" fmla="*/ 463662 h 2053702"/>
              <a:gd name="connsiteX19" fmla="*/ 259071 w 2647906"/>
              <a:gd name="connsiteY19" fmla="*/ 293425 h 2053702"/>
              <a:gd name="connsiteX20" fmla="*/ 276772 w 2647906"/>
              <a:gd name="connsiteY20" fmla="*/ 205139 h 2053702"/>
              <a:gd name="connsiteX21" fmla="*/ 329219 w 2647906"/>
              <a:gd name="connsiteY21" fmla="*/ 137394 h 2053702"/>
              <a:gd name="connsiteX22" fmla="*/ 512349 w 2647906"/>
              <a:gd name="connsiteY22" fmla="*/ 41458 h 2053702"/>
              <a:gd name="connsiteX23" fmla="*/ 578564 w 2647906"/>
              <a:gd name="connsiteY23" fmla="*/ 3434 h 2053702"/>
              <a:gd name="connsiteX24" fmla="*/ 598232 w 2647906"/>
              <a:gd name="connsiteY24" fmla="*/ 2123 h 2053702"/>
              <a:gd name="connsiteX25" fmla="*/ 603914 w 2647906"/>
              <a:gd name="connsiteY25" fmla="*/ 16546 h 2053702"/>
              <a:gd name="connsiteX26" fmla="*/ 614402 w 2647906"/>
              <a:gd name="connsiteY26" fmla="*/ 153128 h 2053702"/>
              <a:gd name="connsiteX27" fmla="*/ 624237 w 2647906"/>
              <a:gd name="connsiteY27" fmla="*/ 147446 h 2053702"/>
              <a:gd name="connsiteX28" fmla="*/ 710120 w 2647906"/>
              <a:gd name="connsiteY28" fmla="*/ 63749 h 2053702"/>
              <a:gd name="connsiteX29" fmla="*/ 779832 w 2647906"/>
              <a:gd name="connsiteY29" fmla="*/ 50418 h 2053702"/>
              <a:gd name="connsiteX30" fmla="*/ 802501 w 2647906"/>
              <a:gd name="connsiteY30" fmla="*/ 64780 h 2053702"/>
              <a:gd name="connsiteX31" fmla="*/ 2419034 w 2647906"/>
              <a:gd name="connsiteY31" fmla="*/ 721093 h 2053702"/>
              <a:gd name="connsiteX32" fmla="*/ 2504043 w 2647906"/>
              <a:gd name="connsiteY32" fmla="*/ 904441 h 2053702"/>
              <a:gd name="connsiteX33" fmla="*/ 2545782 w 2647906"/>
              <a:gd name="connsiteY33" fmla="*/ 1068995 h 2053702"/>
              <a:gd name="connsiteX34" fmla="*/ 2540975 w 2647906"/>
              <a:gd name="connsiteY34" fmla="*/ 1200552 h 2053702"/>
              <a:gd name="connsiteX35" fmla="*/ 2527207 w 2647906"/>
              <a:gd name="connsiteY35" fmla="*/ 1309818 h 2053702"/>
              <a:gd name="connsiteX36" fmla="*/ 2533108 w 2647906"/>
              <a:gd name="connsiteY36" fmla="*/ 1417991 h 2053702"/>
              <a:gd name="connsiteX37" fmla="*/ 2647906 w 2647906"/>
              <a:gd name="connsiteY37" fmla="*/ 1623311 h 2053702"/>
              <a:gd name="connsiteX38" fmla="*/ 2238821 w 2647906"/>
              <a:gd name="connsiteY38" fmla="*/ 2053445 h 2053702"/>
              <a:gd name="connsiteX39" fmla="*/ 2107487 w 2647906"/>
              <a:gd name="connsiteY39" fmla="*/ 1625728 h 2053702"/>
              <a:gd name="connsiteX40" fmla="*/ 1832058 w 2647906"/>
              <a:gd name="connsiteY40" fmla="*/ 1241636 h 2053702"/>
              <a:gd name="connsiteX41" fmla="*/ 1746394 w 2647906"/>
              <a:gd name="connsiteY41" fmla="*/ 1095656 h 2053702"/>
              <a:gd name="connsiteX42" fmla="*/ 1701159 w 2647906"/>
              <a:gd name="connsiteY42" fmla="*/ 1015237 h 2053702"/>
              <a:gd name="connsiteX43" fmla="*/ 1666849 w 2647906"/>
              <a:gd name="connsiteY43" fmla="*/ 935910 h 2053702"/>
              <a:gd name="connsiteX44" fmla="*/ 1618990 w 2647906"/>
              <a:gd name="connsiteY44" fmla="*/ 854398 h 2053702"/>
              <a:gd name="connsiteX45" fmla="*/ 1588178 w 2647906"/>
              <a:gd name="connsiteY45" fmla="*/ 825770 h 2053702"/>
              <a:gd name="connsiteX46" fmla="*/ 1612435 w 2647906"/>
              <a:gd name="connsiteY46" fmla="*/ 764145 h 2053702"/>
              <a:gd name="connsiteX47" fmla="*/ 1642592 w 2647906"/>
              <a:gd name="connsiteY47" fmla="*/ 763488 h 2053702"/>
              <a:gd name="connsiteX48" fmla="*/ 1691106 w 2647906"/>
              <a:gd name="connsiteY48" fmla="*/ 775726 h 2053702"/>
              <a:gd name="connsiteX49" fmla="*/ 1749017 w 2647906"/>
              <a:gd name="connsiteY49" fmla="*/ 812658 h 2053702"/>
              <a:gd name="connsiteX50" fmla="*/ 1751420 w 2647906"/>
              <a:gd name="connsiteY50" fmla="*/ 814843 h 2053702"/>
              <a:gd name="connsiteX51" fmla="*/ 1755354 w 2647906"/>
              <a:gd name="connsiteY51" fmla="*/ 815280 h 2053702"/>
              <a:gd name="connsiteX52" fmla="*/ 1638003 w 2647906"/>
              <a:gd name="connsiteY52" fmla="*/ 354397 h 2053702"/>
              <a:gd name="connsiteX53" fmla="*/ 1635598 w 2647906"/>
              <a:gd name="connsiteY53" fmla="*/ 303261 h 2053702"/>
              <a:gd name="connsiteX54" fmla="*/ 1657234 w 2647906"/>
              <a:gd name="connsiteY54" fmla="*/ 263925 h 2053702"/>
              <a:gd name="connsiteX55" fmla="*/ 1707714 w 2647906"/>
              <a:gd name="connsiteY55" fmla="*/ 258243 h 2053702"/>
              <a:gd name="connsiteX56" fmla="*/ 1784419 w 2647906"/>
              <a:gd name="connsiteY56" fmla="*/ 306538 h 2053702"/>
              <a:gd name="connsiteX57" fmla="*/ 1823973 w 2647906"/>
              <a:gd name="connsiteY57" fmla="*/ 408592 h 2053702"/>
              <a:gd name="connsiteX58" fmla="*/ 1907234 w 2647906"/>
              <a:gd name="connsiteY58" fmla="*/ 690280 h 2053702"/>
              <a:gd name="connsiteX59" fmla="*/ 1926465 w 2647906"/>
              <a:gd name="connsiteY59" fmla="*/ 698148 h 2053702"/>
              <a:gd name="connsiteX60" fmla="*/ 2046438 w 2647906"/>
              <a:gd name="connsiteY60" fmla="*/ 694651 h 2053702"/>
              <a:gd name="connsiteX61" fmla="*/ 2065013 w 2647906"/>
              <a:gd name="connsiteY61" fmla="*/ 706014 h 2053702"/>
              <a:gd name="connsiteX62" fmla="*/ 2076595 w 2647906"/>
              <a:gd name="connsiteY62" fmla="*/ 703392 h 2053702"/>
              <a:gd name="connsiteX63" fmla="*/ 2142155 w 2647906"/>
              <a:gd name="connsiteY63" fmla="*/ 667553 h 2053702"/>
              <a:gd name="connsiteX64" fmla="*/ 2230442 w 2647906"/>
              <a:gd name="connsiteY64" fmla="*/ 696399 h 2053702"/>
              <a:gd name="connsiteX65" fmla="*/ 2279612 w 2647906"/>
              <a:gd name="connsiteY65" fmla="*/ 706670 h 2053702"/>
              <a:gd name="connsiteX66" fmla="*/ 2328562 w 2647906"/>
              <a:gd name="connsiteY66" fmla="*/ 691592 h 2053702"/>
              <a:gd name="connsiteX67" fmla="*/ 2419034 w 2647906"/>
              <a:gd name="connsiteY67" fmla="*/ 721093 h 20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7906" h="2053702">
                <a:moveTo>
                  <a:pt x="802501" y="64780"/>
                </a:moveTo>
                <a:cubicBezTo>
                  <a:pt x="822159" y="83035"/>
                  <a:pt x="831951" y="111553"/>
                  <a:pt x="824412" y="137612"/>
                </a:cubicBezTo>
                <a:cubicBezTo>
                  <a:pt x="813704" y="174981"/>
                  <a:pt x="750767" y="282281"/>
                  <a:pt x="735907" y="300638"/>
                </a:cubicBezTo>
                <a:cubicBezTo>
                  <a:pt x="715146" y="325768"/>
                  <a:pt x="691108" y="348277"/>
                  <a:pt x="672970" y="375812"/>
                </a:cubicBezTo>
                <a:cubicBezTo>
                  <a:pt x="665758" y="386739"/>
                  <a:pt x="658546" y="395480"/>
                  <a:pt x="644123" y="429134"/>
                </a:cubicBezTo>
                <a:cubicBezTo>
                  <a:pt x="629045" y="467158"/>
                  <a:pt x="625330" y="506275"/>
                  <a:pt x="630356" y="546704"/>
                </a:cubicBezTo>
                <a:cubicBezTo>
                  <a:pt x="633634" y="572054"/>
                  <a:pt x="626641" y="596310"/>
                  <a:pt x="618992" y="620349"/>
                </a:cubicBezTo>
                <a:cubicBezTo>
                  <a:pt x="608285" y="653348"/>
                  <a:pt x="595391" y="685035"/>
                  <a:pt x="576379" y="714318"/>
                </a:cubicBezTo>
                <a:cubicBezTo>
                  <a:pt x="565452" y="731363"/>
                  <a:pt x="563704" y="752124"/>
                  <a:pt x="559114" y="771355"/>
                </a:cubicBezTo>
                <a:cubicBezTo>
                  <a:pt x="548625" y="814187"/>
                  <a:pt x="536387" y="856145"/>
                  <a:pt x="507760" y="891329"/>
                </a:cubicBezTo>
                <a:cubicBezTo>
                  <a:pt x="492462" y="910122"/>
                  <a:pt x="476947" y="929135"/>
                  <a:pt x="462960" y="948802"/>
                </a:cubicBezTo>
                <a:cubicBezTo>
                  <a:pt x="435426" y="987919"/>
                  <a:pt x="422751" y="1032937"/>
                  <a:pt x="412480" y="1078829"/>
                </a:cubicBezTo>
                <a:cubicBezTo>
                  <a:pt x="404395" y="1115761"/>
                  <a:pt x="399150" y="1285779"/>
                  <a:pt x="403301" y="1333200"/>
                </a:cubicBezTo>
                <a:cubicBezTo>
                  <a:pt x="407890" y="1384883"/>
                  <a:pt x="414447" y="1446399"/>
                  <a:pt x="421058" y="1503955"/>
                </a:cubicBezTo>
                <a:lnTo>
                  <a:pt x="425443" y="1540797"/>
                </a:lnTo>
                <a:lnTo>
                  <a:pt x="0" y="1172459"/>
                </a:lnTo>
                <a:lnTo>
                  <a:pt x="16659" y="1116181"/>
                </a:lnTo>
                <a:cubicBezTo>
                  <a:pt x="58412" y="975757"/>
                  <a:pt x="97686" y="845601"/>
                  <a:pt x="118337" y="780533"/>
                </a:cubicBezTo>
                <a:cubicBezTo>
                  <a:pt x="151553" y="675857"/>
                  <a:pt x="183240" y="570524"/>
                  <a:pt x="209683" y="463662"/>
                </a:cubicBezTo>
                <a:cubicBezTo>
                  <a:pt x="223888" y="406188"/>
                  <a:pt x="240714" y="349588"/>
                  <a:pt x="259071" y="293425"/>
                </a:cubicBezTo>
                <a:cubicBezTo>
                  <a:pt x="268467" y="264798"/>
                  <a:pt x="273276" y="234859"/>
                  <a:pt x="276772" y="205139"/>
                </a:cubicBezTo>
                <a:cubicBezTo>
                  <a:pt x="280924" y="171922"/>
                  <a:pt x="298407" y="147883"/>
                  <a:pt x="329219" y="137394"/>
                </a:cubicBezTo>
                <a:cubicBezTo>
                  <a:pt x="395216" y="114667"/>
                  <a:pt x="452472" y="75550"/>
                  <a:pt x="512349" y="41458"/>
                </a:cubicBezTo>
                <a:cubicBezTo>
                  <a:pt x="534421" y="28784"/>
                  <a:pt x="556492" y="16109"/>
                  <a:pt x="578564" y="3434"/>
                </a:cubicBezTo>
                <a:cubicBezTo>
                  <a:pt x="584901" y="-282"/>
                  <a:pt x="591457" y="-1374"/>
                  <a:pt x="598232" y="2123"/>
                </a:cubicBezTo>
                <a:cubicBezTo>
                  <a:pt x="603477" y="5620"/>
                  <a:pt x="603258" y="11082"/>
                  <a:pt x="603914" y="16546"/>
                </a:cubicBezTo>
                <a:cubicBezTo>
                  <a:pt x="605880" y="34466"/>
                  <a:pt x="609159" y="149195"/>
                  <a:pt x="614402" y="153128"/>
                </a:cubicBezTo>
                <a:cubicBezTo>
                  <a:pt x="618774" y="152910"/>
                  <a:pt x="621177" y="149413"/>
                  <a:pt x="624237" y="147446"/>
                </a:cubicBezTo>
                <a:cubicBezTo>
                  <a:pt x="646309" y="129745"/>
                  <a:pt x="701160" y="71616"/>
                  <a:pt x="710120" y="63749"/>
                </a:cubicBezTo>
                <a:cubicBezTo>
                  <a:pt x="730881" y="45829"/>
                  <a:pt x="753827" y="40147"/>
                  <a:pt x="779832" y="50418"/>
                </a:cubicBezTo>
                <a:cubicBezTo>
                  <a:pt x="788300" y="53751"/>
                  <a:pt x="795948" y="58695"/>
                  <a:pt x="802501" y="64780"/>
                </a:cubicBezTo>
                <a:close/>
                <a:moveTo>
                  <a:pt x="2419034" y="721093"/>
                </a:moveTo>
                <a:cubicBezTo>
                  <a:pt x="2425371" y="728523"/>
                  <a:pt x="2486342" y="856583"/>
                  <a:pt x="2504043" y="904441"/>
                </a:cubicBezTo>
                <a:cubicBezTo>
                  <a:pt x="2523711" y="957763"/>
                  <a:pt x="2539227" y="1012396"/>
                  <a:pt x="2545782" y="1068995"/>
                </a:cubicBezTo>
                <a:cubicBezTo>
                  <a:pt x="2550809" y="1113139"/>
                  <a:pt x="2547749" y="1156846"/>
                  <a:pt x="2540975" y="1200552"/>
                </a:cubicBezTo>
                <a:cubicBezTo>
                  <a:pt x="2535512" y="1236828"/>
                  <a:pt x="2528737" y="1273104"/>
                  <a:pt x="2527207" y="1309818"/>
                </a:cubicBezTo>
                <a:cubicBezTo>
                  <a:pt x="2525678" y="1346531"/>
                  <a:pt x="2522181" y="1383026"/>
                  <a:pt x="2533108" y="1417991"/>
                </a:cubicBezTo>
                <a:cubicBezTo>
                  <a:pt x="2547750" y="1465631"/>
                  <a:pt x="2626271" y="1578730"/>
                  <a:pt x="2647906" y="1623311"/>
                </a:cubicBezTo>
                <a:cubicBezTo>
                  <a:pt x="2530422" y="1724748"/>
                  <a:pt x="2319956" y="2043116"/>
                  <a:pt x="2238821" y="2053445"/>
                </a:cubicBezTo>
                <a:cubicBezTo>
                  <a:pt x="2157686" y="2063775"/>
                  <a:pt x="2175281" y="1761030"/>
                  <a:pt x="2107487" y="1625728"/>
                </a:cubicBezTo>
                <a:cubicBezTo>
                  <a:pt x="2039693" y="1490426"/>
                  <a:pt x="1892241" y="1329981"/>
                  <a:pt x="1832058" y="1241636"/>
                </a:cubicBezTo>
                <a:cubicBezTo>
                  <a:pt x="1771877" y="1153291"/>
                  <a:pt x="1768248" y="1148541"/>
                  <a:pt x="1746394" y="1095656"/>
                </a:cubicBezTo>
                <a:cubicBezTo>
                  <a:pt x="1734812" y="1067248"/>
                  <a:pt x="1721044" y="1039494"/>
                  <a:pt x="1701159" y="1015237"/>
                </a:cubicBezTo>
                <a:cubicBezTo>
                  <a:pt x="1682365" y="992291"/>
                  <a:pt x="1674716" y="964100"/>
                  <a:pt x="1666849" y="935910"/>
                </a:cubicBezTo>
                <a:cubicBezTo>
                  <a:pt x="1658108" y="904878"/>
                  <a:pt x="1643904" y="876251"/>
                  <a:pt x="1618990" y="854398"/>
                </a:cubicBezTo>
                <a:cubicBezTo>
                  <a:pt x="1611342" y="850027"/>
                  <a:pt x="1591237" y="830578"/>
                  <a:pt x="1588178" y="825770"/>
                </a:cubicBezTo>
                <a:cubicBezTo>
                  <a:pt x="1570913" y="800202"/>
                  <a:pt x="1582277" y="771355"/>
                  <a:pt x="1612435" y="764145"/>
                </a:cubicBezTo>
                <a:cubicBezTo>
                  <a:pt x="1622487" y="761740"/>
                  <a:pt x="1632321" y="761303"/>
                  <a:pt x="1642592" y="763488"/>
                </a:cubicBezTo>
                <a:cubicBezTo>
                  <a:pt x="1658982" y="766985"/>
                  <a:pt x="1675153" y="770481"/>
                  <a:pt x="1691106" y="775726"/>
                </a:cubicBezTo>
                <a:cubicBezTo>
                  <a:pt x="1713614" y="783156"/>
                  <a:pt x="1733719" y="793864"/>
                  <a:pt x="1749017" y="812658"/>
                </a:cubicBezTo>
                <a:cubicBezTo>
                  <a:pt x="1749672" y="813532"/>
                  <a:pt x="1750546" y="814188"/>
                  <a:pt x="1751420" y="814843"/>
                </a:cubicBezTo>
                <a:cubicBezTo>
                  <a:pt x="1752076" y="815281"/>
                  <a:pt x="1752732" y="815499"/>
                  <a:pt x="1755354" y="815280"/>
                </a:cubicBezTo>
                <a:cubicBezTo>
                  <a:pt x="1742242" y="765455"/>
                  <a:pt x="1644559" y="387177"/>
                  <a:pt x="1638003" y="354397"/>
                </a:cubicBezTo>
                <a:cubicBezTo>
                  <a:pt x="1637129" y="346749"/>
                  <a:pt x="1635162" y="310909"/>
                  <a:pt x="1635598" y="303261"/>
                </a:cubicBezTo>
                <a:cubicBezTo>
                  <a:pt x="1636691" y="286652"/>
                  <a:pt x="1642810" y="273103"/>
                  <a:pt x="1657234" y="263925"/>
                </a:cubicBezTo>
                <a:cubicBezTo>
                  <a:pt x="1673186" y="255184"/>
                  <a:pt x="1690451" y="255839"/>
                  <a:pt x="1707714" y="258243"/>
                </a:cubicBezTo>
                <a:cubicBezTo>
                  <a:pt x="1739401" y="264580"/>
                  <a:pt x="1764314" y="281845"/>
                  <a:pt x="1784419" y="306538"/>
                </a:cubicBezTo>
                <a:cubicBezTo>
                  <a:pt x="1802339" y="328610"/>
                  <a:pt x="1813921" y="382369"/>
                  <a:pt x="1823973" y="408592"/>
                </a:cubicBezTo>
                <a:cubicBezTo>
                  <a:pt x="1827469" y="417771"/>
                  <a:pt x="1906797" y="688095"/>
                  <a:pt x="1907234" y="690280"/>
                </a:cubicBezTo>
                <a:cubicBezTo>
                  <a:pt x="1911386" y="705140"/>
                  <a:pt x="1912915" y="704266"/>
                  <a:pt x="1926465" y="698148"/>
                </a:cubicBezTo>
                <a:cubicBezTo>
                  <a:pt x="1965581" y="680010"/>
                  <a:pt x="2005791" y="670613"/>
                  <a:pt x="2046438" y="694651"/>
                </a:cubicBezTo>
                <a:cubicBezTo>
                  <a:pt x="2052776" y="698366"/>
                  <a:pt x="2059113" y="702081"/>
                  <a:pt x="2065013" y="706014"/>
                </a:cubicBezTo>
                <a:cubicBezTo>
                  <a:pt x="2069820" y="709293"/>
                  <a:pt x="2073536" y="709074"/>
                  <a:pt x="2076595" y="703392"/>
                </a:cubicBezTo>
                <a:cubicBezTo>
                  <a:pt x="2090581" y="677168"/>
                  <a:pt x="2114401" y="669082"/>
                  <a:pt x="2142155" y="667553"/>
                </a:cubicBezTo>
                <a:cubicBezTo>
                  <a:pt x="2175371" y="665804"/>
                  <a:pt x="2204873" y="675420"/>
                  <a:pt x="2230442" y="696399"/>
                </a:cubicBezTo>
                <a:cubicBezTo>
                  <a:pt x="2245302" y="708637"/>
                  <a:pt x="2261255" y="711259"/>
                  <a:pt x="2279612" y="706670"/>
                </a:cubicBezTo>
                <a:cubicBezTo>
                  <a:pt x="2296220" y="702518"/>
                  <a:pt x="2312391" y="696399"/>
                  <a:pt x="2328562" y="691592"/>
                </a:cubicBezTo>
                <a:cubicBezTo>
                  <a:pt x="2365712" y="680446"/>
                  <a:pt x="2394996" y="692903"/>
                  <a:pt x="2419034" y="721093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B06473-3B8F-4E79-A2CA-FE5AA14E6B10}"/>
              </a:ext>
            </a:extLst>
          </p:cNvPr>
          <p:cNvGrpSpPr/>
          <p:nvPr/>
        </p:nvGrpSpPr>
        <p:grpSpPr>
          <a:xfrm rot="1587316">
            <a:off x="909065" y="3818987"/>
            <a:ext cx="1555538" cy="2302642"/>
            <a:chOff x="6477000" y="3016250"/>
            <a:chExt cx="1328738" cy="1966913"/>
          </a:xfrm>
        </p:grpSpPr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B4FA53BD-6B07-46FB-8E73-F1977477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0" y="3162300"/>
              <a:ext cx="1328738" cy="1820863"/>
            </a:xfrm>
            <a:custGeom>
              <a:avLst/>
              <a:gdLst>
                <a:gd name="T0" fmla="*/ 353 w 353"/>
                <a:gd name="T1" fmla="*/ 461 h 485"/>
                <a:gd name="T2" fmla="*/ 329 w 353"/>
                <a:gd name="T3" fmla="*/ 485 h 485"/>
                <a:gd name="T4" fmla="*/ 24 w 353"/>
                <a:gd name="T5" fmla="*/ 485 h 485"/>
                <a:gd name="T6" fmla="*/ 0 w 353"/>
                <a:gd name="T7" fmla="*/ 461 h 485"/>
                <a:gd name="T8" fmla="*/ 0 w 353"/>
                <a:gd name="T9" fmla="*/ 24 h 485"/>
                <a:gd name="T10" fmla="*/ 24 w 353"/>
                <a:gd name="T11" fmla="*/ 0 h 485"/>
                <a:gd name="T12" fmla="*/ 329 w 353"/>
                <a:gd name="T13" fmla="*/ 0 h 485"/>
                <a:gd name="T14" fmla="*/ 353 w 353"/>
                <a:gd name="T15" fmla="*/ 24 h 485"/>
                <a:gd name="T16" fmla="*/ 353 w 353"/>
                <a:gd name="T17" fmla="*/ 46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485">
                  <a:moveTo>
                    <a:pt x="353" y="461"/>
                  </a:moveTo>
                  <a:cubicBezTo>
                    <a:pt x="353" y="475"/>
                    <a:pt x="343" y="485"/>
                    <a:pt x="329" y="485"/>
                  </a:cubicBezTo>
                  <a:cubicBezTo>
                    <a:pt x="24" y="485"/>
                    <a:pt x="24" y="485"/>
                    <a:pt x="24" y="485"/>
                  </a:cubicBezTo>
                  <a:cubicBezTo>
                    <a:pt x="11" y="485"/>
                    <a:pt x="0" y="475"/>
                    <a:pt x="0" y="46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3" y="0"/>
                    <a:pt x="353" y="11"/>
                    <a:pt x="353" y="24"/>
                  </a:cubicBezTo>
                  <a:lnTo>
                    <a:pt x="353" y="4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2">
              <a:extLst>
                <a:ext uri="{FF2B5EF4-FFF2-40B4-BE49-F238E27FC236}">
                  <a16:creationId xmlns:a16="http://schemas.microsoft.com/office/drawing/2014/main" id="{7DDC5813-58D8-4CB9-9061-D23210395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3302000"/>
              <a:ext cx="1087438" cy="1504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BE959B4F-7DAB-4E34-981E-329FB1AF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3294062"/>
              <a:ext cx="1101725" cy="1520825"/>
            </a:xfrm>
            <a:custGeom>
              <a:avLst/>
              <a:gdLst>
                <a:gd name="T0" fmla="*/ 689 w 694"/>
                <a:gd name="T1" fmla="*/ 953 h 958"/>
                <a:gd name="T2" fmla="*/ 689 w 694"/>
                <a:gd name="T3" fmla="*/ 948 h 958"/>
                <a:gd name="T4" fmla="*/ 9 w 694"/>
                <a:gd name="T5" fmla="*/ 948 h 958"/>
                <a:gd name="T6" fmla="*/ 9 w 694"/>
                <a:gd name="T7" fmla="*/ 9 h 958"/>
                <a:gd name="T8" fmla="*/ 684 w 694"/>
                <a:gd name="T9" fmla="*/ 9 h 958"/>
                <a:gd name="T10" fmla="*/ 684 w 694"/>
                <a:gd name="T11" fmla="*/ 953 h 958"/>
                <a:gd name="T12" fmla="*/ 689 w 694"/>
                <a:gd name="T13" fmla="*/ 953 h 958"/>
                <a:gd name="T14" fmla="*/ 689 w 694"/>
                <a:gd name="T15" fmla="*/ 948 h 958"/>
                <a:gd name="T16" fmla="*/ 689 w 694"/>
                <a:gd name="T17" fmla="*/ 953 h 958"/>
                <a:gd name="T18" fmla="*/ 694 w 694"/>
                <a:gd name="T19" fmla="*/ 953 h 958"/>
                <a:gd name="T20" fmla="*/ 694 w 694"/>
                <a:gd name="T21" fmla="*/ 0 h 958"/>
                <a:gd name="T22" fmla="*/ 0 w 694"/>
                <a:gd name="T23" fmla="*/ 0 h 958"/>
                <a:gd name="T24" fmla="*/ 0 w 694"/>
                <a:gd name="T25" fmla="*/ 958 h 958"/>
                <a:gd name="T26" fmla="*/ 694 w 694"/>
                <a:gd name="T27" fmla="*/ 958 h 958"/>
                <a:gd name="T28" fmla="*/ 694 w 694"/>
                <a:gd name="T29" fmla="*/ 953 h 958"/>
                <a:gd name="T30" fmla="*/ 689 w 694"/>
                <a:gd name="T31" fmla="*/ 953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958">
                  <a:moveTo>
                    <a:pt x="689" y="953"/>
                  </a:moveTo>
                  <a:lnTo>
                    <a:pt x="689" y="948"/>
                  </a:lnTo>
                  <a:lnTo>
                    <a:pt x="9" y="948"/>
                  </a:lnTo>
                  <a:lnTo>
                    <a:pt x="9" y="9"/>
                  </a:lnTo>
                  <a:lnTo>
                    <a:pt x="684" y="9"/>
                  </a:lnTo>
                  <a:lnTo>
                    <a:pt x="684" y="953"/>
                  </a:lnTo>
                  <a:lnTo>
                    <a:pt x="689" y="953"/>
                  </a:lnTo>
                  <a:lnTo>
                    <a:pt x="689" y="948"/>
                  </a:lnTo>
                  <a:lnTo>
                    <a:pt x="689" y="953"/>
                  </a:lnTo>
                  <a:lnTo>
                    <a:pt x="694" y="953"/>
                  </a:lnTo>
                  <a:lnTo>
                    <a:pt x="694" y="0"/>
                  </a:lnTo>
                  <a:lnTo>
                    <a:pt x="0" y="0"/>
                  </a:lnTo>
                  <a:lnTo>
                    <a:pt x="0" y="958"/>
                  </a:lnTo>
                  <a:lnTo>
                    <a:pt x="694" y="958"/>
                  </a:lnTo>
                  <a:lnTo>
                    <a:pt x="694" y="953"/>
                  </a:lnTo>
                  <a:lnTo>
                    <a:pt x="689" y="9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3C666D1B-AC85-4D2A-99E2-A162377C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609975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5">
              <a:extLst>
                <a:ext uri="{FF2B5EF4-FFF2-40B4-BE49-F238E27FC236}">
                  <a16:creationId xmlns:a16="http://schemas.microsoft.com/office/drawing/2014/main" id="{D04960E5-FE25-4A27-91D8-4279B67D5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609975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C0C3797F-AD4E-4A8B-87FF-60021E76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586163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ADF59732-B6E8-4602-9579-66A28CF2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3759200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8">
              <a:extLst>
                <a:ext uri="{FF2B5EF4-FFF2-40B4-BE49-F238E27FC236}">
                  <a16:creationId xmlns:a16="http://schemas.microsoft.com/office/drawing/2014/main" id="{64144774-FF37-417B-926B-E037159D7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3759200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AA6FAF1A-F505-471C-885C-E205BA6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3736975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B32C509F-3E31-41D9-8AC4-92E90253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913188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31">
              <a:extLst>
                <a:ext uri="{FF2B5EF4-FFF2-40B4-BE49-F238E27FC236}">
                  <a16:creationId xmlns:a16="http://schemas.microsoft.com/office/drawing/2014/main" id="{AEA69708-0D7D-4AB0-8116-382721B8A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913188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6CC40C8-185D-41E9-BD75-38FD7420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890963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10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56204A8E-422B-4477-AA71-084ACD5AF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0671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34">
              <a:extLst>
                <a:ext uri="{FF2B5EF4-FFF2-40B4-BE49-F238E27FC236}">
                  <a16:creationId xmlns:a16="http://schemas.microsoft.com/office/drawing/2014/main" id="{589F9D0F-6288-4CE6-9036-D12F6D9D3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0671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817E8965-0391-4E7D-92E5-241CD66A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044950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9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76E7CEDE-A339-4E90-8389-F88BD192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2211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7">
              <a:extLst>
                <a:ext uri="{FF2B5EF4-FFF2-40B4-BE49-F238E27FC236}">
                  <a16:creationId xmlns:a16="http://schemas.microsoft.com/office/drawing/2014/main" id="{1ED853F1-FF35-4615-8CFA-ABD102A77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2211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2B9B17A9-5A00-4431-AFFD-7FC4B609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198938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B0B5EE5-0686-498F-AD62-FCBA67B6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5259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id="{24F55C4E-2F21-4459-8B45-F1B95591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5259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74254297-B497-44A4-ACA8-D16D7686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502150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DF6E09B7-4F04-4CFE-B4E3-707733FF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3719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3">
              <a:extLst>
                <a:ext uri="{FF2B5EF4-FFF2-40B4-BE49-F238E27FC236}">
                  <a16:creationId xmlns:a16="http://schemas.microsoft.com/office/drawing/2014/main" id="{C6A6EF8B-04A3-42B0-A128-BAAD811E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3719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id="{59371498-43FE-405F-AFFE-2CB2BD4F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348163"/>
              <a:ext cx="884238" cy="46038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5">
              <a:extLst>
                <a:ext uri="{FF2B5EF4-FFF2-40B4-BE49-F238E27FC236}">
                  <a16:creationId xmlns:a16="http://schemas.microsoft.com/office/drawing/2014/main" id="{A33F882E-EBD8-4491-87C2-0196547F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950" y="3200400"/>
              <a:ext cx="604838" cy="184150"/>
            </a:xfrm>
            <a:custGeom>
              <a:avLst/>
              <a:gdLst>
                <a:gd name="T0" fmla="*/ 161 w 161"/>
                <a:gd name="T1" fmla="*/ 36 h 49"/>
                <a:gd name="T2" fmla="*/ 126 w 161"/>
                <a:gd name="T3" fmla="*/ 0 h 49"/>
                <a:gd name="T4" fmla="*/ 36 w 161"/>
                <a:gd name="T5" fmla="*/ 0 h 49"/>
                <a:gd name="T6" fmla="*/ 0 w 161"/>
                <a:gd name="T7" fmla="*/ 36 h 49"/>
                <a:gd name="T8" fmla="*/ 0 w 161"/>
                <a:gd name="T9" fmla="*/ 36 h 49"/>
                <a:gd name="T10" fmla="*/ 13 w 161"/>
                <a:gd name="T11" fmla="*/ 49 h 49"/>
                <a:gd name="T12" fmla="*/ 148 w 161"/>
                <a:gd name="T13" fmla="*/ 49 h 49"/>
                <a:gd name="T14" fmla="*/ 161 w 161"/>
                <a:gd name="T15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49">
                  <a:moveTo>
                    <a:pt x="161" y="36"/>
                  </a:moveTo>
                  <a:cubicBezTo>
                    <a:pt x="161" y="16"/>
                    <a:pt x="146" y="0"/>
                    <a:pt x="1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9"/>
                    <a:pt x="13" y="49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55" y="49"/>
                    <a:pt x="161" y="43"/>
                    <a:pt x="16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id="{1AE29EF4-21FB-419D-BDCA-98B66E0DE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9763" y="3016250"/>
              <a:ext cx="304800" cy="303213"/>
            </a:xfrm>
            <a:custGeom>
              <a:avLst/>
              <a:gdLst>
                <a:gd name="T0" fmla="*/ 41 w 81"/>
                <a:gd name="T1" fmla="*/ 0 h 81"/>
                <a:gd name="T2" fmla="*/ 0 w 81"/>
                <a:gd name="T3" fmla="*/ 40 h 81"/>
                <a:gd name="T4" fmla="*/ 41 w 81"/>
                <a:gd name="T5" fmla="*/ 81 h 81"/>
                <a:gd name="T6" fmla="*/ 81 w 81"/>
                <a:gd name="T7" fmla="*/ 40 h 81"/>
                <a:gd name="T8" fmla="*/ 41 w 81"/>
                <a:gd name="T9" fmla="*/ 0 h 81"/>
                <a:gd name="T10" fmla="*/ 41 w 81"/>
                <a:gd name="T11" fmla="*/ 69 h 81"/>
                <a:gd name="T12" fmla="*/ 12 w 81"/>
                <a:gd name="T13" fmla="*/ 40 h 81"/>
                <a:gd name="T14" fmla="*/ 41 w 81"/>
                <a:gd name="T15" fmla="*/ 12 h 81"/>
                <a:gd name="T16" fmla="*/ 69 w 81"/>
                <a:gd name="T17" fmla="*/ 40 h 81"/>
                <a:gd name="T18" fmla="*/ 41 w 81"/>
                <a:gd name="T1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ubicBezTo>
                    <a:pt x="63" y="81"/>
                    <a:pt x="81" y="6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  <a:moveTo>
                    <a:pt x="41" y="69"/>
                  </a:moveTo>
                  <a:cubicBezTo>
                    <a:pt x="25" y="69"/>
                    <a:pt x="12" y="56"/>
                    <a:pt x="12" y="40"/>
                  </a:cubicBezTo>
                  <a:cubicBezTo>
                    <a:pt x="12" y="24"/>
                    <a:pt x="25" y="12"/>
                    <a:pt x="41" y="12"/>
                  </a:cubicBezTo>
                  <a:cubicBezTo>
                    <a:pt x="56" y="12"/>
                    <a:pt x="69" y="24"/>
                    <a:pt x="69" y="40"/>
                  </a:cubicBezTo>
                  <a:cubicBezTo>
                    <a:pt x="69" y="56"/>
                    <a:pt x="56" y="69"/>
                    <a:pt x="41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15C310A7-401F-423F-8320-EEB523B9B3B5}"/>
              </a:ext>
            </a:extLst>
          </p:cNvPr>
          <p:cNvSpPr/>
          <p:nvPr/>
        </p:nvSpPr>
        <p:spPr>
          <a:xfrm rot="2717603">
            <a:off x="-173015" y="4960000"/>
            <a:ext cx="751360" cy="834887"/>
          </a:xfrm>
          <a:custGeom>
            <a:avLst/>
            <a:gdLst>
              <a:gd name="connsiteX0" fmla="*/ 184970 w 751360"/>
              <a:gd name="connsiteY0" fmla="*/ 3969 h 834887"/>
              <a:gd name="connsiteX1" fmla="*/ 218776 w 751360"/>
              <a:gd name="connsiteY1" fmla="*/ 9240 h 834887"/>
              <a:gd name="connsiteX2" fmla="*/ 474653 w 751360"/>
              <a:gd name="connsiteY2" fmla="*/ 128216 h 834887"/>
              <a:gd name="connsiteX3" fmla="*/ 680823 w 751360"/>
              <a:gd name="connsiteY3" fmla="*/ 223558 h 834887"/>
              <a:gd name="connsiteX4" fmla="*/ 701195 w 751360"/>
              <a:gd name="connsiteY4" fmla="*/ 239449 h 834887"/>
              <a:gd name="connsiteX5" fmla="*/ 737865 w 751360"/>
              <a:gd name="connsiteY5" fmla="*/ 255339 h 834887"/>
              <a:gd name="connsiteX6" fmla="*/ 746829 w 751360"/>
              <a:gd name="connsiteY6" fmla="*/ 282230 h 834887"/>
              <a:gd name="connsiteX7" fmla="*/ 562663 w 751360"/>
              <a:gd name="connsiteY7" fmla="*/ 670937 h 834887"/>
              <a:gd name="connsiteX8" fmla="*/ 485328 w 751360"/>
              <a:gd name="connsiteY8" fmla="*/ 834887 h 834887"/>
              <a:gd name="connsiteX9" fmla="*/ 0 w 751360"/>
              <a:gd name="connsiteY9" fmla="*/ 354504 h 834887"/>
              <a:gd name="connsiteX10" fmla="*/ 101839 w 751360"/>
              <a:gd name="connsiteY10" fmla="*/ 158774 h 834887"/>
              <a:gd name="connsiteX11" fmla="*/ 176401 w 751360"/>
              <a:gd name="connsiteY11" fmla="*/ 14130 h 834887"/>
              <a:gd name="connsiteX12" fmla="*/ 184970 w 751360"/>
              <a:gd name="connsiteY12" fmla="*/ 3969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0" h="834887">
                <a:moveTo>
                  <a:pt x="184970" y="3969"/>
                </a:moveTo>
                <a:cubicBezTo>
                  <a:pt x="192343" y="-2983"/>
                  <a:pt x="197996" y="-539"/>
                  <a:pt x="218776" y="9240"/>
                </a:cubicBezTo>
                <a:lnTo>
                  <a:pt x="474653" y="128216"/>
                </a:lnTo>
                <a:lnTo>
                  <a:pt x="680823" y="223558"/>
                </a:lnTo>
                <a:cubicBezTo>
                  <a:pt x="689379" y="227225"/>
                  <a:pt x="698343" y="229670"/>
                  <a:pt x="701195" y="239449"/>
                </a:cubicBezTo>
                <a:cubicBezTo>
                  <a:pt x="713419" y="244745"/>
                  <a:pt x="725234" y="251265"/>
                  <a:pt x="737865" y="255339"/>
                </a:cubicBezTo>
                <a:cubicBezTo>
                  <a:pt x="754163" y="260636"/>
                  <a:pt x="753756" y="268377"/>
                  <a:pt x="746829" y="282230"/>
                </a:cubicBezTo>
                <a:cubicBezTo>
                  <a:pt x="684896" y="411799"/>
                  <a:pt x="623780" y="541368"/>
                  <a:pt x="562663" y="670937"/>
                </a:cubicBezTo>
                <a:lnTo>
                  <a:pt x="485328" y="834887"/>
                </a:lnTo>
                <a:lnTo>
                  <a:pt x="0" y="354504"/>
                </a:lnTo>
                <a:lnTo>
                  <a:pt x="101839" y="158774"/>
                </a:lnTo>
                <a:cubicBezTo>
                  <a:pt x="127100" y="110694"/>
                  <a:pt x="152361" y="62616"/>
                  <a:pt x="176401" y="14130"/>
                </a:cubicBezTo>
                <a:cubicBezTo>
                  <a:pt x="179864" y="9648"/>
                  <a:pt x="182513" y="6286"/>
                  <a:pt x="184970" y="3969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769BEC89-BFE1-480F-BA4F-C7B0C9FABF72}"/>
              </a:ext>
            </a:extLst>
          </p:cNvPr>
          <p:cNvSpPr/>
          <p:nvPr/>
        </p:nvSpPr>
        <p:spPr>
          <a:xfrm rot="578905">
            <a:off x="1255322" y="5572258"/>
            <a:ext cx="1098009" cy="279768"/>
          </a:xfrm>
          <a:custGeom>
            <a:avLst/>
            <a:gdLst>
              <a:gd name="connsiteX0" fmla="*/ 58249 w 1098009"/>
              <a:gd name="connsiteY0" fmla="*/ 232663 h 279768"/>
              <a:gd name="connsiteX1" fmla="*/ 125616 w 1098009"/>
              <a:gd name="connsiteY1" fmla="*/ 279768 h 279768"/>
              <a:gd name="connsiteX2" fmla="*/ 0 w 1098009"/>
              <a:gd name="connsiteY2" fmla="*/ 268625 h 279768"/>
              <a:gd name="connsiteX3" fmla="*/ 58249 w 1098009"/>
              <a:gd name="connsiteY3" fmla="*/ 232663 h 279768"/>
              <a:gd name="connsiteX4" fmla="*/ 1066212 w 1098009"/>
              <a:gd name="connsiteY4" fmla="*/ 1186 h 279768"/>
              <a:gd name="connsiteX5" fmla="*/ 1083940 w 1098009"/>
              <a:gd name="connsiteY5" fmla="*/ 11822 h 279768"/>
              <a:gd name="connsiteX6" fmla="*/ 1097110 w 1098009"/>
              <a:gd name="connsiteY6" fmla="*/ 72604 h 279768"/>
              <a:gd name="connsiteX7" fmla="*/ 1087992 w 1098009"/>
              <a:gd name="connsiteY7" fmla="*/ 86280 h 279768"/>
              <a:gd name="connsiteX8" fmla="*/ 348989 w 1098009"/>
              <a:gd name="connsiteY8" fmla="*/ 236208 h 279768"/>
              <a:gd name="connsiteX9" fmla="*/ 317079 w 1098009"/>
              <a:gd name="connsiteY9" fmla="*/ 228104 h 279768"/>
              <a:gd name="connsiteX10" fmla="*/ 248699 w 1098009"/>
              <a:gd name="connsiteY10" fmla="*/ 165296 h 279768"/>
              <a:gd name="connsiteX11" fmla="*/ 1066212 w 1098009"/>
              <a:gd name="connsiteY11" fmla="*/ 1186 h 2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8009" h="279768">
                <a:moveTo>
                  <a:pt x="58249" y="232663"/>
                </a:moveTo>
                <a:cubicBezTo>
                  <a:pt x="82562" y="245832"/>
                  <a:pt x="103836" y="263560"/>
                  <a:pt x="125616" y="279768"/>
                </a:cubicBezTo>
                <a:cubicBezTo>
                  <a:pt x="85094" y="276223"/>
                  <a:pt x="44573" y="272677"/>
                  <a:pt x="0" y="268625"/>
                </a:cubicBezTo>
                <a:cubicBezTo>
                  <a:pt x="20767" y="255456"/>
                  <a:pt x="39508" y="243806"/>
                  <a:pt x="58249" y="232663"/>
                </a:cubicBezTo>
                <a:close/>
                <a:moveTo>
                  <a:pt x="1066212" y="1186"/>
                </a:moveTo>
                <a:cubicBezTo>
                  <a:pt x="1075836" y="-841"/>
                  <a:pt x="1081914" y="-1854"/>
                  <a:pt x="1083940" y="11822"/>
                </a:cubicBezTo>
                <a:cubicBezTo>
                  <a:pt x="1086473" y="32083"/>
                  <a:pt x="1091538" y="52850"/>
                  <a:pt x="1097110" y="72604"/>
                </a:cubicBezTo>
                <a:cubicBezTo>
                  <a:pt x="1100149" y="83241"/>
                  <a:pt x="1095084" y="84760"/>
                  <a:pt x="1087992" y="86280"/>
                </a:cubicBezTo>
                <a:cubicBezTo>
                  <a:pt x="1075836" y="88812"/>
                  <a:pt x="381406" y="229117"/>
                  <a:pt x="348989" y="236208"/>
                </a:cubicBezTo>
                <a:cubicBezTo>
                  <a:pt x="336832" y="238740"/>
                  <a:pt x="327208" y="238234"/>
                  <a:pt x="317079" y="228104"/>
                </a:cubicBezTo>
                <a:cubicBezTo>
                  <a:pt x="296311" y="206830"/>
                  <a:pt x="273518" y="187583"/>
                  <a:pt x="248699" y="165296"/>
                </a:cubicBezTo>
                <a:cubicBezTo>
                  <a:pt x="278583" y="159724"/>
                  <a:pt x="1046458" y="5238"/>
                  <a:pt x="1066212" y="118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F5E746BC-3350-41F9-84C5-CA7FC663E46B}"/>
              </a:ext>
            </a:extLst>
          </p:cNvPr>
          <p:cNvSpPr/>
          <p:nvPr/>
        </p:nvSpPr>
        <p:spPr>
          <a:xfrm rot="578905">
            <a:off x="327149" y="4514057"/>
            <a:ext cx="2328005" cy="1837744"/>
          </a:xfrm>
          <a:custGeom>
            <a:avLst/>
            <a:gdLst>
              <a:gd name="connsiteX0" fmla="*/ 1352938 w 2328005"/>
              <a:gd name="connsiteY0" fmla="*/ 868370 h 1837744"/>
              <a:gd name="connsiteX1" fmla="*/ 1475452 w 2328005"/>
              <a:gd name="connsiteY1" fmla="*/ 875207 h 1837744"/>
              <a:gd name="connsiteX2" fmla="*/ 1492673 w 2328005"/>
              <a:gd name="connsiteY2" fmla="*/ 879766 h 1837744"/>
              <a:gd name="connsiteX3" fmla="*/ 1564091 w 2328005"/>
              <a:gd name="connsiteY3" fmla="*/ 901040 h 1837744"/>
              <a:gd name="connsiteX4" fmla="*/ 1586885 w 2328005"/>
              <a:gd name="connsiteY4" fmla="*/ 904078 h 1837744"/>
              <a:gd name="connsiteX5" fmla="*/ 1724656 w 2328005"/>
              <a:gd name="connsiteY5" fmla="*/ 886857 h 1837744"/>
              <a:gd name="connsiteX6" fmla="*/ 1822413 w 2328005"/>
              <a:gd name="connsiteY6" fmla="*/ 889389 h 1837744"/>
              <a:gd name="connsiteX7" fmla="*/ 1886234 w 2328005"/>
              <a:gd name="connsiteY7" fmla="*/ 930924 h 1837744"/>
              <a:gd name="connsiteX8" fmla="*/ 1917132 w 2328005"/>
              <a:gd name="connsiteY8" fmla="*/ 951691 h 1837744"/>
              <a:gd name="connsiteX9" fmla="*/ 1962718 w 2328005"/>
              <a:gd name="connsiteY9" fmla="*/ 983601 h 1837744"/>
              <a:gd name="connsiteX10" fmla="*/ 1987537 w 2328005"/>
              <a:gd name="connsiteY10" fmla="*/ 1011459 h 1837744"/>
              <a:gd name="connsiteX11" fmla="*/ 1251066 w 2328005"/>
              <a:gd name="connsiteY11" fmla="*/ 1165945 h 1837744"/>
              <a:gd name="connsiteX12" fmla="*/ 1248027 w 2328005"/>
              <a:gd name="connsiteY12" fmla="*/ 1175569 h 1837744"/>
              <a:gd name="connsiteX13" fmla="*/ 1308302 w 2328005"/>
              <a:gd name="connsiteY13" fmla="*/ 1228753 h 1837744"/>
              <a:gd name="connsiteX14" fmla="*/ 1334134 w 2328005"/>
              <a:gd name="connsiteY14" fmla="*/ 1229260 h 1837744"/>
              <a:gd name="connsiteX15" fmla="*/ 2030591 w 2328005"/>
              <a:gd name="connsiteY15" fmla="*/ 1090982 h 1837744"/>
              <a:gd name="connsiteX16" fmla="*/ 2054903 w 2328005"/>
              <a:gd name="connsiteY16" fmla="*/ 1123398 h 1837744"/>
              <a:gd name="connsiteX17" fmla="*/ 2328005 w 2328005"/>
              <a:gd name="connsiteY17" fmla="*/ 1509212 h 1837744"/>
              <a:gd name="connsiteX18" fmla="*/ 1890846 w 2328005"/>
              <a:gd name="connsiteY18" fmla="*/ 1837539 h 1837744"/>
              <a:gd name="connsiteX19" fmla="*/ 1695475 w 2328005"/>
              <a:gd name="connsiteY19" fmla="*/ 1616268 h 1837744"/>
              <a:gd name="connsiteX20" fmla="*/ 1461234 w 2328005"/>
              <a:gd name="connsiteY20" fmla="*/ 1539142 h 1837744"/>
              <a:gd name="connsiteX21" fmla="*/ 1230805 w 2328005"/>
              <a:gd name="connsiteY21" fmla="*/ 1421228 h 1837744"/>
              <a:gd name="connsiteX22" fmla="*/ 1137607 w 2328005"/>
              <a:gd name="connsiteY22" fmla="*/ 1336641 h 1837744"/>
              <a:gd name="connsiteX23" fmla="*/ 1105190 w 2328005"/>
              <a:gd name="connsiteY23" fmla="*/ 1279912 h 1837744"/>
              <a:gd name="connsiteX24" fmla="*/ 1037823 w 2328005"/>
              <a:gd name="connsiteY24" fmla="*/ 1232806 h 1837744"/>
              <a:gd name="connsiteX25" fmla="*/ 1012498 w 2328005"/>
              <a:gd name="connsiteY25" fmla="*/ 1191271 h 1837744"/>
              <a:gd name="connsiteX26" fmla="*/ 1075812 w 2328005"/>
              <a:gd name="connsiteY26" fmla="*/ 1123398 h 1837744"/>
              <a:gd name="connsiteX27" fmla="*/ 1122917 w 2328005"/>
              <a:gd name="connsiteY27" fmla="*/ 1098073 h 1837744"/>
              <a:gd name="connsiteX28" fmla="*/ 1244988 w 2328005"/>
              <a:gd name="connsiteY28" fmla="*/ 938521 h 1837744"/>
              <a:gd name="connsiteX29" fmla="*/ 1313367 w 2328005"/>
              <a:gd name="connsiteY29" fmla="*/ 884831 h 1837744"/>
              <a:gd name="connsiteX30" fmla="*/ 1352938 w 2328005"/>
              <a:gd name="connsiteY30" fmla="*/ 868370 h 1837744"/>
              <a:gd name="connsiteX31" fmla="*/ 624850 w 2328005"/>
              <a:gd name="connsiteY31" fmla="*/ 11 h 1837744"/>
              <a:gd name="connsiteX32" fmla="*/ 651531 w 2328005"/>
              <a:gd name="connsiteY32" fmla="*/ 10872 h 1837744"/>
              <a:gd name="connsiteX33" fmla="*/ 653875 w 2328005"/>
              <a:gd name="connsiteY33" fmla="*/ 74725 h 1837744"/>
              <a:gd name="connsiteX34" fmla="*/ 608687 w 2328005"/>
              <a:gd name="connsiteY34" fmla="*/ 126552 h 1837744"/>
              <a:gd name="connsiteX35" fmla="*/ 694621 w 2328005"/>
              <a:gd name="connsiteY35" fmla="*/ 93416 h 1837744"/>
              <a:gd name="connsiteX36" fmla="*/ 815750 w 2328005"/>
              <a:gd name="connsiteY36" fmla="*/ 59445 h 1837744"/>
              <a:gd name="connsiteX37" fmla="*/ 866339 w 2328005"/>
              <a:gd name="connsiteY37" fmla="*/ 58118 h 1837744"/>
              <a:gd name="connsiteX38" fmla="*/ 895795 w 2328005"/>
              <a:gd name="connsiteY38" fmla="*/ 135900 h 1837744"/>
              <a:gd name="connsiteX39" fmla="*/ 972751 w 2328005"/>
              <a:gd name="connsiteY39" fmla="*/ 117382 h 1837744"/>
              <a:gd name="connsiteX40" fmla="*/ 1013012 w 2328005"/>
              <a:gd name="connsiteY40" fmla="*/ 117174 h 1837744"/>
              <a:gd name="connsiteX41" fmla="*/ 1045375 w 2328005"/>
              <a:gd name="connsiteY41" fmla="*/ 186008 h 1837744"/>
              <a:gd name="connsiteX42" fmla="*/ 994321 w 2328005"/>
              <a:gd name="connsiteY42" fmla="*/ 234130 h 1837744"/>
              <a:gd name="connsiteX43" fmla="*/ 850090 w 2328005"/>
              <a:gd name="connsiteY43" fmla="*/ 312201 h 1837744"/>
              <a:gd name="connsiteX44" fmla="*/ 675866 w 2328005"/>
              <a:gd name="connsiteY44" fmla="*/ 497120 h 1837744"/>
              <a:gd name="connsiteX45" fmla="*/ 655208 w 2328005"/>
              <a:gd name="connsiteY45" fmla="*/ 525927 h 1837744"/>
              <a:gd name="connsiteX46" fmla="*/ 865231 w 2328005"/>
              <a:gd name="connsiteY46" fmla="*/ 421832 h 1837744"/>
              <a:gd name="connsiteX47" fmla="*/ 1021286 w 2328005"/>
              <a:gd name="connsiteY47" fmla="*/ 302101 h 1837744"/>
              <a:gd name="connsiteX48" fmla="*/ 1077606 w 2328005"/>
              <a:gd name="connsiteY48" fmla="*/ 275304 h 1837744"/>
              <a:gd name="connsiteX49" fmla="*/ 1135640 w 2328005"/>
              <a:gd name="connsiteY49" fmla="*/ 294358 h 1837744"/>
              <a:gd name="connsiteX50" fmla="*/ 1128862 w 2328005"/>
              <a:gd name="connsiteY50" fmla="*/ 347158 h 1837744"/>
              <a:gd name="connsiteX51" fmla="*/ 1028813 w 2328005"/>
              <a:gd name="connsiteY51" fmla="*/ 455910 h 1837744"/>
              <a:gd name="connsiteX52" fmla="*/ 800327 w 2328005"/>
              <a:gd name="connsiteY52" fmla="*/ 657068 h 1837744"/>
              <a:gd name="connsiteX53" fmla="*/ 576118 w 2328005"/>
              <a:gd name="connsiteY53" fmla="*/ 875332 h 1837744"/>
              <a:gd name="connsiteX54" fmla="*/ 571369 w 2328005"/>
              <a:gd name="connsiteY54" fmla="*/ 881954 h 1837744"/>
              <a:gd name="connsiteX55" fmla="*/ 583741 w 2328005"/>
              <a:gd name="connsiteY55" fmla="*/ 877289 h 1837744"/>
              <a:gd name="connsiteX56" fmla="*/ 826112 w 2328005"/>
              <a:gd name="connsiteY56" fmla="*/ 723190 h 1837744"/>
              <a:gd name="connsiteX57" fmla="*/ 977646 w 2328005"/>
              <a:gd name="connsiteY57" fmla="*/ 716038 h 1837744"/>
              <a:gd name="connsiteX58" fmla="*/ 1017891 w 2328005"/>
              <a:gd name="connsiteY58" fmla="*/ 749411 h 1837744"/>
              <a:gd name="connsiteX59" fmla="*/ 1013203 w 2328005"/>
              <a:gd name="connsiteY59" fmla="*/ 774126 h 1837744"/>
              <a:gd name="connsiteX60" fmla="*/ 737147 w 2328005"/>
              <a:gd name="connsiteY60" fmla="*/ 957718 h 1837744"/>
              <a:gd name="connsiteX61" fmla="*/ 480939 w 2328005"/>
              <a:gd name="connsiteY61" fmla="*/ 1089859 h 1837744"/>
              <a:gd name="connsiteX62" fmla="*/ 396830 w 2328005"/>
              <a:gd name="connsiteY62" fmla="*/ 1109264 h 1837744"/>
              <a:gd name="connsiteX63" fmla="*/ 287055 w 2328005"/>
              <a:gd name="connsiteY63" fmla="*/ 1125305 h 1837744"/>
              <a:gd name="connsiteX64" fmla="*/ 261671 w 2328005"/>
              <a:gd name="connsiteY64" fmla="*/ 1123646 h 1837744"/>
              <a:gd name="connsiteX65" fmla="*/ 10194 w 2328005"/>
              <a:gd name="connsiteY65" fmla="*/ 676571 h 1837744"/>
              <a:gd name="connsiteX66" fmla="*/ 0 w 2328005"/>
              <a:gd name="connsiteY66" fmla="*/ 657227 h 1837744"/>
              <a:gd name="connsiteX67" fmla="*/ 241867 w 2328005"/>
              <a:gd name="connsiteY67" fmla="*/ 342324 h 1837744"/>
              <a:gd name="connsiteX68" fmla="*/ 494032 w 2328005"/>
              <a:gd name="connsiteY68" fmla="*/ 66894 h 1837744"/>
              <a:gd name="connsiteX69" fmla="*/ 596077 w 2328005"/>
              <a:gd name="connsiteY69" fmla="*/ 5700 h 1837744"/>
              <a:gd name="connsiteX70" fmla="*/ 624850 w 2328005"/>
              <a:gd name="connsiteY70" fmla="*/ 11 h 18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328005" h="1837744">
                <a:moveTo>
                  <a:pt x="1352938" y="868370"/>
                </a:moveTo>
                <a:cubicBezTo>
                  <a:pt x="1392921" y="857827"/>
                  <a:pt x="1434044" y="863810"/>
                  <a:pt x="1475452" y="875207"/>
                </a:cubicBezTo>
                <a:lnTo>
                  <a:pt x="1492673" y="879766"/>
                </a:lnTo>
                <a:cubicBezTo>
                  <a:pt x="1517492" y="882805"/>
                  <a:pt x="1541298" y="890909"/>
                  <a:pt x="1564091" y="901040"/>
                </a:cubicBezTo>
                <a:cubicBezTo>
                  <a:pt x="1571689" y="904079"/>
                  <a:pt x="1578780" y="905092"/>
                  <a:pt x="1586885" y="904078"/>
                </a:cubicBezTo>
                <a:cubicBezTo>
                  <a:pt x="1632470" y="896987"/>
                  <a:pt x="1678563" y="890402"/>
                  <a:pt x="1724656" y="886857"/>
                </a:cubicBezTo>
                <a:cubicBezTo>
                  <a:pt x="1757580" y="884324"/>
                  <a:pt x="1789997" y="882805"/>
                  <a:pt x="1822413" y="889389"/>
                </a:cubicBezTo>
                <a:cubicBezTo>
                  <a:pt x="1848752" y="894961"/>
                  <a:pt x="1871545" y="907118"/>
                  <a:pt x="1886234" y="930924"/>
                </a:cubicBezTo>
                <a:cubicBezTo>
                  <a:pt x="1893325" y="942573"/>
                  <a:pt x="1901936" y="949664"/>
                  <a:pt x="1917132" y="951691"/>
                </a:cubicBezTo>
                <a:cubicBezTo>
                  <a:pt x="1936886" y="953717"/>
                  <a:pt x="1950561" y="968912"/>
                  <a:pt x="1962718" y="983601"/>
                </a:cubicBezTo>
                <a:cubicBezTo>
                  <a:pt x="1970315" y="993225"/>
                  <a:pt x="1978420" y="1002849"/>
                  <a:pt x="1987537" y="1011459"/>
                </a:cubicBezTo>
                <a:cubicBezTo>
                  <a:pt x="1982979" y="1023109"/>
                  <a:pt x="1255624" y="1164426"/>
                  <a:pt x="1251066" y="1165945"/>
                </a:cubicBezTo>
                <a:cubicBezTo>
                  <a:pt x="1244988" y="1167466"/>
                  <a:pt x="1241948" y="1171011"/>
                  <a:pt x="1248027" y="1175569"/>
                </a:cubicBezTo>
                <a:cubicBezTo>
                  <a:pt x="1268793" y="1192284"/>
                  <a:pt x="1286015" y="1213558"/>
                  <a:pt x="1308302" y="1228753"/>
                </a:cubicBezTo>
                <a:cubicBezTo>
                  <a:pt x="1316406" y="1234325"/>
                  <a:pt x="1325524" y="1231286"/>
                  <a:pt x="1334134" y="1229260"/>
                </a:cubicBezTo>
                <a:lnTo>
                  <a:pt x="2030591" y="1090982"/>
                </a:lnTo>
                <a:cubicBezTo>
                  <a:pt x="2043253" y="1098073"/>
                  <a:pt x="2047812" y="1112255"/>
                  <a:pt x="2054903" y="1123398"/>
                </a:cubicBezTo>
                <a:cubicBezTo>
                  <a:pt x="2059462" y="1137074"/>
                  <a:pt x="2267775" y="1373801"/>
                  <a:pt x="2328005" y="1509212"/>
                </a:cubicBezTo>
                <a:cubicBezTo>
                  <a:pt x="2203872" y="1632333"/>
                  <a:pt x="2050398" y="1700274"/>
                  <a:pt x="1890846" y="1837539"/>
                </a:cubicBezTo>
                <a:cubicBezTo>
                  <a:pt x="1882742" y="1844630"/>
                  <a:pt x="1767078" y="1666001"/>
                  <a:pt x="1695475" y="1616268"/>
                </a:cubicBezTo>
                <a:cubicBezTo>
                  <a:pt x="1623873" y="1566536"/>
                  <a:pt x="1538679" y="1571649"/>
                  <a:pt x="1461234" y="1539142"/>
                </a:cubicBezTo>
                <a:cubicBezTo>
                  <a:pt x="1383789" y="1506636"/>
                  <a:pt x="1284743" y="1454979"/>
                  <a:pt x="1230805" y="1421228"/>
                </a:cubicBezTo>
                <a:cubicBezTo>
                  <a:pt x="1176868" y="1387478"/>
                  <a:pt x="1160400" y="1373616"/>
                  <a:pt x="1137607" y="1336641"/>
                </a:cubicBezTo>
                <a:cubicBezTo>
                  <a:pt x="1126463" y="1317899"/>
                  <a:pt x="1116333" y="1298652"/>
                  <a:pt x="1105190" y="1279912"/>
                </a:cubicBezTo>
                <a:cubicBezTo>
                  <a:pt x="1079864" y="1268261"/>
                  <a:pt x="1057578" y="1252560"/>
                  <a:pt x="1037823" y="1232806"/>
                </a:cubicBezTo>
                <a:cubicBezTo>
                  <a:pt x="1026680" y="1220649"/>
                  <a:pt x="1013511" y="1209506"/>
                  <a:pt x="1012498" y="1191271"/>
                </a:cubicBezTo>
                <a:cubicBezTo>
                  <a:pt x="1009965" y="1153789"/>
                  <a:pt x="1037823" y="1122386"/>
                  <a:pt x="1075812" y="1123398"/>
                </a:cubicBezTo>
                <a:cubicBezTo>
                  <a:pt x="1098099" y="1123905"/>
                  <a:pt x="1110761" y="1117320"/>
                  <a:pt x="1122917" y="1098073"/>
                </a:cubicBezTo>
                <a:cubicBezTo>
                  <a:pt x="1158880" y="1041343"/>
                  <a:pt x="1198388" y="987653"/>
                  <a:pt x="1244988" y="938521"/>
                </a:cubicBezTo>
                <a:cubicBezTo>
                  <a:pt x="1265248" y="917248"/>
                  <a:pt x="1287028" y="898000"/>
                  <a:pt x="1313367" y="884831"/>
                </a:cubicBezTo>
                <a:cubicBezTo>
                  <a:pt x="1326410" y="877234"/>
                  <a:pt x="1339611" y="871884"/>
                  <a:pt x="1352938" y="868370"/>
                </a:cubicBezTo>
                <a:close/>
                <a:moveTo>
                  <a:pt x="624850" y="11"/>
                </a:moveTo>
                <a:cubicBezTo>
                  <a:pt x="634228" y="218"/>
                  <a:pt x="643257" y="3184"/>
                  <a:pt x="651531" y="10872"/>
                </a:cubicBezTo>
                <a:cubicBezTo>
                  <a:pt x="663589" y="22026"/>
                  <a:pt x="664048" y="54945"/>
                  <a:pt x="653875" y="74725"/>
                </a:cubicBezTo>
                <a:cubicBezTo>
                  <a:pt x="642989" y="95498"/>
                  <a:pt x="626288" y="111096"/>
                  <a:pt x="608687" y="126552"/>
                </a:cubicBezTo>
                <a:cubicBezTo>
                  <a:pt x="637221" y="115427"/>
                  <a:pt x="665993" y="103972"/>
                  <a:pt x="694621" y="93416"/>
                </a:cubicBezTo>
                <a:cubicBezTo>
                  <a:pt x="734246" y="78712"/>
                  <a:pt x="773914" y="66045"/>
                  <a:pt x="815750" y="59445"/>
                </a:cubicBezTo>
                <a:cubicBezTo>
                  <a:pt x="832806" y="56635"/>
                  <a:pt x="849670" y="56192"/>
                  <a:pt x="866339" y="58118"/>
                </a:cubicBezTo>
                <a:cubicBezTo>
                  <a:pt x="910235" y="64027"/>
                  <a:pt x="924189" y="99103"/>
                  <a:pt x="895795" y="135900"/>
                </a:cubicBezTo>
                <a:cubicBezTo>
                  <a:pt x="922805" y="129699"/>
                  <a:pt x="946979" y="120460"/>
                  <a:pt x="972751" y="117382"/>
                </a:cubicBezTo>
                <a:cubicBezTo>
                  <a:pt x="986252" y="116033"/>
                  <a:pt x="999754" y="114685"/>
                  <a:pt x="1013012" y="117174"/>
                </a:cubicBezTo>
                <a:cubicBezTo>
                  <a:pt x="1048854" y="123824"/>
                  <a:pt x="1062866" y="153927"/>
                  <a:pt x="1045375" y="186008"/>
                </a:cubicBezTo>
                <a:cubicBezTo>
                  <a:pt x="1033446" y="207536"/>
                  <a:pt x="1015183" y="222517"/>
                  <a:pt x="994321" y="234130"/>
                </a:cubicBezTo>
                <a:cubicBezTo>
                  <a:pt x="946386" y="260422"/>
                  <a:pt x="897270" y="284866"/>
                  <a:pt x="850090" y="312201"/>
                </a:cubicBezTo>
                <a:cubicBezTo>
                  <a:pt x="774506" y="356773"/>
                  <a:pt x="724312" y="426068"/>
                  <a:pt x="675866" y="497120"/>
                </a:cubicBezTo>
                <a:cubicBezTo>
                  <a:pt x="670499" y="505304"/>
                  <a:pt x="664231" y="513344"/>
                  <a:pt x="655208" y="525927"/>
                </a:cubicBezTo>
                <a:cubicBezTo>
                  <a:pt x="733364" y="498743"/>
                  <a:pt x="803380" y="468229"/>
                  <a:pt x="865231" y="421832"/>
                </a:cubicBezTo>
                <a:cubicBezTo>
                  <a:pt x="917691" y="382239"/>
                  <a:pt x="969158" y="341933"/>
                  <a:pt x="1021286" y="302101"/>
                </a:cubicBezTo>
                <a:cubicBezTo>
                  <a:pt x="1037888" y="289439"/>
                  <a:pt x="1056332" y="279101"/>
                  <a:pt x="1077606" y="275304"/>
                </a:cubicBezTo>
                <a:cubicBezTo>
                  <a:pt x="1100254" y="270989"/>
                  <a:pt x="1121515" y="274202"/>
                  <a:pt x="1135640" y="294358"/>
                </a:cubicBezTo>
                <a:cubicBezTo>
                  <a:pt x="1148677" y="313235"/>
                  <a:pt x="1138792" y="331215"/>
                  <a:pt x="1128862" y="347158"/>
                </a:cubicBezTo>
                <a:cubicBezTo>
                  <a:pt x="1102874" y="389690"/>
                  <a:pt x="1065772" y="423250"/>
                  <a:pt x="1028813" y="455910"/>
                </a:cubicBezTo>
                <a:cubicBezTo>
                  <a:pt x="952903" y="523310"/>
                  <a:pt x="875150" y="588387"/>
                  <a:pt x="800327" y="657068"/>
                </a:cubicBezTo>
                <a:cubicBezTo>
                  <a:pt x="723748" y="727499"/>
                  <a:pt x="649105" y="800822"/>
                  <a:pt x="576118" y="875332"/>
                </a:cubicBezTo>
                <a:cubicBezTo>
                  <a:pt x="574363" y="877082"/>
                  <a:pt x="573031" y="879636"/>
                  <a:pt x="571369" y="881954"/>
                </a:cubicBezTo>
                <a:cubicBezTo>
                  <a:pt x="577380" y="884760"/>
                  <a:pt x="580135" y="880218"/>
                  <a:pt x="583741" y="877289"/>
                </a:cubicBezTo>
                <a:cubicBezTo>
                  <a:pt x="661855" y="821496"/>
                  <a:pt x="737608" y="762006"/>
                  <a:pt x="826112" y="723190"/>
                </a:cubicBezTo>
                <a:cubicBezTo>
                  <a:pt x="875127" y="701683"/>
                  <a:pt x="925635" y="692779"/>
                  <a:pt x="977646" y="716038"/>
                </a:cubicBezTo>
                <a:cubicBezTo>
                  <a:pt x="994351" y="723505"/>
                  <a:pt x="1007402" y="735371"/>
                  <a:pt x="1017891" y="749411"/>
                </a:cubicBezTo>
                <a:cubicBezTo>
                  <a:pt x="1024269" y="757996"/>
                  <a:pt x="1027330" y="767711"/>
                  <a:pt x="1013203" y="774126"/>
                </a:cubicBezTo>
                <a:cubicBezTo>
                  <a:pt x="910242" y="819120"/>
                  <a:pt x="827071" y="893848"/>
                  <a:pt x="737147" y="957718"/>
                </a:cubicBezTo>
                <a:cubicBezTo>
                  <a:pt x="657989" y="1014265"/>
                  <a:pt x="575670" y="1064033"/>
                  <a:pt x="480939" y="1089859"/>
                </a:cubicBezTo>
                <a:cubicBezTo>
                  <a:pt x="452792" y="1096249"/>
                  <a:pt x="424977" y="1102874"/>
                  <a:pt x="396830" y="1109264"/>
                </a:cubicBezTo>
                <a:cubicBezTo>
                  <a:pt x="360349" y="1114689"/>
                  <a:pt x="323300" y="1120209"/>
                  <a:pt x="287055" y="1125305"/>
                </a:cubicBezTo>
                <a:cubicBezTo>
                  <a:pt x="278527" y="1126710"/>
                  <a:pt x="269618" y="1129345"/>
                  <a:pt x="261671" y="1123646"/>
                </a:cubicBezTo>
                <a:cubicBezTo>
                  <a:pt x="177876" y="974811"/>
                  <a:pt x="93751" y="825738"/>
                  <a:pt x="10194" y="676571"/>
                </a:cubicBezTo>
                <a:cubicBezTo>
                  <a:pt x="7127" y="670360"/>
                  <a:pt x="3398" y="663675"/>
                  <a:pt x="0" y="657227"/>
                </a:cubicBezTo>
                <a:cubicBezTo>
                  <a:pt x="79818" y="551515"/>
                  <a:pt x="158074" y="445186"/>
                  <a:pt x="241867" y="342324"/>
                </a:cubicBezTo>
                <a:cubicBezTo>
                  <a:pt x="320578" y="245846"/>
                  <a:pt x="397778" y="147282"/>
                  <a:pt x="494032" y="66894"/>
                </a:cubicBezTo>
                <a:cubicBezTo>
                  <a:pt x="524537" y="41137"/>
                  <a:pt x="557640" y="18749"/>
                  <a:pt x="596077" y="5700"/>
                </a:cubicBezTo>
                <a:cubicBezTo>
                  <a:pt x="605745" y="2355"/>
                  <a:pt x="615472" y="-196"/>
                  <a:pt x="624850" y="11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07C8FF0-F737-485B-9503-9192581ACE69}"/>
              </a:ext>
            </a:extLst>
          </p:cNvPr>
          <p:cNvSpPr/>
          <p:nvPr/>
        </p:nvSpPr>
        <p:spPr>
          <a:xfrm rot="21479217" flipH="1">
            <a:off x="1937072" y="6023955"/>
            <a:ext cx="1006835" cy="848673"/>
          </a:xfrm>
          <a:custGeom>
            <a:avLst/>
            <a:gdLst>
              <a:gd name="connsiteX0" fmla="*/ 447868 w 1006835"/>
              <a:gd name="connsiteY0" fmla="*/ 72 h 848673"/>
              <a:gd name="connsiteX1" fmla="*/ 431875 w 1006835"/>
              <a:gd name="connsiteY1" fmla="*/ 14129 h 848673"/>
              <a:gd name="connsiteX2" fmla="*/ 357313 w 1006835"/>
              <a:gd name="connsiteY2" fmla="*/ 158774 h 848673"/>
              <a:gd name="connsiteX3" fmla="*/ 216335 w 1006835"/>
              <a:gd name="connsiteY3" fmla="*/ 429727 h 848673"/>
              <a:gd name="connsiteX4" fmla="*/ 58246 w 1006835"/>
              <a:gd name="connsiteY4" fmla="*/ 736943 h 848673"/>
              <a:gd name="connsiteX5" fmla="*/ 0 w 1006835"/>
              <a:gd name="connsiteY5" fmla="*/ 848673 h 848673"/>
              <a:gd name="connsiteX6" fmla="*/ 746679 w 1006835"/>
              <a:gd name="connsiteY6" fmla="*/ 822428 h 848673"/>
              <a:gd name="connsiteX7" fmla="*/ 818137 w 1006835"/>
              <a:gd name="connsiteY7" fmla="*/ 670937 h 848673"/>
              <a:gd name="connsiteX8" fmla="*/ 1002304 w 1006835"/>
              <a:gd name="connsiteY8" fmla="*/ 282230 h 848673"/>
              <a:gd name="connsiteX9" fmla="*/ 993340 w 1006835"/>
              <a:gd name="connsiteY9" fmla="*/ 255339 h 848673"/>
              <a:gd name="connsiteX10" fmla="*/ 474251 w 1006835"/>
              <a:gd name="connsiteY10" fmla="*/ 9240 h 848673"/>
              <a:gd name="connsiteX11" fmla="*/ 447868 w 1006835"/>
              <a:gd name="connsiteY11" fmla="*/ 72 h 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835" h="848673">
                <a:moveTo>
                  <a:pt x="447868" y="72"/>
                </a:moveTo>
                <a:cubicBezTo>
                  <a:pt x="442470" y="683"/>
                  <a:pt x="438803" y="5165"/>
                  <a:pt x="431875" y="14129"/>
                </a:cubicBezTo>
                <a:cubicBezTo>
                  <a:pt x="407836" y="62616"/>
                  <a:pt x="382575" y="110695"/>
                  <a:pt x="357313" y="158774"/>
                </a:cubicBezTo>
                <a:cubicBezTo>
                  <a:pt x="310050" y="248820"/>
                  <a:pt x="261970" y="338866"/>
                  <a:pt x="216335" y="429727"/>
                </a:cubicBezTo>
                <a:cubicBezTo>
                  <a:pt x="164590" y="532812"/>
                  <a:pt x="108362" y="633043"/>
                  <a:pt x="58246" y="736943"/>
                </a:cubicBezTo>
                <a:lnTo>
                  <a:pt x="0" y="848673"/>
                </a:lnTo>
                <a:lnTo>
                  <a:pt x="746679" y="822428"/>
                </a:lnTo>
                <a:lnTo>
                  <a:pt x="818137" y="670937"/>
                </a:lnTo>
                <a:cubicBezTo>
                  <a:pt x="879254" y="541368"/>
                  <a:pt x="940372" y="411799"/>
                  <a:pt x="1002304" y="282230"/>
                </a:cubicBezTo>
                <a:cubicBezTo>
                  <a:pt x="1009231" y="268377"/>
                  <a:pt x="1009638" y="260636"/>
                  <a:pt x="993340" y="255339"/>
                </a:cubicBezTo>
                <a:lnTo>
                  <a:pt x="474251" y="9240"/>
                </a:lnTo>
                <a:cubicBezTo>
                  <a:pt x="460397" y="2721"/>
                  <a:pt x="453267" y="-539"/>
                  <a:pt x="447868" y="72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0A03F-50A4-41B8-8782-EB6B0EF85957}"/>
              </a:ext>
            </a:extLst>
          </p:cNvPr>
          <p:cNvSpPr txBox="1"/>
          <p:nvPr/>
        </p:nvSpPr>
        <p:spPr>
          <a:xfrm>
            <a:off x="34857" y="1087576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howcard" pitchFamily="18" charset="0"/>
              </a:rPr>
              <a:t>PHÒNG BỆNH VIÊM GAN A</a:t>
            </a:r>
            <a:endParaRPr lang="ko-KR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UTM Showcard" pitchFamily="18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D65AE-A17C-44F8-B5D1-BBFD21B3771A}"/>
              </a:ext>
            </a:extLst>
          </p:cNvPr>
          <p:cNvSpPr txBox="1"/>
          <p:nvPr/>
        </p:nvSpPr>
        <p:spPr>
          <a:xfrm>
            <a:off x="101293" y="279395"/>
            <a:ext cx="1219185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Khoa</a:t>
            </a:r>
            <a:r>
              <a:rPr lang="en-US" altLang="ko-KR" sz="3200" u="sng" dirty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học</a:t>
            </a:r>
            <a:endParaRPr lang="ko-KR" altLang="en-US" sz="3200" u="sng" dirty="0">
              <a:solidFill>
                <a:srgbClr val="7030A0"/>
              </a:solidFill>
              <a:latin typeface="UTM Cooper Black" pitchFamily="18" charset="0"/>
              <a:cs typeface="Arial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FA8FA9B-9D2C-4297-A22F-E61782D61A42}"/>
              </a:ext>
            </a:extLst>
          </p:cNvPr>
          <p:cNvSpPr>
            <a:spLocks noChangeAspect="1"/>
          </p:cNvSpPr>
          <p:nvPr/>
        </p:nvSpPr>
        <p:spPr>
          <a:xfrm rot="21005696">
            <a:off x="7824613" y="5615183"/>
            <a:ext cx="508264" cy="809479"/>
          </a:xfrm>
          <a:custGeom>
            <a:avLst/>
            <a:gdLst>
              <a:gd name="connsiteX0" fmla="*/ 535055 w 1065905"/>
              <a:gd name="connsiteY0" fmla="*/ 156808 h 1697595"/>
              <a:gd name="connsiteX1" fmla="*/ 623457 w 1065905"/>
              <a:gd name="connsiteY1" fmla="*/ 310223 h 1697595"/>
              <a:gd name="connsiteX2" fmla="*/ 535055 w 1065905"/>
              <a:gd name="connsiteY2" fmla="*/ 463638 h 1697595"/>
              <a:gd name="connsiteX3" fmla="*/ 446652 w 1065905"/>
              <a:gd name="connsiteY3" fmla="*/ 310223 h 1697595"/>
              <a:gd name="connsiteX4" fmla="*/ 535055 w 1065905"/>
              <a:gd name="connsiteY4" fmla="*/ 156808 h 1697595"/>
              <a:gd name="connsiteX5" fmla="*/ 411386 w 1065905"/>
              <a:gd name="connsiteY5" fmla="*/ 0 h 1697595"/>
              <a:gd name="connsiteX6" fmla="*/ 411386 w 1065905"/>
              <a:gd name="connsiteY6" fmla="*/ 615052 h 1697595"/>
              <a:gd name="connsiteX7" fmla="*/ 488157 w 1065905"/>
              <a:gd name="connsiteY7" fmla="*/ 716376 h 1697595"/>
              <a:gd name="connsiteX8" fmla="*/ 488157 w 1065905"/>
              <a:gd name="connsiteY8" fmla="*/ 931518 h 1697595"/>
              <a:gd name="connsiteX9" fmla="*/ 534818 w 1065905"/>
              <a:gd name="connsiteY9" fmla="*/ 978179 h 1697595"/>
              <a:gd name="connsiteX10" fmla="*/ 581479 w 1065905"/>
              <a:gd name="connsiteY10" fmla="*/ 931518 h 1697595"/>
              <a:gd name="connsiteX11" fmla="*/ 581479 w 1065905"/>
              <a:gd name="connsiteY11" fmla="*/ 716523 h 1697595"/>
              <a:gd name="connsiteX12" fmla="*/ 658724 w 1065905"/>
              <a:gd name="connsiteY12" fmla="*/ 615052 h 1697595"/>
              <a:gd name="connsiteX13" fmla="*/ 658724 w 1065905"/>
              <a:gd name="connsiteY13" fmla="*/ 641 h 1697595"/>
              <a:gd name="connsiteX14" fmla="*/ 1065904 w 1065905"/>
              <a:gd name="connsiteY14" fmla="*/ 465924 h 1697595"/>
              <a:gd name="connsiteX15" fmla="*/ 1065904 w 1065905"/>
              <a:gd name="connsiteY15" fmla="*/ 760441 h 1697595"/>
              <a:gd name="connsiteX16" fmla="*/ 1065905 w 1065905"/>
              <a:gd name="connsiteY16" fmla="*/ 760441 h 1697595"/>
              <a:gd name="connsiteX17" fmla="*/ 1065905 w 1065905"/>
              <a:gd name="connsiteY17" fmla="*/ 1229018 h 1697595"/>
              <a:gd name="connsiteX18" fmla="*/ 597327 w 1065905"/>
              <a:gd name="connsiteY18" fmla="*/ 1697595 h 1697595"/>
              <a:gd name="connsiteX19" fmla="*/ 468579 w 1065905"/>
              <a:gd name="connsiteY19" fmla="*/ 1697595 h 1697595"/>
              <a:gd name="connsiteX20" fmla="*/ 1 w 1065905"/>
              <a:gd name="connsiteY20" fmla="*/ 1229018 h 1697595"/>
              <a:gd name="connsiteX21" fmla="*/ 1 w 1065905"/>
              <a:gd name="connsiteY21" fmla="*/ 767827 h 1697595"/>
              <a:gd name="connsiteX22" fmla="*/ 0 w 1065905"/>
              <a:gd name="connsiteY22" fmla="*/ 767827 h 1697595"/>
              <a:gd name="connsiteX23" fmla="*/ 0 w 1065905"/>
              <a:gd name="connsiteY23" fmla="*/ 465924 h 1697595"/>
              <a:gd name="connsiteX24" fmla="*/ 411386 w 1065905"/>
              <a:gd name="connsiteY24" fmla="*/ 0 h 169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5905" h="1697595">
                <a:moveTo>
                  <a:pt x="535055" y="156808"/>
                </a:moveTo>
                <a:cubicBezTo>
                  <a:pt x="583878" y="156808"/>
                  <a:pt x="623457" y="225494"/>
                  <a:pt x="623457" y="310223"/>
                </a:cubicBezTo>
                <a:cubicBezTo>
                  <a:pt x="623457" y="394952"/>
                  <a:pt x="583878" y="463638"/>
                  <a:pt x="535055" y="463638"/>
                </a:cubicBezTo>
                <a:cubicBezTo>
                  <a:pt x="486231" y="463638"/>
                  <a:pt x="446652" y="394952"/>
                  <a:pt x="446652" y="310223"/>
                </a:cubicBezTo>
                <a:cubicBezTo>
                  <a:pt x="446652" y="225494"/>
                  <a:pt x="486231" y="156808"/>
                  <a:pt x="535055" y="156808"/>
                </a:cubicBezTo>
                <a:close/>
                <a:moveTo>
                  <a:pt x="411386" y="0"/>
                </a:moveTo>
                <a:lnTo>
                  <a:pt x="411386" y="615052"/>
                </a:lnTo>
                <a:cubicBezTo>
                  <a:pt x="411386" y="663385"/>
                  <a:pt x="443769" y="704154"/>
                  <a:pt x="488157" y="716376"/>
                </a:cubicBezTo>
                <a:cubicBezTo>
                  <a:pt x="488157" y="788090"/>
                  <a:pt x="488157" y="859804"/>
                  <a:pt x="488157" y="931518"/>
                </a:cubicBezTo>
                <a:cubicBezTo>
                  <a:pt x="488157" y="957288"/>
                  <a:pt x="509048" y="978179"/>
                  <a:pt x="534818" y="978179"/>
                </a:cubicBezTo>
                <a:cubicBezTo>
                  <a:pt x="560588" y="978179"/>
                  <a:pt x="581479" y="957288"/>
                  <a:pt x="581479" y="931518"/>
                </a:cubicBezTo>
                <a:lnTo>
                  <a:pt x="581479" y="716523"/>
                </a:lnTo>
                <a:cubicBezTo>
                  <a:pt x="626107" y="704448"/>
                  <a:pt x="658724" y="663559"/>
                  <a:pt x="658724" y="615052"/>
                </a:cubicBezTo>
                <a:lnTo>
                  <a:pt x="658724" y="641"/>
                </a:lnTo>
                <a:cubicBezTo>
                  <a:pt x="888628" y="30848"/>
                  <a:pt x="1065904" y="227684"/>
                  <a:pt x="1065904" y="465924"/>
                </a:cubicBezTo>
                <a:lnTo>
                  <a:pt x="1065904" y="760441"/>
                </a:lnTo>
                <a:lnTo>
                  <a:pt x="1065905" y="760441"/>
                </a:lnTo>
                <a:lnTo>
                  <a:pt x="1065905" y="1229018"/>
                </a:lnTo>
                <a:cubicBezTo>
                  <a:pt x="1065905" y="1487806"/>
                  <a:pt x="856115" y="1697595"/>
                  <a:pt x="597327" y="1697595"/>
                </a:cubicBezTo>
                <a:lnTo>
                  <a:pt x="468579" y="1697595"/>
                </a:lnTo>
                <a:cubicBezTo>
                  <a:pt x="209790" y="1697595"/>
                  <a:pt x="1" y="1487806"/>
                  <a:pt x="1" y="1229018"/>
                </a:cubicBezTo>
                <a:lnTo>
                  <a:pt x="1" y="767827"/>
                </a:lnTo>
                <a:lnTo>
                  <a:pt x="0" y="767827"/>
                </a:lnTo>
                <a:lnTo>
                  <a:pt x="0" y="465924"/>
                </a:lnTo>
                <a:cubicBezTo>
                  <a:pt x="0" y="226227"/>
                  <a:pt x="179451" y="28442"/>
                  <a:pt x="4113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EEA8FD-5294-436A-9083-B91E06E01770}"/>
              </a:ext>
            </a:extLst>
          </p:cNvPr>
          <p:cNvGrpSpPr/>
          <p:nvPr/>
        </p:nvGrpSpPr>
        <p:grpSpPr>
          <a:xfrm rot="7200000">
            <a:off x="8082304" y="4249978"/>
            <a:ext cx="303895" cy="1494472"/>
            <a:chOff x="9909547" y="3622831"/>
            <a:chExt cx="303895" cy="149447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D28C0F1-C1C5-4023-89D6-EA7EB03504AE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715C192-13CE-426F-9794-FEA75312BA06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BB6CF68-4FA0-4E40-8C97-ACB9B4797516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56CB531-E055-47EB-B90E-7006F75BBC9A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7331760-C6DF-4891-9AC1-4BEA8D581F04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F56BB88-2C1E-47F5-AB02-13617AA1C235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10">
            <a:extLst>
              <a:ext uri="{FF2B5EF4-FFF2-40B4-BE49-F238E27FC236}">
                <a16:creationId xmlns:a16="http://schemas.microsoft.com/office/drawing/2014/main" id="{7D07EDDD-E96F-45AD-ADF4-A522ABA89C78}"/>
              </a:ext>
            </a:extLst>
          </p:cNvPr>
          <p:cNvGrpSpPr/>
          <p:nvPr/>
        </p:nvGrpSpPr>
        <p:grpSpPr>
          <a:xfrm>
            <a:off x="2941813" y="2980119"/>
            <a:ext cx="1858687" cy="3146425"/>
            <a:chOff x="947897" y="1831704"/>
            <a:chExt cx="2670285" cy="45203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A8BB503-95C5-42D4-A2BE-C791D43F903E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50ED870-3A45-4576-A49C-CEFCD25693D4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5ED6A34-2397-4C07-94FC-208AD290306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940AD7E-8ECC-4BB7-8A67-94E389B87780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1FCA7CF-8DCD-4BD6-991B-69EF63B17D0E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2AA6956-4981-4776-9590-4C0288810BA6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6FDE41F-1FD3-4476-AF86-0824E5FCB896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22DA241-5B65-41FE-BEFA-198E33448F18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FD87B2D-389F-4600-9C78-A66D502EF881}"/>
              </a:ext>
            </a:extLst>
          </p:cNvPr>
          <p:cNvGrpSpPr/>
          <p:nvPr/>
        </p:nvGrpSpPr>
        <p:grpSpPr>
          <a:xfrm rot="19991619">
            <a:off x="3371205" y="4866131"/>
            <a:ext cx="1316147" cy="518672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2F1F71CB-9EE0-4213-889E-BD5D1D2851B6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AA987034-7496-499C-BDB0-FCB3BB1EA7F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" name="Freeform 3">
              <a:extLst>
                <a:ext uri="{FF2B5EF4-FFF2-40B4-BE49-F238E27FC236}">
                  <a16:creationId xmlns:a16="http://schemas.microsoft.com/office/drawing/2014/main" id="{CF093994-82D8-474C-A3EC-DD850BCA1594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1D6662A7-FD0F-410A-9C6B-B9AA3F10B712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32" name="그룹 167">
              <a:extLst>
                <a:ext uri="{FF2B5EF4-FFF2-40B4-BE49-F238E27FC236}">
                  <a16:creationId xmlns:a16="http://schemas.microsoft.com/office/drawing/2014/main" id="{305C7DF4-E934-4491-ABEF-C12B2FD61428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33" name="Freeform 4">
                <a:extLst>
                  <a:ext uri="{FF2B5EF4-FFF2-40B4-BE49-F238E27FC236}">
                    <a16:creationId xmlns:a16="http://schemas.microsoft.com/office/drawing/2014/main" id="{D6184789-E50E-48C4-A1C0-5C670C76E49F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id="{3F044928-9B9A-47BE-98F9-2069B0AC1786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8195F9CE-C925-4C1A-A940-F71C15A8C856}"/>
              </a:ext>
            </a:extLst>
          </p:cNvPr>
          <p:cNvSpPr/>
          <p:nvPr/>
        </p:nvSpPr>
        <p:spPr>
          <a:xfrm rot="18494506">
            <a:off x="9879777" y="6410245"/>
            <a:ext cx="627402" cy="671928"/>
          </a:xfrm>
          <a:custGeom>
            <a:avLst/>
            <a:gdLst>
              <a:gd name="connsiteX0" fmla="*/ 627099 w 627402"/>
              <a:gd name="connsiteY0" fmla="*/ 265576 h 671928"/>
              <a:gd name="connsiteX1" fmla="*/ 622871 w 627402"/>
              <a:gd name="connsiteY1" fmla="*/ 282230 h 671928"/>
              <a:gd name="connsiteX2" fmla="*/ 438705 w 627402"/>
              <a:gd name="connsiteY2" fmla="*/ 670937 h 671928"/>
              <a:gd name="connsiteX3" fmla="*/ 438236 w 627402"/>
              <a:gd name="connsiteY3" fmla="*/ 671928 h 671928"/>
              <a:gd name="connsiteX4" fmla="*/ 0 w 627402"/>
              <a:gd name="connsiteY4" fmla="*/ 115864 h 671928"/>
              <a:gd name="connsiteX5" fmla="*/ 52443 w 627402"/>
              <a:gd name="connsiteY5" fmla="*/ 14129 h 671928"/>
              <a:gd name="connsiteX6" fmla="*/ 94818 w 627402"/>
              <a:gd name="connsiteY6" fmla="*/ 9241 h 671928"/>
              <a:gd name="connsiteX7" fmla="*/ 350695 w 627402"/>
              <a:gd name="connsiteY7" fmla="*/ 128216 h 671928"/>
              <a:gd name="connsiteX8" fmla="*/ 556865 w 627402"/>
              <a:gd name="connsiteY8" fmla="*/ 223558 h 671928"/>
              <a:gd name="connsiteX9" fmla="*/ 577237 w 627402"/>
              <a:gd name="connsiteY9" fmla="*/ 239449 h 671928"/>
              <a:gd name="connsiteX10" fmla="*/ 613907 w 627402"/>
              <a:gd name="connsiteY10" fmla="*/ 255339 h 671928"/>
              <a:gd name="connsiteX11" fmla="*/ 627099 w 627402"/>
              <a:gd name="connsiteY11" fmla="*/ 265576 h 6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7402" h="671928">
                <a:moveTo>
                  <a:pt x="627099" y="265576"/>
                </a:moveTo>
                <a:cubicBezTo>
                  <a:pt x="628168" y="269906"/>
                  <a:pt x="626334" y="275304"/>
                  <a:pt x="622871" y="282230"/>
                </a:cubicBezTo>
                <a:cubicBezTo>
                  <a:pt x="560938" y="411799"/>
                  <a:pt x="499822" y="541369"/>
                  <a:pt x="438705" y="670937"/>
                </a:cubicBezTo>
                <a:lnTo>
                  <a:pt x="438236" y="671928"/>
                </a:lnTo>
                <a:lnTo>
                  <a:pt x="0" y="115864"/>
                </a:lnTo>
                <a:lnTo>
                  <a:pt x="52443" y="14129"/>
                </a:lnTo>
                <a:cubicBezTo>
                  <a:pt x="66297" y="-3798"/>
                  <a:pt x="67111" y="-3798"/>
                  <a:pt x="94818" y="9241"/>
                </a:cubicBezTo>
                <a:cubicBezTo>
                  <a:pt x="180382" y="48355"/>
                  <a:pt x="265131" y="89101"/>
                  <a:pt x="350695" y="128216"/>
                </a:cubicBezTo>
                <a:cubicBezTo>
                  <a:pt x="419554" y="159589"/>
                  <a:pt x="488006" y="192592"/>
                  <a:pt x="556865" y="223558"/>
                </a:cubicBezTo>
                <a:cubicBezTo>
                  <a:pt x="565422" y="227225"/>
                  <a:pt x="574385" y="229670"/>
                  <a:pt x="577237" y="239449"/>
                </a:cubicBezTo>
                <a:cubicBezTo>
                  <a:pt x="589461" y="244745"/>
                  <a:pt x="601276" y="251265"/>
                  <a:pt x="613907" y="255339"/>
                </a:cubicBezTo>
                <a:cubicBezTo>
                  <a:pt x="622056" y="257988"/>
                  <a:pt x="626029" y="261247"/>
                  <a:pt x="627099" y="265576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C342E85-4F0C-4FD3-A353-B96DBA2591C0}"/>
              </a:ext>
            </a:extLst>
          </p:cNvPr>
          <p:cNvSpPr/>
          <p:nvPr/>
        </p:nvSpPr>
        <p:spPr>
          <a:xfrm rot="16200000">
            <a:off x="11607898" y="5530783"/>
            <a:ext cx="777883" cy="405480"/>
          </a:xfrm>
          <a:custGeom>
            <a:avLst/>
            <a:gdLst>
              <a:gd name="connsiteX0" fmla="*/ 777580 w 777883"/>
              <a:gd name="connsiteY0" fmla="*/ 265577 h 405480"/>
              <a:gd name="connsiteX1" fmla="*/ 773352 w 777883"/>
              <a:gd name="connsiteY1" fmla="*/ 282231 h 405480"/>
              <a:gd name="connsiteX2" fmla="*/ 714957 w 777883"/>
              <a:gd name="connsiteY2" fmla="*/ 405480 h 405480"/>
              <a:gd name="connsiteX3" fmla="*/ 0 w 777883"/>
              <a:gd name="connsiteY3" fmla="*/ 405480 h 405480"/>
              <a:gd name="connsiteX4" fmla="*/ 128362 w 777883"/>
              <a:gd name="connsiteY4" fmla="*/ 158774 h 405480"/>
              <a:gd name="connsiteX5" fmla="*/ 202924 w 777883"/>
              <a:gd name="connsiteY5" fmla="*/ 14130 h 405480"/>
              <a:gd name="connsiteX6" fmla="*/ 245299 w 777883"/>
              <a:gd name="connsiteY6" fmla="*/ 9241 h 405480"/>
              <a:gd name="connsiteX7" fmla="*/ 501176 w 777883"/>
              <a:gd name="connsiteY7" fmla="*/ 128216 h 405480"/>
              <a:gd name="connsiteX8" fmla="*/ 707346 w 777883"/>
              <a:gd name="connsiteY8" fmla="*/ 223558 h 405480"/>
              <a:gd name="connsiteX9" fmla="*/ 727718 w 777883"/>
              <a:gd name="connsiteY9" fmla="*/ 239449 h 405480"/>
              <a:gd name="connsiteX10" fmla="*/ 764388 w 777883"/>
              <a:gd name="connsiteY10" fmla="*/ 255339 h 405480"/>
              <a:gd name="connsiteX11" fmla="*/ 777580 w 777883"/>
              <a:gd name="connsiteY11" fmla="*/ 265577 h 40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883" h="405480">
                <a:moveTo>
                  <a:pt x="777580" y="265577"/>
                </a:moveTo>
                <a:cubicBezTo>
                  <a:pt x="778649" y="269906"/>
                  <a:pt x="776815" y="275305"/>
                  <a:pt x="773352" y="282231"/>
                </a:cubicBezTo>
                <a:lnTo>
                  <a:pt x="714957" y="405480"/>
                </a:lnTo>
                <a:lnTo>
                  <a:pt x="0" y="405480"/>
                </a:lnTo>
                <a:lnTo>
                  <a:pt x="128362" y="158774"/>
                </a:lnTo>
                <a:cubicBezTo>
                  <a:pt x="153623" y="110695"/>
                  <a:pt x="178885" y="62617"/>
                  <a:pt x="202924" y="14130"/>
                </a:cubicBezTo>
                <a:cubicBezTo>
                  <a:pt x="216778" y="-3799"/>
                  <a:pt x="217592" y="-3799"/>
                  <a:pt x="245299" y="9241"/>
                </a:cubicBezTo>
                <a:cubicBezTo>
                  <a:pt x="330863" y="48356"/>
                  <a:pt x="415612" y="89101"/>
                  <a:pt x="501176" y="128216"/>
                </a:cubicBezTo>
                <a:cubicBezTo>
                  <a:pt x="570035" y="159589"/>
                  <a:pt x="638487" y="192593"/>
                  <a:pt x="707346" y="223558"/>
                </a:cubicBezTo>
                <a:cubicBezTo>
                  <a:pt x="715902" y="227226"/>
                  <a:pt x="724866" y="229670"/>
                  <a:pt x="727718" y="239449"/>
                </a:cubicBezTo>
                <a:cubicBezTo>
                  <a:pt x="739942" y="244746"/>
                  <a:pt x="751757" y="251265"/>
                  <a:pt x="764388" y="255339"/>
                </a:cubicBezTo>
                <a:cubicBezTo>
                  <a:pt x="772537" y="257988"/>
                  <a:pt x="776510" y="261248"/>
                  <a:pt x="777580" y="265577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73E23FA-1240-4297-9783-EF12F38E8D71}"/>
              </a:ext>
            </a:extLst>
          </p:cNvPr>
          <p:cNvGrpSpPr/>
          <p:nvPr/>
        </p:nvGrpSpPr>
        <p:grpSpPr>
          <a:xfrm>
            <a:off x="4619223" y="3443908"/>
            <a:ext cx="2929511" cy="3412446"/>
            <a:chOff x="4619223" y="3443908"/>
            <a:chExt cx="2929511" cy="341244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77BCB57-9F08-4ABE-B7F1-4B56DC0C0C00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109A4C-6AC2-4B7F-9045-961AD50B9D01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6737C3-5DB4-4F12-B6F1-B230DD604B5B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66CC901-A33C-4092-8164-A479F2B89BB3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2860020-9FEC-4C25-AE77-628D6C546A62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A39B69A-AA93-4C98-9D36-F4F9C82371C0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CC2B3B7-6851-43AA-8ED3-77A509DBACEC}"/>
              </a:ext>
            </a:extLst>
          </p:cNvPr>
          <p:cNvGrpSpPr/>
          <p:nvPr/>
        </p:nvGrpSpPr>
        <p:grpSpPr>
          <a:xfrm rot="900000">
            <a:off x="8649415" y="5589697"/>
            <a:ext cx="613650" cy="832227"/>
            <a:chOff x="4524375" y="1300163"/>
            <a:chExt cx="2665364" cy="3614738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932AAC9-8C8D-4A39-B7D2-1E4ABA2ADE12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51D638D-D2B9-488B-A4DD-5C9C4EB30257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C7868EDF-4094-48C0-9EC5-AD295775DCE0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FCF783B-1389-4E93-989F-516E2FE213EF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5584AE2-A172-4493-A691-5109E120CAE3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7C98E028-2CE4-486A-BB12-3D574C4EA7F7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0B865E5-8AAD-40C7-94DD-FC4C5DE30EE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4886F58-4933-492D-A285-E137214489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7D18B20-4376-46F1-8BB3-B58AB92D4D7A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81B03DE6-C3C0-448E-AEE8-ED8E53C6E6CD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BA6DFC50-E5CA-4CA3-807F-657CCB6A4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93A9810-D86C-495B-A21D-50C0E52553E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2DE7836-9E91-4EEC-9A49-9E8E57D87AB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A1ABCCCB-641A-4578-AF21-DDAC45E91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C7491F9-26C4-4A65-BFD4-6055AC3EF266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B81AF6C8-343B-44C3-BA92-6714A539FA70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7196920-EBE1-4D2B-91D3-E82A0B6D1C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B62BB25-5965-4CFA-9490-0DD46B9F62DC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29FD667F-DF62-413D-AD8A-CA68F35005E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E9E826EA-BF15-4239-8F88-492CF5D16F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C02A2DD-32ED-45F6-86BD-9051FF4B15D8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A80703-3F0A-49E3-9AAD-052FDC3EB87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6A8A837-42F1-40B3-8C38-1A1F1FAFB9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7A48E2B5-520F-4B37-8823-32946726E0D3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5A55B17-8063-4581-8310-EC5AC46CF16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4AC9DA8-F6E3-476F-A175-8464E7FC92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A436E7C-9B63-482A-A33B-4DB90CFCE73F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C596221-4A99-407E-B103-93DF33D6E1D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43B7B468-9C3C-4ED8-8C1D-710243542F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755225F-6C6F-4AC9-8E08-F453B42031E1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4E7C90EC-0455-47BB-8437-25878687857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11949997-CDD6-4E6E-A1C7-F98CD25D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104C52F1-6976-4FE3-AF4B-F2D22DAC9C7D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87226E1B-D4F4-48DC-84E7-EDA0FC4C429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4630FEB2-DE46-43D3-A5A9-2E3FF9C320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600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58" grpId="0" animBg="1"/>
      <p:bldP spid="148" grpId="0" animBg="1"/>
      <p:bldP spid="197" grpId="0" animBg="1"/>
      <p:bldP spid="141" grpId="0" animBg="1"/>
      <p:bldP spid="6" grpId="0"/>
      <p:bldP spid="7" grpId="0"/>
      <p:bldP spid="66" grpId="0" animBg="1"/>
      <p:bldP spid="144" grpId="0" animBg="1"/>
      <p:bldP spid="1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sp>
        <p:nvSpPr>
          <p:cNvPr id="25" name="Rounded Rectangle 24"/>
          <p:cNvSpPr/>
          <p:nvPr/>
        </p:nvSpPr>
        <p:spPr>
          <a:xfrm>
            <a:off x="1270167" y="135769"/>
            <a:ext cx="8053411" cy="12782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"/>
          <p:cNvGrpSpPr/>
          <p:nvPr/>
        </p:nvGrpSpPr>
        <p:grpSpPr>
          <a:xfrm>
            <a:off x="1441451" y="281038"/>
            <a:ext cx="7771101" cy="986625"/>
            <a:chOff x="0" y="0"/>
            <a:chExt cx="9334437" cy="2882364"/>
          </a:xfrm>
        </p:grpSpPr>
        <p:grpSp>
          <p:nvGrpSpPr>
            <p:cNvPr id="27" name="Group 7"/>
            <p:cNvGrpSpPr/>
            <p:nvPr/>
          </p:nvGrpSpPr>
          <p:grpSpPr>
            <a:xfrm>
              <a:off x="0" y="0"/>
              <a:ext cx="9334437" cy="2882364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  <p:sp>
          <p:nvSpPr>
            <p:cNvPr id="28" name="TextBox 9"/>
            <p:cNvSpPr txBox="1"/>
            <p:nvPr/>
          </p:nvSpPr>
          <p:spPr>
            <a:xfrm>
              <a:off x="474207" y="328996"/>
              <a:ext cx="8370829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Xem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video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và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trả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lời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câu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hỏi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sau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:</a:t>
              </a:r>
            </a:p>
          </p:txBody>
        </p:sp>
      </p:grpSp>
      <p:sp>
        <p:nvSpPr>
          <p:cNvPr id="30" name="Hexagon 29">
            <a:extLst>
              <a:ext uri="{FF2B5EF4-FFF2-40B4-BE49-F238E27FC236}">
                <a16:creationId xmlns:a16="http://schemas.microsoft.com/office/drawing/2014/main" id="{6B0BBDDF-C9F9-42D9-A195-E88C28E9C87F}"/>
              </a:ext>
            </a:extLst>
          </p:cNvPr>
          <p:cNvSpPr/>
          <p:nvPr/>
        </p:nvSpPr>
        <p:spPr>
          <a:xfrm>
            <a:off x="6096000" y="2018932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Tác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nhân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ra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là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truyền</a:t>
            </a:r>
            <a:r>
              <a:rPr lang="en-US" sz="3200" dirty="0">
                <a:latin typeface="UTM Cooper Black" pitchFamily="18" charset="0"/>
              </a:rPr>
              <a:t> qua </a:t>
            </a:r>
            <a:r>
              <a:rPr lang="en-US" sz="3200" dirty="0" err="1">
                <a:latin typeface="UTM Cooper Black" pitchFamily="18" charset="0"/>
              </a:rPr>
              <a:t>đường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nào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56096" y="-109213"/>
            <a:ext cx="1699653" cy="17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3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8.KH.Tiet1.ViemGanA.Video1">
            <a:hlinkClick r:id="" action="ppaction://media"/>
            <a:extLst>
              <a:ext uri="{FF2B5EF4-FFF2-40B4-BE49-F238E27FC236}">
                <a16:creationId xmlns:a16="http://schemas.microsoft.com/office/drawing/2014/main" id="{F9D03E4C-F252-46B4-B743-2ECA9E826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610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10055" y="3212344"/>
            <a:ext cx="2380139" cy="2390807"/>
            <a:chOff x="14167" y="1"/>
            <a:chExt cx="6321666" cy="6349999"/>
          </a:xfrm>
        </p:grpSpPr>
        <p:sp>
          <p:nvSpPr>
            <p:cNvPr id="5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978412" y="6485860"/>
            <a:ext cx="190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Gan nhiễm mỡ: Làm sao để bạn ngăn ngừa nguy cơ ung thư? | VẠN PHƯỚC CỬU LO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7470"/>
          <a:stretch/>
        </p:blipFill>
        <p:spPr bwMode="auto">
          <a:xfrm>
            <a:off x="4885808" y="0"/>
            <a:ext cx="4904909" cy="34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5" name="Group 34"/>
          <p:cNvGrpSpPr/>
          <p:nvPr/>
        </p:nvGrpSpPr>
        <p:grpSpPr>
          <a:xfrm>
            <a:off x="4300088" y="3732884"/>
            <a:ext cx="7767925" cy="2805699"/>
            <a:chOff x="4217059" y="2837744"/>
            <a:chExt cx="8369084" cy="2910574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B0BBDDF-C9F9-42D9-A195-E88C28E9C87F}"/>
                </a:ext>
              </a:extLst>
            </p:cNvPr>
            <p:cNvSpPr/>
            <p:nvPr/>
          </p:nvSpPr>
          <p:spPr>
            <a:xfrm>
              <a:off x="4217059" y="2837744"/>
              <a:ext cx="8369084" cy="2910574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8993" y="3490228"/>
              <a:ext cx="6785215" cy="124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Bệnh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viêm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gan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A do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một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loại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vi-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rút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gây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ra.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14640" y="-28770"/>
            <a:ext cx="2492755" cy="1788997"/>
            <a:chOff x="9714640" y="-28770"/>
            <a:chExt cx="2492755" cy="1788997"/>
          </a:xfrm>
        </p:grpSpPr>
        <p:pic>
          <p:nvPicPr>
            <p:cNvPr id="4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816885" y="204008"/>
              <a:ext cx="7841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latin typeface="UTM Omni" pitchFamily="18" charset="0"/>
                </a:rPr>
                <a:t>1</a:t>
              </a:r>
              <a:endParaRPr lang="en-US" dirty="0">
                <a:latin typeface="UTM Omni" pitchFamily="18" charset="0"/>
              </a:endParaRPr>
            </a:p>
          </p:txBody>
        </p:sp>
      </p:grpSp>
      <p:sp>
        <p:nvSpPr>
          <p:cNvPr id="15" name="Hexagon 14">
            <a:extLst>
              <a:ext uri="{FF2B5EF4-FFF2-40B4-BE49-F238E27FC236}">
                <a16:creationId xmlns:a16="http://schemas.microsoft.com/office/drawing/2014/main" id="{48452E6C-1495-43E0-BA2A-098F90F5C409}"/>
              </a:ext>
            </a:extLst>
          </p:cNvPr>
          <p:cNvSpPr/>
          <p:nvPr/>
        </p:nvSpPr>
        <p:spPr>
          <a:xfrm>
            <a:off x="0" y="319417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FA8FD-AA8D-4FCD-ACF4-5BD346097A9F}"/>
              </a:ext>
            </a:extLst>
          </p:cNvPr>
          <p:cNvSpPr txBox="1"/>
          <p:nvPr/>
        </p:nvSpPr>
        <p:spPr>
          <a:xfrm>
            <a:off x="196772" y="832923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Tác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nhân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ra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là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170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61590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81390" y="95540"/>
            <a:ext cx="5021221" cy="502122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93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5800" y="2203241"/>
            <a:ext cx="6845387" cy="3960493"/>
            <a:chOff x="0" y="0"/>
            <a:chExt cx="3512536" cy="2032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12537" cy="2032227"/>
            </a:xfrm>
            <a:custGeom>
              <a:avLst/>
              <a:gdLst/>
              <a:ahLst/>
              <a:cxnLst/>
              <a:rect l="l" t="t" r="r" b="b"/>
              <a:pathLst>
                <a:path w="3512537" h="2032227">
                  <a:moveTo>
                    <a:pt x="3388077" y="2032227"/>
                  </a:moveTo>
                  <a:lnTo>
                    <a:pt x="124460" y="2032227"/>
                  </a:lnTo>
                  <a:cubicBezTo>
                    <a:pt x="55880" y="2032227"/>
                    <a:pt x="0" y="1976346"/>
                    <a:pt x="0" y="19077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1907767"/>
                  </a:lnTo>
                  <a:cubicBezTo>
                    <a:pt x="3512537" y="1976347"/>
                    <a:pt x="3456656" y="2032227"/>
                    <a:pt x="3388077" y="2032227"/>
                  </a:cubicBezTo>
                  <a:close/>
                </a:path>
              </a:pathLst>
            </a:custGeom>
            <a:solidFill>
              <a:srgbClr val="FBFFF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97073" y="2375071"/>
            <a:ext cx="628712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Vi-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viêm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gan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.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dính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quần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,…</a:t>
            </a: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5800" y="685800"/>
            <a:ext cx="6845387" cy="1287017"/>
            <a:chOff x="0" y="0"/>
            <a:chExt cx="3512536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2537" cy="660400"/>
            </a:xfrm>
            <a:custGeom>
              <a:avLst/>
              <a:gdLst/>
              <a:ahLst/>
              <a:cxnLst/>
              <a:rect l="l" t="t" r="r" b="b"/>
              <a:pathLst>
                <a:path w="3512537" h="660400">
                  <a:moveTo>
                    <a:pt x="338807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535940"/>
                  </a:lnTo>
                  <a:cubicBezTo>
                    <a:pt x="3512537" y="604520"/>
                    <a:pt x="3456656" y="660400"/>
                    <a:pt x="3388077" y="66040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772948" y="893291"/>
            <a:ext cx="467109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Bệnh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viêm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gan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lây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.</a:t>
            </a:r>
          </a:p>
        </p:txBody>
      </p:sp>
      <p:pic>
        <p:nvPicPr>
          <p:cNvPr id="3076" name="Picture 4" descr="Rối loạn ăn uống ở trẻ: Trẻ bị chán ăn, cuồng ăn, chứng ăn - ó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63" y="1765325"/>
            <a:ext cx="4762500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Group 16"/>
          <p:cNvGrpSpPr/>
          <p:nvPr/>
        </p:nvGrpSpPr>
        <p:grpSpPr>
          <a:xfrm>
            <a:off x="9699244" y="5116761"/>
            <a:ext cx="2492756" cy="1741239"/>
            <a:chOff x="9714640" y="-28770"/>
            <a:chExt cx="2492755" cy="178899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 flipV="1"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20949" y="315470"/>
              <a:ext cx="1209698" cy="113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Omni" pitchFamily="18" charset="0"/>
                </a:rPr>
                <a:t>2</a:t>
              </a:r>
              <a:endParaRPr lang="en-US" sz="14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1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/>
          <p:nvPr/>
        </p:nvGrpSpPr>
        <p:grpSpPr>
          <a:xfrm>
            <a:off x="7523777" y="-1022246"/>
            <a:ext cx="5400451" cy="5424656"/>
            <a:chOff x="14167" y="1"/>
            <a:chExt cx="6321666" cy="6349999"/>
          </a:xfrm>
        </p:grpSpPr>
        <p:sp>
          <p:nvSpPr>
            <p:cNvPr id="51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2"/>
          <p:cNvGrpSpPr/>
          <p:nvPr/>
        </p:nvGrpSpPr>
        <p:grpSpPr>
          <a:xfrm>
            <a:off x="-553950" y="3118038"/>
            <a:ext cx="5021221" cy="5021221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267305" y="199760"/>
            <a:ext cx="10820400" cy="823067"/>
            <a:chOff x="0" y="0"/>
            <a:chExt cx="5552214" cy="685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2214" cy="685200"/>
            </a:xfrm>
            <a:custGeom>
              <a:avLst/>
              <a:gdLst/>
              <a:ahLst/>
              <a:cxnLst/>
              <a:rect l="l" t="t" r="r" b="b"/>
              <a:pathLst>
                <a:path w="5552214" h="685200">
                  <a:moveTo>
                    <a:pt x="5427754" y="685200"/>
                  </a:moveTo>
                  <a:lnTo>
                    <a:pt x="124460" y="685200"/>
                  </a:lnTo>
                  <a:cubicBezTo>
                    <a:pt x="55880" y="685200"/>
                    <a:pt x="0" y="629320"/>
                    <a:pt x="0" y="5607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27754" y="0"/>
                  </a:lnTo>
                  <a:cubicBezTo>
                    <a:pt x="5496334" y="0"/>
                    <a:pt x="5552214" y="55880"/>
                    <a:pt x="5552214" y="124460"/>
                  </a:cubicBezTo>
                  <a:lnTo>
                    <a:pt x="5552214" y="560740"/>
                  </a:lnTo>
                  <a:cubicBezTo>
                    <a:pt x="5552214" y="629320"/>
                    <a:pt x="5496334" y="685200"/>
                    <a:pt x="5427754" y="68520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99933" y="2953070"/>
            <a:ext cx="2630823" cy="1709696"/>
            <a:chOff x="0" y="0"/>
            <a:chExt cx="5261645" cy="457971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261645" cy="4579712"/>
              <a:chOff x="0" y="0"/>
              <a:chExt cx="1693707" cy="147419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28580" y="1458490"/>
              <a:ext cx="4072421" cy="1780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latin typeface="UTM Cooper Black" pitchFamily="18" charset="0"/>
                </a:rPr>
                <a:t>“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chín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uống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sôi</a:t>
              </a:r>
              <a:r>
                <a:rPr lang="en-US" sz="2400" dirty="0">
                  <a:latin typeface="UTM Cooper Black" pitchFamily="18" charset="0"/>
                </a:rPr>
                <a:t>”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43988" y="2744907"/>
            <a:ext cx="2630823" cy="2289856"/>
            <a:chOff x="3343988" y="2744907"/>
            <a:chExt cx="2630823" cy="2289856"/>
          </a:xfrm>
        </p:grpSpPr>
        <p:grpSp>
          <p:nvGrpSpPr>
            <p:cNvPr id="2" name="Group 2"/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656793" y="3224736"/>
              <a:ext cx="2036211" cy="13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Rửa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tay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trước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và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sau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đi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61873" y="2993294"/>
            <a:ext cx="2630823" cy="1708512"/>
            <a:chOff x="6161873" y="2993294"/>
            <a:chExt cx="2630823" cy="1708512"/>
          </a:xfrm>
        </p:grpSpPr>
        <p:grpSp>
          <p:nvGrpSpPr>
            <p:cNvPr id="4" name="Group 4"/>
            <p:cNvGrpSpPr/>
            <p:nvPr/>
          </p:nvGrpSpPr>
          <p:grpSpPr>
            <a:xfrm>
              <a:off x="6161873" y="2993294"/>
              <a:ext cx="2630823" cy="1708512"/>
              <a:chOff x="0" y="0"/>
              <a:chExt cx="1693707" cy="147419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459178" y="3676885"/>
              <a:ext cx="2036211" cy="332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Tiêm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vắc-xin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10970" y="2744862"/>
            <a:ext cx="2634712" cy="2289856"/>
            <a:chOff x="9010970" y="2744862"/>
            <a:chExt cx="2634712" cy="2289856"/>
          </a:xfrm>
        </p:grpSpPr>
        <p:grpSp>
          <p:nvGrpSpPr>
            <p:cNvPr id="6" name="Group 6"/>
            <p:cNvGrpSpPr/>
            <p:nvPr/>
          </p:nvGrpSpPr>
          <p:grpSpPr>
            <a:xfrm>
              <a:off x="9014859" y="2744862"/>
              <a:ext cx="2630823" cy="2289856"/>
              <a:chOff x="0" y="0"/>
              <a:chExt cx="1693707" cy="14741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9010970" y="3118038"/>
              <a:ext cx="2619214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400" dirty="0" err="1">
                  <a:latin typeface="UTM Cooper Black" pitchFamily="18" charset="0"/>
                </a:rPr>
                <a:t>Mua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sạch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đảm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bảo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r>
                <a:rPr lang="en-US" sz="2400" dirty="0">
                  <a:latin typeface="UTM Cooper Black" pitchFamily="18" charset="0"/>
                </a:rPr>
                <a:t> an </a:t>
              </a:r>
              <a:r>
                <a:rPr lang="en-US" sz="2400" dirty="0" err="1">
                  <a:latin typeface="UTM Cooper Black" pitchFamily="18" charset="0"/>
                </a:rPr>
                <a:t>toàn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30270" y="-123986"/>
            <a:ext cx="2001211" cy="1546924"/>
            <a:chOff x="10330270" y="-123986"/>
            <a:chExt cx="2001211" cy="1546924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10330270" y="-123986"/>
              <a:ext cx="2001211" cy="15469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963158" y="149834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Omni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UTM Omni" pitchFamily="18" charset="0"/>
              </a:endParaRPr>
            </a:p>
          </p:txBody>
        </p:sp>
      </p:grp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1012190" y="149834"/>
            <a:ext cx="8897963" cy="7242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phòng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a?</a:t>
            </a:r>
          </a:p>
        </p:txBody>
      </p:sp>
      <p:pic>
        <p:nvPicPr>
          <p:cNvPr id="7170" name="Picture 2" descr="C:\Users\admin\Desktop\đồ ăn nó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9" y="1149874"/>
            <a:ext cx="2366533" cy="17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admin\Desktop\rửa tay 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94" y="1124382"/>
            <a:ext cx="2036211" cy="154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7" descr="sieu%20thi%20thuc%20pham%201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70" y="5088244"/>
            <a:ext cx="2459024" cy="171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23082010191416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62" y="1093398"/>
            <a:ext cx="2304360" cy="157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2" y="4720285"/>
            <a:ext cx="2201371" cy="2036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6201640" y="1165372"/>
            <a:ext cx="2557207" cy="171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31" y="5088244"/>
            <a:ext cx="2255334" cy="169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Bài xích vắc xin – liệu chúng ta có nên để con mình nguy hiểm | Báo Dân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72" y="4776190"/>
            <a:ext cx="2036211" cy="203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0398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grpSp>
        <p:nvGrpSpPr>
          <p:cNvPr id="2" name="Group 1"/>
          <p:cNvGrpSpPr/>
          <p:nvPr/>
        </p:nvGrpSpPr>
        <p:grpSpPr>
          <a:xfrm>
            <a:off x="136432" y="353151"/>
            <a:ext cx="5486400" cy="1906291"/>
            <a:chOff x="136432" y="353151"/>
            <a:chExt cx="5486400" cy="1906291"/>
          </a:xfrm>
        </p:grpSpPr>
        <p:sp>
          <p:nvSpPr>
            <p:cNvPr id="25" name="Rounded Rectangle 24"/>
            <p:cNvSpPr/>
            <p:nvPr/>
          </p:nvSpPr>
          <p:spPr>
            <a:xfrm>
              <a:off x="136432" y="353151"/>
              <a:ext cx="5486400" cy="190629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418741" y="589500"/>
              <a:ext cx="4986114" cy="1441182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</p:grpSp>
      <p:sp>
        <p:nvSpPr>
          <p:cNvPr id="28" name="TextBox 9"/>
          <p:cNvSpPr txBox="1"/>
          <p:nvPr/>
        </p:nvSpPr>
        <p:spPr>
          <a:xfrm>
            <a:off x="672045" y="753998"/>
            <a:ext cx="44713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Xem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video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và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trả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lời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câu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hỏi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sau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đã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Khi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A, ta </a:t>
            </a:r>
            <a:r>
              <a:rPr lang="en-US" sz="3200" dirty="0" err="1">
                <a:latin typeface="UTM Cooper Black" pitchFamily="18" charset="0"/>
              </a:rPr>
              <a:t>cần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làm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0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8.KH.Tiet1.ViemGanA.Video2">
            <a:hlinkClick r:id="" action="ppaction://media"/>
            <a:extLst>
              <a:ext uri="{FF2B5EF4-FFF2-40B4-BE49-F238E27FC236}">
                <a16:creationId xmlns:a16="http://schemas.microsoft.com/office/drawing/2014/main" id="{6176AF8A-B39D-42A4-8288-56314189AA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8918" y="628836"/>
            <a:ext cx="6181649" cy="43987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90818" y="-294537"/>
            <a:ext cx="2784924" cy="7447073"/>
            <a:chOff x="0" y="0"/>
            <a:chExt cx="9919649" cy="2652580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774869" cy="26381022"/>
            </a:xfrm>
            <a:custGeom>
              <a:avLst/>
              <a:gdLst/>
              <a:ahLst/>
              <a:cxnLst/>
              <a:rect l="l" t="t" r="r" b="b"/>
              <a:pathLst>
                <a:path w="9774869" h="26381022">
                  <a:moveTo>
                    <a:pt x="0" y="0"/>
                  </a:moveTo>
                  <a:lnTo>
                    <a:pt x="9774869" y="0"/>
                  </a:lnTo>
                  <a:lnTo>
                    <a:pt x="9774869" y="26381022"/>
                  </a:lnTo>
                  <a:lnTo>
                    <a:pt x="0" y="26381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919649" cy="26525801"/>
            </a:xfrm>
            <a:custGeom>
              <a:avLst/>
              <a:gdLst/>
              <a:ahLst/>
              <a:cxnLst/>
              <a:rect l="l" t="t" r="r" b="b"/>
              <a:pathLst>
                <a:path w="9919649" h="26525801">
                  <a:moveTo>
                    <a:pt x="9774869" y="26381022"/>
                  </a:moveTo>
                  <a:lnTo>
                    <a:pt x="9919649" y="26381022"/>
                  </a:lnTo>
                  <a:lnTo>
                    <a:pt x="9919649" y="26525801"/>
                  </a:lnTo>
                  <a:lnTo>
                    <a:pt x="9774869" y="26525801"/>
                  </a:lnTo>
                  <a:lnTo>
                    <a:pt x="9774869" y="2638102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381022"/>
                  </a:lnTo>
                  <a:lnTo>
                    <a:pt x="0" y="26381022"/>
                  </a:lnTo>
                  <a:lnTo>
                    <a:pt x="0" y="144780"/>
                  </a:lnTo>
                  <a:close/>
                  <a:moveTo>
                    <a:pt x="0" y="26381022"/>
                  </a:moveTo>
                  <a:lnTo>
                    <a:pt x="144780" y="26381022"/>
                  </a:lnTo>
                  <a:lnTo>
                    <a:pt x="144780" y="26525801"/>
                  </a:lnTo>
                  <a:lnTo>
                    <a:pt x="0" y="26525801"/>
                  </a:lnTo>
                  <a:lnTo>
                    <a:pt x="0" y="26381022"/>
                  </a:lnTo>
                  <a:close/>
                  <a:moveTo>
                    <a:pt x="9774869" y="144780"/>
                  </a:moveTo>
                  <a:lnTo>
                    <a:pt x="9919649" y="144780"/>
                  </a:lnTo>
                  <a:lnTo>
                    <a:pt x="9919649" y="26381022"/>
                  </a:lnTo>
                  <a:lnTo>
                    <a:pt x="9774869" y="26381022"/>
                  </a:lnTo>
                  <a:lnTo>
                    <a:pt x="9774869" y="144780"/>
                  </a:lnTo>
                  <a:close/>
                  <a:moveTo>
                    <a:pt x="144780" y="26381022"/>
                  </a:moveTo>
                  <a:lnTo>
                    <a:pt x="9774869" y="26381022"/>
                  </a:lnTo>
                  <a:lnTo>
                    <a:pt x="9774869" y="26525801"/>
                  </a:lnTo>
                  <a:lnTo>
                    <a:pt x="144780" y="26525801"/>
                  </a:lnTo>
                  <a:lnTo>
                    <a:pt x="144780" y="26381022"/>
                  </a:lnTo>
                  <a:close/>
                  <a:moveTo>
                    <a:pt x="9774869" y="0"/>
                  </a:moveTo>
                  <a:lnTo>
                    <a:pt x="9919649" y="0"/>
                  </a:lnTo>
                  <a:lnTo>
                    <a:pt x="9919649" y="144780"/>
                  </a:lnTo>
                  <a:lnTo>
                    <a:pt x="9774869" y="144780"/>
                  </a:lnTo>
                  <a:lnTo>
                    <a:pt x="97748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774869" y="0"/>
                  </a:lnTo>
                  <a:lnTo>
                    <a:pt x="97748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44496" y="4151943"/>
            <a:ext cx="3424456" cy="3212763"/>
          </a:xfrm>
          <a:prstGeom prst="rect">
            <a:avLst/>
          </a:prstGeom>
        </p:spPr>
      </p:pic>
      <p:pic>
        <p:nvPicPr>
          <p:cNvPr id="10242" name="Picture 2" descr="Đường lây truyền viêm gan siêu v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r="3654"/>
          <a:stretch/>
        </p:blipFill>
        <p:spPr bwMode="auto">
          <a:xfrm>
            <a:off x="1101644" y="588049"/>
            <a:ext cx="3036404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uỷ Tiên (thuytien4749) - Profile | Pintere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82" y="2263508"/>
            <a:ext cx="2690866" cy="21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gan-nhiem-m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7662"/>
          <a:stretch/>
        </p:blipFill>
        <p:spPr bwMode="auto">
          <a:xfrm>
            <a:off x="1070015" y="4064587"/>
            <a:ext cx="3099661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62881" y="2296802"/>
            <a:ext cx="466194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hiện</a:t>
            </a:r>
            <a:r>
              <a:rPr lang="en-US" sz="3200" dirty="0">
                <a:latin typeface="UTM Cooper Black" pitchFamily="18" charset="0"/>
              </a:rPr>
              <a:t> nay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88443" y="0"/>
            <a:ext cx="1303557" cy="1172835"/>
            <a:chOff x="9714639" y="183378"/>
            <a:chExt cx="1918600" cy="1576849"/>
          </a:xfrm>
        </p:grpSpPr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39" y="183378"/>
              <a:ext cx="1918600" cy="157684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164246" y="389860"/>
              <a:ext cx="1427866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4</a:t>
              </a:r>
              <a:endParaRPr lang="en-US" sz="12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2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aphic 10">
            <a:extLst>
              <a:ext uri="{FF2B5EF4-FFF2-40B4-BE49-F238E27FC236}">
                <a16:creationId xmlns:a16="http://schemas.microsoft.com/office/drawing/2014/main" id="{AFD54F8A-582B-401F-B30E-C125EF03F5CC}"/>
              </a:ext>
            </a:extLst>
          </p:cNvPr>
          <p:cNvGrpSpPr/>
          <p:nvPr/>
        </p:nvGrpSpPr>
        <p:grpSpPr>
          <a:xfrm rot="13114315" flipH="1" flipV="1">
            <a:off x="4128035" y="4474358"/>
            <a:ext cx="1467878" cy="2031119"/>
            <a:chOff x="947897" y="1831704"/>
            <a:chExt cx="2670285" cy="4520317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57E6D0E-2B40-46B7-83EE-2847216C7B8F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970132-3063-4570-944A-39F08F28C75C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ED051D5-5CB6-4833-8B00-EC700F131352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49DB99F-9BF4-4732-855E-B8AC7DE266E3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6BC5642-2A13-4372-B926-853734EEF5CC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964182C-5E96-423D-B057-16CE57E7479D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BD8623F-A7E6-46F5-AF3B-08C54EB7B435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AD1816-8842-4401-917A-E02E1E73AB2A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00027"/>
            <a:ext cx="8897963" cy="724247"/>
          </a:xfrm>
        </p:spPr>
        <p:txBody>
          <a:bodyPr/>
          <a:lstStyle/>
          <a:p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Khi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mắc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a, ta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: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1004EE6-06B9-496F-B215-1D0051D2DEF4}"/>
              </a:ext>
            </a:extLst>
          </p:cNvPr>
          <p:cNvGrpSpPr/>
          <p:nvPr/>
        </p:nvGrpSpPr>
        <p:grpSpPr>
          <a:xfrm>
            <a:off x="-8552" y="2836190"/>
            <a:ext cx="3241720" cy="4209269"/>
            <a:chOff x="898378" y="2610709"/>
            <a:chExt cx="2740278" cy="349853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8FF5A22-6309-432C-984A-16EC4FCFD079}"/>
                </a:ext>
              </a:extLst>
            </p:cNvPr>
            <p:cNvGrpSpPr/>
            <p:nvPr/>
          </p:nvGrpSpPr>
          <p:grpSpPr>
            <a:xfrm rot="5179347">
              <a:off x="1630799" y="2722666"/>
              <a:ext cx="2119814" cy="1895900"/>
              <a:chOff x="9423207" y="3983156"/>
              <a:chExt cx="2119814" cy="189590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ED786EB-EC7E-4AE0-B3C3-11FAC3E50D52}"/>
                  </a:ext>
                </a:extLst>
              </p:cNvPr>
              <p:cNvSpPr>
                <a:spLocks/>
              </p:cNvSpPr>
              <p:nvPr/>
            </p:nvSpPr>
            <p:spPr>
              <a:xfrm rot="18902941">
                <a:off x="9423207" y="4277920"/>
                <a:ext cx="2119814" cy="1396196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99E20AC-F9BE-4D3C-9ECB-27F95C9690BA}"/>
                  </a:ext>
                </a:extLst>
              </p:cNvPr>
              <p:cNvSpPr/>
              <p:nvPr/>
            </p:nvSpPr>
            <p:spPr>
              <a:xfrm rot="18902941">
                <a:off x="9431062" y="4290263"/>
                <a:ext cx="2101836" cy="1370763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B5806DA-0205-4571-A6B9-0811ECC1CFA5}"/>
                  </a:ext>
                </a:extLst>
              </p:cNvPr>
              <p:cNvSpPr/>
              <p:nvPr/>
            </p:nvSpPr>
            <p:spPr>
              <a:xfrm rot="18902941">
                <a:off x="9510609" y="4379560"/>
                <a:ext cx="1919067" cy="1172764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id="{C1A3C684-C1C1-4914-8D59-A72841108E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2941">
                <a:off x="9922753" y="4999678"/>
                <a:ext cx="239076" cy="879378"/>
              </a:xfrm>
              <a:custGeom>
                <a:avLst/>
                <a:gdLst>
                  <a:gd name="T0" fmla="*/ 564 w 862"/>
                  <a:gd name="T1" fmla="*/ 78 h 2998"/>
                  <a:gd name="T2" fmla="*/ 579 w 862"/>
                  <a:gd name="T3" fmla="*/ 156 h 2998"/>
                  <a:gd name="T4" fmla="*/ 570 w 862"/>
                  <a:gd name="T5" fmla="*/ 282 h 2998"/>
                  <a:gd name="T6" fmla="*/ 531 w 862"/>
                  <a:gd name="T7" fmla="*/ 420 h 2998"/>
                  <a:gd name="T8" fmla="*/ 675 w 862"/>
                  <a:gd name="T9" fmla="*/ 489 h 2998"/>
                  <a:gd name="T10" fmla="*/ 819 w 862"/>
                  <a:gd name="T11" fmla="*/ 589 h 2998"/>
                  <a:gd name="T12" fmla="*/ 851 w 862"/>
                  <a:gd name="T13" fmla="*/ 876 h 2998"/>
                  <a:gd name="T14" fmla="*/ 846 w 862"/>
                  <a:gd name="T15" fmla="*/ 1427 h 2998"/>
                  <a:gd name="T16" fmla="*/ 817 w 862"/>
                  <a:gd name="T17" fmla="*/ 1724 h 2998"/>
                  <a:gd name="T18" fmla="*/ 739 w 862"/>
                  <a:gd name="T19" fmla="*/ 1745 h 2998"/>
                  <a:gd name="T20" fmla="*/ 753 w 862"/>
                  <a:gd name="T21" fmla="*/ 1714 h 2998"/>
                  <a:gd name="T22" fmla="*/ 750 w 862"/>
                  <a:gd name="T23" fmla="*/ 1698 h 2998"/>
                  <a:gd name="T24" fmla="*/ 790 w 862"/>
                  <a:gd name="T25" fmla="*/ 1658 h 2998"/>
                  <a:gd name="T26" fmla="*/ 788 w 862"/>
                  <a:gd name="T27" fmla="*/ 1607 h 2998"/>
                  <a:gd name="T28" fmla="*/ 742 w 862"/>
                  <a:gd name="T29" fmla="*/ 1660 h 2998"/>
                  <a:gd name="T30" fmla="*/ 751 w 862"/>
                  <a:gd name="T31" fmla="*/ 1380 h 2998"/>
                  <a:gd name="T32" fmla="*/ 702 w 862"/>
                  <a:gd name="T33" fmla="*/ 1000 h 2998"/>
                  <a:gd name="T34" fmla="*/ 684 w 862"/>
                  <a:gd name="T35" fmla="*/ 831 h 2998"/>
                  <a:gd name="T36" fmla="*/ 642 w 862"/>
                  <a:gd name="T37" fmla="*/ 1014 h 2998"/>
                  <a:gd name="T38" fmla="*/ 730 w 862"/>
                  <a:gd name="T39" fmla="*/ 1656 h 2998"/>
                  <a:gd name="T40" fmla="*/ 708 w 862"/>
                  <a:gd name="T41" fmla="*/ 1924 h 2998"/>
                  <a:gd name="T42" fmla="*/ 753 w 862"/>
                  <a:gd name="T43" fmla="*/ 2256 h 2998"/>
                  <a:gd name="T44" fmla="*/ 671 w 862"/>
                  <a:gd name="T45" fmla="*/ 2687 h 2998"/>
                  <a:gd name="T46" fmla="*/ 722 w 862"/>
                  <a:gd name="T47" fmla="*/ 2894 h 2998"/>
                  <a:gd name="T48" fmla="*/ 568 w 862"/>
                  <a:gd name="T49" fmla="*/ 2989 h 2998"/>
                  <a:gd name="T50" fmla="*/ 551 w 862"/>
                  <a:gd name="T51" fmla="*/ 2773 h 2998"/>
                  <a:gd name="T52" fmla="*/ 570 w 862"/>
                  <a:gd name="T53" fmla="*/ 2627 h 2998"/>
                  <a:gd name="T54" fmla="*/ 539 w 862"/>
                  <a:gd name="T55" fmla="*/ 2349 h 2998"/>
                  <a:gd name="T56" fmla="*/ 515 w 862"/>
                  <a:gd name="T57" fmla="*/ 1994 h 2998"/>
                  <a:gd name="T58" fmla="*/ 422 w 862"/>
                  <a:gd name="T59" fmla="*/ 1576 h 2998"/>
                  <a:gd name="T60" fmla="*/ 386 w 862"/>
                  <a:gd name="T61" fmla="*/ 1833 h 2998"/>
                  <a:gd name="T62" fmla="*/ 319 w 862"/>
                  <a:gd name="T63" fmla="*/ 2120 h 2998"/>
                  <a:gd name="T64" fmla="*/ 311 w 862"/>
                  <a:gd name="T65" fmla="*/ 2525 h 2998"/>
                  <a:gd name="T66" fmla="*/ 339 w 862"/>
                  <a:gd name="T67" fmla="*/ 2773 h 2998"/>
                  <a:gd name="T68" fmla="*/ 331 w 862"/>
                  <a:gd name="T69" fmla="*/ 2984 h 2998"/>
                  <a:gd name="T70" fmla="*/ 210 w 862"/>
                  <a:gd name="T71" fmla="*/ 2989 h 2998"/>
                  <a:gd name="T72" fmla="*/ 195 w 862"/>
                  <a:gd name="T73" fmla="*/ 2838 h 2998"/>
                  <a:gd name="T74" fmla="*/ 191 w 862"/>
                  <a:gd name="T75" fmla="*/ 2504 h 2998"/>
                  <a:gd name="T76" fmla="*/ 130 w 862"/>
                  <a:gd name="T77" fmla="*/ 2254 h 2998"/>
                  <a:gd name="T78" fmla="*/ 171 w 862"/>
                  <a:gd name="T79" fmla="*/ 1971 h 2998"/>
                  <a:gd name="T80" fmla="*/ 148 w 862"/>
                  <a:gd name="T81" fmla="*/ 1718 h 2998"/>
                  <a:gd name="T82" fmla="*/ 204 w 862"/>
                  <a:gd name="T83" fmla="*/ 1189 h 2998"/>
                  <a:gd name="T84" fmla="*/ 195 w 862"/>
                  <a:gd name="T85" fmla="*/ 809 h 2998"/>
                  <a:gd name="T86" fmla="*/ 168 w 862"/>
                  <a:gd name="T87" fmla="*/ 962 h 2998"/>
                  <a:gd name="T88" fmla="*/ 144 w 862"/>
                  <a:gd name="T89" fmla="*/ 1229 h 2998"/>
                  <a:gd name="T90" fmla="*/ 110 w 862"/>
                  <a:gd name="T91" fmla="*/ 1402 h 2998"/>
                  <a:gd name="T92" fmla="*/ 122 w 862"/>
                  <a:gd name="T93" fmla="*/ 1656 h 2998"/>
                  <a:gd name="T94" fmla="*/ 82 w 862"/>
                  <a:gd name="T95" fmla="*/ 1656 h 2998"/>
                  <a:gd name="T96" fmla="*/ 110 w 862"/>
                  <a:gd name="T97" fmla="*/ 1704 h 2998"/>
                  <a:gd name="T98" fmla="*/ 124 w 862"/>
                  <a:gd name="T99" fmla="*/ 1729 h 2998"/>
                  <a:gd name="T100" fmla="*/ 95 w 862"/>
                  <a:gd name="T101" fmla="*/ 1751 h 2998"/>
                  <a:gd name="T102" fmla="*/ 2 w 862"/>
                  <a:gd name="T103" fmla="*/ 1640 h 2998"/>
                  <a:gd name="T104" fmla="*/ 2 w 862"/>
                  <a:gd name="T105" fmla="*/ 1140 h 2998"/>
                  <a:gd name="T106" fmla="*/ 11 w 862"/>
                  <a:gd name="T107" fmla="*/ 933 h 2998"/>
                  <a:gd name="T108" fmla="*/ 22 w 862"/>
                  <a:gd name="T109" fmla="*/ 693 h 2998"/>
                  <a:gd name="T110" fmla="*/ 99 w 862"/>
                  <a:gd name="T111" fmla="*/ 524 h 2998"/>
                  <a:gd name="T112" fmla="*/ 288 w 862"/>
                  <a:gd name="T113" fmla="*/ 453 h 2998"/>
                  <a:gd name="T114" fmla="*/ 339 w 862"/>
                  <a:gd name="T115" fmla="*/ 311 h 2998"/>
                  <a:gd name="T116" fmla="*/ 299 w 862"/>
                  <a:gd name="T117" fmla="*/ 224 h 2998"/>
                  <a:gd name="T118" fmla="*/ 313 w 862"/>
                  <a:gd name="T119" fmla="*/ 104 h 2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2" h="2998">
                    <a:moveTo>
                      <a:pt x="439" y="0"/>
                    </a:moveTo>
                    <a:lnTo>
                      <a:pt x="522" y="27"/>
                    </a:lnTo>
                    <a:lnTo>
                      <a:pt x="551" y="73"/>
                    </a:lnTo>
                    <a:lnTo>
                      <a:pt x="555" y="76"/>
                    </a:lnTo>
                    <a:lnTo>
                      <a:pt x="560" y="78"/>
                    </a:lnTo>
                    <a:lnTo>
                      <a:pt x="564" y="78"/>
                    </a:lnTo>
                    <a:lnTo>
                      <a:pt x="568" y="80"/>
                    </a:lnTo>
                    <a:lnTo>
                      <a:pt x="570" y="80"/>
                    </a:lnTo>
                    <a:lnTo>
                      <a:pt x="573" y="84"/>
                    </a:lnTo>
                    <a:lnTo>
                      <a:pt x="575" y="87"/>
                    </a:lnTo>
                    <a:lnTo>
                      <a:pt x="579" y="93"/>
                    </a:lnTo>
                    <a:lnTo>
                      <a:pt x="579" y="156"/>
                    </a:lnTo>
                    <a:lnTo>
                      <a:pt x="580" y="180"/>
                    </a:lnTo>
                    <a:lnTo>
                      <a:pt x="584" y="202"/>
                    </a:lnTo>
                    <a:lnTo>
                      <a:pt x="588" y="222"/>
                    </a:lnTo>
                    <a:lnTo>
                      <a:pt x="588" y="240"/>
                    </a:lnTo>
                    <a:lnTo>
                      <a:pt x="580" y="262"/>
                    </a:lnTo>
                    <a:lnTo>
                      <a:pt x="570" y="282"/>
                    </a:lnTo>
                    <a:lnTo>
                      <a:pt x="557" y="302"/>
                    </a:lnTo>
                    <a:lnTo>
                      <a:pt x="544" y="324"/>
                    </a:lnTo>
                    <a:lnTo>
                      <a:pt x="533" y="344"/>
                    </a:lnTo>
                    <a:lnTo>
                      <a:pt x="526" y="367"/>
                    </a:lnTo>
                    <a:lnTo>
                      <a:pt x="524" y="393"/>
                    </a:lnTo>
                    <a:lnTo>
                      <a:pt x="531" y="420"/>
                    </a:lnTo>
                    <a:lnTo>
                      <a:pt x="544" y="438"/>
                    </a:lnTo>
                    <a:lnTo>
                      <a:pt x="562" y="453"/>
                    </a:lnTo>
                    <a:lnTo>
                      <a:pt x="586" y="464"/>
                    </a:lnTo>
                    <a:lnTo>
                      <a:pt x="613" y="473"/>
                    </a:lnTo>
                    <a:lnTo>
                      <a:pt x="644" y="482"/>
                    </a:lnTo>
                    <a:lnTo>
                      <a:pt x="675" y="489"/>
                    </a:lnTo>
                    <a:lnTo>
                      <a:pt x="706" y="498"/>
                    </a:lnTo>
                    <a:lnTo>
                      <a:pt x="737" y="507"/>
                    </a:lnTo>
                    <a:lnTo>
                      <a:pt x="762" y="520"/>
                    </a:lnTo>
                    <a:lnTo>
                      <a:pt x="786" y="536"/>
                    </a:lnTo>
                    <a:lnTo>
                      <a:pt x="802" y="556"/>
                    </a:lnTo>
                    <a:lnTo>
                      <a:pt x="819" y="589"/>
                    </a:lnTo>
                    <a:lnTo>
                      <a:pt x="831" y="629"/>
                    </a:lnTo>
                    <a:lnTo>
                      <a:pt x="840" y="674"/>
                    </a:lnTo>
                    <a:lnTo>
                      <a:pt x="846" y="722"/>
                    </a:lnTo>
                    <a:lnTo>
                      <a:pt x="850" y="774"/>
                    </a:lnTo>
                    <a:lnTo>
                      <a:pt x="851" y="825"/>
                    </a:lnTo>
                    <a:lnTo>
                      <a:pt x="851" y="876"/>
                    </a:lnTo>
                    <a:lnTo>
                      <a:pt x="851" y="925"/>
                    </a:lnTo>
                    <a:lnTo>
                      <a:pt x="851" y="973"/>
                    </a:lnTo>
                    <a:lnTo>
                      <a:pt x="862" y="1127"/>
                    </a:lnTo>
                    <a:lnTo>
                      <a:pt x="850" y="1227"/>
                    </a:lnTo>
                    <a:lnTo>
                      <a:pt x="844" y="1329"/>
                    </a:lnTo>
                    <a:lnTo>
                      <a:pt x="846" y="1427"/>
                    </a:lnTo>
                    <a:lnTo>
                      <a:pt x="853" y="1524"/>
                    </a:lnTo>
                    <a:lnTo>
                      <a:pt x="862" y="1616"/>
                    </a:lnTo>
                    <a:lnTo>
                      <a:pt x="862" y="1649"/>
                    </a:lnTo>
                    <a:lnTo>
                      <a:pt x="853" y="1676"/>
                    </a:lnTo>
                    <a:lnTo>
                      <a:pt x="839" y="1702"/>
                    </a:lnTo>
                    <a:lnTo>
                      <a:pt x="817" y="1724"/>
                    </a:lnTo>
                    <a:lnTo>
                      <a:pt x="793" y="1742"/>
                    </a:lnTo>
                    <a:lnTo>
                      <a:pt x="768" y="1754"/>
                    </a:lnTo>
                    <a:lnTo>
                      <a:pt x="742" y="1764"/>
                    </a:lnTo>
                    <a:lnTo>
                      <a:pt x="742" y="1756"/>
                    </a:lnTo>
                    <a:lnTo>
                      <a:pt x="740" y="1751"/>
                    </a:lnTo>
                    <a:lnTo>
                      <a:pt x="739" y="1745"/>
                    </a:lnTo>
                    <a:lnTo>
                      <a:pt x="739" y="1742"/>
                    </a:lnTo>
                    <a:lnTo>
                      <a:pt x="739" y="1736"/>
                    </a:lnTo>
                    <a:lnTo>
                      <a:pt x="739" y="1729"/>
                    </a:lnTo>
                    <a:lnTo>
                      <a:pt x="744" y="1724"/>
                    </a:lnTo>
                    <a:lnTo>
                      <a:pt x="750" y="1720"/>
                    </a:lnTo>
                    <a:lnTo>
                      <a:pt x="753" y="1714"/>
                    </a:lnTo>
                    <a:lnTo>
                      <a:pt x="757" y="1707"/>
                    </a:lnTo>
                    <a:lnTo>
                      <a:pt x="759" y="1700"/>
                    </a:lnTo>
                    <a:lnTo>
                      <a:pt x="755" y="1698"/>
                    </a:lnTo>
                    <a:lnTo>
                      <a:pt x="751" y="1698"/>
                    </a:lnTo>
                    <a:lnTo>
                      <a:pt x="750" y="1698"/>
                    </a:lnTo>
                    <a:lnTo>
                      <a:pt x="750" y="1698"/>
                    </a:lnTo>
                    <a:lnTo>
                      <a:pt x="750" y="1696"/>
                    </a:lnTo>
                    <a:lnTo>
                      <a:pt x="750" y="1694"/>
                    </a:lnTo>
                    <a:lnTo>
                      <a:pt x="748" y="1693"/>
                    </a:lnTo>
                    <a:lnTo>
                      <a:pt x="748" y="1687"/>
                    </a:lnTo>
                    <a:lnTo>
                      <a:pt x="770" y="1674"/>
                    </a:lnTo>
                    <a:lnTo>
                      <a:pt x="790" y="1658"/>
                    </a:lnTo>
                    <a:lnTo>
                      <a:pt x="808" y="1640"/>
                    </a:lnTo>
                    <a:lnTo>
                      <a:pt x="806" y="1631"/>
                    </a:lnTo>
                    <a:lnTo>
                      <a:pt x="804" y="1624"/>
                    </a:lnTo>
                    <a:lnTo>
                      <a:pt x="802" y="1618"/>
                    </a:lnTo>
                    <a:lnTo>
                      <a:pt x="799" y="1613"/>
                    </a:lnTo>
                    <a:lnTo>
                      <a:pt x="788" y="1607"/>
                    </a:lnTo>
                    <a:lnTo>
                      <a:pt x="779" y="1613"/>
                    </a:lnTo>
                    <a:lnTo>
                      <a:pt x="775" y="1625"/>
                    </a:lnTo>
                    <a:lnTo>
                      <a:pt x="771" y="1638"/>
                    </a:lnTo>
                    <a:lnTo>
                      <a:pt x="766" y="1647"/>
                    </a:lnTo>
                    <a:lnTo>
                      <a:pt x="757" y="1656"/>
                    </a:lnTo>
                    <a:lnTo>
                      <a:pt x="742" y="1660"/>
                    </a:lnTo>
                    <a:lnTo>
                      <a:pt x="735" y="1547"/>
                    </a:lnTo>
                    <a:lnTo>
                      <a:pt x="768" y="1493"/>
                    </a:lnTo>
                    <a:lnTo>
                      <a:pt x="768" y="1469"/>
                    </a:lnTo>
                    <a:lnTo>
                      <a:pt x="766" y="1442"/>
                    </a:lnTo>
                    <a:lnTo>
                      <a:pt x="759" y="1413"/>
                    </a:lnTo>
                    <a:lnTo>
                      <a:pt x="751" y="1380"/>
                    </a:lnTo>
                    <a:lnTo>
                      <a:pt x="742" y="1349"/>
                    </a:lnTo>
                    <a:lnTo>
                      <a:pt x="733" y="1318"/>
                    </a:lnTo>
                    <a:lnTo>
                      <a:pt x="724" y="1291"/>
                    </a:lnTo>
                    <a:lnTo>
                      <a:pt x="719" y="1267"/>
                    </a:lnTo>
                    <a:lnTo>
                      <a:pt x="722" y="1056"/>
                    </a:lnTo>
                    <a:lnTo>
                      <a:pt x="702" y="1000"/>
                    </a:lnTo>
                    <a:lnTo>
                      <a:pt x="699" y="974"/>
                    </a:lnTo>
                    <a:lnTo>
                      <a:pt x="697" y="945"/>
                    </a:lnTo>
                    <a:lnTo>
                      <a:pt x="695" y="914"/>
                    </a:lnTo>
                    <a:lnTo>
                      <a:pt x="695" y="884"/>
                    </a:lnTo>
                    <a:lnTo>
                      <a:pt x="691" y="854"/>
                    </a:lnTo>
                    <a:lnTo>
                      <a:pt x="684" y="831"/>
                    </a:lnTo>
                    <a:lnTo>
                      <a:pt x="671" y="813"/>
                    </a:lnTo>
                    <a:lnTo>
                      <a:pt x="668" y="809"/>
                    </a:lnTo>
                    <a:lnTo>
                      <a:pt x="668" y="889"/>
                    </a:lnTo>
                    <a:lnTo>
                      <a:pt x="653" y="927"/>
                    </a:lnTo>
                    <a:lnTo>
                      <a:pt x="644" y="969"/>
                    </a:lnTo>
                    <a:lnTo>
                      <a:pt x="642" y="1014"/>
                    </a:lnTo>
                    <a:lnTo>
                      <a:pt x="642" y="1060"/>
                    </a:lnTo>
                    <a:lnTo>
                      <a:pt x="648" y="1105"/>
                    </a:lnTo>
                    <a:lnTo>
                      <a:pt x="655" y="1149"/>
                    </a:lnTo>
                    <a:lnTo>
                      <a:pt x="662" y="1187"/>
                    </a:lnTo>
                    <a:lnTo>
                      <a:pt x="728" y="1620"/>
                    </a:lnTo>
                    <a:lnTo>
                      <a:pt x="730" y="1656"/>
                    </a:lnTo>
                    <a:lnTo>
                      <a:pt x="728" y="1698"/>
                    </a:lnTo>
                    <a:lnTo>
                      <a:pt x="722" y="1744"/>
                    </a:lnTo>
                    <a:lnTo>
                      <a:pt x="717" y="1789"/>
                    </a:lnTo>
                    <a:lnTo>
                      <a:pt x="710" y="1836"/>
                    </a:lnTo>
                    <a:lnTo>
                      <a:pt x="708" y="1882"/>
                    </a:lnTo>
                    <a:lnTo>
                      <a:pt x="708" y="1924"/>
                    </a:lnTo>
                    <a:lnTo>
                      <a:pt x="713" y="1974"/>
                    </a:lnTo>
                    <a:lnTo>
                      <a:pt x="722" y="2027"/>
                    </a:lnTo>
                    <a:lnTo>
                      <a:pt x="733" y="2082"/>
                    </a:lnTo>
                    <a:lnTo>
                      <a:pt x="744" y="2140"/>
                    </a:lnTo>
                    <a:lnTo>
                      <a:pt x="751" y="2198"/>
                    </a:lnTo>
                    <a:lnTo>
                      <a:pt x="753" y="2256"/>
                    </a:lnTo>
                    <a:lnTo>
                      <a:pt x="748" y="2313"/>
                    </a:lnTo>
                    <a:lnTo>
                      <a:pt x="731" y="2387"/>
                    </a:lnTo>
                    <a:lnTo>
                      <a:pt x="715" y="2458"/>
                    </a:lnTo>
                    <a:lnTo>
                      <a:pt x="699" y="2531"/>
                    </a:lnTo>
                    <a:lnTo>
                      <a:pt x="684" y="2607"/>
                    </a:lnTo>
                    <a:lnTo>
                      <a:pt x="671" y="2687"/>
                    </a:lnTo>
                    <a:lnTo>
                      <a:pt x="670" y="2727"/>
                    </a:lnTo>
                    <a:lnTo>
                      <a:pt x="675" y="2762"/>
                    </a:lnTo>
                    <a:lnTo>
                      <a:pt x="684" y="2796"/>
                    </a:lnTo>
                    <a:lnTo>
                      <a:pt x="697" y="2829"/>
                    </a:lnTo>
                    <a:lnTo>
                      <a:pt x="710" y="2862"/>
                    </a:lnTo>
                    <a:lnTo>
                      <a:pt x="722" y="2894"/>
                    </a:lnTo>
                    <a:lnTo>
                      <a:pt x="731" y="2927"/>
                    </a:lnTo>
                    <a:lnTo>
                      <a:pt x="735" y="2964"/>
                    </a:lnTo>
                    <a:lnTo>
                      <a:pt x="699" y="2980"/>
                    </a:lnTo>
                    <a:lnTo>
                      <a:pt x="659" y="2989"/>
                    </a:lnTo>
                    <a:lnTo>
                      <a:pt x="615" y="2991"/>
                    </a:lnTo>
                    <a:lnTo>
                      <a:pt x="568" y="2989"/>
                    </a:lnTo>
                    <a:lnTo>
                      <a:pt x="559" y="2962"/>
                    </a:lnTo>
                    <a:lnTo>
                      <a:pt x="551" y="2929"/>
                    </a:lnTo>
                    <a:lnTo>
                      <a:pt x="548" y="2894"/>
                    </a:lnTo>
                    <a:lnTo>
                      <a:pt x="551" y="2856"/>
                    </a:lnTo>
                    <a:lnTo>
                      <a:pt x="555" y="2784"/>
                    </a:lnTo>
                    <a:lnTo>
                      <a:pt x="551" y="2773"/>
                    </a:lnTo>
                    <a:lnTo>
                      <a:pt x="546" y="2760"/>
                    </a:lnTo>
                    <a:lnTo>
                      <a:pt x="542" y="2745"/>
                    </a:lnTo>
                    <a:lnTo>
                      <a:pt x="542" y="2727"/>
                    </a:lnTo>
                    <a:lnTo>
                      <a:pt x="551" y="2696"/>
                    </a:lnTo>
                    <a:lnTo>
                      <a:pt x="560" y="2664"/>
                    </a:lnTo>
                    <a:lnTo>
                      <a:pt x="570" y="2627"/>
                    </a:lnTo>
                    <a:lnTo>
                      <a:pt x="575" y="2589"/>
                    </a:lnTo>
                    <a:lnTo>
                      <a:pt x="577" y="2545"/>
                    </a:lnTo>
                    <a:lnTo>
                      <a:pt x="571" y="2500"/>
                    </a:lnTo>
                    <a:lnTo>
                      <a:pt x="560" y="2453"/>
                    </a:lnTo>
                    <a:lnTo>
                      <a:pt x="550" y="2402"/>
                    </a:lnTo>
                    <a:lnTo>
                      <a:pt x="539" y="2349"/>
                    </a:lnTo>
                    <a:lnTo>
                      <a:pt x="535" y="2294"/>
                    </a:lnTo>
                    <a:lnTo>
                      <a:pt x="539" y="2240"/>
                    </a:lnTo>
                    <a:lnTo>
                      <a:pt x="559" y="2116"/>
                    </a:lnTo>
                    <a:lnTo>
                      <a:pt x="548" y="2076"/>
                    </a:lnTo>
                    <a:lnTo>
                      <a:pt x="531" y="2036"/>
                    </a:lnTo>
                    <a:lnTo>
                      <a:pt x="515" y="1994"/>
                    </a:lnTo>
                    <a:lnTo>
                      <a:pt x="502" y="1953"/>
                    </a:lnTo>
                    <a:lnTo>
                      <a:pt x="491" y="1784"/>
                    </a:lnTo>
                    <a:lnTo>
                      <a:pt x="439" y="1540"/>
                    </a:lnTo>
                    <a:lnTo>
                      <a:pt x="431" y="1540"/>
                    </a:lnTo>
                    <a:lnTo>
                      <a:pt x="426" y="1556"/>
                    </a:lnTo>
                    <a:lnTo>
                      <a:pt x="422" y="1576"/>
                    </a:lnTo>
                    <a:lnTo>
                      <a:pt x="422" y="1600"/>
                    </a:lnTo>
                    <a:lnTo>
                      <a:pt x="406" y="1642"/>
                    </a:lnTo>
                    <a:lnTo>
                      <a:pt x="397" y="1685"/>
                    </a:lnTo>
                    <a:lnTo>
                      <a:pt x="391" y="1733"/>
                    </a:lnTo>
                    <a:lnTo>
                      <a:pt x="390" y="1782"/>
                    </a:lnTo>
                    <a:lnTo>
                      <a:pt x="386" y="1833"/>
                    </a:lnTo>
                    <a:lnTo>
                      <a:pt x="382" y="1885"/>
                    </a:lnTo>
                    <a:lnTo>
                      <a:pt x="375" y="1936"/>
                    </a:lnTo>
                    <a:lnTo>
                      <a:pt x="362" y="1985"/>
                    </a:lnTo>
                    <a:lnTo>
                      <a:pt x="346" y="2031"/>
                    </a:lnTo>
                    <a:lnTo>
                      <a:pt x="330" y="2076"/>
                    </a:lnTo>
                    <a:lnTo>
                      <a:pt x="319" y="2120"/>
                    </a:lnTo>
                    <a:lnTo>
                      <a:pt x="339" y="2209"/>
                    </a:lnTo>
                    <a:lnTo>
                      <a:pt x="339" y="2364"/>
                    </a:lnTo>
                    <a:lnTo>
                      <a:pt x="331" y="2400"/>
                    </a:lnTo>
                    <a:lnTo>
                      <a:pt x="322" y="2438"/>
                    </a:lnTo>
                    <a:lnTo>
                      <a:pt x="315" y="2482"/>
                    </a:lnTo>
                    <a:lnTo>
                      <a:pt x="311" y="2525"/>
                    </a:lnTo>
                    <a:lnTo>
                      <a:pt x="315" y="2569"/>
                    </a:lnTo>
                    <a:lnTo>
                      <a:pt x="319" y="2664"/>
                    </a:lnTo>
                    <a:lnTo>
                      <a:pt x="348" y="2727"/>
                    </a:lnTo>
                    <a:lnTo>
                      <a:pt x="348" y="2744"/>
                    </a:lnTo>
                    <a:lnTo>
                      <a:pt x="344" y="2758"/>
                    </a:lnTo>
                    <a:lnTo>
                      <a:pt x="339" y="2773"/>
                    </a:lnTo>
                    <a:lnTo>
                      <a:pt x="335" y="2784"/>
                    </a:lnTo>
                    <a:lnTo>
                      <a:pt x="331" y="2822"/>
                    </a:lnTo>
                    <a:lnTo>
                      <a:pt x="333" y="2862"/>
                    </a:lnTo>
                    <a:lnTo>
                      <a:pt x="335" y="2902"/>
                    </a:lnTo>
                    <a:lnTo>
                      <a:pt x="337" y="2944"/>
                    </a:lnTo>
                    <a:lnTo>
                      <a:pt x="331" y="2984"/>
                    </a:lnTo>
                    <a:lnTo>
                      <a:pt x="322" y="2984"/>
                    </a:lnTo>
                    <a:lnTo>
                      <a:pt x="304" y="2993"/>
                    </a:lnTo>
                    <a:lnTo>
                      <a:pt x="280" y="2998"/>
                    </a:lnTo>
                    <a:lnTo>
                      <a:pt x="257" y="2998"/>
                    </a:lnTo>
                    <a:lnTo>
                      <a:pt x="233" y="2996"/>
                    </a:lnTo>
                    <a:lnTo>
                      <a:pt x="210" y="2989"/>
                    </a:lnTo>
                    <a:lnTo>
                      <a:pt x="190" y="2980"/>
                    </a:lnTo>
                    <a:lnTo>
                      <a:pt x="173" y="2965"/>
                    </a:lnTo>
                    <a:lnTo>
                      <a:pt x="162" y="2949"/>
                    </a:lnTo>
                    <a:lnTo>
                      <a:pt x="159" y="2929"/>
                    </a:lnTo>
                    <a:lnTo>
                      <a:pt x="179" y="2885"/>
                    </a:lnTo>
                    <a:lnTo>
                      <a:pt x="195" y="2838"/>
                    </a:lnTo>
                    <a:lnTo>
                      <a:pt x="206" y="2784"/>
                    </a:lnTo>
                    <a:lnTo>
                      <a:pt x="211" y="2727"/>
                    </a:lnTo>
                    <a:lnTo>
                      <a:pt x="213" y="2671"/>
                    </a:lnTo>
                    <a:lnTo>
                      <a:pt x="210" y="2613"/>
                    </a:lnTo>
                    <a:lnTo>
                      <a:pt x="202" y="2556"/>
                    </a:lnTo>
                    <a:lnTo>
                      <a:pt x="191" y="2504"/>
                    </a:lnTo>
                    <a:lnTo>
                      <a:pt x="179" y="2467"/>
                    </a:lnTo>
                    <a:lnTo>
                      <a:pt x="166" y="2431"/>
                    </a:lnTo>
                    <a:lnTo>
                      <a:pt x="153" y="2389"/>
                    </a:lnTo>
                    <a:lnTo>
                      <a:pt x="140" y="2347"/>
                    </a:lnTo>
                    <a:lnTo>
                      <a:pt x="133" y="2302"/>
                    </a:lnTo>
                    <a:lnTo>
                      <a:pt x="130" y="2254"/>
                    </a:lnTo>
                    <a:lnTo>
                      <a:pt x="135" y="2204"/>
                    </a:lnTo>
                    <a:lnTo>
                      <a:pt x="142" y="2165"/>
                    </a:lnTo>
                    <a:lnTo>
                      <a:pt x="151" y="2120"/>
                    </a:lnTo>
                    <a:lnTo>
                      <a:pt x="159" y="2071"/>
                    </a:lnTo>
                    <a:lnTo>
                      <a:pt x="166" y="2022"/>
                    </a:lnTo>
                    <a:lnTo>
                      <a:pt x="171" y="1971"/>
                    </a:lnTo>
                    <a:lnTo>
                      <a:pt x="171" y="1924"/>
                    </a:lnTo>
                    <a:lnTo>
                      <a:pt x="168" y="1880"/>
                    </a:lnTo>
                    <a:lnTo>
                      <a:pt x="162" y="1847"/>
                    </a:lnTo>
                    <a:lnTo>
                      <a:pt x="157" y="1809"/>
                    </a:lnTo>
                    <a:lnTo>
                      <a:pt x="151" y="1765"/>
                    </a:lnTo>
                    <a:lnTo>
                      <a:pt x="148" y="1718"/>
                    </a:lnTo>
                    <a:lnTo>
                      <a:pt x="144" y="1673"/>
                    </a:lnTo>
                    <a:lnTo>
                      <a:pt x="142" y="1629"/>
                    </a:lnTo>
                    <a:lnTo>
                      <a:pt x="144" y="1591"/>
                    </a:lnTo>
                    <a:lnTo>
                      <a:pt x="148" y="1560"/>
                    </a:lnTo>
                    <a:lnTo>
                      <a:pt x="195" y="1224"/>
                    </a:lnTo>
                    <a:lnTo>
                      <a:pt x="204" y="1189"/>
                    </a:lnTo>
                    <a:lnTo>
                      <a:pt x="213" y="1153"/>
                    </a:lnTo>
                    <a:lnTo>
                      <a:pt x="222" y="1113"/>
                    </a:lnTo>
                    <a:lnTo>
                      <a:pt x="226" y="1071"/>
                    </a:lnTo>
                    <a:lnTo>
                      <a:pt x="222" y="1029"/>
                    </a:lnTo>
                    <a:lnTo>
                      <a:pt x="199" y="904"/>
                    </a:lnTo>
                    <a:lnTo>
                      <a:pt x="195" y="809"/>
                    </a:lnTo>
                    <a:lnTo>
                      <a:pt x="191" y="813"/>
                    </a:lnTo>
                    <a:lnTo>
                      <a:pt x="180" y="836"/>
                    </a:lnTo>
                    <a:lnTo>
                      <a:pt x="175" y="865"/>
                    </a:lnTo>
                    <a:lnTo>
                      <a:pt x="171" y="896"/>
                    </a:lnTo>
                    <a:lnTo>
                      <a:pt x="171" y="929"/>
                    </a:lnTo>
                    <a:lnTo>
                      <a:pt x="168" y="962"/>
                    </a:lnTo>
                    <a:lnTo>
                      <a:pt x="162" y="993"/>
                    </a:lnTo>
                    <a:lnTo>
                      <a:pt x="139" y="1067"/>
                    </a:lnTo>
                    <a:lnTo>
                      <a:pt x="135" y="1107"/>
                    </a:lnTo>
                    <a:lnTo>
                      <a:pt x="135" y="1147"/>
                    </a:lnTo>
                    <a:lnTo>
                      <a:pt x="140" y="1189"/>
                    </a:lnTo>
                    <a:lnTo>
                      <a:pt x="144" y="1229"/>
                    </a:lnTo>
                    <a:lnTo>
                      <a:pt x="144" y="1269"/>
                    </a:lnTo>
                    <a:lnTo>
                      <a:pt x="139" y="1309"/>
                    </a:lnTo>
                    <a:lnTo>
                      <a:pt x="135" y="1325"/>
                    </a:lnTo>
                    <a:lnTo>
                      <a:pt x="128" y="1347"/>
                    </a:lnTo>
                    <a:lnTo>
                      <a:pt x="119" y="1373"/>
                    </a:lnTo>
                    <a:lnTo>
                      <a:pt x="110" y="1402"/>
                    </a:lnTo>
                    <a:lnTo>
                      <a:pt x="102" y="1429"/>
                    </a:lnTo>
                    <a:lnTo>
                      <a:pt x="99" y="1456"/>
                    </a:lnTo>
                    <a:lnTo>
                      <a:pt x="97" y="1480"/>
                    </a:lnTo>
                    <a:lnTo>
                      <a:pt x="99" y="1500"/>
                    </a:lnTo>
                    <a:lnTo>
                      <a:pt x="128" y="1544"/>
                    </a:lnTo>
                    <a:lnTo>
                      <a:pt x="122" y="1656"/>
                    </a:lnTo>
                    <a:lnTo>
                      <a:pt x="108" y="1660"/>
                    </a:lnTo>
                    <a:lnTo>
                      <a:pt x="99" y="1640"/>
                    </a:lnTo>
                    <a:lnTo>
                      <a:pt x="91" y="1616"/>
                    </a:lnTo>
                    <a:lnTo>
                      <a:pt x="68" y="1607"/>
                    </a:lnTo>
                    <a:lnTo>
                      <a:pt x="62" y="1636"/>
                    </a:lnTo>
                    <a:lnTo>
                      <a:pt x="82" y="1656"/>
                    </a:lnTo>
                    <a:lnTo>
                      <a:pt x="104" y="1678"/>
                    </a:lnTo>
                    <a:lnTo>
                      <a:pt x="119" y="1700"/>
                    </a:lnTo>
                    <a:lnTo>
                      <a:pt x="115" y="1702"/>
                    </a:lnTo>
                    <a:lnTo>
                      <a:pt x="111" y="1702"/>
                    </a:lnTo>
                    <a:lnTo>
                      <a:pt x="110" y="1702"/>
                    </a:lnTo>
                    <a:lnTo>
                      <a:pt x="110" y="1704"/>
                    </a:lnTo>
                    <a:lnTo>
                      <a:pt x="110" y="1704"/>
                    </a:lnTo>
                    <a:lnTo>
                      <a:pt x="110" y="1705"/>
                    </a:lnTo>
                    <a:lnTo>
                      <a:pt x="108" y="1707"/>
                    </a:lnTo>
                    <a:lnTo>
                      <a:pt x="108" y="1713"/>
                    </a:lnTo>
                    <a:lnTo>
                      <a:pt x="119" y="1718"/>
                    </a:lnTo>
                    <a:lnTo>
                      <a:pt x="124" y="1729"/>
                    </a:lnTo>
                    <a:lnTo>
                      <a:pt x="128" y="1744"/>
                    </a:lnTo>
                    <a:lnTo>
                      <a:pt x="124" y="1749"/>
                    </a:lnTo>
                    <a:lnTo>
                      <a:pt x="122" y="1754"/>
                    </a:lnTo>
                    <a:lnTo>
                      <a:pt x="119" y="1760"/>
                    </a:lnTo>
                    <a:lnTo>
                      <a:pt x="115" y="1764"/>
                    </a:lnTo>
                    <a:lnTo>
                      <a:pt x="95" y="1751"/>
                    </a:lnTo>
                    <a:lnTo>
                      <a:pt x="75" y="1740"/>
                    </a:lnTo>
                    <a:lnTo>
                      <a:pt x="57" y="1729"/>
                    </a:lnTo>
                    <a:lnTo>
                      <a:pt x="39" y="1714"/>
                    </a:lnTo>
                    <a:lnTo>
                      <a:pt x="24" y="1696"/>
                    </a:lnTo>
                    <a:lnTo>
                      <a:pt x="11" y="1673"/>
                    </a:lnTo>
                    <a:lnTo>
                      <a:pt x="2" y="1640"/>
                    </a:lnTo>
                    <a:lnTo>
                      <a:pt x="2" y="1607"/>
                    </a:lnTo>
                    <a:lnTo>
                      <a:pt x="6" y="1574"/>
                    </a:lnTo>
                    <a:lnTo>
                      <a:pt x="11" y="1540"/>
                    </a:lnTo>
                    <a:lnTo>
                      <a:pt x="17" y="1505"/>
                    </a:lnTo>
                    <a:lnTo>
                      <a:pt x="19" y="1473"/>
                    </a:lnTo>
                    <a:lnTo>
                      <a:pt x="2" y="1140"/>
                    </a:lnTo>
                    <a:lnTo>
                      <a:pt x="0" y="1105"/>
                    </a:lnTo>
                    <a:lnTo>
                      <a:pt x="2" y="1071"/>
                    </a:lnTo>
                    <a:lnTo>
                      <a:pt x="8" y="1038"/>
                    </a:lnTo>
                    <a:lnTo>
                      <a:pt x="13" y="1005"/>
                    </a:lnTo>
                    <a:lnTo>
                      <a:pt x="15" y="969"/>
                    </a:lnTo>
                    <a:lnTo>
                      <a:pt x="11" y="933"/>
                    </a:lnTo>
                    <a:lnTo>
                      <a:pt x="8" y="904"/>
                    </a:lnTo>
                    <a:lnTo>
                      <a:pt x="6" y="867"/>
                    </a:lnTo>
                    <a:lnTo>
                      <a:pt x="8" y="825"/>
                    </a:lnTo>
                    <a:lnTo>
                      <a:pt x="11" y="782"/>
                    </a:lnTo>
                    <a:lnTo>
                      <a:pt x="17" y="736"/>
                    </a:lnTo>
                    <a:lnTo>
                      <a:pt x="22" y="693"/>
                    </a:lnTo>
                    <a:lnTo>
                      <a:pt x="30" y="653"/>
                    </a:lnTo>
                    <a:lnTo>
                      <a:pt x="39" y="616"/>
                    </a:lnTo>
                    <a:lnTo>
                      <a:pt x="46" y="587"/>
                    </a:lnTo>
                    <a:lnTo>
                      <a:pt x="55" y="567"/>
                    </a:lnTo>
                    <a:lnTo>
                      <a:pt x="75" y="544"/>
                    </a:lnTo>
                    <a:lnTo>
                      <a:pt x="99" y="524"/>
                    </a:lnTo>
                    <a:lnTo>
                      <a:pt x="128" y="509"/>
                    </a:lnTo>
                    <a:lnTo>
                      <a:pt x="159" y="496"/>
                    </a:lnTo>
                    <a:lnTo>
                      <a:pt x="191" y="485"/>
                    </a:lnTo>
                    <a:lnTo>
                      <a:pt x="224" y="476"/>
                    </a:lnTo>
                    <a:lnTo>
                      <a:pt x="257" y="465"/>
                    </a:lnTo>
                    <a:lnTo>
                      <a:pt x="288" y="453"/>
                    </a:lnTo>
                    <a:lnTo>
                      <a:pt x="315" y="436"/>
                    </a:lnTo>
                    <a:lnTo>
                      <a:pt x="339" y="416"/>
                    </a:lnTo>
                    <a:lnTo>
                      <a:pt x="339" y="391"/>
                    </a:lnTo>
                    <a:lnTo>
                      <a:pt x="340" y="364"/>
                    </a:lnTo>
                    <a:lnTo>
                      <a:pt x="340" y="336"/>
                    </a:lnTo>
                    <a:lnTo>
                      <a:pt x="339" y="311"/>
                    </a:lnTo>
                    <a:lnTo>
                      <a:pt x="331" y="293"/>
                    </a:lnTo>
                    <a:lnTo>
                      <a:pt x="322" y="280"/>
                    </a:lnTo>
                    <a:lnTo>
                      <a:pt x="313" y="269"/>
                    </a:lnTo>
                    <a:lnTo>
                      <a:pt x="304" y="254"/>
                    </a:lnTo>
                    <a:lnTo>
                      <a:pt x="299" y="236"/>
                    </a:lnTo>
                    <a:lnTo>
                      <a:pt x="299" y="224"/>
                    </a:lnTo>
                    <a:lnTo>
                      <a:pt x="302" y="214"/>
                    </a:lnTo>
                    <a:lnTo>
                      <a:pt x="306" y="207"/>
                    </a:lnTo>
                    <a:lnTo>
                      <a:pt x="311" y="200"/>
                    </a:lnTo>
                    <a:lnTo>
                      <a:pt x="315" y="193"/>
                    </a:lnTo>
                    <a:lnTo>
                      <a:pt x="302" y="133"/>
                    </a:lnTo>
                    <a:lnTo>
                      <a:pt x="313" y="104"/>
                    </a:lnTo>
                    <a:lnTo>
                      <a:pt x="330" y="74"/>
                    </a:lnTo>
                    <a:lnTo>
                      <a:pt x="353" y="47"/>
                    </a:lnTo>
                    <a:lnTo>
                      <a:pt x="380" y="25"/>
                    </a:lnTo>
                    <a:lnTo>
                      <a:pt x="410" y="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97FC43C6-750E-44FB-866B-D4E084370269}"/>
                  </a:ext>
                </a:extLst>
              </p:cNvPr>
              <p:cNvGrpSpPr/>
              <p:nvPr/>
            </p:nvGrpSpPr>
            <p:grpSpPr>
              <a:xfrm rot="18900000">
                <a:off x="10066374" y="4360768"/>
                <a:ext cx="1196173" cy="911419"/>
                <a:chOff x="11413389" y="3573459"/>
                <a:chExt cx="1196173" cy="911419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4CB187E-9062-4669-8CF3-3BFD4491F470}"/>
                    </a:ext>
                  </a:extLst>
                </p:cNvPr>
                <p:cNvSpPr/>
                <p:nvPr/>
              </p:nvSpPr>
              <p:spPr>
                <a:xfrm>
                  <a:off x="11413389" y="3573459"/>
                  <a:ext cx="1196173" cy="138033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5781CE2B-822C-4A91-B2CF-E540EF865A08}"/>
                    </a:ext>
                  </a:extLst>
                </p:cNvPr>
                <p:cNvSpPr/>
                <p:nvPr/>
              </p:nvSpPr>
              <p:spPr>
                <a:xfrm>
                  <a:off x="11422238" y="3822358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2104D4C5-3BE5-40EC-9EF8-AAE979025671}"/>
                    </a:ext>
                  </a:extLst>
                </p:cNvPr>
                <p:cNvSpPr/>
                <p:nvPr/>
              </p:nvSpPr>
              <p:spPr>
                <a:xfrm>
                  <a:off x="11473996" y="3874089"/>
                  <a:ext cx="451750" cy="301194"/>
                </a:xfrm>
                <a:custGeom>
                  <a:avLst/>
                  <a:gdLst>
                    <a:gd name="connsiteX0" fmla="*/ 146903 w 451750"/>
                    <a:gd name="connsiteY0" fmla="*/ 254995 h 301194"/>
                    <a:gd name="connsiteX1" fmla="*/ 442184 w 451750"/>
                    <a:gd name="connsiteY1" fmla="*/ 254995 h 301194"/>
                    <a:gd name="connsiteX2" fmla="*/ 451747 w 451750"/>
                    <a:gd name="connsiteY2" fmla="*/ 264558 h 301194"/>
                    <a:gd name="connsiteX3" fmla="*/ 451747 w 451750"/>
                    <a:gd name="connsiteY3" fmla="*/ 291631 h 301194"/>
                    <a:gd name="connsiteX4" fmla="*/ 442184 w 451750"/>
                    <a:gd name="connsiteY4" fmla="*/ 301194 h 301194"/>
                    <a:gd name="connsiteX5" fmla="*/ 146903 w 451750"/>
                    <a:gd name="connsiteY5" fmla="*/ 301194 h 301194"/>
                    <a:gd name="connsiteX6" fmla="*/ 137340 w 451750"/>
                    <a:gd name="connsiteY6" fmla="*/ 291631 h 301194"/>
                    <a:gd name="connsiteX7" fmla="*/ 137340 w 451750"/>
                    <a:gd name="connsiteY7" fmla="*/ 264558 h 301194"/>
                    <a:gd name="connsiteX8" fmla="*/ 146903 w 451750"/>
                    <a:gd name="connsiteY8" fmla="*/ 254995 h 301194"/>
                    <a:gd name="connsiteX9" fmla="*/ 9563 w 451750"/>
                    <a:gd name="connsiteY9" fmla="*/ 254995 h 301194"/>
                    <a:gd name="connsiteX10" fmla="*/ 83300 w 451750"/>
                    <a:gd name="connsiteY10" fmla="*/ 254995 h 301194"/>
                    <a:gd name="connsiteX11" fmla="*/ 92863 w 451750"/>
                    <a:gd name="connsiteY11" fmla="*/ 264558 h 301194"/>
                    <a:gd name="connsiteX12" fmla="*/ 92863 w 451750"/>
                    <a:gd name="connsiteY12" fmla="*/ 291631 h 301194"/>
                    <a:gd name="connsiteX13" fmla="*/ 83300 w 451750"/>
                    <a:gd name="connsiteY13" fmla="*/ 301194 h 301194"/>
                    <a:gd name="connsiteX14" fmla="*/ 9563 w 451750"/>
                    <a:gd name="connsiteY14" fmla="*/ 301194 h 301194"/>
                    <a:gd name="connsiteX15" fmla="*/ 0 w 451750"/>
                    <a:gd name="connsiteY15" fmla="*/ 291631 h 301194"/>
                    <a:gd name="connsiteX16" fmla="*/ 0 w 451750"/>
                    <a:gd name="connsiteY16" fmla="*/ 264558 h 301194"/>
                    <a:gd name="connsiteX17" fmla="*/ 9563 w 451750"/>
                    <a:gd name="connsiteY17" fmla="*/ 254995 h 301194"/>
                    <a:gd name="connsiteX18" fmla="*/ 146904 w 451750"/>
                    <a:gd name="connsiteY18" fmla="*/ 169997 h 301194"/>
                    <a:gd name="connsiteX19" fmla="*/ 442185 w 451750"/>
                    <a:gd name="connsiteY19" fmla="*/ 169997 h 301194"/>
                    <a:gd name="connsiteX20" fmla="*/ 451748 w 451750"/>
                    <a:gd name="connsiteY20" fmla="*/ 179560 h 301194"/>
                    <a:gd name="connsiteX21" fmla="*/ 451748 w 451750"/>
                    <a:gd name="connsiteY21" fmla="*/ 206633 h 301194"/>
                    <a:gd name="connsiteX22" fmla="*/ 442185 w 451750"/>
                    <a:gd name="connsiteY22" fmla="*/ 216196 h 301194"/>
                    <a:gd name="connsiteX23" fmla="*/ 146904 w 451750"/>
                    <a:gd name="connsiteY23" fmla="*/ 216196 h 301194"/>
                    <a:gd name="connsiteX24" fmla="*/ 137341 w 451750"/>
                    <a:gd name="connsiteY24" fmla="*/ 206633 h 301194"/>
                    <a:gd name="connsiteX25" fmla="*/ 137341 w 451750"/>
                    <a:gd name="connsiteY25" fmla="*/ 179560 h 301194"/>
                    <a:gd name="connsiteX26" fmla="*/ 146904 w 451750"/>
                    <a:gd name="connsiteY26" fmla="*/ 169997 h 301194"/>
                    <a:gd name="connsiteX27" fmla="*/ 9563 w 451750"/>
                    <a:gd name="connsiteY27" fmla="*/ 169997 h 301194"/>
                    <a:gd name="connsiteX28" fmla="*/ 83300 w 451750"/>
                    <a:gd name="connsiteY28" fmla="*/ 169997 h 301194"/>
                    <a:gd name="connsiteX29" fmla="*/ 92863 w 451750"/>
                    <a:gd name="connsiteY29" fmla="*/ 179560 h 301194"/>
                    <a:gd name="connsiteX30" fmla="*/ 92863 w 451750"/>
                    <a:gd name="connsiteY30" fmla="*/ 206633 h 301194"/>
                    <a:gd name="connsiteX31" fmla="*/ 83300 w 451750"/>
                    <a:gd name="connsiteY31" fmla="*/ 216196 h 301194"/>
                    <a:gd name="connsiteX32" fmla="*/ 9563 w 451750"/>
                    <a:gd name="connsiteY32" fmla="*/ 216196 h 301194"/>
                    <a:gd name="connsiteX33" fmla="*/ 0 w 451750"/>
                    <a:gd name="connsiteY33" fmla="*/ 206633 h 301194"/>
                    <a:gd name="connsiteX34" fmla="*/ 0 w 451750"/>
                    <a:gd name="connsiteY34" fmla="*/ 179560 h 301194"/>
                    <a:gd name="connsiteX35" fmla="*/ 9563 w 451750"/>
                    <a:gd name="connsiteY35" fmla="*/ 169997 h 301194"/>
                    <a:gd name="connsiteX36" fmla="*/ 146903 w 451750"/>
                    <a:gd name="connsiteY36" fmla="*/ 84998 h 301194"/>
                    <a:gd name="connsiteX37" fmla="*/ 442184 w 451750"/>
                    <a:gd name="connsiteY37" fmla="*/ 84998 h 301194"/>
                    <a:gd name="connsiteX38" fmla="*/ 451747 w 451750"/>
                    <a:gd name="connsiteY38" fmla="*/ 94561 h 301194"/>
                    <a:gd name="connsiteX39" fmla="*/ 451747 w 451750"/>
                    <a:gd name="connsiteY39" fmla="*/ 121634 h 301194"/>
                    <a:gd name="connsiteX40" fmla="*/ 442184 w 451750"/>
                    <a:gd name="connsiteY40" fmla="*/ 131197 h 301194"/>
                    <a:gd name="connsiteX41" fmla="*/ 146903 w 451750"/>
                    <a:gd name="connsiteY41" fmla="*/ 131197 h 301194"/>
                    <a:gd name="connsiteX42" fmla="*/ 137340 w 451750"/>
                    <a:gd name="connsiteY42" fmla="*/ 121634 h 301194"/>
                    <a:gd name="connsiteX43" fmla="*/ 137340 w 451750"/>
                    <a:gd name="connsiteY43" fmla="*/ 94561 h 301194"/>
                    <a:gd name="connsiteX44" fmla="*/ 146903 w 451750"/>
                    <a:gd name="connsiteY44" fmla="*/ 84998 h 301194"/>
                    <a:gd name="connsiteX45" fmla="*/ 9563 w 451750"/>
                    <a:gd name="connsiteY45" fmla="*/ 84998 h 301194"/>
                    <a:gd name="connsiteX46" fmla="*/ 83300 w 451750"/>
                    <a:gd name="connsiteY46" fmla="*/ 84998 h 301194"/>
                    <a:gd name="connsiteX47" fmla="*/ 92863 w 451750"/>
                    <a:gd name="connsiteY47" fmla="*/ 94561 h 301194"/>
                    <a:gd name="connsiteX48" fmla="*/ 92863 w 451750"/>
                    <a:gd name="connsiteY48" fmla="*/ 121634 h 301194"/>
                    <a:gd name="connsiteX49" fmla="*/ 83300 w 451750"/>
                    <a:gd name="connsiteY49" fmla="*/ 131197 h 301194"/>
                    <a:gd name="connsiteX50" fmla="*/ 9563 w 451750"/>
                    <a:gd name="connsiteY50" fmla="*/ 131197 h 301194"/>
                    <a:gd name="connsiteX51" fmla="*/ 0 w 451750"/>
                    <a:gd name="connsiteY51" fmla="*/ 121634 h 301194"/>
                    <a:gd name="connsiteX52" fmla="*/ 0 w 451750"/>
                    <a:gd name="connsiteY52" fmla="*/ 94561 h 301194"/>
                    <a:gd name="connsiteX53" fmla="*/ 9563 w 451750"/>
                    <a:gd name="connsiteY53" fmla="*/ 84998 h 301194"/>
                    <a:gd name="connsiteX54" fmla="*/ 9564 w 451750"/>
                    <a:gd name="connsiteY54" fmla="*/ 1 h 301194"/>
                    <a:gd name="connsiteX55" fmla="*/ 83301 w 451750"/>
                    <a:gd name="connsiteY55" fmla="*/ 1 h 301194"/>
                    <a:gd name="connsiteX56" fmla="*/ 92864 w 451750"/>
                    <a:gd name="connsiteY56" fmla="*/ 9564 h 301194"/>
                    <a:gd name="connsiteX57" fmla="*/ 92864 w 451750"/>
                    <a:gd name="connsiteY57" fmla="*/ 36637 h 301194"/>
                    <a:gd name="connsiteX58" fmla="*/ 83301 w 451750"/>
                    <a:gd name="connsiteY58" fmla="*/ 46200 h 301194"/>
                    <a:gd name="connsiteX59" fmla="*/ 9564 w 451750"/>
                    <a:gd name="connsiteY59" fmla="*/ 46200 h 301194"/>
                    <a:gd name="connsiteX60" fmla="*/ 1 w 451750"/>
                    <a:gd name="connsiteY60" fmla="*/ 36637 h 301194"/>
                    <a:gd name="connsiteX61" fmla="*/ 1 w 451750"/>
                    <a:gd name="connsiteY61" fmla="*/ 9564 h 301194"/>
                    <a:gd name="connsiteX62" fmla="*/ 9564 w 451750"/>
                    <a:gd name="connsiteY62" fmla="*/ 1 h 301194"/>
                    <a:gd name="connsiteX63" fmla="*/ 146906 w 451750"/>
                    <a:gd name="connsiteY63" fmla="*/ 0 h 301194"/>
                    <a:gd name="connsiteX64" fmla="*/ 442187 w 451750"/>
                    <a:gd name="connsiteY64" fmla="*/ 0 h 301194"/>
                    <a:gd name="connsiteX65" fmla="*/ 451750 w 451750"/>
                    <a:gd name="connsiteY65" fmla="*/ 9563 h 301194"/>
                    <a:gd name="connsiteX66" fmla="*/ 451750 w 451750"/>
                    <a:gd name="connsiteY66" fmla="*/ 36636 h 301194"/>
                    <a:gd name="connsiteX67" fmla="*/ 442187 w 451750"/>
                    <a:gd name="connsiteY67" fmla="*/ 46199 h 301194"/>
                    <a:gd name="connsiteX68" fmla="*/ 146906 w 451750"/>
                    <a:gd name="connsiteY68" fmla="*/ 46199 h 301194"/>
                    <a:gd name="connsiteX69" fmla="*/ 137343 w 451750"/>
                    <a:gd name="connsiteY69" fmla="*/ 36636 h 301194"/>
                    <a:gd name="connsiteX70" fmla="*/ 137343 w 451750"/>
                    <a:gd name="connsiteY70" fmla="*/ 9563 h 301194"/>
                    <a:gd name="connsiteX71" fmla="*/ 146906 w 451750"/>
                    <a:gd name="connsiteY71" fmla="*/ 0 h 30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451750" h="301194">
                      <a:moveTo>
                        <a:pt x="146903" y="254995"/>
                      </a:moveTo>
                      <a:lnTo>
                        <a:pt x="442184" y="254995"/>
                      </a:lnTo>
                      <a:cubicBezTo>
                        <a:pt x="447465" y="254995"/>
                        <a:pt x="451747" y="259277"/>
                        <a:pt x="451747" y="264558"/>
                      </a:cubicBezTo>
                      <a:lnTo>
                        <a:pt x="451747" y="291631"/>
                      </a:lnTo>
                      <a:cubicBezTo>
                        <a:pt x="451747" y="296912"/>
                        <a:pt x="447465" y="301194"/>
                        <a:pt x="442184" y="301194"/>
                      </a:cubicBezTo>
                      <a:lnTo>
                        <a:pt x="146903" y="301194"/>
                      </a:lnTo>
                      <a:cubicBezTo>
                        <a:pt x="141622" y="301194"/>
                        <a:pt x="137340" y="296912"/>
                        <a:pt x="137340" y="291631"/>
                      </a:cubicBezTo>
                      <a:lnTo>
                        <a:pt x="137340" y="264558"/>
                      </a:lnTo>
                      <a:cubicBezTo>
                        <a:pt x="137340" y="259277"/>
                        <a:pt x="141622" y="254995"/>
                        <a:pt x="146903" y="254995"/>
                      </a:cubicBezTo>
                      <a:close/>
                      <a:moveTo>
                        <a:pt x="9563" y="254995"/>
                      </a:moveTo>
                      <a:lnTo>
                        <a:pt x="83300" y="254995"/>
                      </a:lnTo>
                      <a:cubicBezTo>
                        <a:pt x="88581" y="254995"/>
                        <a:pt x="92863" y="259277"/>
                        <a:pt x="92863" y="264558"/>
                      </a:cubicBezTo>
                      <a:lnTo>
                        <a:pt x="92863" y="291631"/>
                      </a:lnTo>
                      <a:cubicBezTo>
                        <a:pt x="92863" y="296912"/>
                        <a:pt x="88581" y="301194"/>
                        <a:pt x="83300" y="301194"/>
                      </a:cubicBezTo>
                      <a:lnTo>
                        <a:pt x="9563" y="301194"/>
                      </a:lnTo>
                      <a:cubicBezTo>
                        <a:pt x="4282" y="301194"/>
                        <a:pt x="0" y="296912"/>
                        <a:pt x="0" y="291631"/>
                      </a:cubicBezTo>
                      <a:lnTo>
                        <a:pt x="0" y="264558"/>
                      </a:lnTo>
                      <a:cubicBezTo>
                        <a:pt x="0" y="259277"/>
                        <a:pt x="4282" y="254995"/>
                        <a:pt x="9563" y="254995"/>
                      </a:cubicBezTo>
                      <a:close/>
                      <a:moveTo>
                        <a:pt x="146904" y="169997"/>
                      </a:moveTo>
                      <a:lnTo>
                        <a:pt x="442185" y="169997"/>
                      </a:lnTo>
                      <a:cubicBezTo>
                        <a:pt x="447466" y="169997"/>
                        <a:pt x="451748" y="174279"/>
                        <a:pt x="451748" y="179560"/>
                      </a:cubicBezTo>
                      <a:lnTo>
                        <a:pt x="451748" y="206633"/>
                      </a:lnTo>
                      <a:cubicBezTo>
                        <a:pt x="451748" y="211914"/>
                        <a:pt x="447466" y="216196"/>
                        <a:pt x="442185" y="216196"/>
                      </a:cubicBezTo>
                      <a:lnTo>
                        <a:pt x="146904" y="216196"/>
                      </a:lnTo>
                      <a:cubicBezTo>
                        <a:pt x="141623" y="216196"/>
                        <a:pt x="137341" y="211914"/>
                        <a:pt x="137341" y="206633"/>
                      </a:cubicBezTo>
                      <a:lnTo>
                        <a:pt x="137341" y="179560"/>
                      </a:lnTo>
                      <a:cubicBezTo>
                        <a:pt x="137341" y="174279"/>
                        <a:pt x="141623" y="169997"/>
                        <a:pt x="146904" y="169997"/>
                      </a:cubicBezTo>
                      <a:close/>
                      <a:moveTo>
                        <a:pt x="9563" y="169997"/>
                      </a:moveTo>
                      <a:lnTo>
                        <a:pt x="83300" y="169997"/>
                      </a:lnTo>
                      <a:cubicBezTo>
                        <a:pt x="88581" y="169997"/>
                        <a:pt x="92863" y="174279"/>
                        <a:pt x="92863" y="179560"/>
                      </a:cubicBezTo>
                      <a:lnTo>
                        <a:pt x="92863" y="206633"/>
                      </a:lnTo>
                      <a:cubicBezTo>
                        <a:pt x="92863" y="211914"/>
                        <a:pt x="88581" y="216196"/>
                        <a:pt x="83300" y="216196"/>
                      </a:cubicBezTo>
                      <a:lnTo>
                        <a:pt x="9563" y="216196"/>
                      </a:lnTo>
                      <a:cubicBezTo>
                        <a:pt x="4282" y="216196"/>
                        <a:pt x="0" y="211914"/>
                        <a:pt x="0" y="206633"/>
                      </a:cubicBezTo>
                      <a:lnTo>
                        <a:pt x="0" y="179560"/>
                      </a:lnTo>
                      <a:cubicBezTo>
                        <a:pt x="0" y="174279"/>
                        <a:pt x="4282" y="169997"/>
                        <a:pt x="9563" y="169997"/>
                      </a:cubicBezTo>
                      <a:close/>
                      <a:moveTo>
                        <a:pt x="146903" y="84998"/>
                      </a:moveTo>
                      <a:lnTo>
                        <a:pt x="442184" y="84998"/>
                      </a:lnTo>
                      <a:cubicBezTo>
                        <a:pt x="447465" y="84998"/>
                        <a:pt x="451747" y="89280"/>
                        <a:pt x="451747" y="94561"/>
                      </a:cubicBezTo>
                      <a:lnTo>
                        <a:pt x="451747" y="121634"/>
                      </a:lnTo>
                      <a:cubicBezTo>
                        <a:pt x="451747" y="126915"/>
                        <a:pt x="447465" y="131197"/>
                        <a:pt x="442184" y="131197"/>
                      </a:cubicBezTo>
                      <a:lnTo>
                        <a:pt x="146903" y="131197"/>
                      </a:lnTo>
                      <a:cubicBezTo>
                        <a:pt x="141622" y="131197"/>
                        <a:pt x="137340" y="126915"/>
                        <a:pt x="137340" y="121634"/>
                      </a:cubicBezTo>
                      <a:lnTo>
                        <a:pt x="137340" y="94561"/>
                      </a:lnTo>
                      <a:cubicBezTo>
                        <a:pt x="137340" y="89280"/>
                        <a:pt x="141622" y="84998"/>
                        <a:pt x="146903" y="84998"/>
                      </a:cubicBezTo>
                      <a:close/>
                      <a:moveTo>
                        <a:pt x="9563" y="84998"/>
                      </a:moveTo>
                      <a:lnTo>
                        <a:pt x="83300" y="84998"/>
                      </a:lnTo>
                      <a:cubicBezTo>
                        <a:pt x="88581" y="84998"/>
                        <a:pt x="92863" y="89280"/>
                        <a:pt x="92863" y="94561"/>
                      </a:cubicBezTo>
                      <a:lnTo>
                        <a:pt x="92863" y="121634"/>
                      </a:lnTo>
                      <a:cubicBezTo>
                        <a:pt x="92863" y="126915"/>
                        <a:pt x="88581" y="131197"/>
                        <a:pt x="83300" y="131197"/>
                      </a:cubicBezTo>
                      <a:lnTo>
                        <a:pt x="9563" y="131197"/>
                      </a:lnTo>
                      <a:cubicBezTo>
                        <a:pt x="4282" y="131197"/>
                        <a:pt x="0" y="126915"/>
                        <a:pt x="0" y="121634"/>
                      </a:cubicBezTo>
                      <a:lnTo>
                        <a:pt x="0" y="94561"/>
                      </a:lnTo>
                      <a:cubicBezTo>
                        <a:pt x="0" y="89280"/>
                        <a:pt x="4282" y="84998"/>
                        <a:pt x="9563" y="84998"/>
                      </a:cubicBezTo>
                      <a:close/>
                      <a:moveTo>
                        <a:pt x="9564" y="1"/>
                      </a:moveTo>
                      <a:lnTo>
                        <a:pt x="83301" y="1"/>
                      </a:lnTo>
                      <a:cubicBezTo>
                        <a:pt x="88582" y="1"/>
                        <a:pt x="92864" y="4283"/>
                        <a:pt x="92864" y="9564"/>
                      </a:cubicBezTo>
                      <a:lnTo>
                        <a:pt x="92864" y="36637"/>
                      </a:lnTo>
                      <a:cubicBezTo>
                        <a:pt x="92864" y="41918"/>
                        <a:pt x="88582" y="46200"/>
                        <a:pt x="83301" y="46200"/>
                      </a:cubicBezTo>
                      <a:lnTo>
                        <a:pt x="9564" y="46200"/>
                      </a:lnTo>
                      <a:cubicBezTo>
                        <a:pt x="4283" y="46200"/>
                        <a:pt x="1" y="41918"/>
                        <a:pt x="1" y="36637"/>
                      </a:cubicBezTo>
                      <a:lnTo>
                        <a:pt x="1" y="9564"/>
                      </a:lnTo>
                      <a:cubicBezTo>
                        <a:pt x="1" y="4283"/>
                        <a:pt x="4283" y="1"/>
                        <a:pt x="9564" y="1"/>
                      </a:cubicBezTo>
                      <a:close/>
                      <a:moveTo>
                        <a:pt x="146906" y="0"/>
                      </a:moveTo>
                      <a:lnTo>
                        <a:pt x="442187" y="0"/>
                      </a:lnTo>
                      <a:cubicBezTo>
                        <a:pt x="447468" y="0"/>
                        <a:pt x="451750" y="4282"/>
                        <a:pt x="451750" y="9563"/>
                      </a:cubicBezTo>
                      <a:lnTo>
                        <a:pt x="451750" y="36636"/>
                      </a:lnTo>
                      <a:cubicBezTo>
                        <a:pt x="451750" y="41917"/>
                        <a:pt x="447468" y="46199"/>
                        <a:pt x="442187" y="46199"/>
                      </a:cubicBezTo>
                      <a:lnTo>
                        <a:pt x="146906" y="46199"/>
                      </a:lnTo>
                      <a:cubicBezTo>
                        <a:pt x="141625" y="46199"/>
                        <a:pt x="137343" y="41917"/>
                        <a:pt x="137343" y="36636"/>
                      </a:cubicBezTo>
                      <a:lnTo>
                        <a:pt x="137343" y="9563"/>
                      </a:lnTo>
                      <a:cubicBezTo>
                        <a:pt x="137343" y="4282"/>
                        <a:pt x="141625" y="0"/>
                        <a:pt x="146906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C9A29DD-8188-43CD-94E1-DF945BFE33A9}"/>
                    </a:ext>
                  </a:extLst>
                </p:cNvPr>
                <p:cNvSpPr/>
                <p:nvPr/>
              </p:nvSpPr>
              <p:spPr>
                <a:xfrm>
                  <a:off x="12066277" y="3822357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0CC52F52-AB1B-4C85-8C43-6DDB5A74DCCD}"/>
                    </a:ext>
                  </a:extLst>
                </p:cNvPr>
                <p:cNvSpPr/>
                <p:nvPr/>
              </p:nvSpPr>
              <p:spPr>
                <a:xfrm>
                  <a:off x="12140596" y="3858434"/>
                  <a:ext cx="394645" cy="307976"/>
                </a:xfrm>
                <a:custGeom>
                  <a:avLst/>
                  <a:gdLst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88205 w 785813"/>
                    <a:gd name="connsiteY2" fmla="*/ 449038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262 h 700797"/>
                    <a:gd name="connsiteX1" fmla="*/ 62563 w 785813"/>
                    <a:gd name="connsiteY1" fmla="*/ 487736 h 700797"/>
                    <a:gd name="connsiteX2" fmla="*/ 88205 w 785813"/>
                    <a:gd name="connsiteY2" fmla="*/ 448957 h 700797"/>
                    <a:gd name="connsiteX3" fmla="*/ 206794 w 785813"/>
                    <a:gd name="connsiteY3" fmla="*/ 525933 h 700797"/>
                    <a:gd name="connsiteX4" fmla="*/ 204788 w 785813"/>
                    <a:gd name="connsiteY4" fmla="*/ 1006 h 700797"/>
                    <a:gd name="connsiteX5" fmla="*/ 290513 w 785813"/>
                    <a:gd name="connsiteY5" fmla="*/ 686806 h 700797"/>
                    <a:gd name="connsiteX6" fmla="*/ 447675 w 785813"/>
                    <a:gd name="connsiteY6" fmla="*/ 451062 h 700797"/>
                    <a:gd name="connsiteX7" fmla="*/ 581025 w 785813"/>
                    <a:gd name="connsiteY7" fmla="*/ 310568 h 700797"/>
                    <a:gd name="connsiteX8" fmla="*/ 745331 w 785813"/>
                    <a:gd name="connsiteY8" fmla="*/ 422487 h 700797"/>
                    <a:gd name="connsiteX9" fmla="*/ 785813 w 785813"/>
                    <a:gd name="connsiteY9" fmla="*/ 448681 h 700797"/>
                    <a:gd name="connsiteX0" fmla="*/ 0 w 785813"/>
                    <a:gd name="connsiteY0" fmla="*/ 527247 h 700782"/>
                    <a:gd name="connsiteX1" fmla="*/ 62563 w 785813"/>
                    <a:gd name="connsiteY1" fmla="*/ 487721 h 700782"/>
                    <a:gd name="connsiteX2" fmla="*/ 88205 w 785813"/>
                    <a:gd name="connsiteY2" fmla="*/ 448942 h 700782"/>
                    <a:gd name="connsiteX3" fmla="*/ 206794 w 785813"/>
                    <a:gd name="connsiteY3" fmla="*/ 525918 h 700782"/>
                    <a:gd name="connsiteX4" fmla="*/ 204788 w 785813"/>
                    <a:gd name="connsiteY4" fmla="*/ 991 h 700782"/>
                    <a:gd name="connsiteX5" fmla="*/ 290513 w 785813"/>
                    <a:gd name="connsiteY5" fmla="*/ 686791 h 700782"/>
                    <a:gd name="connsiteX6" fmla="*/ 447675 w 785813"/>
                    <a:gd name="connsiteY6" fmla="*/ 451047 h 700782"/>
                    <a:gd name="connsiteX7" fmla="*/ 581025 w 785813"/>
                    <a:gd name="connsiteY7" fmla="*/ 310553 h 700782"/>
                    <a:gd name="connsiteX8" fmla="*/ 745331 w 785813"/>
                    <a:gd name="connsiteY8" fmla="*/ 422472 h 700782"/>
                    <a:gd name="connsiteX9" fmla="*/ 785813 w 785813"/>
                    <a:gd name="connsiteY9" fmla="*/ 448666 h 700782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57 h 700892"/>
                    <a:gd name="connsiteX1" fmla="*/ 62563 w 785813"/>
                    <a:gd name="connsiteY1" fmla="*/ 487831 h 700892"/>
                    <a:gd name="connsiteX2" fmla="*/ 91915 w 785813"/>
                    <a:gd name="connsiteY2" fmla="*/ 447198 h 700892"/>
                    <a:gd name="connsiteX3" fmla="*/ 204011 w 785813"/>
                    <a:gd name="connsiteY3" fmla="*/ 525100 h 700892"/>
                    <a:gd name="connsiteX4" fmla="*/ 204788 w 785813"/>
                    <a:gd name="connsiteY4" fmla="*/ 1101 h 700892"/>
                    <a:gd name="connsiteX5" fmla="*/ 290513 w 785813"/>
                    <a:gd name="connsiteY5" fmla="*/ 686901 h 700892"/>
                    <a:gd name="connsiteX6" fmla="*/ 447675 w 785813"/>
                    <a:gd name="connsiteY6" fmla="*/ 451157 h 700892"/>
                    <a:gd name="connsiteX7" fmla="*/ 581025 w 785813"/>
                    <a:gd name="connsiteY7" fmla="*/ 310663 h 700892"/>
                    <a:gd name="connsiteX8" fmla="*/ 745331 w 785813"/>
                    <a:gd name="connsiteY8" fmla="*/ 422582 h 700892"/>
                    <a:gd name="connsiteX9" fmla="*/ 785813 w 785813"/>
                    <a:gd name="connsiteY9" fmla="*/ 448776 h 700892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47675 w 785813"/>
                    <a:gd name="connsiteY6" fmla="*/ 450056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85340 h 744884"/>
                    <a:gd name="connsiteX1" fmla="*/ 62563 w 791379"/>
                    <a:gd name="connsiteY1" fmla="*/ 545814 h 744884"/>
                    <a:gd name="connsiteX2" fmla="*/ 91915 w 791379"/>
                    <a:gd name="connsiteY2" fmla="*/ 505181 h 744884"/>
                    <a:gd name="connsiteX3" fmla="*/ 204011 w 791379"/>
                    <a:gd name="connsiteY3" fmla="*/ 583083 h 744884"/>
                    <a:gd name="connsiteX4" fmla="*/ 204788 w 791379"/>
                    <a:gd name="connsiteY4" fmla="*/ 59084 h 744884"/>
                    <a:gd name="connsiteX5" fmla="*/ 211293 w 791379"/>
                    <a:gd name="connsiteY5" fmla="*/ 89141 h 744884"/>
                    <a:gd name="connsiteX6" fmla="*/ 290513 w 791379"/>
                    <a:gd name="connsiteY6" fmla="*/ 744884 h 744884"/>
                    <a:gd name="connsiteX7" fmla="*/ 481994 w 791379"/>
                    <a:gd name="connsiteY7" fmla="*/ 522126 h 744884"/>
                    <a:gd name="connsiteX8" fmla="*/ 603286 w 791379"/>
                    <a:gd name="connsiteY8" fmla="*/ 351023 h 744884"/>
                    <a:gd name="connsiteX9" fmla="*/ 693389 w 791379"/>
                    <a:gd name="connsiteY9" fmla="*/ 466652 h 744884"/>
                    <a:gd name="connsiteX10" fmla="*/ 791379 w 791379"/>
                    <a:gd name="connsiteY10" fmla="*/ 512324 h 744884"/>
                    <a:gd name="connsiteX0" fmla="*/ 0 w 791379"/>
                    <a:gd name="connsiteY0" fmla="*/ 554003 h 713547"/>
                    <a:gd name="connsiteX1" fmla="*/ 62563 w 791379"/>
                    <a:gd name="connsiteY1" fmla="*/ 514477 h 713547"/>
                    <a:gd name="connsiteX2" fmla="*/ 91915 w 791379"/>
                    <a:gd name="connsiteY2" fmla="*/ 473844 h 713547"/>
                    <a:gd name="connsiteX3" fmla="*/ 204011 w 791379"/>
                    <a:gd name="connsiteY3" fmla="*/ 551746 h 713547"/>
                    <a:gd name="connsiteX4" fmla="*/ 207463 w 791379"/>
                    <a:gd name="connsiteY4" fmla="*/ 102636 h 713547"/>
                    <a:gd name="connsiteX5" fmla="*/ 211293 w 791379"/>
                    <a:gd name="connsiteY5" fmla="*/ 57804 h 713547"/>
                    <a:gd name="connsiteX6" fmla="*/ 290513 w 791379"/>
                    <a:gd name="connsiteY6" fmla="*/ 713547 h 713547"/>
                    <a:gd name="connsiteX7" fmla="*/ 481994 w 791379"/>
                    <a:gd name="connsiteY7" fmla="*/ 490789 h 713547"/>
                    <a:gd name="connsiteX8" fmla="*/ 603286 w 791379"/>
                    <a:gd name="connsiteY8" fmla="*/ 319686 h 713547"/>
                    <a:gd name="connsiteX9" fmla="*/ 693389 w 791379"/>
                    <a:gd name="connsiteY9" fmla="*/ 435315 h 713547"/>
                    <a:gd name="connsiteX10" fmla="*/ 791379 w 791379"/>
                    <a:gd name="connsiteY10" fmla="*/ 480987 h 713547"/>
                    <a:gd name="connsiteX0" fmla="*/ 0 w 791379"/>
                    <a:gd name="connsiteY0" fmla="*/ 541094 h 700638"/>
                    <a:gd name="connsiteX1" fmla="*/ 62563 w 791379"/>
                    <a:gd name="connsiteY1" fmla="*/ 501568 h 700638"/>
                    <a:gd name="connsiteX2" fmla="*/ 91915 w 791379"/>
                    <a:gd name="connsiteY2" fmla="*/ 460935 h 700638"/>
                    <a:gd name="connsiteX3" fmla="*/ 204011 w 791379"/>
                    <a:gd name="connsiteY3" fmla="*/ 538837 h 700638"/>
                    <a:gd name="connsiteX4" fmla="*/ 207463 w 791379"/>
                    <a:gd name="connsiteY4" fmla="*/ 89727 h 700638"/>
                    <a:gd name="connsiteX5" fmla="*/ 211293 w 791379"/>
                    <a:gd name="connsiteY5" fmla="*/ 44895 h 700638"/>
                    <a:gd name="connsiteX6" fmla="*/ 290513 w 791379"/>
                    <a:gd name="connsiteY6" fmla="*/ 700638 h 700638"/>
                    <a:gd name="connsiteX7" fmla="*/ 481994 w 791379"/>
                    <a:gd name="connsiteY7" fmla="*/ 477880 h 700638"/>
                    <a:gd name="connsiteX8" fmla="*/ 603286 w 791379"/>
                    <a:gd name="connsiteY8" fmla="*/ 306777 h 700638"/>
                    <a:gd name="connsiteX9" fmla="*/ 693389 w 791379"/>
                    <a:gd name="connsiteY9" fmla="*/ 422406 h 700638"/>
                    <a:gd name="connsiteX10" fmla="*/ 791379 w 791379"/>
                    <a:gd name="connsiteY10" fmla="*/ 468078 h 700638"/>
                    <a:gd name="connsiteX0" fmla="*/ 0 w 791379"/>
                    <a:gd name="connsiteY0" fmla="*/ 506900 h 666444"/>
                    <a:gd name="connsiteX1" fmla="*/ 62563 w 791379"/>
                    <a:gd name="connsiteY1" fmla="*/ 467374 h 666444"/>
                    <a:gd name="connsiteX2" fmla="*/ 91915 w 791379"/>
                    <a:gd name="connsiteY2" fmla="*/ 426741 h 666444"/>
                    <a:gd name="connsiteX3" fmla="*/ 204011 w 791379"/>
                    <a:gd name="connsiteY3" fmla="*/ 504643 h 666444"/>
                    <a:gd name="connsiteX4" fmla="*/ 207463 w 791379"/>
                    <a:gd name="connsiteY4" fmla="*/ 55533 h 666444"/>
                    <a:gd name="connsiteX5" fmla="*/ 218425 w 791379"/>
                    <a:gd name="connsiteY5" fmla="*/ 56169 h 666444"/>
                    <a:gd name="connsiteX6" fmla="*/ 290513 w 791379"/>
                    <a:gd name="connsiteY6" fmla="*/ 666444 h 666444"/>
                    <a:gd name="connsiteX7" fmla="*/ 481994 w 791379"/>
                    <a:gd name="connsiteY7" fmla="*/ 443686 h 666444"/>
                    <a:gd name="connsiteX8" fmla="*/ 603286 w 791379"/>
                    <a:gd name="connsiteY8" fmla="*/ 272583 h 666444"/>
                    <a:gd name="connsiteX9" fmla="*/ 693389 w 791379"/>
                    <a:gd name="connsiteY9" fmla="*/ 388212 h 666444"/>
                    <a:gd name="connsiteX10" fmla="*/ 791379 w 791379"/>
                    <a:gd name="connsiteY10" fmla="*/ 433884 h 666444"/>
                    <a:gd name="connsiteX0" fmla="*/ 0 w 791379"/>
                    <a:gd name="connsiteY0" fmla="*/ 489672 h 649216"/>
                    <a:gd name="connsiteX1" fmla="*/ 62563 w 791379"/>
                    <a:gd name="connsiteY1" fmla="*/ 450146 h 649216"/>
                    <a:gd name="connsiteX2" fmla="*/ 91915 w 791379"/>
                    <a:gd name="connsiteY2" fmla="*/ 409513 h 649216"/>
                    <a:gd name="connsiteX3" fmla="*/ 204011 w 791379"/>
                    <a:gd name="connsiteY3" fmla="*/ 487415 h 649216"/>
                    <a:gd name="connsiteX4" fmla="*/ 207463 w 791379"/>
                    <a:gd name="connsiteY4" fmla="*/ 38305 h 649216"/>
                    <a:gd name="connsiteX5" fmla="*/ 218425 w 791379"/>
                    <a:gd name="connsiteY5" fmla="*/ 38941 h 649216"/>
                    <a:gd name="connsiteX6" fmla="*/ 290513 w 791379"/>
                    <a:gd name="connsiteY6" fmla="*/ 649216 h 649216"/>
                    <a:gd name="connsiteX7" fmla="*/ 481994 w 791379"/>
                    <a:gd name="connsiteY7" fmla="*/ 426458 h 649216"/>
                    <a:gd name="connsiteX8" fmla="*/ 603286 w 791379"/>
                    <a:gd name="connsiteY8" fmla="*/ 255355 h 649216"/>
                    <a:gd name="connsiteX9" fmla="*/ 693389 w 791379"/>
                    <a:gd name="connsiteY9" fmla="*/ 370984 h 649216"/>
                    <a:gd name="connsiteX10" fmla="*/ 791379 w 791379"/>
                    <a:gd name="connsiteY10" fmla="*/ 416656 h 649216"/>
                    <a:gd name="connsiteX0" fmla="*/ 0 w 791379"/>
                    <a:gd name="connsiteY0" fmla="*/ 489672 h 665434"/>
                    <a:gd name="connsiteX1" fmla="*/ 62563 w 791379"/>
                    <a:gd name="connsiteY1" fmla="*/ 450146 h 665434"/>
                    <a:gd name="connsiteX2" fmla="*/ 91915 w 791379"/>
                    <a:gd name="connsiteY2" fmla="*/ 409513 h 665434"/>
                    <a:gd name="connsiteX3" fmla="*/ 204011 w 791379"/>
                    <a:gd name="connsiteY3" fmla="*/ 487415 h 665434"/>
                    <a:gd name="connsiteX4" fmla="*/ 207463 w 791379"/>
                    <a:gd name="connsiteY4" fmla="*/ 38305 h 665434"/>
                    <a:gd name="connsiteX5" fmla="*/ 218425 w 791379"/>
                    <a:gd name="connsiteY5" fmla="*/ 38941 h 665434"/>
                    <a:gd name="connsiteX6" fmla="*/ 267460 w 791379"/>
                    <a:gd name="connsiteY6" fmla="*/ 580102 h 665434"/>
                    <a:gd name="connsiteX7" fmla="*/ 290513 w 791379"/>
                    <a:gd name="connsiteY7" fmla="*/ 649216 h 665434"/>
                    <a:gd name="connsiteX8" fmla="*/ 481994 w 791379"/>
                    <a:gd name="connsiteY8" fmla="*/ 426458 h 665434"/>
                    <a:gd name="connsiteX9" fmla="*/ 603286 w 791379"/>
                    <a:gd name="connsiteY9" fmla="*/ 255355 h 665434"/>
                    <a:gd name="connsiteX10" fmla="*/ 693389 w 791379"/>
                    <a:gd name="connsiteY10" fmla="*/ 370984 h 665434"/>
                    <a:gd name="connsiteX11" fmla="*/ 791379 w 791379"/>
                    <a:gd name="connsiteY11" fmla="*/ 416656 h 665434"/>
                    <a:gd name="connsiteX0" fmla="*/ 0 w 791379"/>
                    <a:gd name="connsiteY0" fmla="*/ 489672 h 664647"/>
                    <a:gd name="connsiteX1" fmla="*/ 62563 w 791379"/>
                    <a:gd name="connsiteY1" fmla="*/ 450146 h 664647"/>
                    <a:gd name="connsiteX2" fmla="*/ 91915 w 791379"/>
                    <a:gd name="connsiteY2" fmla="*/ 409513 h 664647"/>
                    <a:gd name="connsiteX3" fmla="*/ 204011 w 791379"/>
                    <a:gd name="connsiteY3" fmla="*/ 487415 h 664647"/>
                    <a:gd name="connsiteX4" fmla="*/ 207463 w 791379"/>
                    <a:gd name="connsiteY4" fmla="*/ 38305 h 664647"/>
                    <a:gd name="connsiteX5" fmla="*/ 218425 w 791379"/>
                    <a:gd name="connsiteY5" fmla="*/ 38941 h 664647"/>
                    <a:gd name="connsiteX6" fmla="*/ 275484 w 791379"/>
                    <a:gd name="connsiteY6" fmla="*/ 577428 h 664647"/>
                    <a:gd name="connsiteX7" fmla="*/ 290513 w 791379"/>
                    <a:gd name="connsiteY7" fmla="*/ 649216 h 664647"/>
                    <a:gd name="connsiteX8" fmla="*/ 481994 w 791379"/>
                    <a:gd name="connsiteY8" fmla="*/ 426458 h 664647"/>
                    <a:gd name="connsiteX9" fmla="*/ 603286 w 791379"/>
                    <a:gd name="connsiteY9" fmla="*/ 255355 h 664647"/>
                    <a:gd name="connsiteX10" fmla="*/ 693389 w 791379"/>
                    <a:gd name="connsiteY10" fmla="*/ 370984 h 664647"/>
                    <a:gd name="connsiteX11" fmla="*/ 791379 w 791379"/>
                    <a:gd name="connsiteY11" fmla="*/ 416656 h 664647"/>
                    <a:gd name="connsiteX0" fmla="*/ 0 w 791379"/>
                    <a:gd name="connsiteY0" fmla="*/ 489672 h 658593"/>
                    <a:gd name="connsiteX1" fmla="*/ 62563 w 791379"/>
                    <a:gd name="connsiteY1" fmla="*/ 450146 h 658593"/>
                    <a:gd name="connsiteX2" fmla="*/ 91915 w 791379"/>
                    <a:gd name="connsiteY2" fmla="*/ 409513 h 658593"/>
                    <a:gd name="connsiteX3" fmla="*/ 204011 w 791379"/>
                    <a:gd name="connsiteY3" fmla="*/ 487415 h 658593"/>
                    <a:gd name="connsiteX4" fmla="*/ 207463 w 791379"/>
                    <a:gd name="connsiteY4" fmla="*/ 38305 h 658593"/>
                    <a:gd name="connsiteX5" fmla="*/ 218425 w 791379"/>
                    <a:gd name="connsiteY5" fmla="*/ 38941 h 658593"/>
                    <a:gd name="connsiteX6" fmla="*/ 275484 w 791379"/>
                    <a:gd name="connsiteY6" fmla="*/ 577428 h 658593"/>
                    <a:gd name="connsiteX7" fmla="*/ 290513 w 791379"/>
                    <a:gd name="connsiteY7" fmla="*/ 649216 h 658593"/>
                    <a:gd name="connsiteX8" fmla="*/ 481994 w 791379"/>
                    <a:gd name="connsiteY8" fmla="*/ 426458 h 658593"/>
                    <a:gd name="connsiteX9" fmla="*/ 603286 w 791379"/>
                    <a:gd name="connsiteY9" fmla="*/ 255355 h 658593"/>
                    <a:gd name="connsiteX10" fmla="*/ 693389 w 791379"/>
                    <a:gd name="connsiteY10" fmla="*/ 370984 h 658593"/>
                    <a:gd name="connsiteX11" fmla="*/ 791379 w 791379"/>
                    <a:gd name="connsiteY11" fmla="*/ 416656 h 658593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7575"/>
                    <a:gd name="connsiteX1" fmla="*/ 62563 w 791379"/>
                    <a:gd name="connsiteY1" fmla="*/ 450146 h 627575"/>
                    <a:gd name="connsiteX2" fmla="*/ 91915 w 791379"/>
                    <a:gd name="connsiteY2" fmla="*/ 409513 h 627575"/>
                    <a:gd name="connsiteX3" fmla="*/ 204011 w 791379"/>
                    <a:gd name="connsiteY3" fmla="*/ 487415 h 627575"/>
                    <a:gd name="connsiteX4" fmla="*/ 207463 w 791379"/>
                    <a:gd name="connsiteY4" fmla="*/ 38305 h 627575"/>
                    <a:gd name="connsiteX5" fmla="*/ 218425 w 791379"/>
                    <a:gd name="connsiteY5" fmla="*/ 38941 h 627575"/>
                    <a:gd name="connsiteX6" fmla="*/ 275484 w 791379"/>
                    <a:gd name="connsiteY6" fmla="*/ 577428 h 627575"/>
                    <a:gd name="connsiteX7" fmla="*/ 309235 w 791379"/>
                    <a:gd name="connsiteY7" fmla="*/ 597507 h 627575"/>
                    <a:gd name="connsiteX8" fmla="*/ 481994 w 791379"/>
                    <a:gd name="connsiteY8" fmla="*/ 426458 h 627575"/>
                    <a:gd name="connsiteX9" fmla="*/ 603286 w 791379"/>
                    <a:gd name="connsiteY9" fmla="*/ 255355 h 627575"/>
                    <a:gd name="connsiteX10" fmla="*/ 693389 w 791379"/>
                    <a:gd name="connsiteY10" fmla="*/ 370984 h 627575"/>
                    <a:gd name="connsiteX11" fmla="*/ 791379 w 791379"/>
                    <a:gd name="connsiteY11" fmla="*/ 416656 h 627575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1994 w 791379"/>
                    <a:gd name="connsiteY8" fmla="*/ 42645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12812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29123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31798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4082 h 616343"/>
                    <a:gd name="connsiteX1" fmla="*/ 62563 w 791379"/>
                    <a:gd name="connsiteY1" fmla="*/ 444556 h 616343"/>
                    <a:gd name="connsiteX2" fmla="*/ 91915 w 791379"/>
                    <a:gd name="connsiteY2" fmla="*/ 403923 h 616343"/>
                    <a:gd name="connsiteX3" fmla="*/ 195987 w 791379"/>
                    <a:gd name="connsiteY3" fmla="*/ 481825 h 616343"/>
                    <a:gd name="connsiteX4" fmla="*/ 212812 w 791379"/>
                    <a:gd name="connsiteY4" fmla="*/ 32715 h 616343"/>
                    <a:gd name="connsiteX5" fmla="*/ 231798 w 791379"/>
                    <a:gd name="connsiteY5" fmla="*/ 33351 h 616343"/>
                    <a:gd name="connsiteX6" fmla="*/ 275484 w 791379"/>
                    <a:gd name="connsiteY6" fmla="*/ 571838 h 616343"/>
                    <a:gd name="connsiteX7" fmla="*/ 308343 w 791379"/>
                    <a:gd name="connsiteY7" fmla="*/ 580327 h 616343"/>
                    <a:gd name="connsiteX8" fmla="*/ 480211 w 791379"/>
                    <a:gd name="connsiteY8" fmla="*/ 414628 h 616343"/>
                    <a:gd name="connsiteX9" fmla="*/ 603286 w 791379"/>
                    <a:gd name="connsiteY9" fmla="*/ 249765 h 616343"/>
                    <a:gd name="connsiteX10" fmla="*/ 693389 w 791379"/>
                    <a:gd name="connsiteY10" fmla="*/ 365394 h 616343"/>
                    <a:gd name="connsiteX11" fmla="*/ 791379 w 791379"/>
                    <a:gd name="connsiteY11" fmla="*/ 411066 h 616343"/>
                    <a:gd name="connsiteX0" fmla="*/ 0 w 791379"/>
                    <a:gd name="connsiteY0" fmla="*/ 486297 h 618558"/>
                    <a:gd name="connsiteX1" fmla="*/ 62563 w 791379"/>
                    <a:gd name="connsiteY1" fmla="*/ 446771 h 618558"/>
                    <a:gd name="connsiteX2" fmla="*/ 91915 w 791379"/>
                    <a:gd name="connsiteY2" fmla="*/ 406138 h 618558"/>
                    <a:gd name="connsiteX3" fmla="*/ 195987 w 791379"/>
                    <a:gd name="connsiteY3" fmla="*/ 484040 h 618558"/>
                    <a:gd name="connsiteX4" fmla="*/ 212812 w 791379"/>
                    <a:gd name="connsiteY4" fmla="*/ 34930 h 618558"/>
                    <a:gd name="connsiteX5" fmla="*/ 231798 w 791379"/>
                    <a:gd name="connsiteY5" fmla="*/ 35566 h 618558"/>
                    <a:gd name="connsiteX6" fmla="*/ 275484 w 791379"/>
                    <a:gd name="connsiteY6" fmla="*/ 574053 h 618558"/>
                    <a:gd name="connsiteX7" fmla="*/ 308343 w 791379"/>
                    <a:gd name="connsiteY7" fmla="*/ 582542 h 618558"/>
                    <a:gd name="connsiteX8" fmla="*/ 480211 w 791379"/>
                    <a:gd name="connsiteY8" fmla="*/ 416843 h 618558"/>
                    <a:gd name="connsiteX9" fmla="*/ 603286 w 791379"/>
                    <a:gd name="connsiteY9" fmla="*/ 251980 h 618558"/>
                    <a:gd name="connsiteX10" fmla="*/ 693389 w 791379"/>
                    <a:gd name="connsiteY10" fmla="*/ 367609 h 618558"/>
                    <a:gd name="connsiteX11" fmla="*/ 791379 w 791379"/>
                    <a:gd name="connsiteY11" fmla="*/ 413281 h 618558"/>
                    <a:gd name="connsiteX0" fmla="*/ 0 w 791379"/>
                    <a:gd name="connsiteY0" fmla="*/ 486297 h 617583"/>
                    <a:gd name="connsiteX1" fmla="*/ 62563 w 791379"/>
                    <a:gd name="connsiteY1" fmla="*/ 446771 h 617583"/>
                    <a:gd name="connsiteX2" fmla="*/ 91915 w 791379"/>
                    <a:gd name="connsiteY2" fmla="*/ 406138 h 617583"/>
                    <a:gd name="connsiteX3" fmla="*/ 195987 w 791379"/>
                    <a:gd name="connsiteY3" fmla="*/ 484040 h 617583"/>
                    <a:gd name="connsiteX4" fmla="*/ 212812 w 791379"/>
                    <a:gd name="connsiteY4" fmla="*/ 34930 h 617583"/>
                    <a:gd name="connsiteX5" fmla="*/ 231798 w 791379"/>
                    <a:gd name="connsiteY5" fmla="*/ 35566 h 617583"/>
                    <a:gd name="connsiteX6" fmla="*/ 279942 w 791379"/>
                    <a:gd name="connsiteY6" fmla="*/ 572270 h 617583"/>
                    <a:gd name="connsiteX7" fmla="*/ 308343 w 791379"/>
                    <a:gd name="connsiteY7" fmla="*/ 582542 h 617583"/>
                    <a:gd name="connsiteX8" fmla="*/ 480211 w 791379"/>
                    <a:gd name="connsiteY8" fmla="*/ 416843 h 617583"/>
                    <a:gd name="connsiteX9" fmla="*/ 603286 w 791379"/>
                    <a:gd name="connsiteY9" fmla="*/ 251980 h 617583"/>
                    <a:gd name="connsiteX10" fmla="*/ 693389 w 791379"/>
                    <a:gd name="connsiteY10" fmla="*/ 367609 h 617583"/>
                    <a:gd name="connsiteX11" fmla="*/ 791379 w 791379"/>
                    <a:gd name="connsiteY11" fmla="*/ 413281 h 6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379" h="617583">
                      <a:moveTo>
                        <a:pt x="0" y="486297"/>
                      </a:moveTo>
                      <a:cubicBezTo>
                        <a:pt x="25399" y="486200"/>
                        <a:pt x="40751" y="485019"/>
                        <a:pt x="62563" y="446771"/>
                      </a:cubicBezTo>
                      <a:cubicBezTo>
                        <a:pt x="73244" y="426146"/>
                        <a:pt x="71587" y="408120"/>
                        <a:pt x="91915" y="406138"/>
                      </a:cubicBezTo>
                      <a:cubicBezTo>
                        <a:pt x="118735" y="403228"/>
                        <a:pt x="142855" y="528863"/>
                        <a:pt x="195987" y="484040"/>
                      </a:cubicBezTo>
                      <a:cubicBezTo>
                        <a:pt x="225606" y="441712"/>
                        <a:pt x="205815" y="120194"/>
                        <a:pt x="212812" y="34930"/>
                      </a:cubicBezTo>
                      <a:cubicBezTo>
                        <a:pt x="211352" y="11447"/>
                        <a:pt x="226425" y="-30591"/>
                        <a:pt x="231798" y="35566"/>
                      </a:cubicBezTo>
                      <a:cubicBezTo>
                        <a:pt x="241797" y="125865"/>
                        <a:pt x="267927" y="470558"/>
                        <a:pt x="279942" y="572270"/>
                      </a:cubicBezTo>
                      <a:cubicBezTo>
                        <a:pt x="285717" y="641887"/>
                        <a:pt x="304682" y="619739"/>
                        <a:pt x="308343" y="582542"/>
                      </a:cubicBezTo>
                      <a:cubicBezTo>
                        <a:pt x="326320" y="385074"/>
                        <a:pt x="431054" y="471937"/>
                        <a:pt x="480211" y="416843"/>
                      </a:cubicBezTo>
                      <a:cubicBezTo>
                        <a:pt x="529368" y="361749"/>
                        <a:pt x="567756" y="260186"/>
                        <a:pt x="603286" y="251980"/>
                      </a:cubicBezTo>
                      <a:cubicBezTo>
                        <a:pt x="638816" y="243774"/>
                        <a:pt x="659258" y="344590"/>
                        <a:pt x="693389" y="367609"/>
                      </a:cubicBezTo>
                      <a:cubicBezTo>
                        <a:pt x="726593" y="396193"/>
                        <a:pt x="757594" y="408910"/>
                        <a:pt x="791379" y="413281"/>
                      </a:cubicBezTo>
                    </a:path>
                  </a:pathLst>
                </a:custGeom>
                <a:noFill/>
                <a:ln w="15875">
                  <a:gradFill>
                    <a:gsLst>
                      <a:gs pos="23000">
                        <a:schemeClr val="accent3"/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accent3"/>
                      </a:gs>
                    </a:gsLst>
                    <a:lin ang="6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07F1FF0A-4BF9-4BD6-B829-600548ABB0C6}"/>
                    </a:ext>
                  </a:extLst>
                </p:cNvPr>
                <p:cNvSpPr/>
                <p:nvPr/>
              </p:nvSpPr>
              <p:spPr>
                <a:xfrm>
                  <a:off x="11505753" y="4304075"/>
                  <a:ext cx="180803" cy="18080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ross 112">
                  <a:extLst>
                    <a:ext uri="{FF2B5EF4-FFF2-40B4-BE49-F238E27FC236}">
                      <a16:creationId xmlns:a16="http://schemas.microsoft.com/office/drawing/2014/main" id="{8003D912-04A4-4099-B99D-BC6BD5B3765C}"/>
                    </a:ext>
                  </a:extLst>
                </p:cNvPr>
                <p:cNvSpPr/>
                <p:nvPr/>
              </p:nvSpPr>
              <p:spPr>
                <a:xfrm>
                  <a:off x="11535888" y="4334209"/>
                  <a:ext cx="120536" cy="120536"/>
                </a:xfrm>
                <a:prstGeom prst="plus">
                  <a:avLst>
                    <a:gd name="adj" fmla="val 36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275EEE9-4048-4B60-B668-60219468CF36}"/>
                    </a:ext>
                  </a:extLst>
                </p:cNvPr>
                <p:cNvSpPr/>
                <p:nvPr/>
              </p:nvSpPr>
              <p:spPr>
                <a:xfrm>
                  <a:off x="11745842" y="4314812"/>
                  <a:ext cx="43935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0CB0F9D-CB5F-4057-AB82-FBA88E32F5DA}"/>
                    </a:ext>
                  </a:extLst>
                </p:cNvPr>
                <p:cNvSpPr/>
                <p:nvPr/>
              </p:nvSpPr>
              <p:spPr>
                <a:xfrm>
                  <a:off x="12244484" y="4314810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8BCCA39-D490-4D1B-9299-4523AD498AA1}"/>
                    </a:ext>
                  </a:extLst>
                </p:cNvPr>
                <p:cNvSpPr/>
                <p:nvPr/>
              </p:nvSpPr>
              <p:spPr>
                <a:xfrm>
                  <a:off x="11745842" y="4399539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EFDE57A-E55F-49A0-9228-F275B3627A9A}"/>
                    </a:ext>
                  </a:extLst>
                </p:cNvPr>
                <p:cNvSpPr/>
                <p:nvPr/>
              </p:nvSpPr>
              <p:spPr>
                <a:xfrm>
                  <a:off x="12030922" y="4398532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1BAD244-70BE-4D95-9029-1E9E35636776}"/>
                    </a:ext>
                  </a:extLst>
                </p:cNvPr>
                <p:cNvSpPr/>
                <p:nvPr/>
              </p:nvSpPr>
              <p:spPr>
                <a:xfrm>
                  <a:off x="11772627" y="4331149"/>
                  <a:ext cx="686368" cy="105236"/>
                </a:xfrm>
                <a:custGeom>
                  <a:avLst/>
                  <a:gdLst>
                    <a:gd name="connsiteX0" fmla="*/ 153859 w 686368"/>
                    <a:gd name="connsiteY0" fmla="*/ 84729 h 105236"/>
                    <a:gd name="connsiteX1" fmla="*/ 183481 w 686368"/>
                    <a:gd name="connsiteY1" fmla="*/ 84729 h 105236"/>
                    <a:gd name="connsiteX2" fmla="*/ 187726 w 686368"/>
                    <a:gd name="connsiteY2" fmla="*/ 88974 h 105236"/>
                    <a:gd name="connsiteX3" fmla="*/ 187726 w 686368"/>
                    <a:gd name="connsiteY3" fmla="*/ 100991 h 105236"/>
                    <a:gd name="connsiteX4" fmla="*/ 183481 w 686368"/>
                    <a:gd name="connsiteY4" fmla="*/ 105236 h 105236"/>
                    <a:gd name="connsiteX5" fmla="*/ 153859 w 686368"/>
                    <a:gd name="connsiteY5" fmla="*/ 105236 h 105236"/>
                    <a:gd name="connsiteX6" fmla="*/ 149614 w 686368"/>
                    <a:gd name="connsiteY6" fmla="*/ 100991 h 105236"/>
                    <a:gd name="connsiteX7" fmla="*/ 149614 w 686368"/>
                    <a:gd name="connsiteY7" fmla="*/ 88974 h 105236"/>
                    <a:gd name="connsiteX8" fmla="*/ 153859 w 686368"/>
                    <a:gd name="connsiteY8" fmla="*/ 84729 h 105236"/>
                    <a:gd name="connsiteX9" fmla="*/ 4245 w 686368"/>
                    <a:gd name="connsiteY9" fmla="*/ 84729 h 105236"/>
                    <a:gd name="connsiteX10" fmla="*/ 114508 w 686368"/>
                    <a:gd name="connsiteY10" fmla="*/ 84729 h 105236"/>
                    <a:gd name="connsiteX11" fmla="*/ 118753 w 686368"/>
                    <a:gd name="connsiteY11" fmla="*/ 88974 h 105236"/>
                    <a:gd name="connsiteX12" fmla="*/ 118753 w 686368"/>
                    <a:gd name="connsiteY12" fmla="*/ 100991 h 105236"/>
                    <a:gd name="connsiteX13" fmla="*/ 114508 w 686368"/>
                    <a:gd name="connsiteY13" fmla="*/ 105236 h 105236"/>
                    <a:gd name="connsiteX14" fmla="*/ 4245 w 686368"/>
                    <a:gd name="connsiteY14" fmla="*/ 105236 h 105236"/>
                    <a:gd name="connsiteX15" fmla="*/ 0 w 686368"/>
                    <a:gd name="connsiteY15" fmla="*/ 100991 h 105236"/>
                    <a:gd name="connsiteX16" fmla="*/ 0 w 686368"/>
                    <a:gd name="connsiteY16" fmla="*/ 88974 h 105236"/>
                    <a:gd name="connsiteX17" fmla="*/ 4245 w 686368"/>
                    <a:gd name="connsiteY17" fmla="*/ 84729 h 105236"/>
                    <a:gd name="connsiteX18" fmla="*/ 438939 w 686368"/>
                    <a:gd name="connsiteY18" fmla="*/ 83722 h 105236"/>
                    <a:gd name="connsiteX19" fmla="*/ 468561 w 686368"/>
                    <a:gd name="connsiteY19" fmla="*/ 83722 h 105236"/>
                    <a:gd name="connsiteX20" fmla="*/ 472806 w 686368"/>
                    <a:gd name="connsiteY20" fmla="*/ 87967 h 105236"/>
                    <a:gd name="connsiteX21" fmla="*/ 472806 w 686368"/>
                    <a:gd name="connsiteY21" fmla="*/ 99984 h 105236"/>
                    <a:gd name="connsiteX22" fmla="*/ 468561 w 686368"/>
                    <a:gd name="connsiteY22" fmla="*/ 104229 h 105236"/>
                    <a:gd name="connsiteX23" fmla="*/ 438939 w 686368"/>
                    <a:gd name="connsiteY23" fmla="*/ 104229 h 105236"/>
                    <a:gd name="connsiteX24" fmla="*/ 434694 w 686368"/>
                    <a:gd name="connsiteY24" fmla="*/ 99984 h 105236"/>
                    <a:gd name="connsiteX25" fmla="*/ 434694 w 686368"/>
                    <a:gd name="connsiteY25" fmla="*/ 87967 h 105236"/>
                    <a:gd name="connsiteX26" fmla="*/ 438939 w 686368"/>
                    <a:gd name="connsiteY26" fmla="*/ 83722 h 105236"/>
                    <a:gd name="connsiteX27" fmla="*/ 289325 w 686368"/>
                    <a:gd name="connsiteY27" fmla="*/ 83722 h 105236"/>
                    <a:gd name="connsiteX28" fmla="*/ 399588 w 686368"/>
                    <a:gd name="connsiteY28" fmla="*/ 83722 h 105236"/>
                    <a:gd name="connsiteX29" fmla="*/ 403833 w 686368"/>
                    <a:gd name="connsiteY29" fmla="*/ 87967 h 105236"/>
                    <a:gd name="connsiteX30" fmla="*/ 403833 w 686368"/>
                    <a:gd name="connsiteY30" fmla="*/ 99984 h 105236"/>
                    <a:gd name="connsiteX31" fmla="*/ 399588 w 686368"/>
                    <a:gd name="connsiteY31" fmla="*/ 104229 h 105236"/>
                    <a:gd name="connsiteX32" fmla="*/ 289325 w 686368"/>
                    <a:gd name="connsiteY32" fmla="*/ 104229 h 105236"/>
                    <a:gd name="connsiteX33" fmla="*/ 285080 w 686368"/>
                    <a:gd name="connsiteY33" fmla="*/ 99984 h 105236"/>
                    <a:gd name="connsiteX34" fmla="*/ 285080 w 686368"/>
                    <a:gd name="connsiteY34" fmla="*/ 87967 h 105236"/>
                    <a:gd name="connsiteX35" fmla="*/ 289325 w 686368"/>
                    <a:gd name="connsiteY35" fmla="*/ 83722 h 105236"/>
                    <a:gd name="connsiteX36" fmla="*/ 353589 w 686368"/>
                    <a:gd name="connsiteY36" fmla="*/ 2 h 105236"/>
                    <a:gd name="connsiteX37" fmla="*/ 383211 w 686368"/>
                    <a:gd name="connsiteY37" fmla="*/ 2 h 105236"/>
                    <a:gd name="connsiteX38" fmla="*/ 387456 w 686368"/>
                    <a:gd name="connsiteY38" fmla="*/ 4247 h 105236"/>
                    <a:gd name="connsiteX39" fmla="*/ 387456 w 686368"/>
                    <a:gd name="connsiteY39" fmla="*/ 16264 h 105236"/>
                    <a:gd name="connsiteX40" fmla="*/ 383211 w 686368"/>
                    <a:gd name="connsiteY40" fmla="*/ 20509 h 105236"/>
                    <a:gd name="connsiteX41" fmla="*/ 353589 w 686368"/>
                    <a:gd name="connsiteY41" fmla="*/ 20509 h 105236"/>
                    <a:gd name="connsiteX42" fmla="*/ 349344 w 686368"/>
                    <a:gd name="connsiteY42" fmla="*/ 16264 h 105236"/>
                    <a:gd name="connsiteX43" fmla="*/ 349344 w 686368"/>
                    <a:gd name="connsiteY43" fmla="*/ 4247 h 105236"/>
                    <a:gd name="connsiteX44" fmla="*/ 353589 w 686368"/>
                    <a:gd name="connsiteY44" fmla="*/ 2 h 105236"/>
                    <a:gd name="connsiteX45" fmla="*/ 8320 w 686368"/>
                    <a:gd name="connsiteY45" fmla="*/ 2 h 105236"/>
                    <a:gd name="connsiteX46" fmla="*/ 314237 w 686368"/>
                    <a:gd name="connsiteY46" fmla="*/ 2 h 105236"/>
                    <a:gd name="connsiteX47" fmla="*/ 318482 w 686368"/>
                    <a:gd name="connsiteY47" fmla="*/ 4247 h 105236"/>
                    <a:gd name="connsiteX48" fmla="*/ 318482 w 686368"/>
                    <a:gd name="connsiteY48" fmla="*/ 16264 h 105236"/>
                    <a:gd name="connsiteX49" fmla="*/ 314237 w 686368"/>
                    <a:gd name="connsiteY49" fmla="*/ 20509 h 105236"/>
                    <a:gd name="connsiteX50" fmla="*/ 8320 w 686368"/>
                    <a:gd name="connsiteY50" fmla="*/ 20509 h 105236"/>
                    <a:gd name="connsiteX51" fmla="*/ 4075 w 686368"/>
                    <a:gd name="connsiteY51" fmla="*/ 16264 h 105236"/>
                    <a:gd name="connsiteX52" fmla="*/ 4075 w 686368"/>
                    <a:gd name="connsiteY52" fmla="*/ 4247 h 105236"/>
                    <a:gd name="connsiteX53" fmla="*/ 8320 w 686368"/>
                    <a:gd name="connsiteY53" fmla="*/ 2 h 105236"/>
                    <a:gd name="connsiteX54" fmla="*/ 652501 w 686368"/>
                    <a:gd name="connsiteY54" fmla="*/ 0 h 105236"/>
                    <a:gd name="connsiteX55" fmla="*/ 682123 w 686368"/>
                    <a:gd name="connsiteY55" fmla="*/ 0 h 105236"/>
                    <a:gd name="connsiteX56" fmla="*/ 686368 w 686368"/>
                    <a:gd name="connsiteY56" fmla="*/ 4245 h 105236"/>
                    <a:gd name="connsiteX57" fmla="*/ 686368 w 686368"/>
                    <a:gd name="connsiteY57" fmla="*/ 16262 h 105236"/>
                    <a:gd name="connsiteX58" fmla="*/ 682123 w 686368"/>
                    <a:gd name="connsiteY58" fmla="*/ 20507 h 105236"/>
                    <a:gd name="connsiteX59" fmla="*/ 652501 w 686368"/>
                    <a:gd name="connsiteY59" fmla="*/ 20507 h 105236"/>
                    <a:gd name="connsiteX60" fmla="*/ 648256 w 686368"/>
                    <a:gd name="connsiteY60" fmla="*/ 16262 h 105236"/>
                    <a:gd name="connsiteX61" fmla="*/ 648256 w 686368"/>
                    <a:gd name="connsiteY61" fmla="*/ 4245 h 105236"/>
                    <a:gd name="connsiteX62" fmla="*/ 652501 w 686368"/>
                    <a:gd name="connsiteY62" fmla="*/ 0 h 105236"/>
                    <a:gd name="connsiteX63" fmla="*/ 502887 w 686368"/>
                    <a:gd name="connsiteY63" fmla="*/ 0 h 105236"/>
                    <a:gd name="connsiteX64" fmla="*/ 613150 w 686368"/>
                    <a:gd name="connsiteY64" fmla="*/ 0 h 105236"/>
                    <a:gd name="connsiteX65" fmla="*/ 617395 w 686368"/>
                    <a:gd name="connsiteY65" fmla="*/ 4245 h 105236"/>
                    <a:gd name="connsiteX66" fmla="*/ 617395 w 686368"/>
                    <a:gd name="connsiteY66" fmla="*/ 16262 h 105236"/>
                    <a:gd name="connsiteX67" fmla="*/ 613150 w 686368"/>
                    <a:gd name="connsiteY67" fmla="*/ 20507 h 105236"/>
                    <a:gd name="connsiteX68" fmla="*/ 502887 w 686368"/>
                    <a:gd name="connsiteY68" fmla="*/ 20507 h 105236"/>
                    <a:gd name="connsiteX69" fmla="*/ 498642 w 686368"/>
                    <a:gd name="connsiteY69" fmla="*/ 16262 h 105236"/>
                    <a:gd name="connsiteX70" fmla="*/ 498642 w 686368"/>
                    <a:gd name="connsiteY70" fmla="*/ 4245 h 105236"/>
                    <a:gd name="connsiteX71" fmla="*/ 502887 w 686368"/>
                    <a:gd name="connsiteY71" fmla="*/ 0 h 10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86368" h="105236">
                      <a:moveTo>
                        <a:pt x="153859" y="84729"/>
                      </a:moveTo>
                      <a:lnTo>
                        <a:pt x="183481" y="84729"/>
                      </a:lnTo>
                      <a:cubicBezTo>
                        <a:pt x="185825" y="84729"/>
                        <a:pt x="187726" y="86630"/>
                        <a:pt x="187726" y="88974"/>
                      </a:cubicBezTo>
                      <a:lnTo>
                        <a:pt x="187726" y="100991"/>
                      </a:lnTo>
                      <a:cubicBezTo>
                        <a:pt x="187726" y="103335"/>
                        <a:pt x="185825" y="105236"/>
                        <a:pt x="183481" y="105236"/>
                      </a:cubicBezTo>
                      <a:lnTo>
                        <a:pt x="153859" y="105236"/>
                      </a:lnTo>
                      <a:cubicBezTo>
                        <a:pt x="151515" y="105236"/>
                        <a:pt x="149614" y="103335"/>
                        <a:pt x="149614" y="100991"/>
                      </a:cubicBezTo>
                      <a:lnTo>
                        <a:pt x="149614" y="88974"/>
                      </a:lnTo>
                      <a:cubicBezTo>
                        <a:pt x="149614" y="86630"/>
                        <a:pt x="151515" y="84729"/>
                        <a:pt x="153859" y="84729"/>
                      </a:cubicBezTo>
                      <a:close/>
                      <a:moveTo>
                        <a:pt x="4245" y="84729"/>
                      </a:moveTo>
                      <a:lnTo>
                        <a:pt x="114508" y="84729"/>
                      </a:lnTo>
                      <a:cubicBezTo>
                        <a:pt x="116852" y="84729"/>
                        <a:pt x="118753" y="86630"/>
                        <a:pt x="118753" y="88974"/>
                      </a:cubicBezTo>
                      <a:lnTo>
                        <a:pt x="118753" y="100991"/>
                      </a:lnTo>
                      <a:cubicBezTo>
                        <a:pt x="118753" y="103335"/>
                        <a:pt x="116852" y="105236"/>
                        <a:pt x="114508" y="105236"/>
                      </a:cubicBezTo>
                      <a:lnTo>
                        <a:pt x="4245" y="105236"/>
                      </a:lnTo>
                      <a:cubicBezTo>
                        <a:pt x="1901" y="105236"/>
                        <a:pt x="0" y="103335"/>
                        <a:pt x="0" y="100991"/>
                      </a:cubicBezTo>
                      <a:lnTo>
                        <a:pt x="0" y="88974"/>
                      </a:lnTo>
                      <a:cubicBezTo>
                        <a:pt x="0" y="86630"/>
                        <a:pt x="1901" y="84729"/>
                        <a:pt x="4245" y="84729"/>
                      </a:cubicBezTo>
                      <a:close/>
                      <a:moveTo>
                        <a:pt x="438939" y="83722"/>
                      </a:moveTo>
                      <a:lnTo>
                        <a:pt x="468561" y="83722"/>
                      </a:lnTo>
                      <a:cubicBezTo>
                        <a:pt x="470905" y="83722"/>
                        <a:pt x="472806" y="85623"/>
                        <a:pt x="472806" y="87967"/>
                      </a:cubicBezTo>
                      <a:lnTo>
                        <a:pt x="472806" y="99984"/>
                      </a:lnTo>
                      <a:cubicBezTo>
                        <a:pt x="472806" y="102328"/>
                        <a:pt x="470905" y="104229"/>
                        <a:pt x="468561" y="104229"/>
                      </a:cubicBezTo>
                      <a:lnTo>
                        <a:pt x="438939" y="104229"/>
                      </a:lnTo>
                      <a:cubicBezTo>
                        <a:pt x="436595" y="104229"/>
                        <a:pt x="434694" y="102328"/>
                        <a:pt x="434694" y="99984"/>
                      </a:cubicBezTo>
                      <a:lnTo>
                        <a:pt x="434694" y="87967"/>
                      </a:lnTo>
                      <a:cubicBezTo>
                        <a:pt x="434694" y="85623"/>
                        <a:pt x="436595" y="83722"/>
                        <a:pt x="438939" y="83722"/>
                      </a:cubicBezTo>
                      <a:close/>
                      <a:moveTo>
                        <a:pt x="289325" y="83722"/>
                      </a:moveTo>
                      <a:lnTo>
                        <a:pt x="399588" y="83722"/>
                      </a:lnTo>
                      <a:cubicBezTo>
                        <a:pt x="401932" y="83722"/>
                        <a:pt x="403833" y="85623"/>
                        <a:pt x="403833" y="87967"/>
                      </a:cubicBezTo>
                      <a:lnTo>
                        <a:pt x="403833" y="99984"/>
                      </a:lnTo>
                      <a:cubicBezTo>
                        <a:pt x="403833" y="102328"/>
                        <a:pt x="401932" y="104229"/>
                        <a:pt x="399588" y="104229"/>
                      </a:cubicBezTo>
                      <a:lnTo>
                        <a:pt x="289325" y="104229"/>
                      </a:lnTo>
                      <a:cubicBezTo>
                        <a:pt x="286981" y="104229"/>
                        <a:pt x="285080" y="102328"/>
                        <a:pt x="285080" y="99984"/>
                      </a:cubicBezTo>
                      <a:lnTo>
                        <a:pt x="285080" y="87967"/>
                      </a:lnTo>
                      <a:cubicBezTo>
                        <a:pt x="285080" y="85623"/>
                        <a:pt x="286981" y="83722"/>
                        <a:pt x="289325" y="83722"/>
                      </a:cubicBezTo>
                      <a:close/>
                      <a:moveTo>
                        <a:pt x="353589" y="2"/>
                      </a:moveTo>
                      <a:lnTo>
                        <a:pt x="383211" y="2"/>
                      </a:lnTo>
                      <a:cubicBezTo>
                        <a:pt x="385555" y="2"/>
                        <a:pt x="387456" y="1903"/>
                        <a:pt x="387456" y="4247"/>
                      </a:cubicBezTo>
                      <a:lnTo>
                        <a:pt x="387456" y="16264"/>
                      </a:lnTo>
                      <a:cubicBezTo>
                        <a:pt x="387456" y="18608"/>
                        <a:pt x="385555" y="20509"/>
                        <a:pt x="383211" y="20509"/>
                      </a:cubicBezTo>
                      <a:lnTo>
                        <a:pt x="353589" y="20509"/>
                      </a:lnTo>
                      <a:cubicBezTo>
                        <a:pt x="351245" y="20509"/>
                        <a:pt x="349344" y="18608"/>
                        <a:pt x="349344" y="16264"/>
                      </a:cubicBezTo>
                      <a:lnTo>
                        <a:pt x="349344" y="4247"/>
                      </a:lnTo>
                      <a:cubicBezTo>
                        <a:pt x="349344" y="1903"/>
                        <a:pt x="351245" y="2"/>
                        <a:pt x="353589" y="2"/>
                      </a:cubicBezTo>
                      <a:close/>
                      <a:moveTo>
                        <a:pt x="8320" y="2"/>
                      </a:moveTo>
                      <a:lnTo>
                        <a:pt x="314237" y="2"/>
                      </a:lnTo>
                      <a:cubicBezTo>
                        <a:pt x="316581" y="2"/>
                        <a:pt x="318482" y="1903"/>
                        <a:pt x="318482" y="4247"/>
                      </a:cubicBezTo>
                      <a:lnTo>
                        <a:pt x="318482" y="16264"/>
                      </a:lnTo>
                      <a:cubicBezTo>
                        <a:pt x="318482" y="18608"/>
                        <a:pt x="316581" y="20509"/>
                        <a:pt x="314237" y="20509"/>
                      </a:cubicBezTo>
                      <a:lnTo>
                        <a:pt x="8320" y="20509"/>
                      </a:lnTo>
                      <a:cubicBezTo>
                        <a:pt x="5976" y="20509"/>
                        <a:pt x="4075" y="18608"/>
                        <a:pt x="4075" y="16264"/>
                      </a:cubicBezTo>
                      <a:lnTo>
                        <a:pt x="4075" y="4247"/>
                      </a:lnTo>
                      <a:cubicBezTo>
                        <a:pt x="4075" y="1903"/>
                        <a:pt x="5976" y="2"/>
                        <a:pt x="8320" y="2"/>
                      </a:cubicBezTo>
                      <a:close/>
                      <a:moveTo>
                        <a:pt x="652501" y="0"/>
                      </a:moveTo>
                      <a:lnTo>
                        <a:pt x="682123" y="0"/>
                      </a:lnTo>
                      <a:cubicBezTo>
                        <a:pt x="684467" y="0"/>
                        <a:pt x="686368" y="1901"/>
                        <a:pt x="686368" y="4245"/>
                      </a:cubicBezTo>
                      <a:lnTo>
                        <a:pt x="686368" y="16262"/>
                      </a:lnTo>
                      <a:cubicBezTo>
                        <a:pt x="686368" y="18606"/>
                        <a:pt x="684467" y="20507"/>
                        <a:pt x="682123" y="20507"/>
                      </a:cubicBezTo>
                      <a:lnTo>
                        <a:pt x="652501" y="20507"/>
                      </a:lnTo>
                      <a:cubicBezTo>
                        <a:pt x="650157" y="20507"/>
                        <a:pt x="648256" y="18606"/>
                        <a:pt x="648256" y="16262"/>
                      </a:cubicBezTo>
                      <a:lnTo>
                        <a:pt x="648256" y="4245"/>
                      </a:lnTo>
                      <a:cubicBezTo>
                        <a:pt x="648256" y="1901"/>
                        <a:pt x="650157" y="0"/>
                        <a:pt x="652501" y="0"/>
                      </a:cubicBezTo>
                      <a:close/>
                      <a:moveTo>
                        <a:pt x="502887" y="0"/>
                      </a:moveTo>
                      <a:lnTo>
                        <a:pt x="613150" y="0"/>
                      </a:lnTo>
                      <a:cubicBezTo>
                        <a:pt x="615494" y="0"/>
                        <a:pt x="617395" y="1901"/>
                        <a:pt x="617395" y="4245"/>
                      </a:cubicBezTo>
                      <a:lnTo>
                        <a:pt x="617395" y="16262"/>
                      </a:lnTo>
                      <a:cubicBezTo>
                        <a:pt x="617395" y="18606"/>
                        <a:pt x="615494" y="20507"/>
                        <a:pt x="613150" y="20507"/>
                      </a:cubicBezTo>
                      <a:lnTo>
                        <a:pt x="502887" y="20507"/>
                      </a:lnTo>
                      <a:cubicBezTo>
                        <a:pt x="500543" y="20507"/>
                        <a:pt x="498642" y="18606"/>
                        <a:pt x="498642" y="16262"/>
                      </a:cubicBezTo>
                      <a:lnTo>
                        <a:pt x="498642" y="4245"/>
                      </a:lnTo>
                      <a:cubicBezTo>
                        <a:pt x="498642" y="1901"/>
                        <a:pt x="500543" y="0"/>
                        <a:pt x="502887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3C5066A-5770-412C-9DDC-86C9A3BDA3B6}"/>
                  </a:ext>
                </a:extLst>
              </p:cNvPr>
              <p:cNvSpPr/>
              <p:nvPr/>
            </p:nvSpPr>
            <p:spPr>
              <a:xfrm rot="18902941">
                <a:off x="10242661" y="3983156"/>
                <a:ext cx="1144096" cy="1352486"/>
              </a:xfrm>
              <a:custGeom>
                <a:avLst/>
                <a:gdLst>
                  <a:gd name="connsiteX0" fmla="*/ 1697155 w 3375646"/>
                  <a:gd name="connsiteY0" fmla="*/ 0 h 3990500"/>
                  <a:gd name="connsiteX1" fmla="*/ 3236340 w 3375646"/>
                  <a:gd name="connsiteY1" fmla="*/ 0 h 3990500"/>
                  <a:gd name="connsiteX2" fmla="*/ 3375646 w 3375646"/>
                  <a:gd name="connsiteY2" fmla="*/ 184244 h 3990500"/>
                  <a:gd name="connsiteX3" fmla="*/ 3375646 w 3375646"/>
                  <a:gd name="connsiteY3" fmla="*/ 3806252 h 3990500"/>
                  <a:gd name="connsiteX4" fmla="*/ 3236340 w 3375646"/>
                  <a:gd name="connsiteY4" fmla="*/ 3990500 h 3990500"/>
                  <a:gd name="connsiteX5" fmla="*/ 0 w 3375646"/>
                  <a:gd name="connsiteY5" fmla="*/ 3990500 h 39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5646" h="3990500">
                    <a:moveTo>
                      <a:pt x="1697155" y="0"/>
                    </a:moveTo>
                    <a:lnTo>
                      <a:pt x="3236340" y="0"/>
                    </a:lnTo>
                    <a:cubicBezTo>
                      <a:pt x="3312732" y="0"/>
                      <a:pt x="3375646" y="80888"/>
                      <a:pt x="3375646" y="184244"/>
                    </a:cubicBezTo>
                    <a:lnTo>
                      <a:pt x="3375646" y="3806252"/>
                    </a:lnTo>
                    <a:cubicBezTo>
                      <a:pt x="3375646" y="3905115"/>
                      <a:pt x="3312732" y="3990500"/>
                      <a:pt x="3236340" y="3990500"/>
                    </a:cubicBezTo>
                    <a:lnTo>
                      <a:pt x="0" y="39905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1131EAE-DEBD-4A5B-A10A-EA33FEB99931}"/>
                  </a:ext>
                </a:extLst>
              </p:cNvPr>
              <p:cNvGrpSpPr/>
              <p:nvPr/>
            </p:nvGrpSpPr>
            <p:grpSpPr>
              <a:xfrm rot="18902941">
                <a:off x="9825321" y="5247373"/>
                <a:ext cx="109147" cy="109147"/>
                <a:chOff x="8118251" y="2289511"/>
                <a:chExt cx="453435" cy="453435"/>
              </a:xfrm>
              <a:solidFill>
                <a:schemeClr val="accent1">
                  <a:alpha val="40000"/>
                </a:schemeClr>
              </a:solidFill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1B28ED9-B262-4DB8-BCDF-A83C6C311999}"/>
                    </a:ext>
                  </a:extLst>
                </p:cNvPr>
                <p:cNvSpPr/>
                <p:nvPr/>
              </p:nvSpPr>
              <p:spPr>
                <a:xfrm>
                  <a:off x="8118251" y="2289511"/>
                  <a:ext cx="453435" cy="4534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FB6D6F3-DBC7-487C-916B-4E1E04DFA43A}"/>
                    </a:ext>
                  </a:extLst>
                </p:cNvPr>
                <p:cNvSpPr/>
                <p:nvPr/>
              </p:nvSpPr>
              <p:spPr>
                <a:xfrm>
                  <a:off x="8160877" y="2332137"/>
                  <a:ext cx="368182" cy="36818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7CD5F196-9926-420E-90FD-06F4A0BF8885}"/>
                    </a:ext>
                  </a:extLst>
                </p:cNvPr>
                <p:cNvSpPr/>
                <p:nvPr/>
              </p:nvSpPr>
              <p:spPr>
                <a:xfrm>
                  <a:off x="8207808" y="2379068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C2366E07-BAF6-46E1-AF4B-6BA241CE1266}"/>
                    </a:ext>
                  </a:extLst>
                </p:cNvPr>
                <p:cNvSpPr/>
                <p:nvPr/>
              </p:nvSpPr>
              <p:spPr>
                <a:xfrm>
                  <a:off x="8253528" y="2424788"/>
                  <a:ext cx="182880" cy="1828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933F608-F26F-488B-BC51-4439A502B17D}"/>
                </a:ext>
              </a:extLst>
            </p:cNvPr>
            <p:cNvGrpSpPr/>
            <p:nvPr/>
          </p:nvGrpSpPr>
          <p:grpSpPr>
            <a:xfrm flipH="1">
              <a:off x="898378" y="3540367"/>
              <a:ext cx="2725552" cy="2568873"/>
              <a:chOff x="898378" y="3540367"/>
              <a:chExt cx="2725552" cy="256887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CB2C17B-98CA-4554-8959-B900F1393699}"/>
                  </a:ext>
                </a:extLst>
              </p:cNvPr>
              <p:cNvSpPr/>
              <p:nvPr/>
            </p:nvSpPr>
            <p:spPr>
              <a:xfrm rot="19146890">
                <a:off x="898378" y="3540367"/>
                <a:ext cx="2647906" cy="2053702"/>
              </a:xfrm>
              <a:custGeom>
                <a:avLst/>
                <a:gdLst>
                  <a:gd name="connsiteX0" fmla="*/ 802501 w 2647906"/>
                  <a:gd name="connsiteY0" fmla="*/ 64780 h 2053702"/>
                  <a:gd name="connsiteX1" fmla="*/ 824412 w 2647906"/>
                  <a:gd name="connsiteY1" fmla="*/ 137612 h 2053702"/>
                  <a:gd name="connsiteX2" fmla="*/ 735907 w 2647906"/>
                  <a:gd name="connsiteY2" fmla="*/ 300638 h 2053702"/>
                  <a:gd name="connsiteX3" fmla="*/ 672970 w 2647906"/>
                  <a:gd name="connsiteY3" fmla="*/ 375812 h 2053702"/>
                  <a:gd name="connsiteX4" fmla="*/ 644123 w 2647906"/>
                  <a:gd name="connsiteY4" fmla="*/ 429134 h 2053702"/>
                  <a:gd name="connsiteX5" fmla="*/ 630356 w 2647906"/>
                  <a:gd name="connsiteY5" fmla="*/ 546704 h 2053702"/>
                  <a:gd name="connsiteX6" fmla="*/ 618992 w 2647906"/>
                  <a:gd name="connsiteY6" fmla="*/ 620349 h 2053702"/>
                  <a:gd name="connsiteX7" fmla="*/ 576379 w 2647906"/>
                  <a:gd name="connsiteY7" fmla="*/ 714318 h 2053702"/>
                  <a:gd name="connsiteX8" fmla="*/ 559114 w 2647906"/>
                  <a:gd name="connsiteY8" fmla="*/ 771355 h 2053702"/>
                  <a:gd name="connsiteX9" fmla="*/ 507760 w 2647906"/>
                  <a:gd name="connsiteY9" fmla="*/ 891329 h 2053702"/>
                  <a:gd name="connsiteX10" fmla="*/ 462960 w 2647906"/>
                  <a:gd name="connsiteY10" fmla="*/ 948802 h 2053702"/>
                  <a:gd name="connsiteX11" fmla="*/ 412480 w 2647906"/>
                  <a:gd name="connsiteY11" fmla="*/ 1078829 h 2053702"/>
                  <a:gd name="connsiteX12" fmla="*/ 403301 w 2647906"/>
                  <a:gd name="connsiteY12" fmla="*/ 1333200 h 2053702"/>
                  <a:gd name="connsiteX13" fmla="*/ 421058 w 2647906"/>
                  <a:gd name="connsiteY13" fmla="*/ 1503955 h 2053702"/>
                  <a:gd name="connsiteX14" fmla="*/ 425443 w 2647906"/>
                  <a:gd name="connsiteY14" fmla="*/ 1540797 h 2053702"/>
                  <a:gd name="connsiteX15" fmla="*/ 0 w 2647906"/>
                  <a:gd name="connsiteY15" fmla="*/ 1172459 h 2053702"/>
                  <a:gd name="connsiteX16" fmla="*/ 16659 w 2647906"/>
                  <a:gd name="connsiteY16" fmla="*/ 1116181 h 2053702"/>
                  <a:gd name="connsiteX17" fmla="*/ 118337 w 2647906"/>
                  <a:gd name="connsiteY17" fmla="*/ 780533 h 2053702"/>
                  <a:gd name="connsiteX18" fmla="*/ 209683 w 2647906"/>
                  <a:gd name="connsiteY18" fmla="*/ 463662 h 2053702"/>
                  <a:gd name="connsiteX19" fmla="*/ 259071 w 2647906"/>
                  <a:gd name="connsiteY19" fmla="*/ 293425 h 2053702"/>
                  <a:gd name="connsiteX20" fmla="*/ 276772 w 2647906"/>
                  <a:gd name="connsiteY20" fmla="*/ 205139 h 2053702"/>
                  <a:gd name="connsiteX21" fmla="*/ 329219 w 2647906"/>
                  <a:gd name="connsiteY21" fmla="*/ 137394 h 2053702"/>
                  <a:gd name="connsiteX22" fmla="*/ 512349 w 2647906"/>
                  <a:gd name="connsiteY22" fmla="*/ 41458 h 2053702"/>
                  <a:gd name="connsiteX23" fmla="*/ 578564 w 2647906"/>
                  <a:gd name="connsiteY23" fmla="*/ 3434 h 2053702"/>
                  <a:gd name="connsiteX24" fmla="*/ 598232 w 2647906"/>
                  <a:gd name="connsiteY24" fmla="*/ 2123 h 2053702"/>
                  <a:gd name="connsiteX25" fmla="*/ 603914 w 2647906"/>
                  <a:gd name="connsiteY25" fmla="*/ 16546 h 2053702"/>
                  <a:gd name="connsiteX26" fmla="*/ 614402 w 2647906"/>
                  <a:gd name="connsiteY26" fmla="*/ 153128 h 2053702"/>
                  <a:gd name="connsiteX27" fmla="*/ 624237 w 2647906"/>
                  <a:gd name="connsiteY27" fmla="*/ 147446 h 2053702"/>
                  <a:gd name="connsiteX28" fmla="*/ 710120 w 2647906"/>
                  <a:gd name="connsiteY28" fmla="*/ 63749 h 2053702"/>
                  <a:gd name="connsiteX29" fmla="*/ 779832 w 2647906"/>
                  <a:gd name="connsiteY29" fmla="*/ 50418 h 2053702"/>
                  <a:gd name="connsiteX30" fmla="*/ 802501 w 2647906"/>
                  <a:gd name="connsiteY30" fmla="*/ 64780 h 2053702"/>
                  <a:gd name="connsiteX31" fmla="*/ 2419034 w 2647906"/>
                  <a:gd name="connsiteY31" fmla="*/ 721093 h 2053702"/>
                  <a:gd name="connsiteX32" fmla="*/ 2504043 w 2647906"/>
                  <a:gd name="connsiteY32" fmla="*/ 904441 h 2053702"/>
                  <a:gd name="connsiteX33" fmla="*/ 2545782 w 2647906"/>
                  <a:gd name="connsiteY33" fmla="*/ 1068995 h 2053702"/>
                  <a:gd name="connsiteX34" fmla="*/ 2540975 w 2647906"/>
                  <a:gd name="connsiteY34" fmla="*/ 1200552 h 2053702"/>
                  <a:gd name="connsiteX35" fmla="*/ 2527207 w 2647906"/>
                  <a:gd name="connsiteY35" fmla="*/ 1309818 h 2053702"/>
                  <a:gd name="connsiteX36" fmla="*/ 2533108 w 2647906"/>
                  <a:gd name="connsiteY36" fmla="*/ 1417991 h 2053702"/>
                  <a:gd name="connsiteX37" fmla="*/ 2647906 w 2647906"/>
                  <a:gd name="connsiteY37" fmla="*/ 1623311 h 2053702"/>
                  <a:gd name="connsiteX38" fmla="*/ 2238821 w 2647906"/>
                  <a:gd name="connsiteY38" fmla="*/ 2053445 h 2053702"/>
                  <a:gd name="connsiteX39" fmla="*/ 2107487 w 2647906"/>
                  <a:gd name="connsiteY39" fmla="*/ 1625728 h 2053702"/>
                  <a:gd name="connsiteX40" fmla="*/ 1832058 w 2647906"/>
                  <a:gd name="connsiteY40" fmla="*/ 1241636 h 2053702"/>
                  <a:gd name="connsiteX41" fmla="*/ 1746394 w 2647906"/>
                  <a:gd name="connsiteY41" fmla="*/ 1095656 h 2053702"/>
                  <a:gd name="connsiteX42" fmla="*/ 1701159 w 2647906"/>
                  <a:gd name="connsiteY42" fmla="*/ 1015237 h 2053702"/>
                  <a:gd name="connsiteX43" fmla="*/ 1666849 w 2647906"/>
                  <a:gd name="connsiteY43" fmla="*/ 935910 h 2053702"/>
                  <a:gd name="connsiteX44" fmla="*/ 1618990 w 2647906"/>
                  <a:gd name="connsiteY44" fmla="*/ 854398 h 2053702"/>
                  <a:gd name="connsiteX45" fmla="*/ 1588178 w 2647906"/>
                  <a:gd name="connsiteY45" fmla="*/ 825770 h 2053702"/>
                  <a:gd name="connsiteX46" fmla="*/ 1612435 w 2647906"/>
                  <a:gd name="connsiteY46" fmla="*/ 764145 h 2053702"/>
                  <a:gd name="connsiteX47" fmla="*/ 1642592 w 2647906"/>
                  <a:gd name="connsiteY47" fmla="*/ 763488 h 2053702"/>
                  <a:gd name="connsiteX48" fmla="*/ 1691106 w 2647906"/>
                  <a:gd name="connsiteY48" fmla="*/ 775726 h 2053702"/>
                  <a:gd name="connsiteX49" fmla="*/ 1749017 w 2647906"/>
                  <a:gd name="connsiteY49" fmla="*/ 812658 h 2053702"/>
                  <a:gd name="connsiteX50" fmla="*/ 1751420 w 2647906"/>
                  <a:gd name="connsiteY50" fmla="*/ 814843 h 2053702"/>
                  <a:gd name="connsiteX51" fmla="*/ 1755354 w 2647906"/>
                  <a:gd name="connsiteY51" fmla="*/ 815280 h 2053702"/>
                  <a:gd name="connsiteX52" fmla="*/ 1638003 w 2647906"/>
                  <a:gd name="connsiteY52" fmla="*/ 354397 h 2053702"/>
                  <a:gd name="connsiteX53" fmla="*/ 1635598 w 2647906"/>
                  <a:gd name="connsiteY53" fmla="*/ 303261 h 2053702"/>
                  <a:gd name="connsiteX54" fmla="*/ 1657234 w 2647906"/>
                  <a:gd name="connsiteY54" fmla="*/ 263925 h 2053702"/>
                  <a:gd name="connsiteX55" fmla="*/ 1707714 w 2647906"/>
                  <a:gd name="connsiteY55" fmla="*/ 258243 h 2053702"/>
                  <a:gd name="connsiteX56" fmla="*/ 1784419 w 2647906"/>
                  <a:gd name="connsiteY56" fmla="*/ 306538 h 2053702"/>
                  <a:gd name="connsiteX57" fmla="*/ 1823973 w 2647906"/>
                  <a:gd name="connsiteY57" fmla="*/ 408592 h 2053702"/>
                  <a:gd name="connsiteX58" fmla="*/ 1907234 w 2647906"/>
                  <a:gd name="connsiteY58" fmla="*/ 690280 h 2053702"/>
                  <a:gd name="connsiteX59" fmla="*/ 1926465 w 2647906"/>
                  <a:gd name="connsiteY59" fmla="*/ 698148 h 2053702"/>
                  <a:gd name="connsiteX60" fmla="*/ 2046438 w 2647906"/>
                  <a:gd name="connsiteY60" fmla="*/ 694651 h 2053702"/>
                  <a:gd name="connsiteX61" fmla="*/ 2065013 w 2647906"/>
                  <a:gd name="connsiteY61" fmla="*/ 706014 h 2053702"/>
                  <a:gd name="connsiteX62" fmla="*/ 2076595 w 2647906"/>
                  <a:gd name="connsiteY62" fmla="*/ 703392 h 2053702"/>
                  <a:gd name="connsiteX63" fmla="*/ 2142155 w 2647906"/>
                  <a:gd name="connsiteY63" fmla="*/ 667553 h 2053702"/>
                  <a:gd name="connsiteX64" fmla="*/ 2230442 w 2647906"/>
                  <a:gd name="connsiteY64" fmla="*/ 696399 h 2053702"/>
                  <a:gd name="connsiteX65" fmla="*/ 2279612 w 2647906"/>
                  <a:gd name="connsiteY65" fmla="*/ 706670 h 2053702"/>
                  <a:gd name="connsiteX66" fmla="*/ 2328562 w 2647906"/>
                  <a:gd name="connsiteY66" fmla="*/ 691592 h 2053702"/>
                  <a:gd name="connsiteX67" fmla="*/ 2419034 w 2647906"/>
                  <a:gd name="connsiteY67" fmla="*/ 721093 h 205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647906" h="2053702">
                    <a:moveTo>
                      <a:pt x="802501" y="64780"/>
                    </a:moveTo>
                    <a:cubicBezTo>
                      <a:pt x="822159" y="83035"/>
                      <a:pt x="831951" y="111553"/>
                      <a:pt x="824412" y="137612"/>
                    </a:cubicBezTo>
                    <a:cubicBezTo>
                      <a:pt x="813704" y="174981"/>
                      <a:pt x="750767" y="282281"/>
                      <a:pt x="735907" y="300638"/>
                    </a:cubicBezTo>
                    <a:cubicBezTo>
                      <a:pt x="715146" y="325768"/>
                      <a:pt x="691108" y="348277"/>
                      <a:pt x="672970" y="375812"/>
                    </a:cubicBezTo>
                    <a:cubicBezTo>
                      <a:pt x="665758" y="386739"/>
                      <a:pt x="658546" y="395480"/>
                      <a:pt x="644123" y="429134"/>
                    </a:cubicBezTo>
                    <a:cubicBezTo>
                      <a:pt x="629045" y="467158"/>
                      <a:pt x="625330" y="506275"/>
                      <a:pt x="630356" y="546704"/>
                    </a:cubicBezTo>
                    <a:cubicBezTo>
                      <a:pt x="633634" y="572054"/>
                      <a:pt x="626641" y="596310"/>
                      <a:pt x="618992" y="620349"/>
                    </a:cubicBezTo>
                    <a:cubicBezTo>
                      <a:pt x="608285" y="653348"/>
                      <a:pt x="595391" y="685035"/>
                      <a:pt x="576379" y="714318"/>
                    </a:cubicBezTo>
                    <a:cubicBezTo>
                      <a:pt x="565452" y="731363"/>
                      <a:pt x="563704" y="752124"/>
                      <a:pt x="559114" y="771355"/>
                    </a:cubicBezTo>
                    <a:cubicBezTo>
                      <a:pt x="548625" y="814187"/>
                      <a:pt x="536387" y="856145"/>
                      <a:pt x="507760" y="891329"/>
                    </a:cubicBezTo>
                    <a:cubicBezTo>
                      <a:pt x="492462" y="910122"/>
                      <a:pt x="476947" y="929135"/>
                      <a:pt x="462960" y="948802"/>
                    </a:cubicBezTo>
                    <a:cubicBezTo>
                      <a:pt x="435426" y="987919"/>
                      <a:pt x="422751" y="1032937"/>
                      <a:pt x="412480" y="1078829"/>
                    </a:cubicBezTo>
                    <a:cubicBezTo>
                      <a:pt x="404395" y="1115761"/>
                      <a:pt x="399150" y="1285779"/>
                      <a:pt x="403301" y="1333200"/>
                    </a:cubicBezTo>
                    <a:cubicBezTo>
                      <a:pt x="407890" y="1384883"/>
                      <a:pt x="414447" y="1446399"/>
                      <a:pt x="421058" y="1503955"/>
                    </a:cubicBezTo>
                    <a:lnTo>
                      <a:pt x="425443" y="1540797"/>
                    </a:lnTo>
                    <a:lnTo>
                      <a:pt x="0" y="1172459"/>
                    </a:lnTo>
                    <a:lnTo>
                      <a:pt x="16659" y="1116181"/>
                    </a:lnTo>
                    <a:cubicBezTo>
                      <a:pt x="58412" y="975757"/>
                      <a:pt x="97686" y="845601"/>
                      <a:pt x="118337" y="780533"/>
                    </a:cubicBezTo>
                    <a:cubicBezTo>
                      <a:pt x="151553" y="675857"/>
                      <a:pt x="183240" y="570524"/>
                      <a:pt x="209683" y="463662"/>
                    </a:cubicBezTo>
                    <a:cubicBezTo>
                      <a:pt x="223888" y="406188"/>
                      <a:pt x="240714" y="349588"/>
                      <a:pt x="259071" y="293425"/>
                    </a:cubicBezTo>
                    <a:cubicBezTo>
                      <a:pt x="268467" y="264798"/>
                      <a:pt x="273276" y="234859"/>
                      <a:pt x="276772" y="205139"/>
                    </a:cubicBezTo>
                    <a:cubicBezTo>
                      <a:pt x="280924" y="171922"/>
                      <a:pt x="298407" y="147883"/>
                      <a:pt x="329219" y="137394"/>
                    </a:cubicBezTo>
                    <a:cubicBezTo>
                      <a:pt x="395216" y="114667"/>
                      <a:pt x="452472" y="75550"/>
                      <a:pt x="512349" y="41458"/>
                    </a:cubicBezTo>
                    <a:cubicBezTo>
                      <a:pt x="534421" y="28784"/>
                      <a:pt x="556492" y="16109"/>
                      <a:pt x="578564" y="3434"/>
                    </a:cubicBezTo>
                    <a:cubicBezTo>
                      <a:pt x="584901" y="-282"/>
                      <a:pt x="591457" y="-1374"/>
                      <a:pt x="598232" y="2123"/>
                    </a:cubicBezTo>
                    <a:cubicBezTo>
                      <a:pt x="603477" y="5620"/>
                      <a:pt x="603258" y="11082"/>
                      <a:pt x="603914" y="16546"/>
                    </a:cubicBezTo>
                    <a:cubicBezTo>
                      <a:pt x="605880" y="34466"/>
                      <a:pt x="609159" y="149195"/>
                      <a:pt x="614402" y="153128"/>
                    </a:cubicBezTo>
                    <a:cubicBezTo>
                      <a:pt x="618774" y="152910"/>
                      <a:pt x="621177" y="149413"/>
                      <a:pt x="624237" y="147446"/>
                    </a:cubicBezTo>
                    <a:cubicBezTo>
                      <a:pt x="646309" y="129745"/>
                      <a:pt x="701160" y="71616"/>
                      <a:pt x="710120" y="63749"/>
                    </a:cubicBezTo>
                    <a:cubicBezTo>
                      <a:pt x="730881" y="45829"/>
                      <a:pt x="753827" y="40147"/>
                      <a:pt x="779832" y="50418"/>
                    </a:cubicBezTo>
                    <a:cubicBezTo>
                      <a:pt x="788300" y="53751"/>
                      <a:pt x="795948" y="58695"/>
                      <a:pt x="802501" y="64780"/>
                    </a:cubicBezTo>
                    <a:close/>
                    <a:moveTo>
                      <a:pt x="2419034" y="721093"/>
                    </a:moveTo>
                    <a:cubicBezTo>
                      <a:pt x="2425371" y="728523"/>
                      <a:pt x="2486342" y="856583"/>
                      <a:pt x="2504043" y="904441"/>
                    </a:cubicBezTo>
                    <a:cubicBezTo>
                      <a:pt x="2523711" y="957763"/>
                      <a:pt x="2539227" y="1012396"/>
                      <a:pt x="2545782" y="1068995"/>
                    </a:cubicBezTo>
                    <a:cubicBezTo>
                      <a:pt x="2550809" y="1113139"/>
                      <a:pt x="2547749" y="1156846"/>
                      <a:pt x="2540975" y="1200552"/>
                    </a:cubicBezTo>
                    <a:cubicBezTo>
                      <a:pt x="2535512" y="1236828"/>
                      <a:pt x="2528737" y="1273104"/>
                      <a:pt x="2527207" y="1309818"/>
                    </a:cubicBezTo>
                    <a:cubicBezTo>
                      <a:pt x="2525678" y="1346531"/>
                      <a:pt x="2522181" y="1383026"/>
                      <a:pt x="2533108" y="1417991"/>
                    </a:cubicBezTo>
                    <a:cubicBezTo>
                      <a:pt x="2547750" y="1465631"/>
                      <a:pt x="2626271" y="1578730"/>
                      <a:pt x="2647906" y="1623311"/>
                    </a:cubicBezTo>
                    <a:cubicBezTo>
                      <a:pt x="2530422" y="1724748"/>
                      <a:pt x="2319956" y="2043116"/>
                      <a:pt x="2238821" y="2053445"/>
                    </a:cubicBezTo>
                    <a:cubicBezTo>
                      <a:pt x="2157686" y="2063775"/>
                      <a:pt x="2175281" y="1761030"/>
                      <a:pt x="2107487" y="1625728"/>
                    </a:cubicBezTo>
                    <a:cubicBezTo>
                      <a:pt x="2039693" y="1490426"/>
                      <a:pt x="1892241" y="1329981"/>
                      <a:pt x="1832058" y="1241636"/>
                    </a:cubicBezTo>
                    <a:cubicBezTo>
                      <a:pt x="1771877" y="1153291"/>
                      <a:pt x="1768248" y="1148541"/>
                      <a:pt x="1746394" y="1095656"/>
                    </a:cubicBezTo>
                    <a:cubicBezTo>
                      <a:pt x="1734812" y="1067248"/>
                      <a:pt x="1721044" y="1039494"/>
                      <a:pt x="1701159" y="1015237"/>
                    </a:cubicBezTo>
                    <a:cubicBezTo>
                      <a:pt x="1682365" y="992291"/>
                      <a:pt x="1674716" y="964100"/>
                      <a:pt x="1666849" y="935910"/>
                    </a:cubicBezTo>
                    <a:cubicBezTo>
                      <a:pt x="1658108" y="904878"/>
                      <a:pt x="1643904" y="876251"/>
                      <a:pt x="1618990" y="854398"/>
                    </a:cubicBezTo>
                    <a:cubicBezTo>
                      <a:pt x="1611342" y="850027"/>
                      <a:pt x="1591237" y="830578"/>
                      <a:pt x="1588178" y="825770"/>
                    </a:cubicBezTo>
                    <a:cubicBezTo>
                      <a:pt x="1570913" y="800202"/>
                      <a:pt x="1582277" y="771355"/>
                      <a:pt x="1612435" y="764145"/>
                    </a:cubicBezTo>
                    <a:cubicBezTo>
                      <a:pt x="1622487" y="761740"/>
                      <a:pt x="1632321" y="761303"/>
                      <a:pt x="1642592" y="763488"/>
                    </a:cubicBezTo>
                    <a:cubicBezTo>
                      <a:pt x="1658982" y="766985"/>
                      <a:pt x="1675153" y="770481"/>
                      <a:pt x="1691106" y="775726"/>
                    </a:cubicBezTo>
                    <a:cubicBezTo>
                      <a:pt x="1713614" y="783156"/>
                      <a:pt x="1733719" y="793864"/>
                      <a:pt x="1749017" y="812658"/>
                    </a:cubicBezTo>
                    <a:cubicBezTo>
                      <a:pt x="1749672" y="813532"/>
                      <a:pt x="1750546" y="814188"/>
                      <a:pt x="1751420" y="814843"/>
                    </a:cubicBezTo>
                    <a:cubicBezTo>
                      <a:pt x="1752076" y="815281"/>
                      <a:pt x="1752732" y="815499"/>
                      <a:pt x="1755354" y="815280"/>
                    </a:cubicBezTo>
                    <a:cubicBezTo>
                      <a:pt x="1742242" y="765455"/>
                      <a:pt x="1644559" y="387177"/>
                      <a:pt x="1638003" y="354397"/>
                    </a:cubicBezTo>
                    <a:cubicBezTo>
                      <a:pt x="1637129" y="346749"/>
                      <a:pt x="1635162" y="310909"/>
                      <a:pt x="1635598" y="303261"/>
                    </a:cubicBezTo>
                    <a:cubicBezTo>
                      <a:pt x="1636691" y="286652"/>
                      <a:pt x="1642810" y="273103"/>
                      <a:pt x="1657234" y="263925"/>
                    </a:cubicBezTo>
                    <a:cubicBezTo>
                      <a:pt x="1673186" y="255184"/>
                      <a:pt x="1690451" y="255839"/>
                      <a:pt x="1707714" y="258243"/>
                    </a:cubicBezTo>
                    <a:cubicBezTo>
                      <a:pt x="1739401" y="264580"/>
                      <a:pt x="1764314" y="281845"/>
                      <a:pt x="1784419" y="306538"/>
                    </a:cubicBezTo>
                    <a:cubicBezTo>
                      <a:pt x="1802339" y="328610"/>
                      <a:pt x="1813921" y="382369"/>
                      <a:pt x="1823973" y="408592"/>
                    </a:cubicBezTo>
                    <a:cubicBezTo>
                      <a:pt x="1827469" y="417771"/>
                      <a:pt x="1906797" y="688095"/>
                      <a:pt x="1907234" y="690280"/>
                    </a:cubicBezTo>
                    <a:cubicBezTo>
                      <a:pt x="1911386" y="705140"/>
                      <a:pt x="1912915" y="704266"/>
                      <a:pt x="1926465" y="698148"/>
                    </a:cubicBezTo>
                    <a:cubicBezTo>
                      <a:pt x="1965581" y="680010"/>
                      <a:pt x="2005791" y="670613"/>
                      <a:pt x="2046438" y="694651"/>
                    </a:cubicBezTo>
                    <a:cubicBezTo>
                      <a:pt x="2052776" y="698366"/>
                      <a:pt x="2059113" y="702081"/>
                      <a:pt x="2065013" y="706014"/>
                    </a:cubicBezTo>
                    <a:cubicBezTo>
                      <a:pt x="2069820" y="709293"/>
                      <a:pt x="2073536" y="709074"/>
                      <a:pt x="2076595" y="703392"/>
                    </a:cubicBezTo>
                    <a:cubicBezTo>
                      <a:pt x="2090581" y="677168"/>
                      <a:pt x="2114401" y="669082"/>
                      <a:pt x="2142155" y="667553"/>
                    </a:cubicBezTo>
                    <a:cubicBezTo>
                      <a:pt x="2175371" y="665804"/>
                      <a:pt x="2204873" y="675420"/>
                      <a:pt x="2230442" y="696399"/>
                    </a:cubicBezTo>
                    <a:cubicBezTo>
                      <a:pt x="2245302" y="708637"/>
                      <a:pt x="2261255" y="711259"/>
                      <a:pt x="2279612" y="706670"/>
                    </a:cubicBezTo>
                    <a:cubicBezTo>
                      <a:pt x="2296220" y="702518"/>
                      <a:pt x="2312391" y="696399"/>
                      <a:pt x="2328562" y="691592"/>
                    </a:cubicBezTo>
                    <a:cubicBezTo>
                      <a:pt x="2365712" y="680446"/>
                      <a:pt x="2394996" y="692903"/>
                      <a:pt x="2419034" y="721093"/>
                    </a:cubicBezTo>
                    <a:close/>
                  </a:path>
                </a:pathLst>
              </a:custGeom>
              <a:solidFill>
                <a:srgbClr val="FCD9C1"/>
              </a:solidFill>
              <a:ln w="25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212F0FB-DFBC-4FDA-9E14-951265627556}"/>
                  </a:ext>
                </a:extLst>
              </p:cNvPr>
              <p:cNvSpPr/>
              <p:nvPr/>
            </p:nvSpPr>
            <p:spPr>
              <a:xfrm rot="18494506">
                <a:off x="1277685" y="5118874"/>
                <a:ext cx="859228" cy="1121504"/>
              </a:xfrm>
              <a:custGeom>
                <a:avLst/>
                <a:gdLst>
                  <a:gd name="connsiteX0" fmla="*/ 627099 w 627402"/>
                  <a:gd name="connsiteY0" fmla="*/ 265576 h 671928"/>
                  <a:gd name="connsiteX1" fmla="*/ 622871 w 627402"/>
                  <a:gd name="connsiteY1" fmla="*/ 282230 h 671928"/>
                  <a:gd name="connsiteX2" fmla="*/ 438705 w 627402"/>
                  <a:gd name="connsiteY2" fmla="*/ 670937 h 671928"/>
                  <a:gd name="connsiteX3" fmla="*/ 438236 w 627402"/>
                  <a:gd name="connsiteY3" fmla="*/ 671928 h 671928"/>
                  <a:gd name="connsiteX4" fmla="*/ 0 w 627402"/>
                  <a:gd name="connsiteY4" fmla="*/ 115864 h 671928"/>
                  <a:gd name="connsiteX5" fmla="*/ 52443 w 627402"/>
                  <a:gd name="connsiteY5" fmla="*/ 14129 h 671928"/>
                  <a:gd name="connsiteX6" fmla="*/ 94818 w 627402"/>
                  <a:gd name="connsiteY6" fmla="*/ 9241 h 671928"/>
                  <a:gd name="connsiteX7" fmla="*/ 350695 w 627402"/>
                  <a:gd name="connsiteY7" fmla="*/ 128216 h 671928"/>
                  <a:gd name="connsiteX8" fmla="*/ 556865 w 627402"/>
                  <a:gd name="connsiteY8" fmla="*/ 223558 h 671928"/>
                  <a:gd name="connsiteX9" fmla="*/ 577237 w 627402"/>
                  <a:gd name="connsiteY9" fmla="*/ 239449 h 671928"/>
                  <a:gd name="connsiteX10" fmla="*/ 613907 w 627402"/>
                  <a:gd name="connsiteY10" fmla="*/ 255339 h 671928"/>
                  <a:gd name="connsiteX11" fmla="*/ 627099 w 627402"/>
                  <a:gd name="connsiteY11" fmla="*/ 265576 h 671928"/>
                  <a:gd name="connsiteX0" fmla="*/ 627099 w 627402"/>
                  <a:gd name="connsiteY0" fmla="*/ 265576 h 1121504"/>
                  <a:gd name="connsiteX1" fmla="*/ 622871 w 627402"/>
                  <a:gd name="connsiteY1" fmla="*/ 282230 h 1121504"/>
                  <a:gd name="connsiteX2" fmla="*/ 438705 w 627402"/>
                  <a:gd name="connsiteY2" fmla="*/ 670937 h 1121504"/>
                  <a:gd name="connsiteX3" fmla="*/ 235877 w 627402"/>
                  <a:gd name="connsiteY3" fmla="*/ 1121504 h 1121504"/>
                  <a:gd name="connsiteX4" fmla="*/ 0 w 627402"/>
                  <a:gd name="connsiteY4" fmla="*/ 115864 h 1121504"/>
                  <a:gd name="connsiteX5" fmla="*/ 52443 w 627402"/>
                  <a:gd name="connsiteY5" fmla="*/ 14129 h 1121504"/>
                  <a:gd name="connsiteX6" fmla="*/ 94818 w 627402"/>
                  <a:gd name="connsiteY6" fmla="*/ 9241 h 1121504"/>
                  <a:gd name="connsiteX7" fmla="*/ 350695 w 627402"/>
                  <a:gd name="connsiteY7" fmla="*/ 128216 h 1121504"/>
                  <a:gd name="connsiteX8" fmla="*/ 556865 w 627402"/>
                  <a:gd name="connsiteY8" fmla="*/ 223558 h 1121504"/>
                  <a:gd name="connsiteX9" fmla="*/ 577237 w 627402"/>
                  <a:gd name="connsiteY9" fmla="*/ 239449 h 1121504"/>
                  <a:gd name="connsiteX10" fmla="*/ 613907 w 627402"/>
                  <a:gd name="connsiteY10" fmla="*/ 255339 h 1121504"/>
                  <a:gd name="connsiteX11" fmla="*/ 627099 w 627402"/>
                  <a:gd name="connsiteY11" fmla="*/ 265576 h 1121504"/>
                  <a:gd name="connsiteX0" fmla="*/ 858926 w 859229"/>
                  <a:gd name="connsiteY0" fmla="*/ 265576 h 1121504"/>
                  <a:gd name="connsiteX1" fmla="*/ 854698 w 859229"/>
                  <a:gd name="connsiteY1" fmla="*/ 282230 h 1121504"/>
                  <a:gd name="connsiteX2" fmla="*/ 670532 w 859229"/>
                  <a:gd name="connsiteY2" fmla="*/ 670937 h 1121504"/>
                  <a:gd name="connsiteX3" fmla="*/ 467704 w 859229"/>
                  <a:gd name="connsiteY3" fmla="*/ 1121504 h 1121504"/>
                  <a:gd name="connsiteX4" fmla="*/ 0 w 859229"/>
                  <a:gd name="connsiteY4" fmla="*/ 518100 h 1121504"/>
                  <a:gd name="connsiteX5" fmla="*/ 284270 w 859229"/>
                  <a:gd name="connsiteY5" fmla="*/ 14129 h 1121504"/>
                  <a:gd name="connsiteX6" fmla="*/ 326645 w 859229"/>
                  <a:gd name="connsiteY6" fmla="*/ 9241 h 1121504"/>
                  <a:gd name="connsiteX7" fmla="*/ 582522 w 859229"/>
                  <a:gd name="connsiteY7" fmla="*/ 128216 h 1121504"/>
                  <a:gd name="connsiteX8" fmla="*/ 788692 w 859229"/>
                  <a:gd name="connsiteY8" fmla="*/ 223558 h 1121504"/>
                  <a:gd name="connsiteX9" fmla="*/ 809064 w 859229"/>
                  <a:gd name="connsiteY9" fmla="*/ 239449 h 1121504"/>
                  <a:gd name="connsiteX10" fmla="*/ 845734 w 859229"/>
                  <a:gd name="connsiteY10" fmla="*/ 255339 h 1121504"/>
                  <a:gd name="connsiteX11" fmla="*/ 858926 w 859229"/>
                  <a:gd name="connsiteY11" fmla="*/ 265576 h 112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9229" h="1121504">
                    <a:moveTo>
                      <a:pt x="858926" y="265576"/>
                    </a:moveTo>
                    <a:cubicBezTo>
                      <a:pt x="859995" y="269906"/>
                      <a:pt x="858161" y="275304"/>
                      <a:pt x="854698" y="282230"/>
                    </a:cubicBezTo>
                    <a:cubicBezTo>
                      <a:pt x="792765" y="411799"/>
                      <a:pt x="731649" y="541369"/>
                      <a:pt x="670532" y="670937"/>
                    </a:cubicBezTo>
                    <a:lnTo>
                      <a:pt x="467704" y="1121504"/>
                    </a:lnTo>
                    <a:lnTo>
                      <a:pt x="0" y="518100"/>
                    </a:lnTo>
                    <a:lnTo>
                      <a:pt x="284270" y="14129"/>
                    </a:lnTo>
                    <a:cubicBezTo>
                      <a:pt x="298124" y="-3798"/>
                      <a:pt x="298938" y="-3798"/>
                      <a:pt x="326645" y="9241"/>
                    </a:cubicBezTo>
                    <a:lnTo>
                      <a:pt x="582522" y="128216"/>
                    </a:lnTo>
                    <a:lnTo>
                      <a:pt x="788692" y="223558"/>
                    </a:lnTo>
                    <a:cubicBezTo>
                      <a:pt x="797249" y="227225"/>
                      <a:pt x="806212" y="229670"/>
                      <a:pt x="809064" y="239449"/>
                    </a:cubicBezTo>
                    <a:cubicBezTo>
                      <a:pt x="821288" y="244745"/>
                      <a:pt x="833103" y="251265"/>
                      <a:pt x="845734" y="255339"/>
                    </a:cubicBezTo>
                    <a:cubicBezTo>
                      <a:pt x="853883" y="257988"/>
                      <a:pt x="857856" y="261247"/>
                      <a:pt x="858926" y="26557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E52DB6F-30FF-46AF-AE71-09EE6AAFB333}"/>
                  </a:ext>
                </a:extLst>
              </p:cNvPr>
              <p:cNvSpPr/>
              <p:nvPr/>
            </p:nvSpPr>
            <p:spPr>
              <a:xfrm rot="16200000">
                <a:off x="3032248" y="4203473"/>
                <a:ext cx="777883" cy="405480"/>
              </a:xfrm>
              <a:custGeom>
                <a:avLst/>
                <a:gdLst>
                  <a:gd name="connsiteX0" fmla="*/ 777580 w 777883"/>
                  <a:gd name="connsiteY0" fmla="*/ 265577 h 405480"/>
                  <a:gd name="connsiteX1" fmla="*/ 773352 w 777883"/>
                  <a:gd name="connsiteY1" fmla="*/ 282231 h 405480"/>
                  <a:gd name="connsiteX2" fmla="*/ 714957 w 777883"/>
                  <a:gd name="connsiteY2" fmla="*/ 405480 h 405480"/>
                  <a:gd name="connsiteX3" fmla="*/ 0 w 777883"/>
                  <a:gd name="connsiteY3" fmla="*/ 405480 h 405480"/>
                  <a:gd name="connsiteX4" fmla="*/ 128362 w 777883"/>
                  <a:gd name="connsiteY4" fmla="*/ 158774 h 405480"/>
                  <a:gd name="connsiteX5" fmla="*/ 202924 w 777883"/>
                  <a:gd name="connsiteY5" fmla="*/ 14130 h 405480"/>
                  <a:gd name="connsiteX6" fmla="*/ 245299 w 777883"/>
                  <a:gd name="connsiteY6" fmla="*/ 9241 h 405480"/>
                  <a:gd name="connsiteX7" fmla="*/ 501176 w 777883"/>
                  <a:gd name="connsiteY7" fmla="*/ 128216 h 405480"/>
                  <a:gd name="connsiteX8" fmla="*/ 707346 w 777883"/>
                  <a:gd name="connsiteY8" fmla="*/ 223558 h 405480"/>
                  <a:gd name="connsiteX9" fmla="*/ 727718 w 777883"/>
                  <a:gd name="connsiteY9" fmla="*/ 239449 h 405480"/>
                  <a:gd name="connsiteX10" fmla="*/ 764388 w 777883"/>
                  <a:gd name="connsiteY10" fmla="*/ 255339 h 405480"/>
                  <a:gd name="connsiteX11" fmla="*/ 777580 w 777883"/>
                  <a:gd name="connsiteY11" fmla="*/ 265577 h 40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883" h="405480">
                    <a:moveTo>
                      <a:pt x="777580" y="265577"/>
                    </a:moveTo>
                    <a:cubicBezTo>
                      <a:pt x="778649" y="269906"/>
                      <a:pt x="776815" y="275305"/>
                      <a:pt x="773352" y="282231"/>
                    </a:cubicBezTo>
                    <a:lnTo>
                      <a:pt x="714957" y="405480"/>
                    </a:lnTo>
                    <a:lnTo>
                      <a:pt x="0" y="405480"/>
                    </a:lnTo>
                    <a:lnTo>
                      <a:pt x="128362" y="158774"/>
                    </a:lnTo>
                    <a:cubicBezTo>
                      <a:pt x="153623" y="110695"/>
                      <a:pt x="178885" y="62617"/>
                      <a:pt x="202924" y="14130"/>
                    </a:cubicBezTo>
                    <a:cubicBezTo>
                      <a:pt x="216778" y="-3799"/>
                      <a:pt x="217592" y="-3799"/>
                      <a:pt x="245299" y="9241"/>
                    </a:cubicBezTo>
                    <a:cubicBezTo>
                      <a:pt x="330863" y="48356"/>
                      <a:pt x="415612" y="89101"/>
                      <a:pt x="501176" y="128216"/>
                    </a:cubicBezTo>
                    <a:cubicBezTo>
                      <a:pt x="570035" y="159589"/>
                      <a:pt x="638487" y="192593"/>
                      <a:pt x="707346" y="223558"/>
                    </a:cubicBezTo>
                    <a:cubicBezTo>
                      <a:pt x="715902" y="227226"/>
                      <a:pt x="724866" y="229670"/>
                      <a:pt x="727718" y="239449"/>
                    </a:cubicBezTo>
                    <a:cubicBezTo>
                      <a:pt x="739942" y="244746"/>
                      <a:pt x="751757" y="251265"/>
                      <a:pt x="764388" y="255339"/>
                    </a:cubicBezTo>
                    <a:cubicBezTo>
                      <a:pt x="772537" y="257988"/>
                      <a:pt x="776510" y="261248"/>
                      <a:pt x="777580" y="26557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714246B-74C3-4F67-A514-008312E59C7F}"/>
              </a:ext>
            </a:extLst>
          </p:cNvPr>
          <p:cNvGrpSpPr/>
          <p:nvPr/>
        </p:nvGrpSpPr>
        <p:grpSpPr>
          <a:xfrm rot="7200000">
            <a:off x="3335428" y="5674769"/>
            <a:ext cx="452956" cy="1355361"/>
            <a:chOff x="9909547" y="3622831"/>
            <a:chExt cx="303895" cy="1494472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14465EA-6239-48D0-9228-BEF6EFADCA9F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2F462FF-5C59-4EB8-A378-1E5A1D00F3C9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82A87DC-6DA8-4435-8119-A5CEEAC3C2E0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AE4410-F80B-4F82-BFC6-072D700177E6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A796A54-2723-4981-80EF-B4BE7D46B4EC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F45970C-BF24-425E-9D4F-21249EB09A00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3EBBB56-A483-4E5A-B545-BB65DDED24A9}"/>
              </a:ext>
            </a:extLst>
          </p:cNvPr>
          <p:cNvGrpSpPr/>
          <p:nvPr/>
        </p:nvGrpSpPr>
        <p:grpSpPr>
          <a:xfrm rot="19991619">
            <a:off x="404824" y="5079886"/>
            <a:ext cx="1422990" cy="603564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id="{9205BDB4-B3AA-4344-B001-3C7BFC1F66BD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id="{CC54E53A-4556-4A63-9252-850E7FA391E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3" name="Freeform 3">
              <a:extLst>
                <a:ext uri="{FF2B5EF4-FFF2-40B4-BE49-F238E27FC236}">
                  <a16:creationId xmlns:a16="http://schemas.microsoft.com/office/drawing/2014/main" id="{1FF0E17D-D420-47DC-8C69-FAC017461E3C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E49D5C1B-F5D2-4C05-9F02-6FCF8F36A403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45" name="그룹 167">
              <a:extLst>
                <a:ext uri="{FF2B5EF4-FFF2-40B4-BE49-F238E27FC236}">
                  <a16:creationId xmlns:a16="http://schemas.microsoft.com/office/drawing/2014/main" id="{DEA8FF0E-2C55-4B5B-8801-A9923F492645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46" name="Freeform 4">
                <a:extLst>
                  <a:ext uri="{FF2B5EF4-FFF2-40B4-BE49-F238E27FC236}">
                    <a16:creationId xmlns:a16="http://schemas.microsoft.com/office/drawing/2014/main" id="{29923480-1E96-4B20-80B2-F4FE408F14E3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0F30D4E2-2847-46A6-B0A0-04B9D64C0DEB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CD10191-A1C5-4929-8DCB-7A20E4AF80B2}"/>
              </a:ext>
            </a:extLst>
          </p:cNvPr>
          <p:cNvGrpSpPr/>
          <p:nvPr/>
        </p:nvGrpSpPr>
        <p:grpSpPr>
          <a:xfrm rot="900000">
            <a:off x="1160437" y="5795378"/>
            <a:ext cx="641057" cy="787810"/>
            <a:chOff x="4524375" y="1300163"/>
            <a:chExt cx="2665364" cy="361473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36FF65C-D892-4AC9-A25F-EC530D7805A3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49A3552-349D-4FD4-ACB7-9F2A5FACCF69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D4C2B2C-5113-4114-8E7A-8CEE795FD7D5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FEEAFA9-4CBD-40E0-AD1A-481FA712B3C8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873A18A-6359-407F-AE5F-B381BBB05D44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937AFDD-C325-4AB5-BDCB-058C2E022ADD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DADCB99-B926-4900-98DF-8B67AA6EB38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0814737-2AF9-4869-92FC-066944E06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9C9C316-E9C5-42FF-91AE-29E074CCBE5E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F3BE06F9-F56A-4094-9460-B7992B90531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C225567D-3363-4614-8C33-FF803F5A89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CF534D69-263C-467E-90B6-568EBE9D689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1075AFE3-7EA9-4210-908E-5CB53E7F185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37365D0-94B0-496E-84BC-24C15D51BB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836339F-12B2-439F-AEE9-8068322B2BAA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1D04E5AF-2C4E-4EF5-BC20-E38597B2C7D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F643A3A-5B10-41C0-B6CE-C922566E78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2499AB8-2090-4070-959C-5676826502CA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311B0991-98D9-4339-835D-1B3FFCD0ABB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73B1D72-7FF6-40F9-994E-849A5E475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E68B01CB-C9B5-415F-832B-C2D658C1797A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58A861D7-31BB-432C-AF3A-34DC8A3DC06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02404204-69A9-42C9-817E-AE8BFF94E0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07023A86-36F4-4A2A-96DF-FBB8594A44D8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17D50619-B291-487A-AD7E-E044DAE3FCA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80A1ADD-FB01-4C31-AFA0-5091914726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369F7576-D566-4318-A39A-3198AAD28646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69683190-874D-4F5F-A883-361E0EEB3405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74DA1D6B-6C27-4631-BDEA-228A0AE7B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92984D7-4C40-4A3E-8325-3D3472006FEA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F9520203-FA42-46B3-A6F0-9FD3A03CB473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4E3ABC5-CA2A-4E76-A53E-788B10049F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1DC26E3E-ACDE-4148-84C0-01AD1C130B23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1762C5D2-1CF8-43DF-B79A-A98AC8DC17E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9D5A6C1E-4B1C-4A85-85F0-832975190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0" name="Group 209"/>
          <p:cNvGrpSpPr/>
          <p:nvPr/>
        </p:nvGrpSpPr>
        <p:grpSpPr>
          <a:xfrm>
            <a:off x="10513739" y="-28769"/>
            <a:ext cx="1693656" cy="1330627"/>
            <a:chOff x="9714640" y="-28770"/>
            <a:chExt cx="2492755" cy="1788997"/>
          </a:xfrm>
        </p:grpSpPr>
        <p:pic>
          <p:nvPicPr>
            <p:cNvPr id="211" name="Picture 13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10476102" y="389860"/>
              <a:ext cx="1451459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5</a:t>
              </a:r>
              <a:endParaRPr lang="en-US" sz="1200" dirty="0">
                <a:latin typeface="UTM Omni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72698" y="1301858"/>
            <a:ext cx="3774571" cy="1179360"/>
            <a:chOff x="679214" y="1129891"/>
            <a:chExt cx="3774571" cy="1179360"/>
          </a:xfrm>
        </p:grpSpPr>
        <p:sp>
          <p:nvSpPr>
            <p:cNvPr id="208" name="Hexagon 207">
              <a:extLst>
                <a:ext uri="{FF2B5EF4-FFF2-40B4-BE49-F238E27FC236}">
                  <a16:creationId xmlns:a16="http://schemas.microsoft.com/office/drawing/2014/main" id="{6B0BBDDF-C9F9-42D9-A195-E88C28E9C87F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78746" y="1451452"/>
              <a:ext cx="2743648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Nghỉ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ngơi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26409" y="2959397"/>
            <a:ext cx="3164929" cy="1081919"/>
            <a:chOff x="2037428" y="2668266"/>
            <a:chExt cx="3164929" cy="1270449"/>
          </a:xfrm>
        </p:grpSpPr>
        <p:sp>
          <p:nvSpPr>
            <p:cNvPr id="209" name="Hexagon 208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2037428" y="2668266"/>
              <a:ext cx="3164929" cy="1270449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76398" y="2995204"/>
              <a:ext cx="2346995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>
                  <a:latin typeface="UTM Cooper Black" pitchFamily="18" charset="0"/>
                </a:rPr>
                <a:t>Vi-ta-min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73544" y="1398576"/>
            <a:ext cx="5535809" cy="1224773"/>
            <a:chOff x="6044338" y="1845905"/>
            <a:chExt cx="5858359" cy="1224773"/>
          </a:xfrm>
        </p:grpSpPr>
        <p:sp>
          <p:nvSpPr>
            <p:cNvPr id="218" name="Hexagon 217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6044338" y="1845905"/>
              <a:ext cx="5858359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405200" y="1938893"/>
              <a:ext cx="5203031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thức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lỏng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chứa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nhiều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chất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đạm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72769" y="3244791"/>
            <a:ext cx="4397015" cy="1224773"/>
            <a:chOff x="5202357" y="4041316"/>
            <a:chExt cx="4397015" cy="1224773"/>
          </a:xfrm>
        </p:grpSpPr>
        <p:sp>
          <p:nvSpPr>
            <p:cNvPr id="215" name="Hexagon 214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5202357" y="4041316"/>
              <a:ext cx="4397015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rgbClr val="77C7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894171" y="4406146"/>
              <a:ext cx="3153720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mỡ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9752" y="5093786"/>
            <a:ext cx="4729170" cy="1224773"/>
            <a:chOff x="7088913" y="5497858"/>
            <a:chExt cx="4729170" cy="1224773"/>
          </a:xfrm>
        </p:grpSpPr>
        <p:sp>
          <p:nvSpPr>
            <p:cNvPr id="217" name="Hexagon 216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7088913" y="5497858"/>
              <a:ext cx="4729170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23414" y="5795635"/>
              <a:ext cx="4069724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uống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rượu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509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7307" y="1"/>
            <a:ext cx="10043052" cy="6660618"/>
            <a:chOff x="0" y="0"/>
            <a:chExt cx="21296508" cy="136774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70811"/>
              <a:ext cx="21296508" cy="12306631"/>
              <a:chOff x="0" y="0"/>
              <a:chExt cx="5490351" cy="3172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317271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172714">
                    <a:moveTo>
                      <a:pt x="5365891" y="3172714"/>
                    </a:moveTo>
                    <a:lnTo>
                      <a:pt x="124460" y="3172714"/>
                    </a:lnTo>
                    <a:cubicBezTo>
                      <a:pt x="55880" y="3172714"/>
                      <a:pt x="0" y="3116834"/>
                      <a:pt x="0" y="30482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3048254"/>
                    </a:lnTo>
                    <a:cubicBezTo>
                      <a:pt x="5490351" y="3116834"/>
                      <a:pt x="5434471" y="3172714"/>
                      <a:pt x="5365891" y="3172714"/>
                    </a:cubicBez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288395" y="0"/>
              <a:ext cx="10108479" cy="1581075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41214" y="196242"/>
            <a:ext cx="9781162" cy="6147278"/>
            <a:chOff x="0" y="0"/>
            <a:chExt cx="20741165" cy="126233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256841"/>
              <a:ext cx="20741165" cy="11366468"/>
              <a:chOff x="0" y="0"/>
              <a:chExt cx="5490351" cy="3008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0351" cy="300879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008794">
                    <a:moveTo>
                      <a:pt x="5365891" y="3008794"/>
                    </a:moveTo>
                    <a:lnTo>
                      <a:pt x="124460" y="3008794"/>
                    </a:lnTo>
                    <a:cubicBezTo>
                      <a:pt x="55880" y="3008794"/>
                      <a:pt x="0" y="2952914"/>
                      <a:pt x="0" y="28843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884334"/>
                    </a:lnTo>
                    <a:cubicBezTo>
                      <a:pt x="5490351" y="2952914"/>
                      <a:pt x="5434471" y="3008794"/>
                      <a:pt x="5365891" y="3008794"/>
                    </a:cubicBez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183022" y="0"/>
              <a:ext cx="8880221" cy="1388962"/>
              <a:chOff x="0" y="0"/>
              <a:chExt cx="38779425" cy="60655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3244">
            <a:off x="515880" y="2293174"/>
            <a:ext cx="873468" cy="41060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63326">
            <a:off x="944068" y="2878523"/>
            <a:ext cx="459941" cy="3372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7305" y="1167099"/>
            <a:ext cx="9466457" cy="498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do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vi-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ra.</a:t>
            </a:r>
            <a:endParaRPr lang="en-US" sz="3200" dirty="0">
              <a:solidFill>
                <a:schemeClr val="bg1"/>
              </a:solidFill>
              <a:latin typeface="UTM Cooper Black" pitchFamily="18" charset="0"/>
            </a:endParaRP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chín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sôi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”,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rửa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sạch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chưa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thuốc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nghỉ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lỏng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chứa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vi-ta-min;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mỡ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rượu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260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26FE99D7-42C1-494F-81BC-DEF137A85FCE}"/>
              </a:ext>
            </a:extLst>
          </p:cNvPr>
          <p:cNvGrpSpPr/>
          <p:nvPr/>
        </p:nvGrpSpPr>
        <p:grpSpPr>
          <a:xfrm>
            <a:off x="0" y="-530"/>
            <a:ext cx="4664412" cy="6857155"/>
            <a:chOff x="0" y="-530"/>
            <a:chExt cx="4664412" cy="685715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4787ED-7F79-4347-876A-C2318678DC73}"/>
                </a:ext>
              </a:extLst>
            </p:cNvPr>
            <p:cNvSpPr/>
            <p:nvPr/>
          </p:nvSpPr>
          <p:spPr>
            <a:xfrm>
              <a:off x="0" y="226153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accent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60509F-A33E-480A-872C-6CD0EC52A96D}"/>
                </a:ext>
              </a:extLst>
            </p:cNvPr>
            <p:cNvSpPr/>
            <p:nvPr/>
          </p:nvSpPr>
          <p:spPr>
            <a:xfrm>
              <a:off x="219866" y="3566125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32" name="Chord 31">
                  <a:extLst>
                    <a:ext uri="{FF2B5EF4-FFF2-40B4-BE49-F238E27FC236}">
                      <a16:creationId xmlns:a16="http://schemas.microsoft.com/office/drawing/2014/main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3" name="Chord 32">
                  <a:extLst>
                    <a:ext uri="{FF2B5EF4-FFF2-40B4-BE49-F238E27FC236}">
                      <a16:creationId xmlns:a16="http://schemas.microsoft.com/office/drawing/2014/main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6616FC4-7AA2-4FDA-B10F-D673171F0927}"/>
              </a:ext>
            </a:extLst>
          </p:cNvPr>
          <p:cNvSpPr txBox="1"/>
          <p:nvPr/>
        </p:nvSpPr>
        <p:spPr>
          <a:xfrm>
            <a:off x="4924362" y="870969"/>
            <a:ext cx="72590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Các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hoạt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động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chính</a:t>
            </a:r>
            <a:endParaRPr lang="ko-KR" altLang="en-US" sz="4800" dirty="0">
              <a:latin typeface="UTM Cooper Black" pitchFamily="18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6711" y="2163571"/>
            <a:ext cx="6793356" cy="680126"/>
            <a:chOff x="5076711" y="2163571"/>
            <a:chExt cx="6793356" cy="680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1AD6D7-08A8-4F27-9FF3-9BC1CD579179}"/>
                </a:ext>
              </a:extLst>
            </p:cNvPr>
            <p:cNvSpPr/>
            <p:nvPr/>
          </p:nvSpPr>
          <p:spPr>
            <a:xfrm flipV="1">
              <a:off x="5076711" y="2224097"/>
              <a:ext cx="6381864" cy="592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148BE8-3D28-4C17-B5AD-216FFF8A80A8}"/>
                </a:ext>
              </a:extLst>
            </p:cNvPr>
            <p:cNvSpPr txBox="1"/>
            <p:nvPr/>
          </p:nvSpPr>
          <p:spPr>
            <a:xfrm>
              <a:off x="6638643" y="2197366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75747" y="2163571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Khởi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động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42717" y="3441517"/>
            <a:ext cx="5878476" cy="646829"/>
            <a:chOff x="5942717" y="3441517"/>
            <a:chExt cx="5878476" cy="6468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89C1F5-D39D-4088-94F3-C5F42C808719}"/>
                </a:ext>
              </a:extLst>
            </p:cNvPr>
            <p:cNvSpPr/>
            <p:nvPr/>
          </p:nvSpPr>
          <p:spPr>
            <a:xfrm flipV="1">
              <a:off x="5942717" y="3468248"/>
              <a:ext cx="5515858" cy="592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DA2574-4BBE-4900-8F92-9A9CC6725997}"/>
                </a:ext>
              </a:extLst>
            </p:cNvPr>
            <p:cNvSpPr txBox="1"/>
            <p:nvPr/>
          </p:nvSpPr>
          <p:spPr>
            <a:xfrm>
              <a:off x="6638643" y="3441517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26873" y="344201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Tìm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hiểu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bài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9056" y="4671385"/>
            <a:ext cx="6482137" cy="660614"/>
            <a:chOff x="5339056" y="4671385"/>
            <a:chExt cx="6482137" cy="6606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78DA0F-4FC7-40AF-966F-BB147B2CB8A3}"/>
                </a:ext>
              </a:extLst>
            </p:cNvPr>
            <p:cNvSpPr/>
            <p:nvPr/>
          </p:nvSpPr>
          <p:spPr>
            <a:xfrm flipV="1">
              <a:off x="5339056" y="4712399"/>
              <a:ext cx="6119519" cy="592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178BA3-40BF-40A1-AB70-5A7572B58385}"/>
                </a:ext>
              </a:extLst>
            </p:cNvPr>
            <p:cNvSpPr txBox="1"/>
            <p:nvPr/>
          </p:nvSpPr>
          <p:spPr>
            <a:xfrm>
              <a:off x="6638643" y="4685668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26873" y="467138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Củng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cố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26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6610708" y="4144341"/>
            <a:ext cx="54595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Củng</a:t>
            </a:r>
            <a:r>
              <a:rPr lang="en-US" altLang="ko-KR" sz="44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 </a:t>
            </a:r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cố</a:t>
            </a:r>
            <a:endParaRPr lang="ko-KR" altLang="en-US" sz="44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91430"/>
            <a:ext cx="6453573" cy="6390851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030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1379918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5991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Nguồn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Thầy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Bắp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Vi-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Côn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khuẩn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Muỗi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Tác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493500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tiêu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máu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truyền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52110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béo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rượu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bia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Nghỉ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ngơi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bổ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sung vi-ta-min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lỏng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chứa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đạm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mắc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lưu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ý: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thuốc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chưa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đảm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an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“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chín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sôi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Rửa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phòng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A,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3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773044" y="4540027"/>
            <a:ext cx="3371456" cy="33714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27502">
            <a:off x="9254221" y="3798087"/>
            <a:ext cx="4184379" cy="43370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304389" y="685800"/>
            <a:ext cx="5201811" cy="5486400"/>
            <a:chOff x="-3810" y="0"/>
            <a:chExt cx="2002194" cy="210376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10602" y="5593511"/>
            <a:ext cx="2170797" cy="1264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75400" y="4772767"/>
            <a:ext cx="1641201" cy="13806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619091">
            <a:off x="10393691" y="1008648"/>
            <a:ext cx="2641703" cy="715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942692" y="-279771"/>
            <a:ext cx="2022755" cy="11763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0344244" y="4952881"/>
            <a:ext cx="1732808" cy="19529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42883" y="4772767"/>
            <a:ext cx="1350663" cy="18759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0628" y="1140224"/>
            <a:ext cx="416683" cy="4525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259919" y="6313794"/>
            <a:ext cx="416683" cy="45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28187" y="-165163"/>
            <a:ext cx="667813" cy="7252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506201" y="361302"/>
            <a:ext cx="416683" cy="45251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885605" y="1926531"/>
            <a:ext cx="3978707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7"/>
              </a:lnSpc>
            </a:pP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Các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hãy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xem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một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video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vui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về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việc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“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ăn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chín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,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uống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sôi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”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bảo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vệ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sức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khỏe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nha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!</a:t>
            </a:r>
          </a:p>
        </p:txBody>
      </p:sp>
      <p:pic>
        <p:nvPicPr>
          <p:cNvPr id="2" name="Tuan8.KH.Tiet1.ViemGanA.Video3">
            <a:hlinkClick r:id="" action="ppaction://media"/>
            <a:extLst>
              <a:ext uri="{FF2B5EF4-FFF2-40B4-BE49-F238E27FC236}">
                <a16:creationId xmlns:a16="http://schemas.microsoft.com/office/drawing/2014/main" id="{A82A2DF6-0A52-4FA8-A652-BC7C599D4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719" y="194671"/>
            <a:ext cx="6385829" cy="59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5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8913" y="1769567"/>
            <a:ext cx="7706877" cy="175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4540"/>
              </a:lnSpc>
            </a:pPr>
            <a:endParaRPr lang="en-US" sz="4400" dirty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64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4" y="1336004"/>
            <a:ext cx="9471123" cy="481976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2"/>
            <a:ext cx="3502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004131" y="3746059"/>
            <a:ext cx="54595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UTM Cool Blue" pitchFamily="18" charset="0"/>
                <a:cs typeface="Arial" pitchFamily="34" charset="0"/>
              </a:rPr>
              <a:t>KHỞI ĐỘNG</a:t>
            </a:r>
            <a:endParaRPr lang="ko-KR" altLang="en-US" sz="4800" b="1" dirty="0">
              <a:solidFill>
                <a:schemeClr val="bg1"/>
              </a:solidFill>
              <a:latin typeface="UTM Cool Blue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166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1917700" y="513555"/>
            <a:ext cx="8547100" cy="482044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A6BA16E-C280-41AB-91DA-9F4A3092AD2A}"/>
              </a:ext>
            </a:extLst>
          </p:cNvPr>
          <p:cNvGrpSpPr/>
          <p:nvPr/>
        </p:nvGrpSpPr>
        <p:grpSpPr>
          <a:xfrm>
            <a:off x="4405769" y="2686645"/>
            <a:ext cx="3570962" cy="865412"/>
            <a:chOff x="3274338" y="2476500"/>
            <a:chExt cx="4978400" cy="120650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F68F9C0-6E30-46B8-84F1-875D40C1693C}"/>
                </a:ext>
              </a:extLst>
            </p:cNvPr>
            <p:cNvSpPr/>
            <p:nvPr/>
          </p:nvSpPr>
          <p:spPr>
            <a:xfrm>
              <a:off x="3426738" y="2628900"/>
              <a:ext cx="4826000" cy="1054100"/>
            </a:xfrm>
            <a:prstGeom prst="rect">
              <a:avLst/>
            </a:prstGeom>
            <a:noFill/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EBC560-2970-4683-9A13-5FA94FB9CDD8}"/>
                </a:ext>
              </a:extLst>
            </p:cNvPr>
            <p:cNvSpPr/>
            <p:nvPr/>
          </p:nvSpPr>
          <p:spPr>
            <a:xfrm>
              <a:off x="3274338" y="2476500"/>
              <a:ext cx="4826000" cy="1054100"/>
            </a:xfrm>
            <a:prstGeom prst="rect">
              <a:avLst/>
            </a:prstGeom>
            <a:solidFill>
              <a:srgbClr val="F3FAF3"/>
            </a:solidFill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FFC000"/>
                  </a:solidFill>
                  <a:latin typeface="UTM Staccato " pitchFamily="18" charset="0"/>
                </a:rPr>
                <a:t>XỬ LÝ RÁC THẢI</a:t>
              </a:r>
              <a:endParaRPr lang="zh-CN" altLang="en-US" sz="3600" dirty="0">
                <a:solidFill>
                  <a:srgbClr val="FFC000"/>
                </a:solidFill>
                <a:latin typeface="UTM Staccato " pitchFamily="18" charset="0"/>
              </a:endParaRPr>
            </a:p>
          </p:txBody>
        </p:sp>
      </p:grpSp>
      <p:sp>
        <p:nvSpPr>
          <p:cNvPr id="25" name="send_223484">
            <a:extLst>
              <a:ext uri="{FF2B5EF4-FFF2-40B4-BE49-F238E27FC236}">
                <a16:creationId xmlns:a16="http://schemas.microsoft.com/office/drawing/2014/main" id="{597D04AB-7DE8-4853-A56D-8086444B190D}"/>
              </a:ext>
            </a:extLst>
          </p:cNvPr>
          <p:cNvSpPr>
            <a:spLocks noChangeAspect="1"/>
          </p:cNvSpPr>
          <p:nvPr/>
        </p:nvSpPr>
        <p:spPr bwMode="auto">
          <a:xfrm>
            <a:off x="10378345" y="2305023"/>
            <a:ext cx="609685" cy="557902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" name="Group 2"/>
          <p:cNvGrpSpPr/>
          <p:nvPr/>
        </p:nvGrpSpPr>
        <p:grpSpPr>
          <a:xfrm>
            <a:off x="2466602" y="3442740"/>
            <a:ext cx="7785941" cy="3579383"/>
            <a:chOff x="2678859" y="3442740"/>
            <a:chExt cx="7785941" cy="357938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" t="43818" r="70436" b="9478"/>
            <a:stretch/>
          </p:blipFill>
          <p:spPr>
            <a:xfrm>
              <a:off x="2678859" y="3442740"/>
              <a:ext cx="2752774" cy="3579381"/>
            </a:xfrm>
            <a:prstGeom prst="rect">
              <a:avLst/>
            </a:prstGeom>
          </p:spPr>
        </p:pic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2" t="47235" r="-169" b="9477"/>
            <a:stretch/>
          </p:blipFill>
          <p:spPr>
            <a:xfrm>
              <a:off x="5283200" y="3704492"/>
              <a:ext cx="5181600" cy="3317631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38" y="739118"/>
            <a:ext cx="1357710" cy="135771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4" y="717853"/>
            <a:ext cx="2239100" cy="18761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38" y="523370"/>
            <a:ext cx="1781653" cy="17816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02738" y="215950"/>
            <a:ext cx="3101562" cy="2170103"/>
            <a:chOff x="4327443" y="215423"/>
            <a:chExt cx="3101562" cy="2170103"/>
          </a:xfrm>
        </p:grpSpPr>
        <p:pic>
          <p:nvPicPr>
            <p:cNvPr id="23" name="Picture 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530">
              <a:off x="4327443" y="215423"/>
              <a:ext cx="3101562" cy="2170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28168" y="648391"/>
              <a:ext cx="21130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C00000"/>
                  </a:solidFill>
                  <a:latin typeface="UTM Staccato " pitchFamily="18" charset="0"/>
                </a:rPr>
                <a:t>Win!</a:t>
              </a:r>
              <a:endParaRPr lang="en-US" sz="7200" b="1" dirty="0">
                <a:solidFill>
                  <a:srgbClr val="C00000"/>
                </a:solidFill>
                <a:latin typeface="UTM Staccato 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933" y="2118788"/>
            <a:ext cx="2917597" cy="2866538"/>
            <a:chOff x="36933" y="2118788"/>
            <a:chExt cx="2917597" cy="2866538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933" y="2118788"/>
              <a:ext cx="2917597" cy="286653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822" y="2699896"/>
              <a:ext cx="2215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Giữ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sinh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môi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trường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là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bảo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sức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khỏe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thân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456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85E-6 -4.60365E-6 L 0.21104 0.39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2" y="19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372E-6 3.66073E-6 L -0.20076 0.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4" y="22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7436E-8 1.44673E-6 L -0.00521 0.401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2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sp>
        <p:nvSpPr>
          <p:cNvPr id="18" name="recycling-can_85750">
            <a:extLst>
              <a:ext uri="{FF2B5EF4-FFF2-40B4-BE49-F238E27FC236}">
                <a16:creationId xmlns:a16="http://schemas.microsoft.com/office/drawing/2014/main" id="{C9FC12B7-EB78-48C7-B3C2-95EDCF2EDA6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-1799383" y="6011639"/>
            <a:ext cx="439264" cy="553270"/>
          </a:xfrm>
          <a:custGeom>
            <a:avLst/>
            <a:gdLst>
              <a:gd name="connsiteX0" fmla="*/ 349125 w 482879"/>
              <a:gd name="connsiteY0" fmla="*/ 182170 h 608203"/>
              <a:gd name="connsiteX1" fmla="*/ 349125 w 482879"/>
              <a:gd name="connsiteY1" fmla="*/ 532300 h 608203"/>
              <a:gd name="connsiteX2" fmla="*/ 400746 w 482879"/>
              <a:gd name="connsiteY2" fmla="*/ 532300 h 608203"/>
              <a:gd name="connsiteX3" fmla="*/ 400746 w 482879"/>
              <a:gd name="connsiteY3" fmla="*/ 182170 h 608203"/>
              <a:gd name="connsiteX4" fmla="*/ 215664 w 482879"/>
              <a:gd name="connsiteY4" fmla="*/ 182170 h 608203"/>
              <a:gd name="connsiteX5" fmla="*/ 215664 w 482879"/>
              <a:gd name="connsiteY5" fmla="*/ 532300 h 608203"/>
              <a:gd name="connsiteX6" fmla="*/ 267286 w 482879"/>
              <a:gd name="connsiteY6" fmla="*/ 532300 h 608203"/>
              <a:gd name="connsiteX7" fmla="*/ 267286 w 482879"/>
              <a:gd name="connsiteY7" fmla="*/ 182170 h 608203"/>
              <a:gd name="connsiteX8" fmla="*/ 82204 w 482879"/>
              <a:gd name="connsiteY8" fmla="*/ 182170 h 608203"/>
              <a:gd name="connsiteX9" fmla="*/ 82204 w 482879"/>
              <a:gd name="connsiteY9" fmla="*/ 532300 h 608203"/>
              <a:gd name="connsiteX10" fmla="*/ 133826 w 482879"/>
              <a:gd name="connsiteY10" fmla="*/ 532300 h 608203"/>
              <a:gd name="connsiteX11" fmla="*/ 133826 w 482879"/>
              <a:gd name="connsiteY11" fmla="*/ 182170 h 608203"/>
              <a:gd name="connsiteX12" fmla="*/ 31684 w 482879"/>
              <a:gd name="connsiteY12" fmla="*/ 119467 h 608203"/>
              <a:gd name="connsiteX13" fmla="*/ 451266 w 482879"/>
              <a:gd name="connsiteY13" fmla="*/ 119467 h 608203"/>
              <a:gd name="connsiteX14" fmla="*/ 451266 w 482879"/>
              <a:gd name="connsiteY14" fmla="*/ 556658 h 608203"/>
              <a:gd name="connsiteX15" fmla="*/ 399645 w 482879"/>
              <a:gd name="connsiteY15" fmla="*/ 608203 h 608203"/>
              <a:gd name="connsiteX16" fmla="*/ 83306 w 482879"/>
              <a:gd name="connsiteY16" fmla="*/ 608203 h 608203"/>
              <a:gd name="connsiteX17" fmla="*/ 31684 w 482879"/>
              <a:gd name="connsiteY17" fmla="*/ 556658 h 608203"/>
              <a:gd name="connsiteX18" fmla="*/ 225386 w 482879"/>
              <a:gd name="connsiteY18" fmla="*/ 0 h 608203"/>
              <a:gd name="connsiteX19" fmla="*/ 271029 w 482879"/>
              <a:gd name="connsiteY19" fmla="*/ 0 h 608203"/>
              <a:gd name="connsiteX20" fmla="*/ 322654 w 482879"/>
              <a:gd name="connsiteY20" fmla="*/ 19175 h 608203"/>
              <a:gd name="connsiteX21" fmla="*/ 322654 w 482879"/>
              <a:gd name="connsiteY21" fmla="*/ 38349 h 608203"/>
              <a:gd name="connsiteX22" fmla="*/ 431255 w 482879"/>
              <a:gd name="connsiteY22" fmla="*/ 38349 h 608203"/>
              <a:gd name="connsiteX23" fmla="*/ 482879 w 482879"/>
              <a:gd name="connsiteY23" fmla="*/ 67583 h 608203"/>
              <a:gd name="connsiteX24" fmla="*/ 482879 w 482879"/>
              <a:gd name="connsiteY24" fmla="*/ 96816 h 608203"/>
              <a:gd name="connsiteX25" fmla="*/ 0 w 482879"/>
              <a:gd name="connsiteY25" fmla="*/ 96816 h 608203"/>
              <a:gd name="connsiteX26" fmla="*/ 0 w 482879"/>
              <a:gd name="connsiteY26" fmla="*/ 67583 h 608203"/>
              <a:gd name="connsiteX27" fmla="*/ 51625 w 482879"/>
              <a:gd name="connsiteY27" fmla="*/ 38349 h 608203"/>
              <a:gd name="connsiteX28" fmla="*/ 173761 w 482879"/>
              <a:gd name="connsiteY28" fmla="*/ 38349 h 608203"/>
              <a:gd name="connsiteX29" fmla="*/ 173761 w 482879"/>
              <a:gd name="connsiteY29" fmla="*/ 19175 h 608203"/>
              <a:gd name="connsiteX30" fmla="*/ 225386 w 482879"/>
              <a:gd name="connsiteY30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2879" h="608203">
                <a:moveTo>
                  <a:pt x="349125" y="182170"/>
                </a:moveTo>
                <a:lnTo>
                  <a:pt x="349125" y="532300"/>
                </a:lnTo>
                <a:lnTo>
                  <a:pt x="400746" y="532300"/>
                </a:lnTo>
                <a:lnTo>
                  <a:pt x="400746" y="182170"/>
                </a:lnTo>
                <a:close/>
                <a:moveTo>
                  <a:pt x="215664" y="182170"/>
                </a:moveTo>
                <a:lnTo>
                  <a:pt x="215664" y="532300"/>
                </a:lnTo>
                <a:lnTo>
                  <a:pt x="267286" y="532300"/>
                </a:lnTo>
                <a:lnTo>
                  <a:pt x="267286" y="182170"/>
                </a:lnTo>
                <a:close/>
                <a:moveTo>
                  <a:pt x="82204" y="182170"/>
                </a:moveTo>
                <a:lnTo>
                  <a:pt x="82204" y="532300"/>
                </a:lnTo>
                <a:lnTo>
                  <a:pt x="133826" y="532300"/>
                </a:lnTo>
                <a:lnTo>
                  <a:pt x="133826" y="182170"/>
                </a:lnTo>
                <a:close/>
                <a:moveTo>
                  <a:pt x="31684" y="119467"/>
                </a:moveTo>
                <a:lnTo>
                  <a:pt x="451266" y="119467"/>
                </a:lnTo>
                <a:lnTo>
                  <a:pt x="451266" y="556658"/>
                </a:lnTo>
                <a:cubicBezTo>
                  <a:pt x="451266" y="585102"/>
                  <a:pt x="428131" y="608203"/>
                  <a:pt x="399645" y="608203"/>
                </a:cubicBezTo>
                <a:lnTo>
                  <a:pt x="83306" y="608203"/>
                </a:lnTo>
                <a:cubicBezTo>
                  <a:pt x="54819" y="608203"/>
                  <a:pt x="31684" y="585102"/>
                  <a:pt x="31684" y="556658"/>
                </a:cubicBezTo>
                <a:close/>
                <a:moveTo>
                  <a:pt x="225386" y="0"/>
                </a:moveTo>
                <a:lnTo>
                  <a:pt x="271029" y="0"/>
                </a:lnTo>
                <a:cubicBezTo>
                  <a:pt x="299517" y="0"/>
                  <a:pt x="322654" y="8644"/>
                  <a:pt x="322654" y="19175"/>
                </a:cubicBezTo>
                <a:lnTo>
                  <a:pt x="322654" y="38349"/>
                </a:lnTo>
                <a:lnTo>
                  <a:pt x="431255" y="38349"/>
                </a:lnTo>
                <a:cubicBezTo>
                  <a:pt x="459743" y="38349"/>
                  <a:pt x="482879" y="51394"/>
                  <a:pt x="482879" y="67583"/>
                </a:cubicBezTo>
                <a:cubicBezTo>
                  <a:pt x="482879" y="83771"/>
                  <a:pt x="482879" y="96816"/>
                  <a:pt x="482879" y="96816"/>
                </a:cubicBezTo>
                <a:lnTo>
                  <a:pt x="0" y="96816"/>
                </a:lnTo>
                <a:lnTo>
                  <a:pt x="0" y="67583"/>
                </a:lnTo>
                <a:cubicBezTo>
                  <a:pt x="0" y="51394"/>
                  <a:pt x="23136" y="38349"/>
                  <a:pt x="51625" y="38349"/>
                </a:cubicBezTo>
                <a:lnTo>
                  <a:pt x="173761" y="38349"/>
                </a:lnTo>
                <a:lnTo>
                  <a:pt x="173761" y="19175"/>
                </a:lnTo>
                <a:cubicBezTo>
                  <a:pt x="173761" y="8644"/>
                  <a:pt x="196898" y="0"/>
                  <a:pt x="225386" y="0"/>
                </a:cubicBezTo>
                <a:close/>
              </a:path>
            </a:pathLst>
          </a:custGeom>
          <a:solidFill>
            <a:srgbClr val="5C8D88"/>
          </a:solidFill>
          <a:ln>
            <a:solidFill>
              <a:srgbClr val="5C8D88"/>
            </a:solidFill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Con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gian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truyền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rét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323" y="4068473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932" y="4082351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33" y="4031340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57" y="4115683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2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1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2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nhân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gây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064" y="40842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Chuột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khỉ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73410" y="404710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11" y="3996095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98" y="4131418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2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6234" y="519709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01" y="4883283"/>
            <a:ext cx="1974717" cy="1974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9455">
            <a:off x="689450" y="849212"/>
            <a:ext cx="5359252" cy="5503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6554" y="2592848"/>
            <a:ext cx="405173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UTM Cooper Black" pitchFamily="18" charset="0"/>
              </a:rPr>
              <a:t>Làm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cách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nào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để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phòng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bệnh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xuất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huyết</a:t>
            </a:r>
            <a:r>
              <a:rPr lang="en-US" sz="2800" dirty="0">
                <a:latin typeface="UTM Cooper Black" pitchFamily="18" charset="0"/>
              </a:rPr>
              <a:t>,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rét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và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viêm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não</a:t>
            </a:r>
            <a:r>
              <a:rPr lang="en-US" sz="2800" dirty="0">
                <a:latin typeface="UTM Cooper Black" pitchFamily="18" charset="0"/>
              </a:rPr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729746"/>
            <a:ext cx="4692233" cy="535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7999" y="1085814"/>
            <a:ext cx="340190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quanh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gậy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ao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tù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đọng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tránh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đốt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76796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6988365" y="3023162"/>
            <a:ext cx="545951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TÌM HIỂU BÀI</a:t>
            </a:r>
            <a:endParaRPr lang="ko-KR" altLang="en-US" sz="48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115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10208297" y="-631864"/>
            <a:ext cx="2390807" cy="2390807"/>
            <a:chOff x="0" y="0"/>
            <a:chExt cx="6350000" cy="6350000"/>
          </a:xfrm>
        </p:grpSpPr>
        <p:sp>
          <p:nvSpPr>
            <p:cNvPr id="11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054" y="119271"/>
            <a:ext cx="10945935" cy="645642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2" r="100000">
                        <a14:foregroundMark x1="10799" y1="20464" x2="37581" y2="18565"/>
                        <a14:foregroundMark x1="8423" y1="14557" x2="42117" y2="22363"/>
                        <a14:foregroundMark x1="34125" y1="15823" x2="87041" y2="21097"/>
                        <a14:foregroundMark x1="53780" y1="4641" x2="87041" y2="41983"/>
                        <a14:foregroundMark x1="65011" y1="39030" x2="83801" y2="2743"/>
                        <a14:foregroundMark x1="83585" y1="3165" x2="44492" y2="5696"/>
                        <a14:foregroundMark x1="61555" y1="4641" x2="87041" y2="18354"/>
                        <a14:foregroundMark x1="74946" y1="3586" x2="79914" y2="10759"/>
                        <a14:foregroundMark x1="53348" y1="13713" x2="65443" y2="40717"/>
                        <a14:foregroundMark x1="74514" y1="47679" x2="86393" y2="77004"/>
                        <a14:foregroundMark x1="87041" y1="46414" x2="88553" y2="75105"/>
                        <a14:foregroundMark x1="49244" y1="12236" x2="57451" y2="37764"/>
                        <a14:foregroundMark x1="19654" y1="19198" x2="32397" y2="57806"/>
                        <a14:foregroundMark x1="16631" y1="24473" x2="16199" y2="61814"/>
                        <a14:foregroundMark x1="7127" y1="38186" x2="26782" y2="33966"/>
                        <a14:foregroundMark x1="47084" y1="45992" x2="58099" y2="95148"/>
                        <a14:foregroundMark x1="44708" y1="73840" x2="51620" y2="52532"/>
                        <a14:foregroundMark x1="45140" y1="65401" x2="52700" y2="91983"/>
                        <a14:foregroundMark x1="44060" y1="78903" x2="58963" y2="64768"/>
                        <a14:foregroundMark x1="53564" y1="84177" x2="67171" y2="69620"/>
                        <a14:foregroundMark x1="9935" y1="47679" x2="14687" y2="22996"/>
                        <a14:foregroundMark x1="25270" y1="38608" x2="32829" y2="21097"/>
                        <a14:foregroundMark x1="24190" y1="28270" x2="37149" y2="44726"/>
                        <a14:foregroundMark x1="3672" y1="25527" x2="3456" y2="29958"/>
                        <a14:backgroundMark x1="7127" y1="5696" x2="4320" y2="13924"/>
                        <a14:backgroundMark x1="2592" y1="22152" x2="4104" y2="33544"/>
                        <a14:backgroundMark x1="3240" y1="24684" x2="4968" y2="27848"/>
                        <a14:backgroundMark x1="3240" y1="24473" x2="4104" y2="29325"/>
                        <a14:backgroundMark x1="3672" y1="39662" x2="8639" y2="55063"/>
                        <a14:backgroundMark x1="7127" y1="55274" x2="4320" y2="72996"/>
                        <a14:backgroundMark x1="5832" y1="70464" x2="7991" y2="83544"/>
                        <a14:backgroundMark x1="9719" y1="93671" x2="9719" y2="9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869" y="59635"/>
            <a:ext cx="6422299" cy="67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1666" y="826915"/>
            <a:ext cx="536313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Triệu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548" y="3347484"/>
            <a:ext cx="536313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nhỏ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mắc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viêm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gan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A.</a:t>
            </a:r>
          </a:p>
          <a:p>
            <a:pPr algn="just">
              <a:lnSpc>
                <a:spcPct val="90000"/>
              </a:lnSpc>
            </a:pP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Triệu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chứng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hơi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sốt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đau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vùng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bụng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gần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gan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chán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Cooper Black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UTM Cooper Black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32569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ppt/theme/themeOverride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1038</Words>
  <Application>Microsoft Office PowerPoint</Application>
  <PresentationFormat>Widescreen</PresentationFormat>
  <Paragraphs>133</Paragraphs>
  <Slides>29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UTM Cooper Black</vt:lpstr>
      <vt:lpstr>UTM Staccato </vt:lpstr>
      <vt:lpstr>UTM Mother</vt:lpstr>
      <vt:lpstr>UTM Aquarelle</vt:lpstr>
      <vt:lpstr>UTM Nyala</vt:lpstr>
      <vt:lpstr>UTM Cool Blue</vt:lpstr>
      <vt:lpstr>iCiel Cadena</vt:lpstr>
      <vt:lpstr>等线</vt:lpstr>
      <vt:lpstr>Arial</vt:lpstr>
      <vt:lpstr>UTM Colossalis</vt:lpstr>
      <vt:lpstr>UVN Hai Long</vt:lpstr>
      <vt:lpstr>Calibri</vt:lpstr>
      <vt:lpstr>UTM Edwardian</vt:lpstr>
      <vt:lpstr>UTM Flamenco</vt:lpstr>
      <vt:lpstr>UTM Showcard</vt:lpstr>
      <vt:lpstr>UTM Dai Co Viet</vt:lpstr>
      <vt:lpstr>UTM Omni</vt:lpstr>
      <vt:lpstr>UTM Alpine KT</vt:lpstr>
      <vt:lpstr>UTM Loko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www.51pptmoban.com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麦子</dc:creator>
  <cp:keywords>51PPT模板网</cp:keywords>
  <cp:lastModifiedBy>hoa nguyen</cp:lastModifiedBy>
  <cp:revision>204</cp:revision>
  <dcterms:created xsi:type="dcterms:W3CDTF">2019-08-11T07:54:04Z</dcterms:created>
  <dcterms:modified xsi:type="dcterms:W3CDTF">2021-10-24T14:27:16Z</dcterms:modified>
</cp:coreProperties>
</file>