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87" r:id="rId4"/>
  </p:sldMasterIdLst>
  <p:notesMasterIdLst>
    <p:notesMasterId r:id="rId52"/>
  </p:notesMasterIdLst>
  <p:sldIdLst>
    <p:sldId id="257" r:id="rId5"/>
    <p:sldId id="263" r:id="rId6"/>
    <p:sldId id="268" r:id="rId7"/>
    <p:sldId id="342" r:id="rId8"/>
    <p:sldId id="337" r:id="rId9"/>
    <p:sldId id="321" r:id="rId10"/>
    <p:sldId id="338" r:id="rId11"/>
    <p:sldId id="339" r:id="rId12"/>
    <p:sldId id="340" r:id="rId13"/>
    <p:sldId id="341" r:id="rId14"/>
    <p:sldId id="271" r:id="rId15"/>
    <p:sldId id="276" r:id="rId16"/>
    <p:sldId id="279" r:id="rId17"/>
    <p:sldId id="343" r:id="rId18"/>
    <p:sldId id="344" r:id="rId19"/>
    <p:sldId id="345" r:id="rId20"/>
    <p:sldId id="346" r:id="rId21"/>
    <p:sldId id="347" r:id="rId22"/>
    <p:sldId id="349" r:id="rId23"/>
    <p:sldId id="350" r:id="rId24"/>
    <p:sldId id="351" r:id="rId25"/>
    <p:sldId id="352" r:id="rId26"/>
    <p:sldId id="353" r:id="rId27"/>
    <p:sldId id="354" r:id="rId28"/>
    <p:sldId id="359" r:id="rId29"/>
    <p:sldId id="355" r:id="rId30"/>
    <p:sldId id="356" r:id="rId31"/>
    <p:sldId id="357" r:id="rId32"/>
    <p:sldId id="358" r:id="rId33"/>
    <p:sldId id="361" r:id="rId34"/>
    <p:sldId id="360"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4" r:id="rId48"/>
    <p:sldId id="375" r:id="rId49"/>
    <p:sldId id="376" r:id="rId50"/>
    <p:sldId id="1169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7/30/2023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061496"/>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2BB8E-4C1A-E90C-99D2-DF828BFFE637}"/>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5" name="Footer Placeholder 4">
            <a:extLst>
              <a:ext uri="{FF2B5EF4-FFF2-40B4-BE49-F238E27FC236}">
                <a16:creationId xmlns:a16="http://schemas.microsoft.com/office/drawing/2014/main"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5E9D-613F-F0A5-6C8A-9FA6B8CEC2D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6345681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D9274-321C-5226-A43C-609F9D8320AF}"/>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5" name="Footer Placeholder 4">
            <a:extLst>
              <a:ext uri="{FF2B5EF4-FFF2-40B4-BE49-F238E27FC236}">
                <a16:creationId xmlns:a16="http://schemas.microsoft.com/office/drawing/2014/main"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CEEC5-5530-983A-27A1-5241CD254AB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363776937"/>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801786"/>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2023/7/30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619923"/>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77311138"/>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95257565"/>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7767368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5314761"/>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783417069"/>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87655194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39091-16B3-239A-E79A-F0D16DBEAAA4}"/>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5" name="Footer Placeholder 4">
            <a:extLst>
              <a:ext uri="{FF2B5EF4-FFF2-40B4-BE49-F238E27FC236}">
                <a16:creationId xmlns:a16="http://schemas.microsoft.com/office/drawing/2014/main"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37953-4C3E-DD87-E25B-60F8F91BCD82}"/>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920107516"/>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62065837"/>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728547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0399229"/>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80239464"/>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2023/7/30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77170129"/>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699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7940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230816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88981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52767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FB1F3-F207-5138-0EA5-44968CC42A49}"/>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5" name="Footer Placeholder 4">
            <a:extLst>
              <a:ext uri="{FF2B5EF4-FFF2-40B4-BE49-F238E27FC236}">
                <a16:creationId xmlns:a16="http://schemas.microsoft.com/office/drawing/2014/main"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9B01-FEC1-A2F8-F9E1-14265879FAE9}"/>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42291138"/>
      </p:ext>
    </p:extLst>
  </p:cSld>
  <p:clrMapOvr>
    <a:masterClrMapping/>
  </p:clrMapOvr>
  <p:transition spd="slow">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585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1078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8476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86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34310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9010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100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BEFC7-DF9A-4F2F-AF8F-612360A4C710}"/>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6" name="Footer Placeholder 5">
            <a:extLst>
              <a:ext uri="{FF2B5EF4-FFF2-40B4-BE49-F238E27FC236}">
                <a16:creationId xmlns:a16="http://schemas.microsoft.com/office/drawing/2014/main"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A3DE0-80B6-100F-F107-30254819E73B}"/>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0436194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31963-ABFA-1D8E-E3E4-4CBE51AA04A9}"/>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8" name="Footer Placeholder 7">
            <a:extLst>
              <a:ext uri="{FF2B5EF4-FFF2-40B4-BE49-F238E27FC236}">
                <a16:creationId xmlns:a16="http://schemas.microsoft.com/office/drawing/2014/main"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E9145E-EF28-BA66-B5C9-D6C731DA366C}"/>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130670821"/>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C8B2F-68F9-E4BC-F6C4-D5C20A8618FF}"/>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4" name="Footer Placeholder 3">
            <a:extLst>
              <a:ext uri="{FF2B5EF4-FFF2-40B4-BE49-F238E27FC236}">
                <a16:creationId xmlns:a16="http://schemas.microsoft.com/office/drawing/2014/main"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E9418-8CAC-66D2-AF40-B020D812A43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181852353"/>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D5EF-4299-9215-BDFF-6A986D0F15FC}"/>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3" name="Footer Placeholder 2">
            <a:extLst>
              <a:ext uri="{FF2B5EF4-FFF2-40B4-BE49-F238E27FC236}">
                <a16:creationId xmlns:a16="http://schemas.microsoft.com/office/drawing/2014/main"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0661F-F04C-4E20-1129-24D9D9D870FA}"/>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81998426"/>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74B96-ABC7-4083-E716-6EFD4DA424B4}"/>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6" name="Footer Placeholder 5">
            <a:extLst>
              <a:ext uri="{FF2B5EF4-FFF2-40B4-BE49-F238E27FC236}">
                <a16:creationId xmlns:a16="http://schemas.microsoft.com/office/drawing/2014/main"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65D57-7CC2-38DB-31AF-5ACF2DF471E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7249988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6F2FF-0166-C48A-2F8D-C97F3EAE73A4}"/>
              </a:ext>
            </a:extLst>
          </p:cNvPr>
          <p:cNvSpPr>
            <a:spLocks noGrp="1"/>
          </p:cNvSpPr>
          <p:nvPr>
            <p:ph type="dt" sz="half" idx="10"/>
          </p:nvPr>
        </p:nvSpPr>
        <p:spPr/>
        <p:txBody>
          <a:bodyPr/>
          <a:lstStyle/>
          <a:p>
            <a:fld id="{A3342E32-3C2D-4ABD-A034-2CDEC6C4C2EA}" type="datetimeFigureOut">
              <a:rPr lang="en-US" smtClean="0"/>
              <a:t>7/30/2023</a:t>
            </a:fld>
            <a:endParaRPr lang="en-US"/>
          </a:p>
        </p:txBody>
      </p:sp>
      <p:sp>
        <p:nvSpPr>
          <p:cNvPr id="6" name="Footer Placeholder 5">
            <a:extLst>
              <a:ext uri="{FF2B5EF4-FFF2-40B4-BE49-F238E27FC236}">
                <a16:creationId xmlns:a16="http://schemas.microsoft.com/office/drawing/2014/main"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1C9C0-BC0F-87A1-D350-91AE59DAD19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898509498"/>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7/30/2023</a:t>
            </a:fld>
            <a:endParaRPr lang="en-US"/>
          </a:p>
        </p:txBody>
      </p:sp>
      <p:sp>
        <p:nvSpPr>
          <p:cNvPr id="5" name="Footer Placeholder 4">
            <a:extLst>
              <a:ext uri="{FF2B5EF4-FFF2-40B4-BE49-F238E27FC236}">
                <a16:creationId xmlns:a16="http://schemas.microsoft.com/office/drawing/2014/main"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
        <p:nvSpPr>
          <p:cNvPr id="7" name="Oval 6">
            <a:extLst>
              <a:ext uri="{FF2B5EF4-FFF2-40B4-BE49-F238E27FC236}">
                <a16:creationId xmlns:a16="http://schemas.microsoft.com/office/drawing/2014/main" id="{26F3948B-B7BF-4FEF-02D4-B11379B3E64B}"/>
              </a:ext>
            </a:extLst>
          </p:cNvPr>
          <p:cNvSpPr/>
          <p:nvPr userDrawn="1"/>
        </p:nvSpPr>
        <p:spPr>
          <a:xfrm>
            <a:off x="13662498" y="-1440358"/>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4035CC-C115-940F-766C-D957B94D5B21}"/>
              </a:ext>
            </a:extLst>
          </p:cNvPr>
          <p:cNvSpPr/>
          <p:nvPr userDrawn="1"/>
        </p:nvSpPr>
        <p:spPr>
          <a:xfrm>
            <a:off x="-2563238" y="7723097"/>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font, graphics, design&#10;&#10;Description automatically generated">
            <a:extLst>
              <a:ext uri="{FF2B5EF4-FFF2-40B4-BE49-F238E27FC236}">
                <a16:creationId xmlns:a16="http://schemas.microsoft.com/office/drawing/2014/main" id="{EFC73450-B0CC-6AA6-2939-3E19E92866C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301780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2" name="Picture 1" descr="A picture containing text, font, graphics, design&#10;&#10;Description automatically generated">
            <a:extLst>
              <a:ext uri="{FF2B5EF4-FFF2-40B4-BE49-F238E27FC236}">
                <a16:creationId xmlns:a16="http://schemas.microsoft.com/office/drawing/2014/main" id="{4EB63B88-E0ED-6C1E-B332-7AED37CD09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3224306594"/>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2EDBF0B3-262D-CF6C-9B03-523481E9AD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27355912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2023/7/30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3734267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3.gif"/><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0.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4.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25.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71.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72.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slide" Target="slide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32318" y="-202684"/>
            <a:ext cx="3512379" cy="1494772"/>
          </a:xfrm>
          <a:prstGeom prst="rect">
            <a:avLst/>
          </a:prstGeom>
        </p:spPr>
      </p:pic>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
        <p:nvSpPr>
          <p:cNvPr id="2" name="TextBox 1">
            <a:extLst>
              <a:ext uri="{FF2B5EF4-FFF2-40B4-BE49-F238E27FC236}">
                <a16:creationId xmlns:a16="http://schemas.microsoft.com/office/drawing/2014/main" id="{164984DB-A720-60EB-9D3C-F70451706D69}"/>
              </a:ext>
            </a:extLst>
          </p:cNvPr>
          <p:cNvSpPr txBox="1"/>
          <p:nvPr/>
        </p:nvSpPr>
        <p:spPr>
          <a:xfrm>
            <a:off x="2327826" y="6381751"/>
            <a:ext cx="6181725" cy="369332"/>
          </a:xfrm>
          <a:prstGeom prst="rect">
            <a:avLst/>
          </a:prstGeom>
          <a:noFill/>
        </p:spPr>
        <p:txBody>
          <a:bodyPr wrap="square" rtlCol="0">
            <a:spAutoFit/>
          </a:bodyPr>
          <a:lstStyle/>
          <a:p>
            <a:r>
              <a:rPr lang="en-US" dirty="0" err="1">
                <a:solidFill>
                  <a:srgbClr val="002060"/>
                </a:solidFill>
                <a:latin typeface="Pattaya" panose="00000500000000000000" pitchFamily="2" charset="-34"/>
                <a:cs typeface="Pattaya" panose="00000500000000000000" pitchFamily="2" charset="-34"/>
              </a:rPr>
              <a:t>Hương</a:t>
            </a:r>
            <a:r>
              <a:rPr lang="en-US" dirty="0">
                <a:solidFill>
                  <a:srgbClr val="002060"/>
                </a:solidFill>
                <a:latin typeface="Pattaya" panose="00000500000000000000" pitchFamily="2" charset="-34"/>
                <a:cs typeface="Pattaya" panose="00000500000000000000" pitchFamily="2" charset="-34"/>
              </a:rPr>
              <a:t> </a:t>
            </a:r>
            <a:r>
              <a:rPr lang="en-US" dirty="0" err="1">
                <a:solidFill>
                  <a:srgbClr val="002060"/>
                </a:solidFill>
                <a:latin typeface="Pattaya" panose="00000500000000000000" pitchFamily="2" charset="-34"/>
                <a:cs typeface="Pattaya" panose="00000500000000000000" pitchFamily="2" charset="-34"/>
              </a:rPr>
              <a:t>Thảo</a:t>
            </a:r>
            <a:r>
              <a:rPr lang="en-US" dirty="0">
                <a:solidFill>
                  <a:srgbClr val="002060"/>
                </a:solidFill>
                <a:latin typeface="Pattaya" panose="00000500000000000000" pitchFamily="2" charset="-34"/>
                <a:cs typeface="Pattaya" panose="00000500000000000000" pitchFamily="2" charset="-34"/>
              </a:rPr>
              <a:t> – </a:t>
            </a:r>
            <a:r>
              <a:rPr lang="en-US" dirty="0" err="1">
                <a:solidFill>
                  <a:srgbClr val="002060"/>
                </a:solidFill>
                <a:latin typeface="Pattaya" panose="00000500000000000000" pitchFamily="2" charset="-34"/>
                <a:cs typeface="Pattaya" panose="00000500000000000000" pitchFamily="2" charset="-34"/>
              </a:rPr>
              <a:t>Zalo</a:t>
            </a:r>
            <a:r>
              <a:rPr lang="en-US" dirty="0">
                <a:solidFill>
                  <a:srgbClr val="002060"/>
                </a:solidFill>
                <a:latin typeface="Pattaya" panose="00000500000000000000" pitchFamily="2" charset="-34"/>
                <a:cs typeface="Pattaya" panose="00000500000000000000" pitchFamily="2" charset="-34"/>
              </a:rPr>
              <a:t> 0972.115.126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text, font, graphics, design&#10;&#10;Description automatically generated">
            <a:extLst>
              <a:ext uri="{FF2B5EF4-FFF2-40B4-BE49-F238E27FC236}">
                <a16:creationId xmlns:a16="http://schemas.microsoft.com/office/drawing/2014/main" id="{D077A656-5867-16C3-CF25-21ABF382E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1031</Words>
  <Application>Microsoft Office PowerPoint</Application>
  <PresentationFormat>Widescreen</PresentationFormat>
  <Paragraphs>117</Paragraphs>
  <Slides>47</Slides>
  <Notes>40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47</vt:i4>
      </vt:variant>
    </vt:vector>
  </HeadingPairs>
  <TitlesOfParts>
    <vt:vector size="61" baseType="lpstr">
      <vt:lpstr>等线</vt:lpstr>
      <vt:lpstr>宋体</vt:lpstr>
      <vt:lpstr>字魂59号-创粗黑</vt:lpstr>
      <vt:lpstr>Arial</vt:lpstr>
      <vt:lpstr>Calibri</vt:lpstr>
      <vt:lpstr>Calibri Light</vt:lpstr>
      <vt:lpstr>Cambria</vt:lpstr>
      <vt:lpstr>Pattaya</vt:lpstr>
      <vt:lpstr>Times New Roman</vt:lpstr>
      <vt:lpstr>UTM Edwardian</vt:lpstr>
      <vt:lpstr>1_Office Theme</vt:lpstr>
      <vt:lpstr>Office Theme</vt:lpstr>
      <vt:lpstr>第一PPT，www.1ppt.com</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56</cp:revision>
  <dcterms:created xsi:type="dcterms:W3CDTF">2023-04-10T09:50:12Z</dcterms:created>
  <dcterms:modified xsi:type="dcterms:W3CDTF">2023-07-30T07:46:23Z</dcterms:modified>
</cp:coreProperties>
</file>