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1" autoAdjust="0"/>
    <p:restoredTop sz="94660"/>
  </p:normalViewPr>
  <p:slideViewPr>
    <p:cSldViewPr snapToGrid="0">
      <p:cViewPr varScale="1">
        <p:scale>
          <a:sx n="84" d="100"/>
          <a:sy n="84" d="100"/>
        </p:scale>
        <p:origin x="7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anose="02020603050405020304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>
                <a:latin typeface="Times New Roman" panose="02020603050405020304" pitchFamily="18" charset="0"/>
              </a:rPr>
              <a:t>Nước 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đồng bằng.</a:t>
                </a:r>
                <a:endParaRPr kumimoji="0" lang="en-US" sz="2800" b="1" i="0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556</TotalTime>
  <Words>1253</Words>
  <Application>Microsoft Office PowerPoint</Application>
  <PresentationFormat>Widescreen</PresentationFormat>
  <Paragraphs>242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GungsuhChe</vt:lpstr>
      <vt:lpstr>.VnTime</vt:lpstr>
      <vt:lpstr>Arial</vt:lpstr>
      <vt:lpstr>Cambria Math</vt:lpstr>
      <vt:lpstr>inpin heiti</vt:lpstr>
      <vt:lpstr>Times New Roman</vt:lpstr>
      <vt:lpstr>UTM Bell</vt:lpstr>
      <vt:lpstr>Wingdings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hoa nguyen</cp:lastModifiedBy>
  <cp:revision>80</cp:revision>
  <dcterms:created xsi:type="dcterms:W3CDTF">2017-08-18T03:02:00Z</dcterms:created>
  <dcterms:modified xsi:type="dcterms:W3CDTF">2021-10-24T14:28:49Z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