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2" r:id="rId3"/>
  </p:sldMasterIdLst>
  <p:notesMasterIdLst>
    <p:notesMasterId r:id="rId48"/>
  </p:notesMasterIdLst>
  <p:sldIdLst>
    <p:sldId id="256" r:id="rId4"/>
    <p:sldId id="330" r:id="rId5"/>
    <p:sldId id="257" r:id="rId6"/>
    <p:sldId id="259" r:id="rId7"/>
    <p:sldId id="364" r:id="rId8"/>
    <p:sldId id="331" r:id="rId9"/>
    <p:sldId id="362" r:id="rId10"/>
    <p:sldId id="334" r:id="rId11"/>
    <p:sldId id="335" r:id="rId12"/>
    <p:sldId id="336" r:id="rId13"/>
    <p:sldId id="337" r:id="rId14"/>
    <p:sldId id="338" r:id="rId15"/>
    <p:sldId id="339" r:id="rId16"/>
    <p:sldId id="367" r:id="rId17"/>
    <p:sldId id="368" r:id="rId18"/>
    <p:sldId id="342" r:id="rId19"/>
    <p:sldId id="369" r:id="rId20"/>
    <p:sldId id="370" r:id="rId21"/>
    <p:sldId id="344" r:id="rId22"/>
    <p:sldId id="371" r:id="rId23"/>
    <p:sldId id="372" r:id="rId24"/>
    <p:sldId id="373" r:id="rId25"/>
    <p:sldId id="374" r:id="rId26"/>
    <p:sldId id="473" r:id="rId27"/>
    <p:sldId id="376" r:id="rId28"/>
    <p:sldId id="383" r:id="rId29"/>
    <p:sldId id="381" r:id="rId30"/>
    <p:sldId id="382" r:id="rId31"/>
    <p:sldId id="642" r:id="rId32"/>
    <p:sldId id="643" r:id="rId33"/>
    <p:sldId id="644" r:id="rId34"/>
    <p:sldId id="645" r:id="rId35"/>
    <p:sldId id="646" r:id="rId36"/>
    <p:sldId id="563" r:id="rId37"/>
    <p:sldId id="647" r:id="rId38"/>
    <p:sldId id="730" r:id="rId39"/>
    <p:sldId id="728" r:id="rId40"/>
    <p:sldId id="562" r:id="rId41"/>
    <p:sldId id="566" r:id="rId42"/>
    <p:sldId id="567" r:id="rId43"/>
    <p:sldId id="361" r:id="rId44"/>
    <p:sldId id="731" r:id="rId45"/>
    <p:sldId id="735" r:id="rId46"/>
    <p:sldId id="736" r:id="rId47"/>
  </p:sldIdLst>
  <p:sldSz cx="9144000" cy="5143500" type="screen16x9"/>
  <p:notesSz cx="6858000" cy="9144000"/>
  <p:embeddedFontLst>
    <p:embeddedFont>
      <p:font typeface="SVN-Hole Hearted" panose="020B0604020202020204" charset="0"/>
      <p:regular r:id="rId49"/>
    </p:embeddedFont>
    <p:embeddedFont>
      <p:font typeface="Microsoft YaHei" panose="020B0503020204020204" pitchFamily="34" charset="-122"/>
      <p:regular r:id="rId50"/>
      <p:bold r:id="rId51"/>
    </p:embeddedFont>
    <p:embeddedFont>
      <p:font typeface="Nunito" panose="020B0604020202020204" charset="0"/>
      <p:regular r:id="rId52"/>
      <p:bold r:id="rId53"/>
      <p:italic r:id="rId54"/>
      <p:boldItalic r:id="rId55"/>
    </p:embeddedFont>
    <p:embeddedFont>
      <p:font typeface=".VnTime" panose="020B7200000000000000" pitchFamily="34" charset="0"/>
      <p:regular r:id="rId56"/>
      <p:bold r:id="rId57"/>
      <p:italic r:id="rId58"/>
      <p:boldItalic r:id="rId59"/>
    </p:embeddedFont>
    <p:embeddedFont>
      <p:font typeface="SVN-Shintia Script" panose="020B0604020202020204" charset="0"/>
      <p:regular r:id="rId60"/>
    </p:embeddedFont>
    <p:embeddedFont>
      <p:font typeface="Nanum Pen Script" panose="020B0604020202020204" charset="-127"/>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CFF"/>
    <a:srgbClr val="F6EB0F"/>
    <a:srgbClr val="FCB040"/>
    <a:srgbClr val="A4DAA1"/>
    <a:srgbClr val="A0C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44" autoAdjust="0"/>
  </p:normalViewPr>
  <p:slideViewPr>
    <p:cSldViewPr showGuides="1">
      <p:cViewPr>
        <p:scale>
          <a:sx n="60" d="100"/>
          <a:sy n="60" d="100"/>
        </p:scale>
        <p:origin x="1460" y="6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859113836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859113836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877b0837b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877b0837b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5f910af8f_8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5f910af8f_8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GB">
                <a:sym typeface="+mn-ea"/>
              </a:rPr>
              <a:t>Chọn hình và hãy đặt câu để phân biệt từ nhiều nghĩa</a:t>
            </a:r>
            <a:endParaRPr lang="en-GB"/>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Bài học hôm nay sẽ giúp các em:</a:t>
            </a:r>
            <a:endParaRPr lang="en-US" baseline="0"/>
          </a:p>
          <a:p>
            <a:pPr marL="228600" indent="-228600">
              <a:buAutoNum type="arabicParenR"/>
            </a:pPr>
            <a:r>
              <a:rPr lang="en-US">
                <a:sym typeface="+mn-ea"/>
              </a:rPr>
              <a:t>Mở rộng và hệ thống hóa vốn từ chỉ các sự vật, hiện tượng thiên nhiên</a:t>
            </a:r>
            <a:endParaRPr lang="en-US" baseline="0"/>
          </a:p>
          <a:p>
            <a:pPr marL="228600" indent="-228600">
              <a:buAutoNum type="arabicParenR"/>
            </a:pPr>
            <a:r>
              <a:rPr lang="en-US">
                <a:sym typeface="+mn-ea"/>
              </a:rPr>
              <a:t>Làm quen và ghi nhớ các thành ngữ, tục ngữ mượn các sự vật, hiện tượng thiên nhiên để nói về những vấn đề của đời sống, xã hội.</a:t>
            </a:r>
            <a:endParaRPr lang="en-US"/>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12800" y="768100"/>
            <a:ext cx="4312800" cy="19293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7000" b="1">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
        <p:nvSpPr>
          <p:cNvPr id="12" name="Google Shape;12;p2"/>
          <p:cNvSpPr/>
          <p:nvPr userDrawn="1"/>
        </p:nvSpPr>
        <p:spPr>
          <a:xfrm flipH="1">
            <a:off x="-425338" y="42419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userDrawn="1"/>
        </p:nvSpPr>
        <p:spPr>
          <a:xfrm>
            <a:off x="8430775"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userDrawn="1"/>
        </p:nvSpPr>
        <p:spPr>
          <a:xfrm>
            <a:off x="-289351" y="4406551"/>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userDrawn="1"/>
        </p:nvSpPr>
        <p:spPr>
          <a:xfrm>
            <a:off x="7101200" y="6182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Content Placeholder 12" descr="cdc42615100be655bf1a"/>
          <p:cNvPicPr>
            <a:picLocks noChangeAspect="1"/>
          </p:cNvPicPr>
          <p:nvPr userDrawn="1"/>
        </p:nvPicPr>
        <p:blipFill>
          <a:blip r:embed="rId3">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
  <p:cSld name="CUSTOM_1_1_1">
    <p:spTree>
      <p:nvGrpSpPr>
        <p:cNvPr id="1" name="Shape 140"/>
        <p:cNvGrpSpPr/>
        <p:nvPr/>
      </p:nvGrpSpPr>
      <p:grpSpPr>
        <a:xfrm>
          <a:off x="0" y="0"/>
          <a:ext cx="0" cy="0"/>
          <a:chOff x="0" y="0"/>
          <a:chExt cx="0" cy="0"/>
        </a:xfrm>
      </p:grpSpPr>
      <p:grpSp>
        <p:nvGrpSpPr>
          <p:cNvPr id="141" name="Google Shape;141;p16"/>
          <p:cNvGrpSpPr/>
          <p:nvPr/>
        </p:nvGrpSpPr>
        <p:grpSpPr>
          <a:xfrm rot="10800000">
            <a:off x="6941981" y="2375985"/>
            <a:ext cx="2125808" cy="1776009"/>
            <a:chOff x="6865860" y="1496266"/>
            <a:chExt cx="3018328" cy="2521666"/>
          </a:xfrm>
        </p:grpSpPr>
        <p:grpSp>
          <p:nvGrpSpPr>
            <p:cNvPr id="142" name="Google Shape;142;p16"/>
            <p:cNvGrpSpPr/>
            <p:nvPr/>
          </p:nvGrpSpPr>
          <p:grpSpPr>
            <a:xfrm rot="-4541450">
              <a:off x="8039638" y="2532038"/>
              <a:ext cx="1262885" cy="1401657"/>
              <a:chOff x="7832525" y="3078325"/>
              <a:chExt cx="837925" cy="930000"/>
            </a:xfrm>
          </p:grpSpPr>
          <p:sp>
            <p:nvSpPr>
              <p:cNvPr id="143" name="Google Shape;143;p1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6"/>
            <p:cNvGrpSpPr/>
            <p:nvPr/>
          </p:nvGrpSpPr>
          <p:grpSpPr>
            <a:xfrm rot="-4132359">
              <a:off x="8248805" y="1611211"/>
              <a:ext cx="1325325" cy="1573506"/>
              <a:chOff x="4180300" y="2495950"/>
              <a:chExt cx="2052871" cy="2437292"/>
            </a:xfrm>
          </p:grpSpPr>
          <p:sp>
            <p:nvSpPr>
              <p:cNvPr id="149" name="Google Shape;149;p1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6"/>
            <p:cNvGrpSpPr/>
            <p:nvPr/>
          </p:nvGrpSpPr>
          <p:grpSpPr>
            <a:xfrm rot="-5400000">
              <a:off x="7627727" y="1321910"/>
              <a:ext cx="1140312" cy="2664047"/>
              <a:chOff x="3325650" y="1967425"/>
              <a:chExt cx="775775" cy="1812400"/>
            </a:xfrm>
          </p:grpSpPr>
          <p:sp>
            <p:nvSpPr>
              <p:cNvPr id="168" name="Google Shape;168;p1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6"/>
            <p:cNvGrpSpPr/>
            <p:nvPr/>
          </p:nvGrpSpPr>
          <p:grpSpPr>
            <a:xfrm rot="-8100000">
              <a:off x="7329122" y="2886771"/>
              <a:ext cx="652398" cy="503875"/>
              <a:chOff x="5467375" y="2021125"/>
              <a:chExt cx="618800" cy="477925"/>
            </a:xfrm>
          </p:grpSpPr>
          <p:sp>
            <p:nvSpPr>
              <p:cNvPr id="187" name="Google Shape;187;p1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6"/>
            <p:cNvGrpSpPr/>
            <p:nvPr/>
          </p:nvGrpSpPr>
          <p:grpSpPr>
            <a:xfrm>
              <a:off x="7184310" y="2945713"/>
              <a:ext cx="113650" cy="99750"/>
              <a:chOff x="5042000" y="1255775"/>
              <a:chExt cx="113650" cy="99750"/>
            </a:xfrm>
          </p:grpSpPr>
          <p:sp>
            <p:nvSpPr>
              <p:cNvPr id="193" name="Google Shape;193;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6"/>
            <p:cNvGrpSpPr/>
            <p:nvPr/>
          </p:nvGrpSpPr>
          <p:grpSpPr>
            <a:xfrm>
              <a:off x="8105385" y="1785088"/>
              <a:ext cx="113650" cy="99750"/>
              <a:chOff x="5042000" y="1255775"/>
              <a:chExt cx="113650" cy="99750"/>
            </a:xfrm>
          </p:grpSpPr>
          <p:sp>
            <p:nvSpPr>
              <p:cNvPr id="197" name="Google Shape;19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0" name="Google Shape;200;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01" name="Google Shape;201;p16"/>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02" name="Google Shape;202;p16"/>
          <p:cNvGrpSpPr/>
          <p:nvPr/>
        </p:nvGrpSpPr>
        <p:grpSpPr>
          <a:xfrm rot="10800000">
            <a:off x="43889" y="2719920"/>
            <a:ext cx="1907245" cy="1397268"/>
            <a:chOff x="-364257" y="1716642"/>
            <a:chExt cx="2640516" cy="1934470"/>
          </a:xfrm>
        </p:grpSpPr>
        <p:grpSp>
          <p:nvGrpSpPr>
            <p:cNvPr id="203" name="Google Shape;203;p16"/>
            <p:cNvGrpSpPr/>
            <p:nvPr/>
          </p:nvGrpSpPr>
          <p:grpSpPr>
            <a:xfrm rot="5400000">
              <a:off x="595578" y="1624046"/>
              <a:ext cx="720847" cy="2640516"/>
              <a:chOff x="1752050" y="2866875"/>
              <a:chExt cx="475775" cy="1742800"/>
            </a:xfrm>
          </p:grpSpPr>
          <p:sp>
            <p:nvSpPr>
              <p:cNvPr id="204" name="Google Shape;204;p1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16"/>
            <p:cNvGrpSpPr/>
            <p:nvPr/>
          </p:nvGrpSpPr>
          <p:grpSpPr>
            <a:xfrm rot="582567">
              <a:off x="-106165" y="1816891"/>
              <a:ext cx="1294561" cy="1244937"/>
              <a:chOff x="6624525" y="1838863"/>
              <a:chExt cx="956750" cy="920075"/>
            </a:xfrm>
          </p:grpSpPr>
          <p:sp>
            <p:nvSpPr>
              <p:cNvPr id="214" name="Google Shape;214;p1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6"/>
            <p:cNvGrpSpPr/>
            <p:nvPr/>
          </p:nvGrpSpPr>
          <p:grpSpPr>
            <a:xfrm rot="5400000">
              <a:off x="-227254" y="2783000"/>
              <a:ext cx="979622" cy="756603"/>
              <a:chOff x="5419242" y="2066029"/>
              <a:chExt cx="618800" cy="477925"/>
            </a:xfrm>
          </p:grpSpPr>
          <p:sp>
            <p:nvSpPr>
              <p:cNvPr id="221" name="Google Shape;221;p1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6"/>
            <p:cNvGrpSpPr/>
            <p:nvPr/>
          </p:nvGrpSpPr>
          <p:grpSpPr>
            <a:xfrm>
              <a:off x="1284110" y="2035613"/>
              <a:ext cx="113650" cy="99750"/>
              <a:chOff x="5042000" y="1255775"/>
              <a:chExt cx="113650" cy="99750"/>
            </a:xfrm>
          </p:grpSpPr>
          <p:sp>
            <p:nvSpPr>
              <p:cNvPr id="227" name="Google Shape;22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6"/>
            <p:cNvGrpSpPr/>
            <p:nvPr/>
          </p:nvGrpSpPr>
          <p:grpSpPr>
            <a:xfrm>
              <a:off x="677660" y="3496188"/>
              <a:ext cx="113650" cy="99750"/>
              <a:chOff x="5042000" y="1255775"/>
              <a:chExt cx="113650" cy="99750"/>
            </a:xfrm>
          </p:grpSpPr>
          <p:sp>
            <p:nvSpPr>
              <p:cNvPr id="231" name="Google Shape;231;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4" name="Google Shape;234;p16"/>
          <p:cNvSpPr/>
          <p:nvPr/>
        </p:nvSpPr>
        <p:spPr>
          <a:xfrm rot="10800000" flipH="1">
            <a:off x="1647374"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241" name="Google Shape;241;p19"/>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2">
    <p:spTree>
      <p:nvGrpSpPr>
        <p:cNvPr id="1" name="Shape 284"/>
        <p:cNvGrpSpPr/>
        <p:nvPr/>
      </p:nvGrpSpPr>
      <p:grpSpPr>
        <a:xfrm>
          <a:off x="0" y="0"/>
          <a:ext cx="0" cy="0"/>
          <a:chOff x="0" y="0"/>
          <a:chExt cx="0" cy="0"/>
        </a:xfrm>
      </p:grpSpPr>
      <p:sp>
        <p:nvSpPr>
          <p:cNvPr id="285" name="Google Shape;285;p20"/>
          <p:cNvSpPr/>
          <p:nvPr/>
        </p:nvSpPr>
        <p:spPr>
          <a:xfrm rot="5400000">
            <a:off x="632876" y="885547"/>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rot="-5400000" flipH="1">
            <a:off x="4815276" y="858972"/>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txBox="1">
            <a:spLocks noGrp="1"/>
          </p:cNvSpPr>
          <p:nvPr>
            <p:ph type="subTitle" idx="1"/>
          </p:nvPr>
        </p:nvSpPr>
        <p:spPr>
          <a:xfrm>
            <a:off x="7132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
        <p:nvSpPr>
          <p:cNvPr id="288" name="Google Shape;288;p20"/>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89" name="Google Shape;289;p20"/>
          <p:cNvGrpSpPr/>
          <p:nvPr/>
        </p:nvGrpSpPr>
        <p:grpSpPr>
          <a:xfrm flipH="1">
            <a:off x="8071810" y="76211"/>
            <a:ext cx="1520263" cy="764964"/>
            <a:chOff x="-368915" y="-1589"/>
            <a:chExt cx="1520263" cy="764964"/>
          </a:xfrm>
        </p:grpSpPr>
        <p:grpSp>
          <p:nvGrpSpPr>
            <p:cNvPr id="290" name="Google Shape;290;p20"/>
            <p:cNvGrpSpPr/>
            <p:nvPr/>
          </p:nvGrpSpPr>
          <p:grpSpPr>
            <a:xfrm rot="5400000">
              <a:off x="235188" y="-513209"/>
              <a:ext cx="392943" cy="1439379"/>
              <a:chOff x="1752050" y="2866875"/>
              <a:chExt cx="475775" cy="1742800"/>
            </a:xfrm>
          </p:grpSpPr>
          <p:sp>
            <p:nvSpPr>
              <p:cNvPr id="291" name="Google Shape;291;p20"/>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20"/>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20"/>
            <p:cNvGrpSpPr/>
            <p:nvPr/>
          </p:nvGrpSpPr>
          <p:grpSpPr>
            <a:xfrm rot="3855143">
              <a:off x="-148717" y="141935"/>
              <a:ext cx="618789" cy="477916"/>
              <a:chOff x="5467375" y="2021125"/>
              <a:chExt cx="618800" cy="477925"/>
            </a:xfrm>
          </p:grpSpPr>
          <p:sp>
            <p:nvSpPr>
              <p:cNvPr id="301" name="Google Shape;301;p20"/>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6" name="Google Shape;306;p20"/>
          <p:cNvGrpSpPr/>
          <p:nvPr/>
        </p:nvGrpSpPr>
        <p:grpSpPr>
          <a:xfrm flipH="1">
            <a:off x="-466563" y="-292651"/>
            <a:ext cx="1464801" cy="1140328"/>
            <a:chOff x="8148212" y="-300701"/>
            <a:chExt cx="1464801" cy="1140328"/>
          </a:xfrm>
        </p:grpSpPr>
        <p:sp>
          <p:nvSpPr>
            <p:cNvPr id="307" name="Google Shape;307;p20"/>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20"/>
            <p:cNvGrpSpPr/>
            <p:nvPr/>
          </p:nvGrpSpPr>
          <p:grpSpPr>
            <a:xfrm rot="-8032937">
              <a:off x="8549350" y="-741"/>
              <a:ext cx="707509" cy="680388"/>
              <a:chOff x="6624525" y="1838863"/>
              <a:chExt cx="956750" cy="920075"/>
            </a:xfrm>
          </p:grpSpPr>
          <p:sp>
            <p:nvSpPr>
              <p:cNvPr id="309" name="Google Shape;309;p20"/>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0"/>
            <p:cNvGrpSpPr/>
            <p:nvPr/>
          </p:nvGrpSpPr>
          <p:grpSpPr>
            <a:xfrm rot="-3615528" flipH="1">
              <a:off x="8344802" y="-201977"/>
              <a:ext cx="739185" cy="881827"/>
              <a:chOff x="5935950" y="2680963"/>
              <a:chExt cx="1911874" cy="2280812"/>
            </a:xfrm>
          </p:grpSpPr>
          <p:sp>
            <p:nvSpPr>
              <p:cNvPr id="316" name="Google Shape;316;p20"/>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20"/>
          <p:cNvSpPr txBox="1">
            <a:spLocks noGrp="1"/>
          </p:cNvSpPr>
          <p:nvPr>
            <p:ph type="subTitle" idx="2"/>
          </p:nvPr>
        </p:nvSpPr>
        <p:spPr>
          <a:xfrm>
            <a:off x="47995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3">
  <p:cSld name="CUSTOM_3_1">
    <p:spTree>
      <p:nvGrpSpPr>
        <p:cNvPr id="1" name="Shape 330"/>
        <p:cNvGrpSpPr/>
        <p:nvPr/>
      </p:nvGrpSpPr>
      <p:grpSpPr>
        <a:xfrm>
          <a:off x="0" y="0"/>
          <a:ext cx="0" cy="0"/>
          <a:chOff x="0" y="0"/>
          <a:chExt cx="0" cy="0"/>
        </a:xfrm>
      </p:grpSpPr>
      <p:sp>
        <p:nvSpPr>
          <p:cNvPr id="331" name="Google Shape;331;p21"/>
          <p:cNvSpPr/>
          <p:nvPr/>
        </p:nvSpPr>
        <p:spPr>
          <a:xfrm rot="10800000">
            <a:off x="2142940" y="2891642"/>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txBox="1">
            <a:spLocks noGrp="1"/>
          </p:cNvSpPr>
          <p:nvPr>
            <p:ph type="title"/>
          </p:nvPr>
        </p:nvSpPr>
        <p:spPr>
          <a:xfrm>
            <a:off x="713225" y="1902876"/>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33" name="Google Shape;333;p21"/>
          <p:cNvSpPr txBox="1">
            <a:spLocks noGrp="1"/>
          </p:cNvSpPr>
          <p:nvPr>
            <p:ph type="subTitle" idx="1"/>
          </p:nvPr>
        </p:nvSpPr>
        <p:spPr>
          <a:xfrm>
            <a:off x="2373900" y="3075675"/>
            <a:ext cx="1992300" cy="91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2">
  <p:cSld name="CUSTOM_4_1">
    <p:spTree>
      <p:nvGrpSpPr>
        <p:cNvPr id="1" name="Shape 517"/>
        <p:cNvGrpSpPr/>
        <p:nvPr/>
      </p:nvGrpSpPr>
      <p:grpSpPr>
        <a:xfrm>
          <a:off x="0" y="0"/>
          <a:ext cx="0" cy="0"/>
          <a:chOff x="0" y="0"/>
          <a:chExt cx="0" cy="0"/>
        </a:xfrm>
      </p:grpSpPr>
      <p:sp>
        <p:nvSpPr>
          <p:cNvPr id="518" name="Google Shape;518;p24"/>
          <p:cNvSpPr txBox="1">
            <a:spLocks noGrp="1"/>
          </p:cNvSpPr>
          <p:nvPr>
            <p:ph type="title"/>
          </p:nvPr>
        </p:nvSpPr>
        <p:spPr>
          <a:xfrm>
            <a:off x="2632795" y="2468880"/>
            <a:ext cx="3878400" cy="57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accent1"/>
                </a:solidFill>
              </a:defRPr>
            </a:lvl1pPr>
            <a:lvl2pPr lvl="1" rtl="0">
              <a:spcBef>
                <a:spcPts val="0"/>
              </a:spcBef>
              <a:spcAft>
                <a:spcPts val="0"/>
              </a:spcAft>
              <a:buNone/>
              <a:defRPr b="0">
                <a:solidFill>
                  <a:schemeClr val="accent1"/>
                </a:solidFill>
                <a:latin typeface="Nunito"/>
                <a:ea typeface="Nunito"/>
                <a:cs typeface="Nunito"/>
                <a:sym typeface="Nunito"/>
              </a:defRPr>
            </a:lvl2pPr>
            <a:lvl3pPr lvl="2" rtl="0">
              <a:spcBef>
                <a:spcPts val="0"/>
              </a:spcBef>
              <a:spcAft>
                <a:spcPts val="0"/>
              </a:spcAft>
              <a:buNone/>
              <a:defRPr b="0">
                <a:solidFill>
                  <a:schemeClr val="accent1"/>
                </a:solidFill>
                <a:latin typeface="Nunito"/>
                <a:ea typeface="Nunito"/>
                <a:cs typeface="Nunito"/>
                <a:sym typeface="Nunito"/>
              </a:defRPr>
            </a:lvl3pPr>
            <a:lvl4pPr lvl="3" rtl="0">
              <a:spcBef>
                <a:spcPts val="0"/>
              </a:spcBef>
              <a:spcAft>
                <a:spcPts val="0"/>
              </a:spcAft>
              <a:buNone/>
              <a:defRPr b="0">
                <a:solidFill>
                  <a:schemeClr val="accent1"/>
                </a:solidFill>
                <a:latin typeface="Nunito"/>
                <a:ea typeface="Nunito"/>
                <a:cs typeface="Nunito"/>
                <a:sym typeface="Nunito"/>
              </a:defRPr>
            </a:lvl4pPr>
            <a:lvl5pPr lvl="4" rtl="0">
              <a:spcBef>
                <a:spcPts val="0"/>
              </a:spcBef>
              <a:spcAft>
                <a:spcPts val="0"/>
              </a:spcAft>
              <a:buNone/>
              <a:defRPr b="0">
                <a:solidFill>
                  <a:schemeClr val="accent1"/>
                </a:solidFill>
                <a:latin typeface="Nunito"/>
                <a:ea typeface="Nunito"/>
                <a:cs typeface="Nunito"/>
                <a:sym typeface="Nunito"/>
              </a:defRPr>
            </a:lvl5pPr>
            <a:lvl6pPr lvl="5" rtl="0">
              <a:spcBef>
                <a:spcPts val="0"/>
              </a:spcBef>
              <a:spcAft>
                <a:spcPts val="0"/>
              </a:spcAft>
              <a:buNone/>
              <a:defRPr b="0">
                <a:solidFill>
                  <a:schemeClr val="accent1"/>
                </a:solidFill>
                <a:latin typeface="Nunito"/>
                <a:ea typeface="Nunito"/>
                <a:cs typeface="Nunito"/>
                <a:sym typeface="Nunito"/>
              </a:defRPr>
            </a:lvl6pPr>
            <a:lvl7pPr lvl="6" rtl="0">
              <a:spcBef>
                <a:spcPts val="0"/>
              </a:spcBef>
              <a:spcAft>
                <a:spcPts val="0"/>
              </a:spcAft>
              <a:buNone/>
              <a:defRPr b="0">
                <a:solidFill>
                  <a:schemeClr val="accent1"/>
                </a:solidFill>
                <a:latin typeface="Nunito"/>
                <a:ea typeface="Nunito"/>
                <a:cs typeface="Nunito"/>
                <a:sym typeface="Nunito"/>
              </a:defRPr>
            </a:lvl7pPr>
            <a:lvl8pPr lvl="7" rtl="0">
              <a:spcBef>
                <a:spcPts val="0"/>
              </a:spcBef>
              <a:spcAft>
                <a:spcPts val="0"/>
              </a:spcAft>
              <a:buNone/>
              <a:defRPr b="0">
                <a:solidFill>
                  <a:schemeClr val="accent1"/>
                </a:solidFill>
                <a:latin typeface="Nunito"/>
                <a:ea typeface="Nunito"/>
                <a:cs typeface="Nunito"/>
                <a:sym typeface="Nunito"/>
              </a:defRPr>
            </a:lvl8pPr>
            <a:lvl9pPr lvl="8" rtl="0">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519" name="Google Shape;519;p24"/>
          <p:cNvGrpSpPr/>
          <p:nvPr/>
        </p:nvGrpSpPr>
        <p:grpSpPr>
          <a:xfrm>
            <a:off x="6865860" y="1496266"/>
            <a:ext cx="3018328" cy="2521666"/>
            <a:chOff x="6865860" y="1496266"/>
            <a:chExt cx="3018328" cy="2521666"/>
          </a:xfrm>
        </p:grpSpPr>
        <p:grpSp>
          <p:nvGrpSpPr>
            <p:cNvPr id="520" name="Google Shape;520;p24"/>
            <p:cNvGrpSpPr/>
            <p:nvPr/>
          </p:nvGrpSpPr>
          <p:grpSpPr>
            <a:xfrm rot="-4541450">
              <a:off x="8039638" y="2532038"/>
              <a:ext cx="1262885" cy="1401657"/>
              <a:chOff x="7832525" y="3078325"/>
              <a:chExt cx="837925" cy="930000"/>
            </a:xfrm>
          </p:grpSpPr>
          <p:sp>
            <p:nvSpPr>
              <p:cNvPr id="521" name="Google Shape;521;p24"/>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24"/>
            <p:cNvGrpSpPr/>
            <p:nvPr/>
          </p:nvGrpSpPr>
          <p:grpSpPr>
            <a:xfrm rot="-4132359">
              <a:off x="8248805" y="1611211"/>
              <a:ext cx="1325325" cy="1573506"/>
              <a:chOff x="4180300" y="2495950"/>
              <a:chExt cx="2052871" cy="2437292"/>
            </a:xfrm>
          </p:grpSpPr>
          <p:sp>
            <p:nvSpPr>
              <p:cNvPr id="527" name="Google Shape;527;p24"/>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24"/>
            <p:cNvGrpSpPr/>
            <p:nvPr/>
          </p:nvGrpSpPr>
          <p:grpSpPr>
            <a:xfrm rot="-5400000">
              <a:off x="7627727" y="1321910"/>
              <a:ext cx="1140312" cy="2664047"/>
              <a:chOff x="3325650" y="1967425"/>
              <a:chExt cx="775775" cy="1812400"/>
            </a:xfrm>
          </p:grpSpPr>
          <p:sp>
            <p:nvSpPr>
              <p:cNvPr id="546" name="Google Shape;546;p24"/>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100000">
              <a:off x="7329122" y="2886771"/>
              <a:ext cx="652398" cy="503875"/>
              <a:chOff x="5467375" y="2021125"/>
              <a:chExt cx="618800" cy="477925"/>
            </a:xfrm>
          </p:grpSpPr>
          <p:sp>
            <p:nvSpPr>
              <p:cNvPr id="565" name="Google Shape;565;p24"/>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24"/>
            <p:cNvGrpSpPr/>
            <p:nvPr/>
          </p:nvGrpSpPr>
          <p:grpSpPr>
            <a:xfrm>
              <a:off x="7184310" y="2945713"/>
              <a:ext cx="113650" cy="99750"/>
              <a:chOff x="5042000" y="1255775"/>
              <a:chExt cx="113650" cy="99750"/>
            </a:xfrm>
          </p:grpSpPr>
          <p:sp>
            <p:nvSpPr>
              <p:cNvPr id="571" name="Google Shape;571;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4"/>
            <p:cNvGrpSpPr/>
            <p:nvPr/>
          </p:nvGrpSpPr>
          <p:grpSpPr>
            <a:xfrm>
              <a:off x="8105385" y="1785088"/>
              <a:ext cx="113650" cy="99750"/>
              <a:chOff x="5042000" y="1255775"/>
              <a:chExt cx="113650" cy="99750"/>
            </a:xfrm>
          </p:grpSpPr>
          <p:sp>
            <p:nvSpPr>
              <p:cNvPr id="575" name="Google Shape;575;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4"/>
          <p:cNvGrpSpPr/>
          <p:nvPr/>
        </p:nvGrpSpPr>
        <p:grpSpPr>
          <a:xfrm>
            <a:off x="-364257" y="1716642"/>
            <a:ext cx="2640516" cy="1934470"/>
            <a:chOff x="-364257" y="1716642"/>
            <a:chExt cx="2640516" cy="1934470"/>
          </a:xfrm>
        </p:grpSpPr>
        <p:grpSp>
          <p:nvGrpSpPr>
            <p:cNvPr id="579" name="Google Shape;579;p24"/>
            <p:cNvGrpSpPr/>
            <p:nvPr/>
          </p:nvGrpSpPr>
          <p:grpSpPr>
            <a:xfrm rot="5400000">
              <a:off x="595578" y="1624046"/>
              <a:ext cx="720847" cy="2640516"/>
              <a:chOff x="1752050" y="2866875"/>
              <a:chExt cx="475775" cy="1742800"/>
            </a:xfrm>
          </p:grpSpPr>
          <p:sp>
            <p:nvSpPr>
              <p:cNvPr id="580" name="Google Shape;580;p24"/>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24"/>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24"/>
            <p:cNvGrpSpPr/>
            <p:nvPr/>
          </p:nvGrpSpPr>
          <p:grpSpPr>
            <a:xfrm rot="582567">
              <a:off x="-106165" y="1816891"/>
              <a:ext cx="1294561" cy="1244937"/>
              <a:chOff x="6624525" y="1838863"/>
              <a:chExt cx="956750" cy="920075"/>
            </a:xfrm>
          </p:grpSpPr>
          <p:sp>
            <p:nvSpPr>
              <p:cNvPr id="590" name="Google Shape;590;p24"/>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24"/>
            <p:cNvGrpSpPr/>
            <p:nvPr/>
          </p:nvGrpSpPr>
          <p:grpSpPr>
            <a:xfrm rot="5400000">
              <a:off x="-227254" y="2783000"/>
              <a:ext cx="979622" cy="756603"/>
              <a:chOff x="5419242" y="2066029"/>
              <a:chExt cx="618800" cy="477925"/>
            </a:xfrm>
          </p:grpSpPr>
          <p:sp>
            <p:nvSpPr>
              <p:cNvPr id="597" name="Google Shape;597;p24"/>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4"/>
            <p:cNvGrpSpPr/>
            <p:nvPr/>
          </p:nvGrpSpPr>
          <p:grpSpPr>
            <a:xfrm>
              <a:off x="1284110" y="2035613"/>
              <a:ext cx="113650" cy="99750"/>
              <a:chOff x="5042000" y="1255775"/>
              <a:chExt cx="113650" cy="99750"/>
            </a:xfrm>
          </p:grpSpPr>
          <p:sp>
            <p:nvSpPr>
              <p:cNvPr id="603" name="Google Shape;603;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4"/>
            <p:cNvGrpSpPr/>
            <p:nvPr/>
          </p:nvGrpSpPr>
          <p:grpSpPr>
            <a:xfrm>
              <a:off x="677660" y="3496188"/>
              <a:ext cx="113650" cy="99750"/>
              <a:chOff x="5042000" y="1255775"/>
              <a:chExt cx="113650" cy="99750"/>
            </a:xfrm>
          </p:grpSpPr>
          <p:sp>
            <p:nvSpPr>
              <p:cNvPr id="607" name="Google Shape;607;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38100" lvl="0" algn="ctr" rtl="0">
              <a:spcBef>
                <a:spcPts val="0"/>
              </a:spcBef>
              <a:spcAft>
                <a:spcPts val="0"/>
              </a:spcAft>
              <a:buNone/>
              <a:defRPr sz="1600"/>
            </a:lvl1pPr>
            <a:lvl2pPr marR="38100" lvl="1" algn="ctr" rtl="0">
              <a:spcBef>
                <a:spcPts val="0"/>
              </a:spcBef>
              <a:spcAft>
                <a:spcPts val="0"/>
              </a:spcAft>
              <a:buNone/>
              <a:defRPr sz="1600"/>
            </a:lvl2pPr>
            <a:lvl3pPr marR="38100" lvl="2" algn="ctr" rtl="0">
              <a:spcBef>
                <a:spcPts val="0"/>
              </a:spcBef>
              <a:spcAft>
                <a:spcPts val="0"/>
              </a:spcAft>
              <a:buNone/>
              <a:defRPr sz="1600"/>
            </a:lvl3pPr>
            <a:lvl4pPr marR="38100" lvl="3" algn="ctr" rtl="0">
              <a:spcBef>
                <a:spcPts val="0"/>
              </a:spcBef>
              <a:spcAft>
                <a:spcPts val="0"/>
              </a:spcAft>
              <a:buNone/>
              <a:defRPr sz="1600"/>
            </a:lvl4pPr>
            <a:lvl5pPr marR="38100" lvl="4" algn="ctr" rtl="0">
              <a:spcBef>
                <a:spcPts val="0"/>
              </a:spcBef>
              <a:spcAft>
                <a:spcPts val="0"/>
              </a:spcAft>
              <a:buNone/>
              <a:defRPr sz="1600"/>
            </a:lvl5pPr>
            <a:lvl6pPr marR="38100" lvl="5" algn="ctr" rtl="0">
              <a:spcBef>
                <a:spcPts val="0"/>
              </a:spcBef>
              <a:spcAft>
                <a:spcPts val="0"/>
              </a:spcAft>
              <a:buNone/>
              <a:defRPr sz="1600"/>
            </a:lvl6pPr>
            <a:lvl7pPr marR="38100" lvl="6" algn="ctr" rtl="0">
              <a:spcBef>
                <a:spcPts val="0"/>
              </a:spcBef>
              <a:spcAft>
                <a:spcPts val="0"/>
              </a:spcAft>
              <a:buNone/>
              <a:defRPr sz="1600"/>
            </a:lvl7pPr>
            <a:lvl8pPr marR="38100" lvl="7" algn="ctr" rtl="0">
              <a:spcBef>
                <a:spcPts val="0"/>
              </a:spcBef>
              <a:spcAft>
                <a:spcPts val="0"/>
              </a:spcAft>
              <a:buNone/>
              <a:defRPr sz="1600"/>
            </a:lvl8pPr>
            <a:lvl9pPr marR="38100" lvl="8" algn="ctr" rtl="0">
              <a:spcBef>
                <a:spcPts val="0"/>
              </a:spcBef>
              <a:spcAft>
                <a:spcPts val="0"/>
              </a:spcAft>
              <a:buNone/>
              <a:defRPr sz="1600"/>
            </a:lvl9pPr>
          </a:lstStyle>
          <a:p>
            <a:endParaRPr/>
          </a:p>
        </p:txBody>
      </p:sp>
      <p:sp>
        <p:nvSpPr>
          <p:cNvPr id="615" name="Google Shape;615;p26"/>
          <p:cNvSpPr/>
          <p:nvPr/>
        </p:nvSpPr>
        <p:spPr>
          <a:xfrm flipH="1">
            <a:off x="-771625" y="9530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8550" y="37308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flipH="1">
            <a:off x="8518581"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4595649" y="46878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CUSTOM_7_1">
    <p:bg>
      <p:bgPr>
        <a:solidFill>
          <a:schemeClr val="dk1"/>
        </a:solidFill>
        <a:effectLst/>
      </p:bgPr>
    </p:bg>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824613" y="3142867"/>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22" name="Google Shape;622;p27"/>
          <p:cNvSpPr txBox="1">
            <a:spLocks noGrp="1"/>
          </p:cNvSpPr>
          <p:nvPr>
            <p:ph type="title" idx="2"/>
          </p:nvPr>
        </p:nvSpPr>
        <p:spPr>
          <a:xfrm>
            <a:off x="824600" y="3688574"/>
            <a:ext cx="3698100" cy="9144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23" name="Google Shape;623;p27"/>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24" name="Google Shape;624;p27"/>
          <p:cNvSpPr/>
          <p:nvPr/>
        </p:nvSpPr>
        <p:spPr>
          <a:xfrm>
            <a:off x="4950487" y="45671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flipH="1">
            <a:off x="4278675"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flipH="1">
            <a:off x="53831" y="1530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8298250" y="36885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CUSTOM_7_1_1">
    <p:bg>
      <p:bgPr>
        <a:solidFill>
          <a:schemeClr val="dk1"/>
        </a:solidFill>
        <a:effectLst/>
      </p:bgPr>
    </p:bg>
    <p:spTree>
      <p:nvGrpSpPr>
        <p:cNvPr id="1" name="Shape 628"/>
        <p:cNvGrpSpPr/>
        <p:nvPr/>
      </p:nvGrpSpPr>
      <p:grpSpPr>
        <a:xfrm>
          <a:off x="0" y="0"/>
          <a:ext cx="0" cy="0"/>
          <a:chOff x="0" y="0"/>
          <a:chExt cx="0" cy="0"/>
        </a:xfrm>
      </p:grpSpPr>
      <p:sp>
        <p:nvSpPr>
          <p:cNvPr id="629" name="Google Shape;629;p28"/>
          <p:cNvSpPr txBox="1">
            <a:spLocks noGrp="1"/>
          </p:cNvSpPr>
          <p:nvPr>
            <p:ph type="title"/>
          </p:nvPr>
        </p:nvSpPr>
        <p:spPr>
          <a:xfrm>
            <a:off x="951350" y="41148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0" name="Google Shape;630;p28"/>
          <p:cNvSpPr txBox="1">
            <a:spLocks noGrp="1"/>
          </p:cNvSpPr>
          <p:nvPr>
            <p:ph type="title" idx="2"/>
          </p:nvPr>
        </p:nvSpPr>
        <p:spPr>
          <a:xfrm>
            <a:off x="951338" y="1023540"/>
            <a:ext cx="3698100" cy="850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31" name="Google Shape;631;p28"/>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32" name="Google Shape;632;p28"/>
          <p:cNvSpPr/>
          <p:nvPr/>
        </p:nvSpPr>
        <p:spPr>
          <a:xfrm flipH="1">
            <a:off x="3719475" y="444995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5175988" y="-1073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flipH="1">
            <a:off x="185318" y="22491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8"/>
          <p:cNvSpPr/>
          <p:nvPr/>
        </p:nvSpPr>
        <p:spPr>
          <a:xfrm>
            <a:off x="8717449" y="9113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a:off x="8085124" y="44501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5">
  <p:cSld name="CUSTOM_7_1_1_1">
    <p:bg>
      <p:bgPr>
        <a:solidFill>
          <a:schemeClr val="dk1"/>
        </a:solidFill>
        <a:effectLst/>
      </p:bgPr>
    </p:bg>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3741141" y="125101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9" name="Google Shape;639;p29"/>
          <p:cNvSpPr txBox="1">
            <a:spLocks noGrp="1"/>
          </p:cNvSpPr>
          <p:nvPr>
            <p:ph type="title" idx="2"/>
          </p:nvPr>
        </p:nvSpPr>
        <p:spPr>
          <a:xfrm>
            <a:off x="3741138" y="1796712"/>
            <a:ext cx="36981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0" name="Google Shape;640;p29"/>
          <p:cNvSpPr txBox="1">
            <a:spLocks noGrp="1"/>
          </p:cNvSpPr>
          <p:nvPr>
            <p:ph type="subTitle" idx="1"/>
          </p:nvPr>
        </p:nvSpPr>
        <p:spPr>
          <a:xfrm>
            <a:off x="1976800" y="3326588"/>
            <a:ext cx="4894200" cy="799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41" name="Google Shape;641;p29"/>
          <p:cNvSpPr/>
          <p:nvPr/>
        </p:nvSpPr>
        <p:spPr>
          <a:xfrm>
            <a:off x="5523900" y="53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68838" y="412640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8087662" y="22504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flipH="1">
            <a:off x="201356" y="105358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flipH="1">
            <a:off x="5732675" y="45386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6">
  <p:cSld name="CUSTOM_7_1_1_1_1">
    <p:bg>
      <p:bgPr>
        <a:solidFill>
          <a:schemeClr val="dk1"/>
        </a:solidFill>
        <a:effectLst/>
      </p:bgPr>
    </p:bg>
    <p:spTree>
      <p:nvGrpSpPr>
        <p:cNvPr id="1" name="Shape 646"/>
        <p:cNvGrpSpPr/>
        <p:nvPr/>
      </p:nvGrpSpPr>
      <p:grpSpPr>
        <a:xfrm>
          <a:off x="0" y="0"/>
          <a:ext cx="0" cy="0"/>
          <a:chOff x="0" y="0"/>
          <a:chExt cx="0" cy="0"/>
        </a:xfrm>
      </p:grpSpPr>
      <p:sp>
        <p:nvSpPr>
          <p:cNvPr id="647" name="Google Shape;647;p30"/>
          <p:cNvSpPr txBox="1">
            <a:spLocks noGrp="1"/>
          </p:cNvSpPr>
          <p:nvPr>
            <p:ph type="title"/>
          </p:nvPr>
        </p:nvSpPr>
        <p:spPr>
          <a:xfrm>
            <a:off x="1383563" y="1246439"/>
            <a:ext cx="31119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48" name="Google Shape;648;p30"/>
          <p:cNvSpPr txBox="1">
            <a:spLocks noGrp="1"/>
          </p:cNvSpPr>
          <p:nvPr>
            <p:ph type="title" idx="2"/>
          </p:nvPr>
        </p:nvSpPr>
        <p:spPr>
          <a:xfrm>
            <a:off x="1383563" y="1792139"/>
            <a:ext cx="31119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9" name="Google Shape;649;p30"/>
          <p:cNvSpPr txBox="1">
            <a:spLocks noGrp="1"/>
          </p:cNvSpPr>
          <p:nvPr>
            <p:ph type="subTitle" idx="1"/>
          </p:nvPr>
        </p:nvSpPr>
        <p:spPr>
          <a:xfrm>
            <a:off x="1446550" y="3236825"/>
            <a:ext cx="5757000" cy="902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50" name="Google Shape;650;p30"/>
          <p:cNvSpPr/>
          <p:nvPr/>
        </p:nvSpPr>
        <p:spPr>
          <a:xfrm>
            <a:off x="-8550" y="26919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flipH="1">
            <a:off x="7768875" y="6996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flipH="1">
            <a:off x="4001781" y="17131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flipH="1">
            <a:off x="7861563" y="4464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600">
                <a:solidFill>
                  <a:schemeClr val="accent6"/>
                </a:solidFill>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ext 2">
  <p:cSld name="CUSTOM_9">
    <p:spTree>
      <p:nvGrpSpPr>
        <p:cNvPr id="1" name="Shape 656"/>
        <p:cNvGrpSpPr/>
        <p:nvPr/>
      </p:nvGrpSpPr>
      <p:grpSpPr>
        <a:xfrm>
          <a:off x="0" y="0"/>
          <a:ext cx="0" cy="0"/>
          <a:chOff x="0" y="0"/>
          <a:chExt cx="0" cy="0"/>
        </a:xfrm>
      </p:grpSpPr>
      <p:sp>
        <p:nvSpPr>
          <p:cNvPr id="657" name="Google Shape;657;p32"/>
          <p:cNvSpPr txBox="1">
            <a:spLocks noGrp="1"/>
          </p:cNvSpPr>
          <p:nvPr>
            <p:ph type="title"/>
          </p:nvPr>
        </p:nvSpPr>
        <p:spPr>
          <a:xfrm>
            <a:off x="3568800" y="536375"/>
            <a:ext cx="2704800" cy="1279800"/>
          </a:xfrm>
          <a:prstGeom prst="rect">
            <a:avLst/>
          </a:prstGeom>
        </p:spPr>
        <p:txBody>
          <a:bodyPr spcFirstLastPara="1" wrap="square" lIns="91425" tIns="91425" rIns="91425" bIns="91425" anchor="ctr" anchorCtr="0">
            <a:noAutofit/>
          </a:bodyPr>
          <a:lstStyle>
            <a:lvl1pPr marR="38100" lvl="0">
              <a:spcBef>
                <a:spcPts val="0"/>
              </a:spcBef>
              <a:spcAft>
                <a:spcPts val="0"/>
              </a:spcAft>
              <a:buNone/>
              <a:defRPr sz="1600" b="0">
                <a:latin typeface="Nunito"/>
                <a:ea typeface="Nunito"/>
                <a:cs typeface="Nunito"/>
                <a:sym typeface="Nunito"/>
              </a:defRPr>
            </a:lvl1pPr>
            <a:lvl2pPr marR="38100" lvl="1">
              <a:spcBef>
                <a:spcPts val="0"/>
              </a:spcBef>
              <a:spcAft>
                <a:spcPts val="0"/>
              </a:spcAft>
              <a:buNone/>
              <a:defRPr sz="1600" b="0">
                <a:latin typeface="Nunito"/>
                <a:ea typeface="Nunito"/>
                <a:cs typeface="Nunito"/>
                <a:sym typeface="Nunito"/>
              </a:defRPr>
            </a:lvl2pPr>
            <a:lvl3pPr marR="38100" lvl="2">
              <a:spcBef>
                <a:spcPts val="0"/>
              </a:spcBef>
              <a:spcAft>
                <a:spcPts val="0"/>
              </a:spcAft>
              <a:buNone/>
              <a:defRPr sz="1600" b="0">
                <a:latin typeface="Nunito"/>
                <a:ea typeface="Nunito"/>
                <a:cs typeface="Nunito"/>
                <a:sym typeface="Nunito"/>
              </a:defRPr>
            </a:lvl3pPr>
            <a:lvl4pPr marR="38100" lvl="3">
              <a:spcBef>
                <a:spcPts val="0"/>
              </a:spcBef>
              <a:spcAft>
                <a:spcPts val="0"/>
              </a:spcAft>
              <a:buNone/>
              <a:defRPr sz="1600" b="0">
                <a:latin typeface="Nunito"/>
                <a:ea typeface="Nunito"/>
                <a:cs typeface="Nunito"/>
                <a:sym typeface="Nunito"/>
              </a:defRPr>
            </a:lvl4pPr>
            <a:lvl5pPr marR="38100" lvl="4">
              <a:spcBef>
                <a:spcPts val="0"/>
              </a:spcBef>
              <a:spcAft>
                <a:spcPts val="0"/>
              </a:spcAft>
              <a:buNone/>
              <a:defRPr sz="1600" b="0">
                <a:latin typeface="Nunito"/>
                <a:ea typeface="Nunito"/>
                <a:cs typeface="Nunito"/>
                <a:sym typeface="Nunito"/>
              </a:defRPr>
            </a:lvl5pPr>
            <a:lvl6pPr marR="38100" lvl="5">
              <a:spcBef>
                <a:spcPts val="0"/>
              </a:spcBef>
              <a:spcAft>
                <a:spcPts val="0"/>
              </a:spcAft>
              <a:buNone/>
              <a:defRPr sz="1600" b="0">
                <a:latin typeface="Nunito"/>
                <a:ea typeface="Nunito"/>
                <a:cs typeface="Nunito"/>
                <a:sym typeface="Nunito"/>
              </a:defRPr>
            </a:lvl6pPr>
            <a:lvl7pPr marR="38100" lvl="6">
              <a:spcBef>
                <a:spcPts val="0"/>
              </a:spcBef>
              <a:spcAft>
                <a:spcPts val="0"/>
              </a:spcAft>
              <a:buNone/>
              <a:defRPr sz="1600" b="0">
                <a:latin typeface="Nunito"/>
                <a:ea typeface="Nunito"/>
                <a:cs typeface="Nunito"/>
                <a:sym typeface="Nunito"/>
              </a:defRPr>
            </a:lvl7pPr>
            <a:lvl8pPr marR="38100" lvl="7">
              <a:spcBef>
                <a:spcPts val="0"/>
              </a:spcBef>
              <a:spcAft>
                <a:spcPts val="0"/>
              </a:spcAft>
              <a:buNone/>
              <a:defRPr sz="1600" b="0">
                <a:latin typeface="Nunito"/>
                <a:ea typeface="Nunito"/>
                <a:cs typeface="Nunito"/>
                <a:sym typeface="Nunito"/>
              </a:defRPr>
            </a:lvl8pPr>
            <a:lvl9pPr marR="38100" lvl="8">
              <a:spcBef>
                <a:spcPts val="0"/>
              </a:spcBef>
              <a:spcAft>
                <a:spcPts val="0"/>
              </a:spcAft>
              <a:buNone/>
              <a:defRPr sz="1600" b="0">
                <a:latin typeface="Nunito"/>
                <a:ea typeface="Nunito"/>
                <a:cs typeface="Nunito"/>
                <a:sym typeface="Nuni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E73AE18-426C-491E-B40B-A4DD6AC254B3}"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4FD536-7A72-495C-974A-6C2A115E9EF9}"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E3946F9-DF68-4F14-A5F2-A17507BFE782}"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BC1FD00-8648-40EB-802A-AB4EA2E20997}"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9CAAC77-2F9E-41AD-95D6-53A8888468CA}"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A536A3A-594E-4748-A4AB-71503C6CBEA8}"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4AD4FF2-F201-46AA-98D4-9789F4D9EC13}"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0F0E1C9-F8F3-462F-8E2D-C50DE3F5166C}"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74E347-DF85-4417-924F-BB609BDC74F5}"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6C8F1D1-09EF-48A2-A3B5-C2EB3BAC0A83}"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0B1DDC4-F9B3-4052-820F-DD6502211998}"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E1BA9239-B56B-4A38-B9A2-ED97F6967F9E}" type="slidenum">
              <a:rPr lang="vi-VN"/>
              <a:t>‹#›</a:t>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12C435F-607E-42F0-BAE0-E9C7EE1D3CF1}" type="slidenum">
              <a:rPr lang="vi-VN"/>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3F54EA6-FFB7-430B-BD68-EE00C664AB8F}" type="slidenum">
              <a:rPr lang="vi-VN"/>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B0EFD0B-580E-44D8-B143-6CA9BC3398ED}" type="slidenum">
              <a:rPr lang="vi-VN"/>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19E21FC3-9C17-4DCA-ACB5-F176AAB535C8}" type="slidenum">
              <a:rPr lang="vi-VN"/>
              <a:t>‹#›</a:t>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A0886CF9-1AF4-40DD-A7BC-4FA148CB61FC}" type="slidenum">
              <a:rPr lang="vi-VN"/>
              <a:t>‹#›</a:t>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38A9E7D8-70EB-462B-9EC7-2462ABCFA301}" type="slidenum">
              <a:rPr lang="vi-VN"/>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CD023B7E-B381-49AD-8324-E166B7C65148}" type="slidenum">
              <a:rPr lang="vi-VN"/>
              <a:t>‹#›</a:t>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FB0F3BBA-C939-43FB-A013-00F27987ACC1}" type="slidenum">
              <a:rPr lang="vi-VN"/>
              <a:t>‹#›</a:t>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1E95A977-34C9-40F5-B2FF-9250B0E0F326}" type="slidenum">
              <a:rPr lang="vi-VN"/>
              <a:t>‹#›</a:t>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D4455266-9EFE-4262-89CE-491D4F8A8298}" type="slidenum">
              <a:rPr lang="vi-VN"/>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13225" y="539500"/>
            <a:ext cx="77175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2292813" y="1450913"/>
            <a:ext cx="2313300" cy="1784100"/>
          </a:xfrm>
          <a:prstGeom prst="rect">
            <a:avLst/>
          </a:prstGeom>
        </p:spPr>
        <p:txBody>
          <a:bodyPr spcFirstLastPara="1" wrap="square" lIns="91425" tIns="91425" rIns="91425" bIns="91425" anchor="ctr" anchorCtr="0">
            <a:noAutofit/>
          </a:bodyPr>
          <a:lstStyle>
            <a:lvl1pPr marL="457200" lvl="0" indent="-304800" algn="ctr">
              <a:spcBef>
                <a:spcPts val="0"/>
              </a:spcBef>
              <a:spcAft>
                <a:spcPts val="0"/>
              </a:spcAft>
              <a:buSzPts val="1200"/>
              <a:buChar char="●"/>
              <a:defRPr sz="2000"/>
            </a:lvl1pPr>
            <a:lvl2pPr marL="914400" lvl="1" indent="-304800" algn="ctr">
              <a:spcBef>
                <a:spcPts val="1600"/>
              </a:spcBef>
              <a:spcAft>
                <a:spcPts val="0"/>
              </a:spcAft>
              <a:buSzPts val="1200"/>
              <a:buChar char="○"/>
              <a:defRPr sz="1200"/>
            </a:lvl2pPr>
            <a:lvl3pPr marL="1371600" lvl="2" indent="-304800" algn="ctr">
              <a:spcBef>
                <a:spcPts val="1600"/>
              </a:spcBef>
              <a:spcAft>
                <a:spcPts val="0"/>
              </a:spcAft>
              <a:buSzPts val="1200"/>
              <a:buChar char="■"/>
              <a:defRPr sz="1200"/>
            </a:lvl3pPr>
            <a:lvl4pPr marL="1828800" lvl="3" indent="-304800" algn="ctr">
              <a:spcBef>
                <a:spcPts val="1600"/>
              </a:spcBef>
              <a:spcAft>
                <a:spcPts val="0"/>
              </a:spcAft>
              <a:buSzPts val="1200"/>
              <a:buChar char="●"/>
              <a:defRPr sz="1200"/>
            </a:lvl4pPr>
            <a:lvl5pPr marL="2286000" lvl="4" indent="-304800" algn="ctr">
              <a:spcBef>
                <a:spcPts val="1600"/>
              </a:spcBef>
              <a:spcAft>
                <a:spcPts val="0"/>
              </a:spcAft>
              <a:buSzPts val="1200"/>
              <a:buChar char="○"/>
              <a:defRPr sz="1200"/>
            </a:lvl5pPr>
            <a:lvl6pPr marL="2743200" lvl="5" indent="-304800" algn="ctr">
              <a:spcBef>
                <a:spcPts val="1600"/>
              </a:spcBef>
              <a:spcAft>
                <a:spcPts val="0"/>
              </a:spcAft>
              <a:buSzPts val="1200"/>
              <a:buChar char="■"/>
              <a:defRPr sz="1200"/>
            </a:lvl6pPr>
            <a:lvl7pPr marL="3200400" lvl="6" indent="-304800" algn="ctr">
              <a:spcBef>
                <a:spcPts val="1600"/>
              </a:spcBef>
              <a:spcAft>
                <a:spcPts val="0"/>
              </a:spcAft>
              <a:buSzPts val="1200"/>
              <a:buChar char="●"/>
              <a:defRPr sz="1200"/>
            </a:lvl7pPr>
            <a:lvl8pPr marL="3657600" lvl="7" indent="-304800" algn="ctr">
              <a:spcBef>
                <a:spcPts val="1600"/>
              </a:spcBef>
              <a:spcAft>
                <a:spcPts val="0"/>
              </a:spcAft>
              <a:buSzPts val="1200"/>
              <a:buChar char="○"/>
              <a:defRPr sz="1200"/>
            </a:lvl8pPr>
            <a:lvl9pPr marL="4114800" lvl="8" indent="-304800" algn="ctr">
              <a:spcBef>
                <a:spcPts val="1600"/>
              </a:spcBef>
              <a:spcAft>
                <a:spcPts val="160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10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D613AC34-7135-4289-B29E-6D81DCB8209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panose="03040600000000000000" charset="-127"/>
              <a:buNone/>
              <a:defRPr sz="6000" b="1">
                <a:solidFill>
                  <a:schemeClr val="dk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pic>
        <p:nvPicPr>
          <p:cNvPr id="20" name="Content Placeholder 12" descr="cdc42615100be655bf1a"/>
          <p:cNvPicPr>
            <a:picLocks noChangeAspect="1"/>
          </p:cNvPicPr>
          <p:nvPr userDrawn="1"/>
        </p:nvPicPr>
        <p:blipFill>
          <a:blip r:embed="rId33">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0024B3D-C7E8-4F5F-9C0A-C1D8977E5D5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7"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8"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lstStyle>
            <a:lvl1pPr algn="r">
              <a:spcBef>
                <a:spcPct val="0"/>
              </a:spcBef>
              <a:defRPr sz="1050" b="0">
                <a:solidFill>
                  <a:schemeClr val="tx1"/>
                </a:solidFill>
                <a:latin typeface="+mn-lt"/>
                <a:cs typeface="+mn-cs"/>
              </a:defRPr>
            </a:lvl1pPr>
          </a:lstStyle>
          <a:p>
            <a:pPr>
              <a:defRPr/>
            </a:pPr>
            <a:fld id="{B4978940-FBF1-4C59-9F97-B08E42A66612}"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advTm="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A8224365-079D-44B1-9F77-7FC4C55497F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vi-VN"/>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Arial" panose="020B0604020202020204" pitchFamily="34" charset="0"/>
                <a:cs typeface="Arial" panose="020B0604020202020204" pitchFamily="34" charset="0"/>
              </a:defRPr>
            </a:lvl1pPr>
          </a:lstStyle>
          <a:p>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Arial" panose="020B0604020202020204" pitchFamily="34" charset="0"/>
                <a:cs typeface="Arial" panose="020B0604020202020204" pitchFamily="34" charset="0"/>
              </a:defRPr>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Arial" panose="020B0604020202020204" pitchFamily="34" charset="0"/>
                <a:cs typeface="Arial" panose="020B0604020202020204" pitchFamily="34" charset="0"/>
              </a:defRPr>
            </a:lvl1pPr>
          </a:lstStyle>
          <a:p>
            <a:fld id="{E508AB07-6683-45FE-B030-7C2D762381D9}" type="slidenum">
              <a:rPr lang="vi-VN"/>
              <a:t>‹#›</a:t>
            </a:fld>
            <a:endParaRPr lang="vi-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cs typeface="+mn-cs"/>
        </a:defRPr>
      </a:lvl2pPr>
      <a:lvl3pPr marL="857250" indent="-171450" algn="l" rtl="0" eaLnBrk="0" fontAlgn="base" hangingPunct="0">
        <a:spcBef>
          <a:spcPct val="15000"/>
        </a:spcBef>
        <a:spcAft>
          <a:spcPct val="0"/>
        </a:spcAft>
        <a:buChar char="•"/>
        <a:defRPr sz="1800">
          <a:solidFill>
            <a:schemeClr val="tx1"/>
          </a:solidFill>
          <a:latin typeface="+mn-lt"/>
          <a:cs typeface="+mn-cs"/>
        </a:defRPr>
      </a:lvl3pPr>
      <a:lvl4pPr marL="1200150" indent="-171450" algn="l" rtl="0" eaLnBrk="0" fontAlgn="base" hangingPunct="0">
        <a:spcBef>
          <a:spcPct val="15000"/>
        </a:spcBef>
        <a:spcAft>
          <a:spcPct val="0"/>
        </a:spcAft>
        <a:buChar char="–"/>
        <a:defRPr sz="1500">
          <a:solidFill>
            <a:schemeClr val="tx1"/>
          </a:solidFill>
          <a:latin typeface="+mn-lt"/>
          <a:cs typeface="+mn-cs"/>
        </a:defRPr>
      </a:lvl4pPr>
      <a:lvl5pPr marL="1543050" indent="-171450" algn="l" rtl="0" eaLnBrk="0" fontAlgn="base" hangingPunct="0">
        <a:spcBef>
          <a:spcPct val="15000"/>
        </a:spcBef>
        <a:spcAft>
          <a:spcPct val="0"/>
        </a:spcAft>
        <a:buChar char="»"/>
        <a:defRPr sz="1500">
          <a:solidFill>
            <a:schemeClr val="tx1"/>
          </a:solidFill>
          <a:latin typeface="+mn-lt"/>
          <a:cs typeface="+mn-cs"/>
        </a:defRPr>
      </a:lvl5pPr>
      <a:lvl6pPr marL="1885950" indent="-171450" algn="l" rtl="0" fontAlgn="base">
        <a:spcBef>
          <a:spcPct val="15000"/>
        </a:spcBef>
        <a:spcAft>
          <a:spcPct val="0"/>
        </a:spcAft>
        <a:buChar char="»"/>
        <a:defRPr sz="1500">
          <a:solidFill>
            <a:schemeClr val="tx1"/>
          </a:solidFill>
          <a:latin typeface="+mn-lt"/>
          <a:cs typeface="+mn-cs"/>
        </a:defRPr>
      </a:lvl6pPr>
      <a:lvl7pPr marL="2228850" indent="-171450" algn="l" rtl="0" fontAlgn="base">
        <a:spcBef>
          <a:spcPct val="15000"/>
        </a:spcBef>
        <a:spcAft>
          <a:spcPct val="0"/>
        </a:spcAft>
        <a:buChar char="»"/>
        <a:defRPr sz="1500">
          <a:solidFill>
            <a:schemeClr val="tx1"/>
          </a:solidFill>
          <a:latin typeface="+mn-lt"/>
          <a:cs typeface="+mn-cs"/>
        </a:defRPr>
      </a:lvl7pPr>
      <a:lvl8pPr marL="2571750" indent="-171450" algn="l" rtl="0" fontAlgn="base">
        <a:spcBef>
          <a:spcPct val="15000"/>
        </a:spcBef>
        <a:spcAft>
          <a:spcPct val="0"/>
        </a:spcAft>
        <a:buChar char="»"/>
        <a:defRPr sz="1500">
          <a:solidFill>
            <a:schemeClr val="tx1"/>
          </a:solidFill>
          <a:latin typeface="+mn-lt"/>
          <a:cs typeface="+mn-cs"/>
        </a:defRPr>
      </a:lvl8pPr>
      <a:lvl9pPr marL="2914650" indent="-171450" algn="l" rtl="0" fontAlgn="base">
        <a:spcBef>
          <a:spcPct val="15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26.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9.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5.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7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90.sv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96.sv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9.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5.jpeg"/><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5.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5"/>
          <p:cNvGrpSpPr/>
          <p:nvPr/>
        </p:nvGrpSpPr>
        <p:grpSpPr>
          <a:xfrm>
            <a:off x="229235" y="2353310"/>
            <a:ext cx="2548255" cy="2681605"/>
            <a:chOff x="807514" y="821316"/>
            <a:chExt cx="3062988" cy="3480392"/>
          </a:xfrm>
        </p:grpSpPr>
        <p:grpSp>
          <p:nvGrpSpPr>
            <p:cNvPr id="667" name="Google Shape;667;p35"/>
            <p:cNvGrpSpPr/>
            <p:nvPr/>
          </p:nvGrpSpPr>
          <p:grpSpPr>
            <a:xfrm>
              <a:off x="807514" y="821316"/>
              <a:ext cx="3062988" cy="1781411"/>
              <a:chOff x="640276" y="674499"/>
              <a:chExt cx="6947126" cy="4058809"/>
            </a:xfrm>
          </p:grpSpPr>
          <p:grpSp>
            <p:nvGrpSpPr>
              <p:cNvPr id="668" name="Google Shape;668;p35"/>
              <p:cNvGrpSpPr/>
              <p:nvPr/>
            </p:nvGrpSpPr>
            <p:grpSpPr>
              <a:xfrm>
                <a:off x="7012119" y="4163474"/>
                <a:ext cx="575002" cy="496567"/>
                <a:chOff x="5218225" y="1474825"/>
                <a:chExt cx="259700" cy="224275"/>
              </a:xfrm>
            </p:grpSpPr>
            <p:sp>
              <p:nvSpPr>
                <p:cNvPr id="669" name="Google Shape;66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5"/>
              <p:cNvGrpSpPr/>
              <p:nvPr/>
            </p:nvGrpSpPr>
            <p:grpSpPr>
              <a:xfrm>
                <a:off x="6323195" y="1928748"/>
                <a:ext cx="251632" cy="220856"/>
                <a:chOff x="5042000" y="1255775"/>
                <a:chExt cx="113650" cy="99750"/>
              </a:xfrm>
            </p:grpSpPr>
            <p:sp>
              <p:nvSpPr>
                <p:cNvPr id="675" name="Google Shape;675;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5"/>
              <p:cNvGrpSpPr/>
              <p:nvPr/>
            </p:nvGrpSpPr>
            <p:grpSpPr>
              <a:xfrm rot="-5400000">
                <a:off x="5180808" y="1061658"/>
                <a:ext cx="575002" cy="496567"/>
                <a:chOff x="5218225" y="1474825"/>
                <a:chExt cx="259700" cy="224275"/>
              </a:xfrm>
            </p:grpSpPr>
            <p:sp>
              <p:nvSpPr>
                <p:cNvPr id="679" name="Google Shape;67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35"/>
              <p:cNvGrpSpPr/>
              <p:nvPr/>
            </p:nvGrpSpPr>
            <p:grpSpPr>
              <a:xfrm rot="10800000">
                <a:off x="1449245" y="1613944"/>
                <a:ext cx="575002" cy="496567"/>
                <a:chOff x="5218225" y="1474825"/>
                <a:chExt cx="259700" cy="224275"/>
              </a:xfrm>
            </p:grpSpPr>
            <p:sp>
              <p:nvSpPr>
                <p:cNvPr id="685" name="Google Shape;685;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35"/>
              <p:cNvGrpSpPr/>
              <p:nvPr/>
            </p:nvGrpSpPr>
            <p:grpSpPr>
              <a:xfrm>
                <a:off x="3039726" y="1199520"/>
                <a:ext cx="251632" cy="220856"/>
                <a:chOff x="5042000" y="1255775"/>
                <a:chExt cx="113650" cy="99750"/>
              </a:xfrm>
            </p:grpSpPr>
            <p:sp>
              <p:nvSpPr>
                <p:cNvPr id="691" name="Google Shape;69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35"/>
              <p:cNvGrpSpPr/>
              <p:nvPr/>
            </p:nvGrpSpPr>
            <p:grpSpPr>
              <a:xfrm>
                <a:off x="937479" y="2697722"/>
                <a:ext cx="251632" cy="220856"/>
                <a:chOff x="5042000" y="1131200"/>
                <a:chExt cx="113650" cy="99750"/>
              </a:xfrm>
            </p:grpSpPr>
            <p:sp>
              <p:nvSpPr>
                <p:cNvPr id="695" name="Google Shape;695;p35"/>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5"/>
              <p:cNvGrpSpPr/>
              <p:nvPr/>
            </p:nvGrpSpPr>
            <p:grpSpPr>
              <a:xfrm rot="-5400000">
                <a:off x="1157650" y="3785607"/>
                <a:ext cx="569027" cy="706699"/>
                <a:chOff x="6095413" y="2311605"/>
                <a:chExt cx="257002" cy="319181"/>
              </a:xfrm>
            </p:grpSpPr>
            <p:sp>
              <p:nvSpPr>
                <p:cNvPr id="699" name="Google Shape;699;p35"/>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35"/>
              <p:cNvGrpSpPr/>
              <p:nvPr/>
            </p:nvGrpSpPr>
            <p:grpSpPr>
              <a:xfrm>
                <a:off x="6188241" y="1318245"/>
                <a:ext cx="521476" cy="478854"/>
                <a:chOff x="5874900" y="2285650"/>
                <a:chExt cx="235525" cy="216275"/>
              </a:xfrm>
            </p:grpSpPr>
            <p:sp>
              <p:nvSpPr>
                <p:cNvPr id="702" name="Google Shape;702;p35"/>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35"/>
              <p:cNvGrpSpPr/>
              <p:nvPr/>
            </p:nvGrpSpPr>
            <p:grpSpPr>
              <a:xfrm>
                <a:off x="4946919" y="1499571"/>
                <a:ext cx="1083004" cy="2354636"/>
                <a:chOff x="5269250" y="2611925"/>
                <a:chExt cx="520750" cy="1132200"/>
              </a:xfrm>
            </p:grpSpPr>
            <p:sp>
              <p:nvSpPr>
                <p:cNvPr id="705" name="Google Shape;705;p3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5467143" y="2234512"/>
                <a:ext cx="1989753" cy="1913480"/>
                <a:chOff x="4531600" y="1944475"/>
                <a:chExt cx="956750" cy="920075"/>
              </a:xfrm>
            </p:grpSpPr>
            <p:sp>
              <p:nvSpPr>
                <p:cNvPr id="714" name="Google Shape;714;p3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5"/>
              <p:cNvGrpSpPr/>
              <p:nvPr/>
            </p:nvGrpSpPr>
            <p:grpSpPr>
              <a:xfrm rot="1472793">
                <a:off x="5262958" y="2882778"/>
                <a:ext cx="1286956" cy="993969"/>
                <a:chOff x="5517750" y="1707725"/>
                <a:chExt cx="618800" cy="477925"/>
              </a:xfrm>
            </p:grpSpPr>
            <p:sp>
              <p:nvSpPr>
                <p:cNvPr id="721" name="Google Shape;721;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35"/>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35"/>
              <p:cNvGrpSpPr/>
              <p:nvPr/>
            </p:nvGrpSpPr>
            <p:grpSpPr>
              <a:xfrm>
                <a:off x="1271029" y="2416472"/>
                <a:ext cx="1742633" cy="1934121"/>
                <a:chOff x="6073625" y="2772425"/>
                <a:chExt cx="837925" cy="930000"/>
              </a:xfrm>
            </p:grpSpPr>
            <p:sp>
              <p:nvSpPr>
                <p:cNvPr id="729" name="Google Shape;729;p3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35"/>
              <p:cNvGrpSpPr/>
              <p:nvPr/>
            </p:nvGrpSpPr>
            <p:grpSpPr>
              <a:xfrm>
                <a:off x="1991305" y="1624971"/>
                <a:ext cx="1649618" cy="2182749"/>
                <a:chOff x="5908250" y="536500"/>
                <a:chExt cx="793200" cy="1049550"/>
              </a:xfrm>
            </p:grpSpPr>
            <p:sp>
              <p:nvSpPr>
                <p:cNvPr id="735" name="Google Shape;735;p3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35"/>
              <p:cNvGrpSpPr/>
              <p:nvPr/>
            </p:nvGrpSpPr>
            <p:grpSpPr>
              <a:xfrm rot="-2700000">
                <a:off x="2630043" y="2544018"/>
                <a:ext cx="1286945" cy="993961"/>
                <a:chOff x="5517750" y="1707725"/>
                <a:chExt cx="618800" cy="477925"/>
              </a:xfrm>
            </p:grpSpPr>
            <p:sp>
              <p:nvSpPr>
                <p:cNvPr id="742" name="Google Shape;742;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5"/>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35"/>
              <p:cNvGrpSpPr/>
              <p:nvPr/>
            </p:nvGrpSpPr>
            <p:grpSpPr>
              <a:xfrm rot="-6383177">
                <a:off x="974472" y="2783656"/>
                <a:ext cx="1566670" cy="1869002"/>
                <a:chOff x="3768000" y="2982868"/>
                <a:chExt cx="753325" cy="898700"/>
              </a:xfrm>
            </p:grpSpPr>
            <p:sp>
              <p:nvSpPr>
                <p:cNvPr id="750" name="Google Shape;750;p35"/>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35"/>
              <p:cNvGrpSpPr/>
              <p:nvPr/>
            </p:nvGrpSpPr>
            <p:grpSpPr>
              <a:xfrm>
                <a:off x="3854376" y="1663189"/>
                <a:ext cx="1707538" cy="2027292"/>
                <a:chOff x="5243900" y="3898675"/>
                <a:chExt cx="821050" cy="974800"/>
              </a:xfrm>
            </p:grpSpPr>
            <p:sp>
              <p:nvSpPr>
                <p:cNvPr id="764" name="Google Shape;764;p35"/>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2" name="Google Shape;782;p35"/>
            <p:cNvGrpSpPr/>
            <p:nvPr/>
          </p:nvGrpSpPr>
          <p:grpSpPr>
            <a:xfrm>
              <a:off x="932058" y="1961497"/>
              <a:ext cx="2901262" cy="2340210"/>
              <a:chOff x="582175" y="238125"/>
              <a:chExt cx="6401725" cy="5169450"/>
            </a:xfrm>
          </p:grpSpPr>
          <p:sp>
            <p:nvSpPr>
              <p:cNvPr id="783" name="Google Shape;783;p35"/>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7" name="Google Shape;877;p35"/>
          <p:cNvSpPr/>
          <p:nvPr/>
        </p:nvSpPr>
        <p:spPr>
          <a:xfrm flipH="1">
            <a:off x="1952045" y="446168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201375" y="466003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1607924" y="227552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flipH="1">
            <a:off x="5030800" y="42600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35"/>
          <p:cNvGrpSpPr/>
          <p:nvPr/>
        </p:nvGrpSpPr>
        <p:grpSpPr>
          <a:xfrm rot="19740000">
            <a:off x="8457469" y="1466768"/>
            <a:ext cx="261975" cy="340700"/>
            <a:chOff x="4716975" y="1463450"/>
            <a:chExt cx="261975" cy="340700"/>
          </a:xfrm>
        </p:grpSpPr>
        <p:sp>
          <p:nvSpPr>
            <p:cNvPr id="882" name="Google Shape;882;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5"/>
          <p:cNvGrpSpPr/>
          <p:nvPr/>
        </p:nvGrpSpPr>
        <p:grpSpPr>
          <a:xfrm rot="1320000" flipH="1">
            <a:off x="656416" y="1365168"/>
            <a:ext cx="261975" cy="340700"/>
            <a:chOff x="4716975" y="1463450"/>
            <a:chExt cx="261975" cy="340700"/>
          </a:xfrm>
        </p:grpSpPr>
        <p:sp>
          <p:nvSpPr>
            <p:cNvPr id="886" name="Google Shape;886;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35"/>
          <p:cNvSpPr/>
          <p:nvPr/>
        </p:nvSpPr>
        <p:spPr>
          <a:xfrm flipH="1">
            <a:off x="8028531" y="55550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283596" y="2633557"/>
            <a:ext cx="3263971" cy="79258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a:hlinkClick r:id="rId3" action="ppaction://hlinksldjump"/>
          </p:cNvPr>
          <p:cNvSpPr txBox="1">
            <a:spLocks noGrp="1"/>
          </p:cNvSpPr>
          <p:nvPr>
            <p:ph type="subTitle" idx="2"/>
          </p:nvPr>
        </p:nvSpPr>
        <p:spPr>
          <a:xfrm>
            <a:off x="4356100" y="2698115"/>
            <a:ext cx="2868295" cy="603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a:latin typeface="SVN-Shintia Script" panose="02000804000000020003" charset="0"/>
                <a:cs typeface="SVN-Shintia Script" panose="02000804000000020003" charset="0"/>
              </a:rPr>
              <a:t>Thực hiện</a:t>
            </a:r>
            <a:r>
              <a:rPr lang="en-GB" sz="2400" smtClean="0">
                <a:latin typeface="SVN-Shintia Script" panose="02000804000000020003" charset="0"/>
                <a:cs typeface="SVN-Shintia Script" panose="02000804000000020003" charset="0"/>
              </a:rPr>
              <a:t>:</a:t>
            </a:r>
            <a:endParaRPr lang="en-GB" sz="2400">
              <a:latin typeface="SVN-Shintia Script" panose="02000804000000020003" charset="0"/>
              <a:cs typeface="SVN-Shintia Script" panose="02000804000000020003" charset="0"/>
            </a:endParaRPr>
          </a:p>
        </p:txBody>
      </p:sp>
      <p:grpSp>
        <p:nvGrpSpPr>
          <p:cNvPr id="902" name="Google Shape;902;p37"/>
          <p:cNvGrpSpPr/>
          <p:nvPr/>
        </p:nvGrpSpPr>
        <p:grpSpPr>
          <a:xfrm>
            <a:off x="7445375" y="2712085"/>
            <a:ext cx="1809115" cy="2463165"/>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4"/>
          <a:stretch>
            <a:fillRect/>
          </a:stretch>
        </p:blipFill>
        <p:spPr>
          <a:xfrm>
            <a:off x="1988185" y="411480"/>
            <a:ext cx="5000625" cy="1590675"/>
          </a:xfrm>
          <a:prstGeom prst="rect">
            <a:avLst/>
          </a:prstGeom>
        </p:spPr>
      </p:pic>
      <p:pic>
        <p:nvPicPr>
          <p:cNvPr id="4" name="Picture 3"/>
          <p:cNvPicPr>
            <a:picLocks noChangeAspect="1"/>
          </p:cNvPicPr>
          <p:nvPr/>
        </p:nvPicPr>
        <p:blipFill>
          <a:blip r:embed="rId5"/>
          <a:stretch>
            <a:fillRect/>
          </a:stretch>
        </p:blipFill>
        <p:spPr>
          <a:xfrm>
            <a:off x="371475" y="1407160"/>
            <a:ext cx="8467725" cy="1123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fill="hold"/>
                                            <p:tgtEl>
                                              <p:spTgt spid="666"/>
                                            </p:tgtEl>
                                            <p:attrNameLst>
                                              <p:attrName>ppt_x</p:attrName>
                                            </p:attrNameLst>
                                          </p:cBhvr>
                                          <p:tavLst>
                                            <p:tav tm="0">
                                              <p:val>
                                                <p:strVal val="#ppt_x"/>
                                              </p:val>
                                            </p:tav>
                                            <p:tav tm="100000">
                                              <p:val>
                                                <p:strVal val="#ppt_x"/>
                                              </p:val>
                                            </p:tav>
                                          </p:tavLst>
                                        </p:anim>
                                        <p:anim calcmode="lin" valueType="num">
                                          <p:cBhvr additive="base">
                                            <p:cTn id="8" dur="500" fill="hold"/>
                                            <p:tgtEl>
                                              <p:spTgt spid="6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anim calcmode="lin" valueType="num">
                                          <p:cBhvr additive="base">
                                            <p:cTn id="11" dur="500" fill="hold"/>
                                            <p:tgtEl>
                                              <p:spTgt spid="902"/>
                                            </p:tgtEl>
                                            <p:attrNameLst>
                                              <p:attrName>ppt_x</p:attrName>
                                            </p:attrNameLst>
                                          </p:cBhvr>
                                          <p:tavLst>
                                            <p:tav tm="0">
                                              <p:val>
                                                <p:strVal val="#ppt_x"/>
                                              </p:val>
                                            </p:tav>
                                            <p:tav tm="100000">
                                              <p:val>
                                                <p:strVal val="#ppt_x"/>
                                              </p:val>
                                            </p:tav>
                                          </p:tavLst>
                                        </p:anim>
                                        <p:anim calcmode="lin" valueType="num">
                                          <p:cBhvr additive="base">
                                            <p:cTn id="12" dur="500" fill="hold"/>
                                            <p:tgtEl>
                                              <p:spTgt spid="9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14:presetBounceEnd="4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40000">
                                          <p:cBhvr additive="base">
                                            <p:cTn id="16" dur="17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7" dur="1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40000">
                                      <p:stCondLst>
                                        <p:cond delay="0"/>
                                      </p:stCondLst>
                                      <p:childTnLst>
                                        <p:set>
                                          <p:cBhvr>
                                            <p:cTn id="19" dur="1" fill="hold">
                                              <p:stCondLst>
                                                <p:cond delay="0"/>
                                              </p:stCondLst>
                                            </p:cTn>
                                            <p:tgtEl>
                                              <p:spTgt spid="890"/>
                                            </p:tgtEl>
                                            <p:attrNameLst>
                                              <p:attrName>style.visibility</p:attrName>
                                            </p:attrNameLst>
                                          </p:cBhvr>
                                          <p:to>
                                            <p:strVal val="visible"/>
                                          </p:to>
                                        </p:set>
                                        <p:anim calcmode="lin" valueType="num" p14:bounceEnd="40000">
                                          <p:cBhvr additive="base">
                                            <p:cTn id="20" dur="1750" fill="hold"/>
                                            <p:tgtEl>
                                              <p:spTgt spid="890"/>
                                            </p:tgtEl>
                                            <p:attrNameLst>
                                              <p:attrName>ppt_x</p:attrName>
                                            </p:attrNameLst>
                                          </p:cBhvr>
                                          <p:tavLst>
                                            <p:tav tm="0">
                                              <p:val>
                                                <p:strVal val="0-#ppt_w/2"/>
                                              </p:val>
                                            </p:tav>
                                            <p:tav tm="100000">
                                              <p:val>
                                                <p:strVal val="#ppt_x"/>
                                              </p:val>
                                            </p:tav>
                                          </p:tavLst>
                                        </p:anim>
                                        <p:anim calcmode="lin" valueType="num" p14:bounceEnd="40000">
                                          <p:cBhvr additive="base">
                                            <p:cTn id="21" dur="1750" fill="hold"/>
                                            <p:tgtEl>
                                              <p:spTgt spid="89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40000">
                                      <p:stCondLst>
                                        <p:cond delay="0"/>
                                      </p:stCondLst>
                                      <p:childTnLst>
                                        <p:set>
                                          <p:cBhvr>
                                            <p:cTn id="23" dur="1" fill="hold">
                                              <p:stCondLst>
                                                <p:cond delay="0"/>
                                              </p:stCondLst>
                                            </p:cTn>
                                            <p:tgtEl>
                                              <p:spTgt spid="891">
                                                <p:txEl>
                                                  <p:pRg st="0" end="0"/>
                                                </p:txEl>
                                              </p:spTgt>
                                            </p:tgtEl>
                                            <p:attrNameLst>
                                              <p:attrName>style.visibility</p:attrName>
                                            </p:attrNameLst>
                                          </p:cBhvr>
                                          <p:to>
                                            <p:strVal val="visible"/>
                                          </p:to>
                                        </p:set>
                                        <p:anim calcmode="lin" valueType="num" p14:bounceEnd="40000">
                                          <p:cBhvr additive="base">
                                            <p:cTn id="24" dur="1750" fill="hold"/>
                                            <p:tgtEl>
                                              <p:spTgt spid="891">
                                                <p:txEl>
                                                  <p:pRg st="0" end="0"/>
                                                </p:txEl>
                                              </p:spTgt>
                                            </p:tgtEl>
                                            <p:attrNameLst>
                                              <p:attrName>ppt_x</p:attrName>
                                            </p:attrNameLst>
                                          </p:cBhvr>
                                          <p:tavLst>
                                            <p:tav tm="0">
                                              <p:val>
                                                <p:strVal val="0-#ppt_w/2"/>
                                              </p:val>
                                            </p:tav>
                                            <p:tav tm="100000">
                                              <p:val>
                                                <p:strVal val="#ppt_x"/>
                                              </p:val>
                                            </p:tav>
                                          </p:tavLst>
                                        </p:anim>
                                        <p:anim calcmode="lin" valueType="num" p14:bounceEnd="40000">
                                          <p:cBhvr additive="base">
                                            <p:cTn id="25" dur="1750" fill="hold"/>
                                            <p:tgtEl>
                                              <p:spTgt spid="89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4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40000">
                                          <p:cBhvr additive="base">
                                            <p:cTn id="28" dur="175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29"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fill="hold"/>
                                            <p:tgtEl>
                                              <p:spTgt spid="666"/>
                                            </p:tgtEl>
                                            <p:attrNameLst>
                                              <p:attrName>ppt_x</p:attrName>
                                            </p:attrNameLst>
                                          </p:cBhvr>
                                          <p:tavLst>
                                            <p:tav tm="0">
                                              <p:val>
                                                <p:strVal val="#ppt_x"/>
                                              </p:val>
                                            </p:tav>
                                            <p:tav tm="100000">
                                              <p:val>
                                                <p:strVal val="#ppt_x"/>
                                              </p:val>
                                            </p:tav>
                                          </p:tavLst>
                                        </p:anim>
                                        <p:anim calcmode="lin" valueType="num">
                                          <p:cBhvr additive="base">
                                            <p:cTn id="8" dur="500" fill="hold"/>
                                            <p:tgtEl>
                                              <p:spTgt spid="6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anim calcmode="lin" valueType="num">
                                          <p:cBhvr additive="base">
                                            <p:cTn id="11" dur="500" fill="hold"/>
                                            <p:tgtEl>
                                              <p:spTgt spid="902"/>
                                            </p:tgtEl>
                                            <p:attrNameLst>
                                              <p:attrName>ppt_x</p:attrName>
                                            </p:attrNameLst>
                                          </p:cBhvr>
                                          <p:tavLst>
                                            <p:tav tm="0">
                                              <p:val>
                                                <p:strVal val="#ppt_x"/>
                                              </p:val>
                                            </p:tav>
                                            <p:tav tm="100000">
                                              <p:val>
                                                <p:strVal val="#ppt_x"/>
                                              </p:val>
                                            </p:tav>
                                          </p:tavLst>
                                        </p:anim>
                                        <p:anim calcmode="lin" valueType="num">
                                          <p:cBhvr additive="base">
                                            <p:cTn id="12" dur="500" fill="hold"/>
                                            <p:tgtEl>
                                              <p:spTgt spid="9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750" fill="hold"/>
                                            <p:tgtEl>
                                              <p:spTgt spid="4"/>
                                            </p:tgtEl>
                                            <p:attrNameLst>
                                              <p:attrName>ppt_x</p:attrName>
                                            </p:attrNameLst>
                                          </p:cBhvr>
                                          <p:tavLst>
                                            <p:tav tm="0">
                                              <p:val>
                                                <p:strVal val="1+#ppt_w/2"/>
                                              </p:val>
                                            </p:tav>
                                            <p:tav tm="100000">
                                              <p:val>
                                                <p:strVal val="#ppt_x"/>
                                              </p:val>
                                            </p:tav>
                                          </p:tavLst>
                                        </p:anim>
                                        <p:anim calcmode="lin" valueType="num">
                                          <p:cBhvr additive="base">
                                            <p:cTn id="17" dur="1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90"/>
                                            </p:tgtEl>
                                            <p:attrNameLst>
                                              <p:attrName>style.visibility</p:attrName>
                                            </p:attrNameLst>
                                          </p:cBhvr>
                                          <p:to>
                                            <p:strVal val="visible"/>
                                          </p:to>
                                        </p:set>
                                        <p:anim calcmode="lin" valueType="num">
                                          <p:cBhvr additive="base">
                                            <p:cTn id="20" dur="1750" fill="hold"/>
                                            <p:tgtEl>
                                              <p:spTgt spid="890"/>
                                            </p:tgtEl>
                                            <p:attrNameLst>
                                              <p:attrName>ppt_x</p:attrName>
                                            </p:attrNameLst>
                                          </p:cBhvr>
                                          <p:tavLst>
                                            <p:tav tm="0">
                                              <p:val>
                                                <p:strVal val="0-#ppt_w/2"/>
                                              </p:val>
                                            </p:tav>
                                            <p:tav tm="100000">
                                              <p:val>
                                                <p:strVal val="#ppt_x"/>
                                              </p:val>
                                            </p:tav>
                                          </p:tavLst>
                                        </p:anim>
                                        <p:anim calcmode="lin" valueType="num">
                                          <p:cBhvr additive="base">
                                            <p:cTn id="21" dur="1750" fill="hold"/>
                                            <p:tgtEl>
                                              <p:spTgt spid="89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91">
                                                <p:txEl>
                                                  <p:pRg st="0" end="0"/>
                                                </p:txEl>
                                              </p:spTgt>
                                            </p:tgtEl>
                                            <p:attrNameLst>
                                              <p:attrName>style.visibility</p:attrName>
                                            </p:attrNameLst>
                                          </p:cBhvr>
                                          <p:to>
                                            <p:strVal val="visible"/>
                                          </p:to>
                                        </p:set>
                                        <p:anim calcmode="lin" valueType="num">
                                          <p:cBhvr additive="base">
                                            <p:cTn id="24" dur="1750" fill="hold"/>
                                            <p:tgtEl>
                                              <p:spTgt spid="891">
                                                <p:txEl>
                                                  <p:pRg st="0" end="0"/>
                                                </p:txEl>
                                              </p:spTgt>
                                            </p:tgtEl>
                                            <p:attrNameLst>
                                              <p:attrName>ppt_x</p:attrName>
                                            </p:attrNameLst>
                                          </p:cBhvr>
                                          <p:tavLst>
                                            <p:tav tm="0">
                                              <p:val>
                                                <p:strVal val="0-#ppt_w/2"/>
                                              </p:val>
                                            </p:tav>
                                            <p:tav tm="100000">
                                              <p:val>
                                                <p:strVal val="#ppt_x"/>
                                              </p:val>
                                            </p:tav>
                                          </p:tavLst>
                                        </p:anim>
                                        <p:anim calcmode="lin" valueType="num">
                                          <p:cBhvr additive="base">
                                            <p:cTn id="25" dur="1750" fill="hold"/>
                                            <p:tgtEl>
                                              <p:spTgt spid="89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750" fill="hold"/>
                                            <p:tgtEl>
                                              <p:spTgt spid="2"/>
                                            </p:tgtEl>
                                            <p:attrNameLst>
                                              <p:attrName>ppt_x</p:attrName>
                                            </p:attrNameLst>
                                          </p:cBhvr>
                                          <p:tavLst>
                                            <p:tav tm="0">
                                              <p:val>
                                                <p:strVal val="0-#ppt_w/2"/>
                                              </p:val>
                                            </p:tav>
                                            <p:tav tm="100000">
                                              <p:val>
                                                <p:strVal val="#ppt_x"/>
                                              </p:val>
                                            </p:tav>
                                          </p:tavLst>
                                        </p:anim>
                                        <p:anim calcmode="lin" valueType="num">
                                          <p:cBhvr additive="base">
                                            <p:cTn id="29"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build="p"/>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11560" y="4227934"/>
            <a:ext cx="3389069"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Hoàng hôn trên sông</a:t>
            </a:r>
          </a:p>
        </p:txBody>
      </p:sp>
    </p:spTree>
  </p:cSld>
  <p:clrMapOvr>
    <a:masterClrMapping/>
  </p:clrMapOvr>
  <mc:AlternateContent xmlns:mc="http://schemas.openxmlformats.org/markup-compatibility/2006" xmlns:p14="http://schemas.microsoft.com/office/powerpoint/2010/main">
    <mc:Choice Requires="p14">
      <p:transition spd="slow" p14:dur="1400" advTm="6000">
        <p14:doors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948246" y="4587783"/>
            <a:ext cx="193193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Bản Dốc</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eaches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 y="0"/>
            <a:ext cx="918400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72301" y="4587783"/>
            <a:ext cx="252986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Bãi biển Cửa Tùng</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Beaches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12256" y="4659538"/>
            <a:ext cx="281840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Non nước Nha Trang</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547495" y="1059180"/>
            <a:ext cx="6532245" cy="19380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altLang="en-US" sz="6000" b="1" kern="120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rPr>
              <a:t>Mở rộng vốn từ: Thiên nhiên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44615" y="2644140"/>
            <a:ext cx="2588895" cy="238887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09220" y="1798955"/>
            <a:ext cx="2955925" cy="3447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070" y="483235"/>
            <a:ext cx="8992870" cy="4050665"/>
          </a:xfrm>
          <a:prstGeom prst="rect">
            <a:avLst/>
          </a:prstGeom>
        </p:spPr>
      </p:pic>
      <p:sp>
        <p:nvSpPr>
          <p:cNvPr id="9" name="Text Box 8"/>
          <p:cNvSpPr txBox="1">
            <a:spLocks noChangeArrowheads="1"/>
          </p:cNvSpPr>
          <p:nvPr/>
        </p:nvSpPr>
        <p:spPr bwMode="auto">
          <a:xfrm>
            <a:off x="1043608" y="1419622"/>
            <a:ext cx="7742292" cy="1628907"/>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lnSpc>
                <a:spcPct val="70000"/>
              </a:lnSpc>
              <a:spcBef>
                <a:spcPct val="50000"/>
              </a:spcBef>
            </a:pPr>
            <a:r>
              <a:rPr lang="en-US" sz="3200" b="1">
                <a:solidFill>
                  <a:schemeClr val="bg1">
                    <a:lumMod val="20000"/>
                    <a:lumOff val="80000"/>
                  </a:schemeClr>
                </a:solidFill>
              </a:rPr>
              <a:t>Quan sát những sự vật sau và cho biết:</a:t>
            </a:r>
          </a:p>
          <a:p>
            <a:pPr eaLnBrk="1" hangingPunct="1">
              <a:lnSpc>
                <a:spcPct val="70000"/>
              </a:lnSpc>
              <a:spcBef>
                <a:spcPct val="50000"/>
              </a:spcBef>
            </a:pPr>
            <a:r>
              <a:rPr lang="en-US" sz="3200" b="1" i="1">
                <a:solidFill>
                  <a:schemeClr val="bg1">
                    <a:lumMod val="20000"/>
                    <a:lumOff val="80000"/>
                  </a:schemeClr>
                </a:solidFill>
              </a:rPr>
              <a:t>1) Những sự vật nào tự nhiên mà có?</a:t>
            </a:r>
          </a:p>
          <a:p>
            <a:pPr eaLnBrk="1" hangingPunct="1">
              <a:lnSpc>
                <a:spcPct val="70000"/>
              </a:lnSpc>
              <a:spcBef>
                <a:spcPct val="50000"/>
              </a:spcBef>
            </a:pPr>
            <a:r>
              <a:rPr lang="en-US" sz="3200" b="1" i="1">
                <a:solidFill>
                  <a:schemeClr val="bg1">
                    <a:lumMod val="20000"/>
                    <a:lumOff val="80000"/>
                  </a:schemeClr>
                </a:solidFill>
              </a:rPr>
              <a:t>2) Những sự vật nào do con người làm ra?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832"/>
          <a:stretch>
            <a:fillRect/>
          </a:stretch>
        </p:blipFill>
        <p:spPr>
          <a:xfrm>
            <a:off x="4734560" y="0"/>
            <a:ext cx="4413250" cy="2193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 y="0"/>
            <a:ext cx="4511675" cy="2193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560" y="2595245"/>
            <a:ext cx="4403725" cy="2114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95245"/>
            <a:ext cx="4511675" cy="2136775"/>
          </a:xfrm>
          <a:prstGeom prst="rect">
            <a:avLst/>
          </a:prstGeom>
        </p:spPr>
      </p:pic>
      <p:sp>
        <p:nvSpPr>
          <p:cNvPr id="6" name="Text Box 7"/>
          <p:cNvSpPr txBox="1">
            <a:spLocks noChangeArrowheads="1"/>
          </p:cNvSpPr>
          <p:nvPr/>
        </p:nvSpPr>
        <p:spPr bwMode="auto">
          <a:xfrm>
            <a:off x="828040" y="2222500"/>
            <a:ext cx="294386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ln>
                  <a:noFill/>
                </a:ln>
                <a:solidFill>
                  <a:srgbClr val="FF0000"/>
                </a:solidFill>
              </a:rPr>
              <a:t>Vịnh Hạ Long</a:t>
            </a:r>
          </a:p>
        </p:txBody>
      </p:sp>
      <p:sp>
        <p:nvSpPr>
          <p:cNvPr id="7" name="Text Box 7"/>
          <p:cNvSpPr txBox="1">
            <a:spLocks noChangeArrowheads="1"/>
          </p:cNvSpPr>
          <p:nvPr/>
        </p:nvSpPr>
        <p:spPr bwMode="auto">
          <a:xfrm>
            <a:off x="5364752" y="2211647"/>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Cầu Mỹ Thuận</a:t>
            </a:r>
          </a:p>
        </p:txBody>
      </p:sp>
      <p:sp>
        <p:nvSpPr>
          <p:cNvPr id="8" name="Text Box 7"/>
          <p:cNvSpPr txBox="1">
            <a:spLocks noChangeArrowheads="1"/>
          </p:cNvSpPr>
          <p:nvPr/>
        </p:nvSpPr>
        <p:spPr bwMode="auto">
          <a:xfrm>
            <a:off x="626305" y="4751085"/>
            <a:ext cx="3304973"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Phong Nha Kẻ Bàng</a:t>
            </a:r>
          </a:p>
        </p:txBody>
      </p:sp>
      <p:sp>
        <p:nvSpPr>
          <p:cNvPr id="9" name="Text Box 7"/>
          <p:cNvSpPr txBox="1">
            <a:spLocks noChangeArrowheads="1"/>
          </p:cNvSpPr>
          <p:nvPr/>
        </p:nvSpPr>
        <p:spPr bwMode="auto">
          <a:xfrm>
            <a:off x="5370026" y="4751085"/>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Phố cổ Hội An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49980" y="234315"/>
            <a:ext cx="4803775" cy="2077085"/>
          </a:xfrm>
          <a:prstGeom prst="rect">
            <a:avLst/>
          </a:prstGeom>
        </p:spPr>
      </p:pic>
      <p:sp>
        <p:nvSpPr>
          <p:cNvPr id="9" name="Text Box 8"/>
          <p:cNvSpPr txBox="1">
            <a:spLocks noChangeArrowheads="1"/>
          </p:cNvSpPr>
          <p:nvPr/>
        </p:nvSpPr>
        <p:spPr bwMode="auto">
          <a:xfrm>
            <a:off x="3889375" y="771525"/>
            <a:ext cx="4386580" cy="82994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GB" sz="2400" b="1">
                <a:solidFill>
                  <a:schemeClr val="accent6"/>
                </a:solidFill>
              </a:rPr>
              <a:t>Hãy dùng từ điển Tiếng Việt, tìm xem “thiên nhiên” là gì?</a:t>
            </a:r>
            <a:endParaRPr lang="en-GB" sz="2400" b="1" i="1">
              <a:solidFill>
                <a:schemeClr val="accent6"/>
              </a:solidFill>
            </a:endParaRPr>
          </a:p>
        </p:txBody>
      </p:sp>
      <p:pic>
        <p:nvPicPr>
          <p:cNvPr id="2" name="Picture 1" descr="1"/>
          <p:cNvPicPr>
            <a:picLocks noChangeAspect="1"/>
          </p:cNvPicPr>
          <p:nvPr/>
        </p:nvPicPr>
        <p:blipFill>
          <a:blip r:embed="rId4"/>
          <a:stretch>
            <a:fillRect/>
          </a:stretch>
        </p:blipFill>
        <p:spPr>
          <a:xfrm>
            <a:off x="3996055" y="2355850"/>
            <a:ext cx="4173220" cy="2548890"/>
          </a:xfrm>
          <a:prstGeom prst="rect">
            <a:avLst/>
          </a:prstGeom>
        </p:spPr>
      </p:pic>
      <p:pic>
        <p:nvPicPr>
          <p:cNvPr id="3" name="Picture 2" descr="tu-dien-tieng-viet_11"/>
          <p:cNvPicPr>
            <a:picLocks noChangeAspect="1"/>
          </p:cNvPicPr>
          <p:nvPr/>
        </p:nvPicPr>
        <p:blipFill>
          <a:blip r:embed="rId5"/>
          <a:stretch>
            <a:fillRect/>
          </a:stretch>
        </p:blipFill>
        <p:spPr>
          <a:xfrm>
            <a:off x="323850" y="234315"/>
            <a:ext cx="2865120" cy="4675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85" y="123190"/>
            <a:ext cx="7315200" cy="2629535"/>
          </a:xfrm>
          <a:prstGeom prst="rect">
            <a:avLst/>
          </a:prstGeom>
        </p:spPr>
      </p:pic>
      <p:sp>
        <p:nvSpPr>
          <p:cNvPr id="4" name="Text Box 3"/>
          <p:cNvSpPr txBox="1">
            <a:spLocks noChangeArrowheads="1"/>
          </p:cNvSpPr>
          <p:nvPr/>
        </p:nvSpPr>
        <p:spPr bwMode="auto">
          <a:xfrm>
            <a:off x="2339658" y="555625"/>
            <a:ext cx="6156536"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600" b="1" u="sng">
                <a:solidFill>
                  <a:schemeClr val="accent6"/>
                </a:solidFill>
              </a:rPr>
              <a:t>Bài 1</a:t>
            </a:r>
            <a:r>
              <a:rPr lang="en-US" sz="3600" b="1">
                <a:solidFill>
                  <a:schemeClr val="accent6"/>
                </a:solidFill>
              </a:rPr>
              <a:t>: </a:t>
            </a:r>
            <a:r>
              <a:rPr lang="en-US" sz="3600">
                <a:solidFill>
                  <a:schemeClr val="accent6"/>
                </a:solidFill>
              </a:rPr>
              <a:t>Dòng nào dưới đây giải thích đúng nghĩa từ </a:t>
            </a:r>
            <a:r>
              <a:rPr lang="en-US" sz="3600" b="1" i="1">
                <a:solidFill>
                  <a:schemeClr val="accent6"/>
                </a:solidFill>
              </a:rPr>
              <a:t>thiên nhiên</a:t>
            </a:r>
          </a:p>
        </p:txBody>
      </p:sp>
      <p:sp>
        <p:nvSpPr>
          <p:cNvPr id="6" name="Text Box 5"/>
          <p:cNvSpPr txBox="1">
            <a:spLocks noChangeArrowheads="1"/>
          </p:cNvSpPr>
          <p:nvPr/>
        </p:nvSpPr>
        <p:spPr bwMode="auto">
          <a:xfrm>
            <a:off x="1784350" y="2835275"/>
            <a:ext cx="604012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a) Tất cả những gì do con người tạo ra.</a:t>
            </a:r>
          </a:p>
        </p:txBody>
      </p:sp>
      <p:sp>
        <p:nvSpPr>
          <p:cNvPr id="7" name="Text Box 6"/>
          <p:cNvSpPr txBox="1">
            <a:spLocks noChangeArrowheads="1"/>
          </p:cNvSpPr>
          <p:nvPr/>
        </p:nvSpPr>
        <p:spPr bwMode="auto">
          <a:xfrm>
            <a:off x="1784350" y="3543300"/>
            <a:ext cx="703453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b) Tất cả những gì không do con người tạo ra.</a:t>
            </a:r>
          </a:p>
        </p:txBody>
      </p:sp>
      <p:sp>
        <p:nvSpPr>
          <p:cNvPr id="8" name="Text Box 7"/>
          <p:cNvSpPr txBox="1">
            <a:spLocks noChangeArrowheads="1"/>
          </p:cNvSpPr>
          <p:nvPr/>
        </p:nvSpPr>
        <p:spPr bwMode="auto">
          <a:xfrm>
            <a:off x="1784350" y="4246245"/>
            <a:ext cx="711771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latin typeface=".VnTime" panose="020B7200000000000000" pitchFamily="34" charset="0"/>
                <a:cs typeface="Arial" panose="020B0604020202020204" pitchFamily="34" charset="0"/>
              </a:rPr>
              <a:t>c) TÊt c¶ mäi thø tån t¹i xung quanh con </a:t>
            </a:r>
            <a:r>
              <a:rPr lang="en-US" sz="2800"/>
              <a:t>người </a:t>
            </a:r>
            <a:r>
              <a:rPr lang="en-US" sz="2800">
                <a:latin typeface=".VnTime" panose="020B7200000000000000" pitchFamily="34" charset="0"/>
                <a:cs typeface="Arial" panose="020B0604020202020204" pitchFamily="34" charset="0"/>
              </a:rPr>
              <a:t>.</a:t>
            </a:r>
          </a:p>
        </p:txBody>
      </p:sp>
      <p:sp>
        <p:nvSpPr>
          <p:cNvPr id="13" name="Oval 12"/>
          <p:cNvSpPr/>
          <p:nvPr/>
        </p:nvSpPr>
        <p:spPr>
          <a:xfrm>
            <a:off x="1784645" y="3594126"/>
            <a:ext cx="405427" cy="415499"/>
          </a:xfrm>
          <a:prstGeom prst="ellipse">
            <a:avLst/>
          </a:prstGeom>
          <a:noFill/>
          <a:ln w="57150" cap="flat" cmpd="sng" algn="ctr">
            <a:solidFill>
              <a:srgbClr val="FF0000"/>
            </a:solidFill>
            <a:prstDash val="solid"/>
          </a:ln>
          <a:effectLst/>
        </p:spPr>
        <p:txBody>
          <a:bodyPr rtlCol="0" anchor="ctr"/>
          <a:lstStyle/>
          <a:p>
            <a:pPr algn="ctr"/>
            <a:endParaRPr lang="en-US" sz="1050"/>
          </a:p>
        </p:txBody>
      </p:sp>
      <p:grpSp>
        <p:nvGrpSpPr>
          <p:cNvPr id="9" name="Google Shape;377;p22">
            <a:extLst>
              <a:ext uri="{FF2B5EF4-FFF2-40B4-BE49-F238E27FC236}">
                <a16:creationId xmlns:a16="http://schemas.microsoft.com/office/drawing/2014/main" id="{90F00D36-419E-4459-8D83-0EFF297DD527}"/>
              </a:ext>
            </a:extLst>
          </p:cNvPr>
          <p:cNvGrpSpPr/>
          <p:nvPr/>
        </p:nvGrpSpPr>
        <p:grpSpPr>
          <a:xfrm rot="5400000">
            <a:off x="-447077" y="-535000"/>
            <a:ext cx="2350310" cy="2105244"/>
            <a:chOff x="-813174" y="1753753"/>
            <a:chExt cx="2701195" cy="2419543"/>
          </a:xfrm>
        </p:grpSpPr>
        <p:sp>
          <p:nvSpPr>
            <p:cNvPr id="10" name="Google Shape;378;p22">
              <a:extLst>
                <a:ext uri="{FF2B5EF4-FFF2-40B4-BE49-F238E27FC236}">
                  <a16:creationId xmlns:a16="http://schemas.microsoft.com/office/drawing/2014/main" id="{25682D9E-2CD4-4E7F-8354-3FA8BBE3500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B9B09DD8-5A5B-4772-8D53-2BBE330471E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id="{1197F485-C9CD-466B-91A5-139877AB59FB}"/>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id="{AFF047A2-053A-45B9-871B-F6B1D2AC5AA2}"/>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id="{C840B810-0383-47F5-ACF5-C1A8D32FF775}"/>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id="{4BC14FC9-29DB-4528-80B2-39D4E7188C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id="{3594264A-F4DE-4163-89A6-6ADA1A93E7D8}"/>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id="{CD3C408A-902B-4BE6-A20E-2BCD596F168E}"/>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id="{00589D0C-BEC1-4A33-9934-ABEDE91D0342}"/>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id="{AC2CDD4A-D9F9-44CD-9B68-98F536710AB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8EA7A48B-9935-4A95-8F69-CF49DBAC05E2}"/>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id="{99EE12DE-4BCA-4606-8AB9-C47F02F47B21}"/>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id="{D1AC6791-7AD9-40F9-8134-477F9B3D8DC9}"/>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id="{91A0654F-A166-4DA8-A01C-9CE45E4BAE67}"/>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id="{6D07982F-FF3E-40C3-BC2E-29275858CBBC}"/>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id="{1F93A91C-3D0C-4975-8E98-F2F56C28BE5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94;p22">
              <a:extLst>
                <a:ext uri="{FF2B5EF4-FFF2-40B4-BE49-F238E27FC236}">
                  <a16:creationId xmlns:a16="http://schemas.microsoft.com/office/drawing/2014/main" id="{68379C7B-CDBF-4176-8354-A986A9458A17}"/>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id="{FB913EAD-AB1A-4EC9-B8C6-26167865EAD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id="{6095FA89-C240-47F1-8E9E-16A2A9C2BCC1}"/>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id="{DFCB5990-101E-4552-95A6-CD962B5D5B6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id="{9AB56744-D829-4F26-92B3-0CAD6DE86C4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id="{CEA3A4E5-C02D-4C3B-B76E-047A7887038E}"/>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id="{17C082AC-11CE-474D-966D-EF056CCB889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id="{80B4A3EC-505E-49C7-B8D8-DF39D0C0E4D1}"/>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id="{93B1C0F0-644F-4CD8-836F-2989D3F24080}"/>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id="{7246598C-E6B3-4A06-ACB2-EBE1014E142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id="{0A27B3F9-78E9-4D2C-8071-CF2F4552BD03}"/>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id="{17F9D242-B3FC-493B-ABE0-3BEB8B5BB9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id="{40364F57-5BCB-4F33-86EF-B8B02536BD48}"/>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id="{EFEBC620-200B-49FC-A709-8AC72454335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08;p22">
              <a:extLst>
                <a:ext uri="{FF2B5EF4-FFF2-40B4-BE49-F238E27FC236}">
                  <a16:creationId xmlns:a16="http://schemas.microsoft.com/office/drawing/2014/main" id="{71DCC19E-16E6-4C2C-81AA-3F34DF18EB63}"/>
                </a:ext>
              </a:extLst>
            </p:cNvPr>
            <p:cNvGrpSpPr/>
            <p:nvPr/>
          </p:nvGrpSpPr>
          <p:grpSpPr>
            <a:xfrm>
              <a:off x="743200" y="2185888"/>
              <a:ext cx="113650" cy="99750"/>
              <a:chOff x="5042000" y="1255775"/>
              <a:chExt cx="113650" cy="99750"/>
            </a:xfrm>
          </p:grpSpPr>
          <p:sp>
            <p:nvSpPr>
              <p:cNvPr id="21" name="Google Shape;409;p22">
                <a:extLst>
                  <a:ext uri="{FF2B5EF4-FFF2-40B4-BE49-F238E27FC236}">
                    <a16:creationId xmlns:a16="http://schemas.microsoft.com/office/drawing/2014/main" id="{FBE277C6-C708-40E1-911E-556A6F0EBA5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0;p22">
                <a:extLst>
                  <a:ext uri="{FF2B5EF4-FFF2-40B4-BE49-F238E27FC236}">
                    <a16:creationId xmlns:a16="http://schemas.microsoft.com/office/drawing/2014/main" id="{01460C2C-DB7B-4757-AE30-C07B523D7FB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1;p22">
                <a:extLst>
                  <a:ext uri="{FF2B5EF4-FFF2-40B4-BE49-F238E27FC236}">
                    <a16:creationId xmlns:a16="http://schemas.microsoft.com/office/drawing/2014/main" id="{3866C94D-3D9B-4679-A179-2F1B4667C9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12;p22">
              <a:extLst>
                <a:ext uri="{FF2B5EF4-FFF2-40B4-BE49-F238E27FC236}">
                  <a16:creationId xmlns:a16="http://schemas.microsoft.com/office/drawing/2014/main" id="{66D40968-7DA1-4CE0-9165-404B8826A5A0}"/>
                </a:ext>
              </a:extLst>
            </p:cNvPr>
            <p:cNvGrpSpPr/>
            <p:nvPr/>
          </p:nvGrpSpPr>
          <p:grpSpPr>
            <a:xfrm>
              <a:off x="1198625" y="2537138"/>
              <a:ext cx="113650" cy="99750"/>
              <a:chOff x="5042000" y="1255775"/>
              <a:chExt cx="113650" cy="99750"/>
            </a:xfrm>
          </p:grpSpPr>
          <p:sp>
            <p:nvSpPr>
              <p:cNvPr id="18" name="Google Shape;413;p22">
                <a:extLst>
                  <a:ext uri="{FF2B5EF4-FFF2-40B4-BE49-F238E27FC236}">
                    <a16:creationId xmlns:a16="http://schemas.microsoft.com/office/drawing/2014/main" id="{9A81A633-3D1A-4E0B-867D-BAEF5DDB73B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4;p22">
                <a:extLst>
                  <a:ext uri="{FF2B5EF4-FFF2-40B4-BE49-F238E27FC236}">
                    <a16:creationId xmlns:a16="http://schemas.microsoft.com/office/drawing/2014/main" id="{219B7F59-07CB-4070-B43B-168BBD8257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5;p22">
                <a:extLst>
                  <a:ext uri="{FF2B5EF4-FFF2-40B4-BE49-F238E27FC236}">
                    <a16:creationId xmlns:a16="http://schemas.microsoft.com/office/drawing/2014/main" id="{F4670794-E31E-4EDB-8EEF-80DDBDAFD64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7" grpId="0" bldLvl="0" animBg="1"/>
      <p:bldP spid="8" grpId="0" bldLvl="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h-thien-nhien-3"/>
          <p:cNvPicPr>
            <a:picLocks noChangeAspect="1"/>
          </p:cNvPicPr>
          <p:nvPr/>
        </p:nvPicPr>
        <p:blipFill>
          <a:blip r:embed="rId2"/>
          <a:stretch>
            <a:fillRect/>
          </a:stretch>
        </p:blipFill>
        <p:spPr>
          <a:xfrm>
            <a:off x="-36195" y="0"/>
            <a:ext cx="9180195" cy="5143500"/>
          </a:xfrm>
          <a:prstGeom prst="rect">
            <a:avLst/>
          </a:prstGeom>
        </p:spPr>
      </p:pic>
      <p:sp>
        <p:nvSpPr>
          <p:cNvPr id="4" name="Rounded Rectangle 3"/>
          <p:cNvSpPr/>
          <p:nvPr/>
        </p:nvSpPr>
        <p:spPr>
          <a:xfrm>
            <a:off x="2124103" y="699584"/>
            <a:ext cx="5400600" cy="1944216"/>
          </a:xfrm>
          <a:prstGeom prst="roundRect">
            <a:avLst/>
          </a:prstGeom>
          <a:solidFill>
            <a:srgbClr val="F5FCFF"/>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36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ongbird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0110" y="20955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p:nvSpPr>
        <p:spPr>
          <a:xfrm>
            <a:off x="915674" y="771561"/>
            <a:ext cx="2556480" cy="887193"/>
          </a:xfrm>
          <a:prstGeom prst="flowChartTerminator">
            <a:avLst/>
          </a:prstGeom>
          <a:solidFill>
            <a:srgbClr val="F6EB0F"/>
          </a:solidFill>
          <a:ln>
            <a:noFill/>
          </a:ln>
          <a:effectLst>
            <a:glow rad="101600">
              <a:srgbClr val="33339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txBody>
          <a:bodyPr wrap="none" lIns="91417" tIns="45709" rIns="91417" bIns="45709">
            <a:spAutoFit/>
          </a:bodyPr>
          <a:lstStyle/>
          <a:p>
            <a:pPr>
              <a:defRPr/>
            </a:pPr>
            <a:r>
              <a:rPr lang="en-US" sz="3500" b="1" dirty="0" err="1">
                <a:solidFill>
                  <a:schemeClr val="bg2"/>
                </a:solidFill>
                <a:latin typeface="Times New Roman" panose="02020603050405020304" charset="0"/>
                <a:cs typeface="Times New Roman" panose="02020603050405020304" charset="0"/>
              </a:rPr>
              <a:t>Khởi</a:t>
            </a:r>
            <a:r>
              <a:rPr lang="en-US" sz="3500" b="1" dirty="0">
                <a:solidFill>
                  <a:schemeClr val="bg2"/>
                </a:solidFill>
                <a:latin typeface="Times New Roman" panose="02020603050405020304" charset="0"/>
                <a:cs typeface="Times New Roman" panose="02020603050405020304" charset="0"/>
              </a:rPr>
              <a:t> </a:t>
            </a:r>
            <a:r>
              <a:rPr lang="en-US" sz="3500" b="1" dirty="0" err="1">
                <a:solidFill>
                  <a:schemeClr val="bg2"/>
                </a:solidFill>
                <a:latin typeface="Times New Roman" panose="02020603050405020304" charset="0"/>
                <a:cs typeface="Times New Roman" panose="02020603050405020304" charset="0"/>
              </a:rPr>
              <a:t>động</a:t>
            </a:r>
            <a:r>
              <a:rPr lang="en-US" sz="3500" b="1" dirty="0">
                <a:solidFill>
                  <a:schemeClr val="bg2"/>
                </a:solidFill>
                <a:latin typeface="Times New Roman" panose="02020603050405020304" charset="0"/>
                <a:cs typeface="Times New Roman" panose="02020603050405020304" charset="0"/>
              </a:rPr>
              <a:t> </a:t>
            </a:r>
          </a:p>
        </p:txBody>
      </p:sp>
      <p:grpSp>
        <p:nvGrpSpPr>
          <p:cNvPr id="902" name="Google Shape;902;p37"/>
          <p:cNvGrpSpPr/>
          <p:nvPr/>
        </p:nvGrpSpPr>
        <p:grpSpPr>
          <a:xfrm>
            <a:off x="-328594" y="1890733"/>
            <a:ext cx="3362920" cy="3354006"/>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80000">
            <a:off x="8004175" y="3114675"/>
            <a:ext cx="1421130" cy="237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500" fill="hold"/>
                                        <p:tgtEl>
                                          <p:spTgt spid="902"/>
                                        </p:tgtEl>
                                        <p:attrNameLst>
                                          <p:attrName>ppt_x</p:attrName>
                                        </p:attrNameLst>
                                      </p:cBhvr>
                                      <p:tavLst>
                                        <p:tav tm="0">
                                          <p:val>
                                            <p:strVal val="#ppt_x"/>
                                          </p:val>
                                        </p:tav>
                                        <p:tav tm="100000">
                                          <p:val>
                                            <p:strVal val="#ppt_x"/>
                                          </p:val>
                                        </p:tav>
                                      </p:tavLst>
                                    </p:anim>
                                    <p:anim calcmode="lin" valueType="num">
                                      <p:cBhvr additive="base">
                                        <p:cTn id="8" dur="500" fill="hold"/>
                                        <p:tgtEl>
                                          <p:spTgt spid="9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3794"/>
                                        </p:tgtEl>
                                        <p:attrNameLst>
                                          <p:attrName>style.visibility</p:attrName>
                                        </p:attrNameLst>
                                      </p:cBhvr>
                                      <p:to>
                                        <p:strVal val="visible"/>
                                      </p:to>
                                    </p:set>
                                    <p:anim calcmode="lin" valueType="num">
                                      <p:cBhvr>
                                        <p:cTn id="24" dur="500" fill="hold"/>
                                        <p:tgtEl>
                                          <p:spTgt spid="33794"/>
                                        </p:tgtEl>
                                        <p:attrNameLst>
                                          <p:attrName>ppt_w</p:attrName>
                                        </p:attrNameLst>
                                      </p:cBhvr>
                                      <p:tavLst>
                                        <p:tav tm="0">
                                          <p:val>
                                            <p:fltVal val="0"/>
                                          </p:val>
                                        </p:tav>
                                        <p:tav tm="100000">
                                          <p:val>
                                            <p:strVal val="#ppt_w"/>
                                          </p:val>
                                        </p:tav>
                                      </p:tavLst>
                                    </p:anim>
                                    <p:anim calcmode="lin" valueType="num">
                                      <p:cBhvr>
                                        <p:cTn id="25" dur="500" fill="hold"/>
                                        <p:tgtEl>
                                          <p:spTgt spid="33794"/>
                                        </p:tgtEl>
                                        <p:attrNameLst>
                                          <p:attrName>ppt_h</p:attrName>
                                        </p:attrNameLst>
                                      </p:cBhvr>
                                      <p:tavLst>
                                        <p:tav tm="0">
                                          <p:val>
                                            <p:fltVal val="0"/>
                                          </p:val>
                                        </p:tav>
                                        <p:tav tm="100000">
                                          <p:val>
                                            <p:strVal val="#ppt_h"/>
                                          </p:val>
                                        </p:tav>
                                      </p:tavLst>
                                    </p:anim>
                                    <p:animEffect transition="in" filter="fade">
                                      <p:cBhvr>
                                        <p:cTn id="26" dur="500"/>
                                        <p:tgtEl>
                                          <p:spTgt spid="33794"/>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3000" fill="hold" nodeType="clickEffect">
                                  <p:stCondLst>
                                    <p:cond delay="0"/>
                                  </p:stCondLst>
                                  <p:childTnLst>
                                    <p:animRot by="120000">
                                      <p:cBhvr>
                                        <p:cTn id="30" dur="100" fill="hold">
                                          <p:stCondLst>
                                            <p:cond delay="0"/>
                                          </p:stCondLst>
                                        </p:cTn>
                                        <p:tgtEl>
                                          <p:spTgt spid="33794"/>
                                        </p:tgtEl>
                                        <p:attrNameLst>
                                          <p:attrName>r</p:attrName>
                                        </p:attrNameLst>
                                      </p:cBhvr>
                                    </p:animRot>
                                    <p:animRot by="-240000">
                                      <p:cBhvr>
                                        <p:cTn id="31" dur="200" fill="hold">
                                          <p:stCondLst>
                                            <p:cond delay="200"/>
                                          </p:stCondLst>
                                        </p:cTn>
                                        <p:tgtEl>
                                          <p:spTgt spid="33794"/>
                                        </p:tgtEl>
                                        <p:attrNameLst>
                                          <p:attrName>r</p:attrName>
                                        </p:attrNameLst>
                                      </p:cBhvr>
                                    </p:animRot>
                                    <p:animRot by="240000">
                                      <p:cBhvr>
                                        <p:cTn id="32" dur="200" fill="hold">
                                          <p:stCondLst>
                                            <p:cond delay="400"/>
                                          </p:stCondLst>
                                        </p:cTn>
                                        <p:tgtEl>
                                          <p:spTgt spid="33794"/>
                                        </p:tgtEl>
                                        <p:attrNameLst>
                                          <p:attrName>r</p:attrName>
                                        </p:attrNameLst>
                                      </p:cBhvr>
                                    </p:animRot>
                                    <p:animRot by="-240000">
                                      <p:cBhvr>
                                        <p:cTn id="33" dur="200" fill="hold">
                                          <p:stCondLst>
                                            <p:cond delay="600"/>
                                          </p:stCondLst>
                                        </p:cTn>
                                        <p:tgtEl>
                                          <p:spTgt spid="33794"/>
                                        </p:tgtEl>
                                        <p:attrNameLst>
                                          <p:attrName>r</p:attrName>
                                        </p:attrNameLst>
                                      </p:cBhvr>
                                    </p:animRot>
                                    <p:animRot by="120000">
                                      <p:cBhvr>
                                        <p:cTn id="34" dur="200" fill="hold">
                                          <p:stCondLst>
                                            <p:cond delay="800"/>
                                          </p:stCondLst>
                                        </p:cTn>
                                        <p:tgtEl>
                                          <p:spTgt spid="337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sp>
        <p:nvSpPr>
          <p:cNvPr id="12" name="Text Box 3"/>
          <p:cNvSpPr txBox="1">
            <a:spLocks noChangeArrowheads="1"/>
          </p:cNvSpPr>
          <p:nvPr/>
        </p:nvSpPr>
        <p:spPr bwMode="auto">
          <a:xfrm>
            <a:off x="1771650" y="2621280"/>
            <a:ext cx="482790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a) Lên thác xuống ghềnh</a:t>
            </a:r>
          </a:p>
        </p:txBody>
      </p:sp>
      <p:sp>
        <p:nvSpPr>
          <p:cNvPr id="19" name="Text Box 4"/>
          <p:cNvSpPr txBox="1">
            <a:spLocks noChangeArrowheads="1"/>
          </p:cNvSpPr>
          <p:nvPr/>
        </p:nvSpPr>
        <p:spPr bwMode="auto">
          <a:xfrm>
            <a:off x="1763395" y="3098165"/>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cs typeface="Arial" panose="020B0604020202020204" pitchFamily="34" charset="0"/>
              </a:rPr>
              <a:t>b) Góp gió thành bão</a:t>
            </a:r>
          </a:p>
        </p:txBody>
      </p:sp>
      <p:sp>
        <p:nvSpPr>
          <p:cNvPr id="20" name="Text Box 5"/>
          <p:cNvSpPr txBox="1">
            <a:spLocks noChangeArrowheads="1"/>
          </p:cNvSpPr>
          <p:nvPr/>
        </p:nvSpPr>
        <p:spPr bwMode="auto">
          <a:xfrm>
            <a:off x="1763395" y="3575050"/>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c) Nước chảy đá mòn</a:t>
            </a:r>
          </a:p>
        </p:txBody>
      </p:sp>
      <p:sp>
        <p:nvSpPr>
          <p:cNvPr id="21" name="Text Box 6"/>
          <p:cNvSpPr txBox="1">
            <a:spLocks noChangeArrowheads="1"/>
          </p:cNvSpPr>
          <p:nvPr/>
        </p:nvSpPr>
        <p:spPr bwMode="auto">
          <a:xfrm>
            <a:off x="1763395" y="4051935"/>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d) Khoai đất lạ, mạ đất quen</a:t>
            </a:r>
          </a:p>
        </p:txBody>
      </p:sp>
      <p:sp>
        <p:nvSpPr>
          <p:cNvPr id="22" name="Line 9"/>
          <p:cNvSpPr>
            <a:spLocks noChangeShapeType="1"/>
          </p:cNvSpPr>
          <p:nvPr/>
        </p:nvSpPr>
        <p:spPr bwMode="auto">
          <a:xfrm>
            <a:off x="2987675" y="3147695"/>
            <a:ext cx="657860" cy="63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23" name="Line 10"/>
          <p:cNvSpPr>
            <a:spLocks noChangeShapeType="1"/>
          </p:cNvSpPr>
          <p:nvPr/>
        </p:nvSpPr>
        <p:spPr bwMode="auto">
          <a:xfrm>
            <a:off x="4932045" y="3163570"/>
            <a:ext cx="990600" cy="63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grpSp>
        <p:nvGrpSpPr>
          <p:cNvPr id="18" name="Google Shape;377;p22">
            <a:extLst>
              <a:ext uri="{FF2B5EF4-FFF2-40B4-BE49-F238E27FC236}">
                <a16:creationId xmlns:a16="http://schemas.microsoft.com/office/drawing/2014/main" id="{EB7839D1-4433-4033-A33B-248CDA1A9207}"/>
              </a:ext>
            </a:extLst>
          </p:cNvPr>
          <p:cNvGrpSpPr/>
          <p:nvPr/>
        </p:nvGrpSpPr>
        <p:grpSpPr>
          <a:xfrm rot="16200000" flipV="1">
            <a:off x="7258072" y="3512480"/>
            <a:ext cx="2350310" cy="2105244"/>
            <a:chOff x="-813174" y="1753753"/>
            <a:chExt cx="2701195" cy="2419543"/>
          </a:xfrm>
        </p:grpSpPr>
        <p:sp>
          <p:nvSpPr>
            <p:cNvPr id="24" name="Google Shape;378;p22">
              <a:extLst>
                <a:ext uri="{FF2B5EF4-FFF2-40B4-BE49-F238E27FC236}">
                  <a16:creationId xmlns:a16="http://schemas.microsoft.com/office/drawing/2014/main" id="{D5B69DC8-429B-4F12-BF68-BAF57134F0F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379;p22">
              <a:extLst>
                <a:ext uri="{FF2B5EF4-FFF2-40B4-BE49-F238E27FC236}">
                  <a16:creationId xmlns:a16="http://schemas.microsoft.com/office/drawing/2014/main" id="{9ECCD735-12F2-4EAB-94FE-885F72E72427}"/>
                </a:ext>
              </a:extLst>
            </p:cNvPr>
            <p:cNvGrpSpPr/>
            <p:nvPr/>
          </p:nvGrpSpPr>
          <p:grpSpPr>
            <a:xfrm>
              <a:off x="-144996" y="1753753"/>
              <a:ext cx="821067" cy="1785140"/>
              <a:chOff x="5269250" y="2611925"/>
              <a:chExt cx="520750" cy="1132200"/>
            </a:xfrm>
          </p:grpSpPr>
          <p:sp>
            <p:nvSpPr>
              <p:cNvPr id="54" name="Google Shape;380;p22">
                <a:extLst>
                  <a:ext uri="{FF2B5EF4-FFF2-40B4-BE49-F238E27FC236}">
                    <a16:creationId xmlns:a16="http://schemas.microsoft.com/office/drawing/2014/main" id="{ABCAF203-DB03-4256-8827-C07D3ED57ADA}"/>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1;p22">
                <a:extLst>
                  <a:ext uri="{FF2B5EF4-FFF2-40B4-BE49-F238E27FC236}">
                    <a16:creationId xmlns:a16="http://schemas.microsoft.com/office/drawing/2014/main" id="{53B2D52B-3858-4D13-80A0-FC0C332B8A95}"/>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2;p22">
                <a:extLst>
                  <a:ext uri="{FF2B5EF4-FFF2-40B4-BE49-F238E27FC236}">
                    <a16:creationId xmlns:a16="http://schemas.microsoft.com/office/drawing/2014/main" id="{2F805779-D854-4652-A555-86DD7FE26BD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3;p22">
                <a:extLst>
                  <a:ext uri="{FF2B5EF4-FFF2-40B4-BE49-F238E27FC236}">
                    <a16:creationId xmlns:a16="http://schemas.microsoft.com/office/drawing/2014/main" id="{8251D359-8823-4129-9D03-2B07FB80455D}"/>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4;p22">
                <a:extLst>
                  <a:ext uri="{FF2B5EF4-FFF2-40B4-BE49-F238E27FC236}">
                    <a16:creationId xmlns:a16="http://schemas.microsoft.com/office/drawing/2014/main" id="{5322A9BD-3E1D-46F1-9B39-3B866A8BFC7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5;p22">
                <a:extLst>
                  <a:ext uri="{FF2B5EF4-FFF2-40B4-BE49-F238E27FC236}">
                    <a16:creationId xmlns:a16="http://schemas.microsoft.com/office/drawing/2014/main" id="{EDBFE0EC-38D2-40D2-91CC-5B7A7EB41A04}"/>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6;p22">
                <a:extLst>
                  <a:ext uri="{FF2B5EF4-FFF2-40B4-BE49-F238E27FC236}">
                    <a16:creationId xmlns:a16="http://schemas.microsoft.com/office/drawing/2014/main" id="{94B3B2AE-F25C-4048-9669-685403CE47F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7;p22">
                <a:extLst>
                  <a:ext uri="{FF2B5EF4-FFF2-40B4-BE49-F238E27FC236}">
                    <a16:creationId xmlns:a16="http://schemas.microsoft.com/office/drawing/2014/main" id="{1B6BB9CF-ECCC-48A8-8382-C6D1DB3ABAE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88;p22">
              <a:extLst>
                <a:ext uri="{FF2B5EF4-FFF2-40B4-BE49-F238E27FC236}">
                  <a16:creationId xmlns:a16="http://schemas.microsoft.com/office/drawing/2014/main" id="{75FE1542-BDB7-4F82-8F80-30F51E6508C6}"/>
                </a:ext>
              </a:extLst>
            </p:cNvPr>
            <p:cNvGrpSpPr/>
            <p:nvPr/>
          </p:nvGrpSpPr>
          <p:grpSpPr>
            <a:xfrm rot="5165891">
              <a:off x="-51172" y="2432185"/>
              <a:ext cx="1070081" cy="1187666"/>
              <a:chOff x="6073625" y="2772425"/>
              <a:chExt cx="837925" cy="930000"/>
            </a:xfrm>
          </p:grpSpPr>
          <p:sp>
            <p:nvSpPr>
              <p:cNvPr id="49" name="Google Shape;389;p22">
                <a:extLst>
                  <a:ext uri="{FF2B5EF4-FFF2-40B4-BE49-F238E27FC236}">
                    <a16:creationId xmlns:a16="http://schemas.microsoft.com/office/drawing/2014/main" id="{C5241FC9-3D8A-4167-BF79-5F2839172105}"/>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p22">
                <a:extLst>
                  <a:ext uri="{FF2B5EF4-FFF2-40B4-BE49-F238E27FC236}">
                    <a16:creationId xmlns:a16="http://schemas.microsoft.com/office/drawing/2014/main" id="{48D16403-BA04-46BC-A240-1383D3AE335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1;p22">
                <a:extLst>
                  <a:ext uri="{FF2B5EF4-FFF2-40B4-BE49-F238E27FC236}">
                    <a16:creationId xmlns:a16="http://schemas.microsoft.com/office/drawing/2014/main" id="{3114EB69-7DA2-4128-9051-AC68BC4CDF81}"/>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p22">
                <a:extLst>
                  <a:ext uri="{FF2B5EF4-FFF2-40B4-BE49-F238E27FC236}">
                    <a16:creationId xmlns:a16="http://schemas.microsoft.com/office/drawing/2014/main" id="{B09655FF-93DA-497D-90DC-29C635E627BB}"/>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3;p22">
                <a:extLst>
                  <a:ext uri="{FF2B5EF4-FFF2-40B4-BE49-F238E27FC236}">
                    <a16:creationId xmlns:a16="http://schemas.microsoft.com/office/drawing/2014/main" id="{6BF1086E-C9CE-43E5-B05A-853731177529}"/>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94;p22">
              <a:extLst>
                <a:ext uri="{FF2B5EF4-FFF2-40B4-BE49-F238E27FC236}">
                  <a16:creationId xmlns:a16="http://schemas.microsoft.com/office/drawing/2014/main" id="{1D326ECD-FDAD-4673-823A-01267275A42F}"/>
                </a:ext>
              </a:extLst>
            </p:cNvPr>
            <p:cNvGrpSpPr/>
            <p:nvPr/>
          </p:nvGrpSpPr>
          <p:grpSpPr>
            <a:xfrm rot="4398606">
              <a:off x="-2434" y="2904431"/>
              <a:ext cx="1017753" cy="1214156"/>
              <a:chOff x="3711575" y="2879575"/>
              <a:chExt cx="753325" cy="898700"/>
            </a:xfrm>
          </p:grpSpPr>
          <p:sp>
            <p:nvSpPr>
              <p:cNvPr id="36" name="Google Shape;395;p22">
                <a:extLst>
                  <a:ext uri="{FF2B5EF4-FFF2-40B4-BE49-F238E27FC236}">
                    <a16:creationId xmlns:a16="http://schemas.microsoft.com/office/drawing/2014/main" id="{0B265850-8871-470A-BADF-BC82936490B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6;p22">
                <a:extLst>
                  <a:ext uri="{FF2B5EF4-FFF2-40B4-BE49-F238E27FC236}">
                    <a16:creationId xmlns:a16="http://schemas.microsoft.com/office/drawing/2014/main" id="{83A0ED11-1F10-4A5D-ABA0-06AEF85C00FA}"/>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7;p22">
                <a:extLst>
                  <a:ext uri="{FF2B5EF4-FFF2-40B4-BE49-F238E27FC236}">
                    <a16:creationId xmlns:a16="http://schemas.microsoft.com/office/drawing/2014/main" id="{2202808F-EC48-43CF-8D36-B9993C6CFBC8}"/>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8;p22">
                <a:extLst>
                  <a:ext uri="{FF2B5EF4-FFF2-40B4-BE49-F238E27FC236}">
                    <a16:creationId xmlns:a16="http://schemas.microsoft.com/office/drawing/2014/main" id="{CFD7000F-CEEF-456D-87ED-431FE8E686C1}"/>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9;p22">
                <a:extLst>
                  <a:ext uri="{FF2B5EF4-FFF2-40B4-BE49-F238E27FC236}">
                    <a16:creationId xmlns:a16="http://schemas.microsoft.com/office/drawing/2014/main" id="{3C2907F8-CC05-4349-86D8-6EFF7880D1E7}"/>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0;p22">
                <a:extLst>
                  <a:ext uri="{FF2B5EF4-FFF2-40B4-BE49-F238E27FC236}">
                    <a16:creationId xmlns:a16="http://schemas.microsoft.com/office/drawing/2014/main" id="{D963F292-E6FA-4AC5-BD2E-A9514BD37212}"/>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1;p22">
                <a:extLst>
                  <a:ext uri="{FF2B5EF4-FFF2-40B4-BE49-F238E27FC236}">
                    <a16:creationId xmlns:a16="http://schemas.microsoft.com/office/drawing/2014/main" id="{B3DDE0DC-ED1A-48D5-8687-B96C74E386F2}"/>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p22">
                <a:extLst>
                  <a:ext uri="{FF2B5EF4-FFF2-40B4-BE49-F238E27FC236}">
                    <a16:creationId xmlns:a16="http://schemas.microsoft.com/office/drawing/2014/main" id="{464B71C8-497A-4D3B-9FB4-3C5975906C1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p22">
                <a:extLst>
                  <a:ext uri="{FF2B5EF4-FFF2-40B4-BE49-F238E27FC236}">
                    <a16:creationId xmlns:a16="http://schemas.microsoft.com/office/drawing/2014/main" id="{706B0ADA-4E07-4658-B1D2-F7BDA074E61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4;p22">
                <a:extLst>
                  <a:ext uri="{FF2B5EF4-FFF2-40B4-BE49-F238E27FC236}">
                    <a16:creationId xmlns:a16="http://schemas.microsoft.com/office/drawing/2014/main" id="{06CB6E1E-A157-4D59-A202-9009FF8C049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p22">
                <a:extLst>
                  <a:ext uri="{FF2B5EF4-FFF2-40B4-BE49-F238E27FC236}">
                    <a16:creationId xmlns:a16="http://schemas.microsoft.com/office/drawing/2014/main" id="{F554D7DF-46F9-4BD1-92A7-75F807F7E4F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6;p22">
                <a:extLst>
                  <a:ext uri="{FF2B5EF4-FFF2-40B4-BE49-F238E27FC236}">
                    <a16:creationId xmlns:a16="http://schemas.microsoft.com/office/drawing/2014/main" id="{81324606-3351-4002-8423-9D891105C2A1}"/>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7;p22">
                <a:extLst>
                  <a:ext uri="{FF2B5EF4-FFF2-40B4-BE49-F238E27FC236}">
                    <a16:creationId xmlns:a16="http://schemas.microsoft.com/office/drawing/2014/main" id="{D81FEB48-F4CE-4494-9BA3-F345CBF78EB2}"/>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08;p22">
              <a:extLst>
                <a:ext uri="{FF2B5EF4-FFF2-40B4-BE49-F238E27FC236}">
                  <a16:creationId xmlns:a16="http://schemas.microsoft.com/office/drawing/2014/main" id="{C4AC5818-1E58-4339-9C3C-0B5872A73369}"/>
                </a:ext>
              </a:extLst>
            </p:cNvPr>
            <p:cNvGrpSpPr/>
            <p:nvPr/>
          </p:nvGrpSpPr>
          <p:grpSpPr>
            <a:xfrm>
              <a:off x="743200" y="2185888"/>
              <a:ext cx="113650" cy="99750"/>
              <a:chOff x="5042000" y="1255775"/>
              <a:chExt cx="113650" cy="99750"/>
            </a:xfrm>
          </p:grpSpPr>
          <p:sp>
            <p:nvSpPr>
              <p:cNvPr id="33" name="Google Shape;409;p22">
                <a:extLst>
                  <a:ext uri="{FF2B5EF4-FFF2-40B4-BE49-F238E27FC236}">
                    <a16:creationId xmlns:a16="http://schemas.microsoft.com/office/drawing/2014/main" id="{5BB5B197-750A-4636-9577-DCE5B11914A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0;p22">
                <a:extLst>
                  <a:ext uri="{FF2B5EF4-FFF2-40B4-BE49-F238E27FC236}">
                    <a16:creationId xmlns:a16="http://schemas.microsoft.com/office/drawing/2014/main" id="{511A2FAC-734B-4408-A031-7CB72B4C2DC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1;p22">
                <a:extLst>
                  <a:ext uri="{FF2B5EF4-FFF2-40B4-BE49-F238E27FC236}">
                    <a16:creationId xmlns:a16="http://schemas.microsoft.com/office/drawing/2014/main" id="{BE04B56B-D3BD-4CD5-9C79-EB9F5C2940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412;p22">
              <a:extLst>
                <a:ext uri="{FF2B5EF4-FFF2-40B4-BE49-F238E27FC236}">
                  <a16:creationId xmlns:a16="http://schemas.microsoft.com/office/drawing/2014/main" id="{AF1C60CD-41E4-48CC-859B-1033D1AE4FD4}"/>
                </a:ext>
              </a:extLst>
            </p:cNvPr>
            <p:cNvGrpSpPr/>
            <p:nvPr/>
          </p:nvGrpSpPr>
          <p:grpSpPr>
            <a:xfrm>
              <a:off x="1198625" y="2537138"/>
              <a:ext cx="113650" cy="99750"/>
              <a:chOff x="5042000" y="1255775"/>
              <a:chExt cx="113650" cy="99750"/>
            </a:xfrm>
          </p:grpSpPr>
          <p:sp>
            <p:nvSpPr>
              <p:cNvPr id="30" name="Google Shape;413;p22">
                <a:extLst>
                  <a:ext uri="{FF2B5EF4-FFF2-40B4-BE49-F238E27FC236}">
                    <a16:creationId xmlns:a16="http://schemas.microsoft.com/office/drawing/2014/main" id="{B9E5E2F0-4598-4F0E-AD12-2EFFE4C7CCB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4;p22">
                <a:extLst>
                  <a:ext uri="{FF2B5EF4-FFF2-40B4-BE49-F238E27FC236}">
                    <a16:creationId xmlns:a16="http://schemas.microsoft.com/office/drawing/2014/main" id="{8AF969F2-1B47-4350-9773-3057BC02502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5;p22">
                <a:extLst>
                  <a:ext uri="{FF2B5EF4-FFF2-40B4-BE49-F238E27FC236}">
                    <a16:creationId xmlns:a16="http://schemas.microsoft.com/office/drawing/2014/main" id="{93332C74-AA7E-4E69-83CD-562A677F17A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416;p22">
            <a:extLst>
              <a:ext uri="{FF2B5EF4-FFF2-40B4-BE49-F238E27FC236}">
                <a16:creationId xmlns:a16="http://schemas.microsoft.com/office/drawing/2014/main" id="{0279111D-40A9-42C5-B4E3-45CE2B86FC40}"/>
              </a:ext>
            </a:extLst>
          </p:cNvPr>
          <p:cNvGrpSpPr/>
          <p:nvPr/>
        </p:nvGrpSpPr>
        <p:grpSpPr>
          <a:xfrm flipV="1">
            <a:off x="-342918" y="-524594"/>
            <a:ext cx="1887256" cy="2550233"/>
            <a:chOff x="7679181" y="1254957"/>
            <a:chExt cx="1920480" cy="2595128"/>
          </a:xfrm>
        </p:grpSpPr>
        <p:grpSp>
          <p:nvGrpSpPr>
            <p:cNvPr id="63" name="Google Shape;417;p22">
              <a:extLst>
                <a:ext uri="{FF2B5EF4-FFF2-40B4-BE49-F238E27FC236}">
                  <a16:creationId xmlns:a16="http://schemas.microsoft.com/office/drawing/2014/main" id="{BDBF2A32-4986-4BA7-9AA3-2C4166FDF032}"/>
                </a:ext>
              </a:extLst>
            </p:cNvPr>
            <p:cNvGrpSpPr/>
            <p:nvPr/>
          </p:nvGrpSpPr>
          <p:grpSpPr>
            <a:xfrm rot="-7760581">
              <a:off x="7904694" y="2312488"/>
              <a:ext cx="1194199" cy="1148422"/>
              <a:chOff x="4531600" y="1944475"/>
              <a:chExt cx="956750" cy="920075"/>
            </a:xfrm>
          </p:grpSpPr>
          <p:sp>
            <p:nvSpPr>
              <p:cNvPr id="86" name="Google Shape;418;p22">
                <a:extLst>
                  <a:ext uri="{FF2B5EF4-FFF2-40B4-BE49-F238E27FC236}">
                    <a16:creationId xmlns:a16="http://schemas.microsoft.com/office/drawing/2014/main" id="{417AF7FD-7730-42FF-806D-35B49CD662A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19;p22">
                <a:extLst>
                  <a:ext uri="{FF2B5EF4-FFF2-40B4-BE49-F238E27FC236}">
                    <a16:creationId xmlns:a16="http://schemas.microsoft.com/office/drawing/2014/main" id="{EE0CD443-D929-4DB5-BC3B-DE0E41FCCF30}"/>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0;p22">
                <a:extLst>
                  <a:ext uri="{FF2B5EF4-FFF2-40B4-BE49-F238E27FC236}">
                    <a16:creationId xmlns:a16="http://schemas.microsoft.com/office/drawing/2014/main" id="{4C0EFC40-4259-472F-B146-7DF219E63FFD}"/>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1;p22">
                <a:extLst>
                  <a:ext uri="{FF2B5EF4-FFF2-40B4-BE49-F238E27FC236}">
                    <a16:creationId xmlns:a16="http://schemas.microsoft.com/office/drawing/2014/main" id="{7FADC345-0F2D-4A28-8E83-C2E4C0E9B27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2;p22">
                <a:extLst>
                  <a:ext uri="{FF2B5EF4-FFF2-40B4-BE49-F238E27FC236}">
                    <a16:creationId xmlns:a16="http://schemas.microsoft.com/office/drawing/2014/main" id="{4BF97819-3DAB-462A-BA53-52E9094E3C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3;p22">
                <a:extLst>
                  <a:ext uri="{FF2B5EF4-FFF2-40B4-BE49-F238E27FC236}">
                    <a16:creationId xmlns:a16="http://schemas.microsoft.com/office/drawing/2014/main" id="{C453E686-A995-43BF-86B1-54D71712E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24;p22">
              <a:extLst>
                <a:ext uri="{FF2B5EF4-FFF2-40B4-BE49-F238E27FC236}">
                  <a16:creationId xmlns:a16="http://schemas.microsoft.com/office/drawing/2014/main" id="{2CDB22C7-4235-4B8C-BBA4-704FEFCF3BAC}"/>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25;p22">
              <a:extLst>
                <a:ext uri="{FF2B5EF4-FFF2-40B4-BE49-F238E27FC236}">
                  <a16:creationId xmlns:a16="http://schemas.microsoft.com/office/drawing/2014/main" id="{76D73059-9786-4C57-B3B8-5A8931D01AD3}"/>
                </a:ext>
              </a:extLst>
            </p:cNvPr>
            <p:cNvGrpSpPr/>
            <p:nvPr/>
          </p:nvGrpSpPr>
          <p:grpSpPr>
            <a:xfrm rot="-1110331">
              <a:off x="8152884" y="1407056"/>
              <a:ext cx="1221803" cy="1616571"/>
              <a:chOff x="5908250" y="536500"/>
              <a:chExt cx="793200" cy="1049550"/>
            </a:xfrm>
          </p:grpSpPr>
          <p:sp>
            <p:nvSpPr>
              <p:cNvPr id="80" name="Google Shape;426;p22">
                <a:extLst>
                  <a:ext uri="{FF2B5EF4-FFF2-40B4-BE49-F238E27FC236}">
                    <a16:creationId xmlns:a16="http://schemas.microsoft.com/office/drawing/2014/main" id="{8DD4D8E7-C4C2-4286-A306-A2BD43AD36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27;p22">
                <a:extLst>
                  <a:ext uri="{FF2B5EF4-FFF2-40B4-BE49-F238E27FC236}">
                    <a16:creationId xmlns:a16="http://schemas.microsoft.com/office/drawing/2014/main" id="{E3502F45-C30C-4598-BC2C-1D0BD23C750D}"/>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28;p22">
                <a:extLst>
                  <a:ext uri="{FF2B5EF4-FFF2-40B4-BE49-F238E27FC236}">
                    <a16:creationId xmlns:a16="http://schemas.microsoft.com/office/drawing/2014/main" id="{51A6E4D4-43B9-4E38-B7EF-335884FD8B86}"/>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9;p22">
                <a:extLst>
                  <a:ext uri="{FF2B5EF4-FFF2-40B4-BE49-F238E27FC236}">
                    <a16:creationId xmlns:a16="http://schemas.microsoft.com/office/drawing/2014/main" id="{5A5D0C9A-C830-4A1A-B04B-1E102567608D}"/>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0;p22">
                <a:extLst>
                  <a:ext uri="{FF2B5EF4-FFF2-40B4-BE49-F238E27FC236}">
                    <a16:creationId xmlns:a16="http://schemas.microsoft.com/office/drawing/2014/main" id="{D7DBA182-9F05-4086-AF9E-B0C2219A183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1;p22">
                <a:extLst>
                  <a:ext uri="{FF2B5EF4-FFF2-40B4-BE49-F238E27FC236}">
                    <a16:creationId xmlns:a16="http://schemas.microsoft.com/office/drawing/2014/main" id="{B3935A2B-335D-4CA0-829F-64B703956B6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432;p22">
              <a:extLst>
                <a:ext uri="{FF2B5EF4-FFF2-40B4-BE49-F238E27FC236}">
                  <a16:creationId xmlns:a16="http://schemas.microsoft.com/office/drawing/2014/main" id="{E66D8472-FE63-4FE4-A984-D1B7A5A6E942}"/>
                </a:ext>
              </a:extLst>
            </p:cNvPr>
            <p:cNvGrpSpPr/>
            <p:nvPr/>
          </p:nvGrpSpPr>
          <p:grpSpPr>
            <a:xfrm rot="-7159447">
              <a:off x="8478063" y="2524349"/>
              <a:ext cx="941689" cy="727305"/>
              <a:chOff x="5517750" y="1707725"/>
              <a:chExt cx="618800" cy="477925"/>
            </a:xfrm>
          </p:grpSpPr>
          <p:sp>
            <p:nvSpPr>
              <p:cNvPr id="75" name="Google Shape;433;p22">
                <a:extLst>
                  <a:ext uri="{FF2B5EF4-FFF2-40B4-BE49-F238E27FC236}">
                    <a16:creationId xmlns:a16="http://schemas.microsoft.com/office/drawing/2014/main" id="{AD9B94F4-847B-4B1C-8BE0-5371EA73569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4;p22">
                <a:extLst>
                  <a:ext uri="{FF2B5EF4-FFF2-40B4-BE49-F238E27FC236}">
                    <a16:creationId xmlns:a16="http://schemas.microsoft.com/office/drawing/2014/main" id="{57AFAAF2-FC86-4E57-BEE0-89935F13C51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5;p22">
                <a:extLst>
                  <a:ext uri="{FF2B5EF4-FFF2-40B4-BE49-F238E27FC236}">
                    <a16:creationId xmlns:a16="http://schemas.microsoft.com/office/drawing/2014/main" id="{C1FB6DC3-77C4-40CD-9E89-D1D5ED88AF2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6;p22">
                <a:extLst>
                  <a:ext uri="{FF2B5EF4-FFF2-40B4-BE49-F238E27FC236}">
                    <a16:creationId xmlns:a16="http://schemas.microsoft.com/office/drawing/2014/main" id="{8889F6CD-F10B-4149-A345-8B7BA22BAE84}"/>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7;p22">
                <a:extLst>
                  <a:ext uri="{FF2B5EF4-FFF2-40B4-BE49-F238E27FC236}">
                    <a16:creationId xmlns:a16="http://schemas.microsoft.com/office/drawing/2014/main" id="{99C3D62B-A58E-4758-AF06-9D99C28411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438;p22">
              <a:extLst>
                <a:ext uri="{FF2B5EF4-FFF2-40B4-BE49-F238E27FC236}">
                  <a16:creationId xmlns:a16="http://schemas.microsoft.com/office/drawing/2014/main" id="{324AC3E8-80ED-4A3B-9F50-46C30FC16A9A}"/>
                </a:ext>
              </a:extLst>
            </p:cNvPr>
            <p:cNvGrpSpPr/>
            <p:nvPr/>
          </p:nvGrpSpPr>
          <p:grpSpPr>
            <a:xfrm>
              <a:off x="8001025" y="2341963"/>
              <a:ext cx="113650" cy="99750"/>
              <a:chOff x="5042000" y="1255775"/>
              <a:chExt cx="113650" cy="99750"/>
            </a:xfrm>
          </p:grpSpPr>
          <p:sp>
            <p:nvSpPr>
              <p:cNvPr id="72" name="Google Shape;439;p22">
                <a:extLst>
                  <a:ext uri="{FF2B5EF4-FFF2-40B4-BE49-F238E27FC236}">
                    <a16:creationId xmlns:a16="http://schemas.microsoft.com/office/drawing/2014/main" id="{DFF5D821-BA5A-48E0-A434-84B712F9274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0;p22">
                <a:extLst>
                  <a:ext uri="{FF2B5EF4-FFF2-40B4-BE49-F238E27FC236}">
                    <a16:creationId xmlns:a16="http://schemas.microsoft.com/office/drawing/2014/main" id="{07996891-3F17-424F-A19D-A7E35F4F3B3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1;p22">
                <a:extLst>
                  <a:ext uri="{FF2B5EF4-FFF2-40B4-BE49-F238E27FC236}">
                    <a16:creationId xmlns:a16="http://schemas.microsoft.com/office/drawing/2014/main" id="{ADE392DC-0627-455F-B23B-CF8EA99034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442;p22">
              <a:extLst>
                <a:ext uri="{FF2B5EF4-FFF2-40B4-BE49-F238E27FC236}">
                  <a16:creationId xmlns:a16="http://schemas.microsoft.com/office/drawing/2014/main" id="{CD26CCD4-0972-4B97-B27F-334C95C54747}"/>
                </a:ext>
              </a:extLst>
            </p:cNvPr>
            <p:cNvGrpSpPr/>
            <p:nvPr/>
          </p:nvGrpSpPr>
          <p:grpSpPr>
            <a:xfrm>
              <a:off x="7778175" y="3202738"/>
              <a:ext cx="113650" cy="99750"/>
              <a:chOff x="5042000" y="1255775"/>
              <a:chExt cx="113650" cy="99750"/>
            </a:xfrm>
          </p:grpSpPr>
          <p:sp>
            <p:nvSpPr>
              <p:cNvPr id="69" name="Google Shape;443;p22">
                <a:extLst>
                  <a:ext uri="{FF2B5EF4-FFF2-40B4-BE49-F238E27FC236}">
                    <a16:creationId xmlns:a16="http://schemas.microsoft.com/office/drawing/2014/main" id="{FB83E1D8-9E64-4CFA-B1BC-2C3140B69A2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4;p22">
                <a:extLst>
                  <a:ext uri="{FF2B5EF4-FFF2-40B4-BE49-F238E27FC236}">
                    <a16:creationId xmlns:a16="http://schemas.microsoft.com/office/drawing/2014/main" id="{73C3B102-31D7-4470-9E25-C03761366D8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5;p22">
                <a:extLst>
                  <a:ext uri="{FF2B5EF4-FFF2-40B4-BE49-F238E27FC236}">
                    <a16:creationId xmlns:a16="http://schemas.microsoft.com/office/drawing/2014/main" id="{807AAD8B-350A-438B-A373-60BB3057E4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9" grpId="0" bldLvl="0" animBg="1"/>
      <p:bldP spid="20" grpId="0" bldLvl="0" animBg="1"/>
      <p:bldP spid="21" grpId="0" bldLvl="0" animBg="1"/>
      <p:bldP spid="22" grpId="0" bldLvl="0" animBg="1"/>
      <p:bldP spid="2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ltLang="en-US"/>
          </a:p>
        </p:txBody>
      </p:sp>
      <p:pic>
        <p:nvPicPr>
          <p:cNvPr id="37893" name="Picture 5" descr="bangi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2" y="-74544"/>
            <a:ext cx="3375422"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4" name="Picture 6" descr="THÁC B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544"/>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5" name="Picture 7" descr="thac-cam-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2" y="2699872"/>
            <a:ext cx="3375422"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6" name="Picture 8" descr="thac-datan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898" name="Text Box 10"/>
          <p:cNvSpPr txBox="1">
            <a:spLocks noChangeArrowheads="1"/>
          </p:cNvSpPr>
          <p:nvPr/>
        </p:nvSpPr>
        <p:spPr bwMode="auto">
          <a:xfrm>
            <a:off x="2087724" y="2247902"/>
            <a:ext cx="5130570" cy="737235"/>
          </a:xfrm>
          <a:prstGeom prst="rect">
            <a:avLst/>
          </a:prstGeom>
          <a:solidFill>
            <a:srgbClr val="FFFFFF"/>
          </a:solidFill>
          <a:ln w="25400" cap="flat" cmpd="sng" algn="ctr">
            <a:no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Thác: </a:t>
            </a:r>
            <a:r>
              <a:rPr lang="en-US" sz="2100" b="1">
                <a:solidFill>
                  <a:srgbClr val="FF0000"/>
                </a:solidFill>
              </a:rPr>
              <a:t>dòng nước chảy vượt qua một vách đá cao nằm chắn ngang dòng sông.</a:t>
            </a:r>
          </a:p>
        </p:txBody>
      </p:sp>
      <p:grpSp>
        <p:nvGrpSpPr>
          <p:cNvPr id="8" name="Google Shape;377;p22">
            <a:extLst>
              <a:ext uri="{FF2B5EF4-FFF2-40B4-BE49-F238E27FC236}">
                <a16:creationId xmlns:a16="http://schemas.microsoft.com/office/drawing/2014/main" id="{7BF88089-5977-46DB-82F8-65C285691529}"/>
              </a:ext>
            </a:extLst>
          </p:cNvPr>
          <p:cNvGrpSpPr/>
          <p:nvPr/>
        </p:nvGrpSpPr>
        <p:grpSpPr>
          <a:xfrm rot="5400000">
            <a:off x="-588301" y="-321703"/>
            <a:ext cx="1990764" cy="1783188"/>
            <a:chOff x="-813174" y="1753753"/>
            <a:chExt cx="2701195" cy="2419543"/>
          </a:xfrm>
        </p:grpSpPr>
        <p:sp>
          <p:nvSpPr>
            <p:cNvPr id="9" name="Google Shape;378;p22">
              <a:extLst>
                <a:ext uri="{FF2B5EF4-FFF2-40B4-BE49-F238E27FC236}">
                  <a16:creationId xmlns:a16="http://schemas.microsoft.com/office/drawing/2014/main" id="{23148ABE-2F7A-44C3-81BA-DE7530DE51B1}"/>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F57A00DA-143A-49D7-ABC1-71B252EA6978}"/>
                </a:ext>
              </a:extLst>
            </p:cNvPr>
            <p:cNvGrpSpPr/>
            <p:nvPr/>
          </p:nvGrpSpPr>
          <p:grpSpPr>
            <a:xfrm>
              <a:off x="-144996" y="1753753"/>
              <a:ext cx="821067" cy="1785140"/>
              <a:chOff x="5269250" y="2611925"/>
              <a:chExt cx="520750" cy="1132200"/>
            </a:xfrm>
          </p:grpSpPr>
          <p:sp>
            <p:nvSpPr>
              <p:cNvPr id="39" name="Google Shape;380;p22">
                <a:extLst>
                  <a:ext uri="{FF2B5EF4-FFF2-40B4-BE49-F238E27FC236}">
                    <a16:creationId xmlns:a16="http://schemas.microsoft.com/office/drawing/2014/main" id="{CB22C00D-67E1-4E24-828F-48B19E0C9B9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p22">
                <a:extLst>
                  <a:ext uri="{FF2B5EF4-FFF2-40B4-BE49-F238E27FC236}">
                    <a16:creationId xmlns:a16="http://schemas.microsoft.com/office/drawing/2014/main" id="{27B22C4C-D504-4F8D-B2F7-9BF30D62C71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2;p22">
                <a:extLst>
                  <a:ext uri="{FF2B5EF4-FFF2-40B4-BE49-F238E27FC236}">
                    <a16:creationId xmlns:a16="http://schemas.microsoft.com/office/drawing/2014/main" id="{22ED50A9-8B6F-480F-86E5-994B241DE993}"/>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3;p22">
                <a:extLst>
                  <a:ext uri="{FF2B5EF4-FFF2-40B4-BE49-F238E27FC236}">
                    <a16:creationId xmlns:a16="http://schemas.microsoft.com/office/drawing/2014/main" id="{B84CBCC1-3420-4E52-AE03-6D940D8D13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4;p22">
                <a:extLst>
                  <a:ext uri="{FF2B5EF4-FFF2-40B4-BE49-F238E27FC236}">
                    <a16:creationId xmlns:a16="http://schemas.microsoft.com/office/drawing/2014/main" id="{095E00AC-5EC6-425E-9222-A2681D9D4979}"/>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5;p22">
                <a:extLst>
                  <a:ext uri="{FF2B5EF4-FFF2-40B4-BE49-F238E27FC236}">
                    <a16:creationId xmlns:a16="http://schemas.microsoft.com/office/drawing/2014/main" id="{1D660ECD-C027-4168-A5F2-D2CAA6C63ADC}"/>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6;p22">
                <a:extLst>
                  <a:ext uri="{FF2B5EF4-FFF2-40B4-BE49-F238E27FC236}">
                    <a16:creationId xmlns:a16="http://schemas.microsoft.com/office/drawing/2014/main" id="{A6017CD7-C78C-4081-95E5-76BDD7742F2E}"/>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7;p22">
                <a:extLst>
                  <a:ext uri="{FF2B5EF4-FFF2-40B4-BE49-F238E27FC236}">
                    <a16:creationId xmlns:a16="http://schemas.microsoft.com/office/drawing/2014/main" id="{BB0B1518-2148-42BD-B16E-DE0DD005BC0C}"/>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59A8DB92-02B7-4AFA-97BE-020EAA149FFA}"/>
                </a:ext>
              </a:extLst>
            </p:cNvPr>
            <p:cNvGrpSpPr/>
            <p:nvPr/>
          </p:nvGrpSpPr>
          <p:grpSpPr>
            <a:xfrm rot="5165891">
              <a:off x="-51172" y="2432185"/>
              <a:ext cx="1070081" cy="1187666"/>
              <a:chOff x="6073625" y="2772425"/>
              <a:chExt cx="837925" cy="930000"/>
            </a:xfrm>
          </p:grpSpPr>
          <p:sp>
            <p:nvSpPr>
              <p:cNvPr id="34" name="Google Shape;389;p22">
                <a:extLst>
                  <a:ext uri="{FF2B5EF4-FFF2-40B4-BE49-F238E27FC236}">
                    <a16:creationId xmlns:a16="http://schemas.microsoft.com/office/drawing/2014/main" id="{8BC676C2-7B6E-4027-9656-F2F044B9DC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p22">
                <a:extLst>
                  <a:ext uri="{FF2B5EF4-FFF2-40B4-BE49-F238E27FC236}">
                    <a16:creationId xmlns:a16="http://schemas.microsoft.com/office/drawing/2014/main" id="{00F05FEE-72FC-4F5F-B6F0-BFA39F1EADFC}"/>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p22">
                <a:extLst>
                  <a:ext uri="{FF2B5EF4-FFF2-40B4-BE49-F238E27FC236}">
                    <a16:creationId xmlns:a16="http://schemas.microsoft.com/office/drawing/2014/main" id="{1CCCF36F-D099-49FB-ADEF-7D5433250460}"/>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p22">
                <a:extLst>
                  <a:ext uri="{FF2B5EF4-FFF2-40B4-BE49-F238E27FC236}">
                    <a16:creationId xmlns:a16="http://schemas.microsoft.com/office/drawing/2014/main" id="{6766EC52-AFDF-42EE-B120-5852DE68634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3;p22">
                <a:extLst>
                  <a:ext uri="{FF2B5EF4-FFF2-40B4-BE49-F238E27FC236}">
                    <a16:creationId xmlns:a16="http://schemas.microsoft.com/office/drawing/2014/main" id="{736CBF22-3AA8-4015-ABAE-07C5CF8D533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124B99E-335D-46A1-BE85-0CDFFCA9B2AD}"/>
                </a:ext>
              </a:extLst>
            </p:cNvPr>
            <p:cNvGrpSpPr/>
            <p:nvPr/>
          </p:nvGrpSpPr>
          <p:grpSpPr>
            <a:xfrm rot="4398606">
              <a:off x="-2434" y="2904431"/>
              <a:ext cx="1017753" cy="1214156"/>
              <a:chOff x="3711575" y="2879575"/>
              <a:chExt cx="753325" cy="898700"/>
            </a:xfrm>
          </p:grpSpPr>
          <p:sp>
            <p:nvSpPr>
              <p:cNvPr id="21" name="Google Shape;395;p22">
                <a:extLst>
                  <a:ext uri="{FF2B5EF4-FFF2-40B4-BE49-F238E27FC236}">
                    <a16:creationId xmlns:a16="http://schemas.microsoft.com/office/drawing/2014/main" id="{0699B34C-8A17-4CDF-A83F-92B49B15E8E6}"/>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6;p22">
                <a:extLst>
                  <a:ext uri="{FF2B5EF4-FFF2-40B4-BE49-F238E27FC236}">
                    <a16:creationId xmlns:a16="http://schemas.microsoft.com/office/drawing/2014/main" id="{DF7909D1-405B-41D6-A154-5E7526233655}"/>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7;p22">
                <a:extLst>
                  <a:ext uri="{FF2B5EF4-FFF2-40B4-BE49-F238E27FC236}">
                    <a16:creationId xmlns:a16="http://schemas.microsoft.com/office/drawing/2014/main" id="{24B6D5C1-5E67-4B06-8DEA-45863B73C0D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8;p22">
                <a:extLst>
                  <a:ext uri="{FF2B5EF4-FFF2-40B4-BE49-F238E27FC236}">
                    <a16:creationId xmlns:a16="http://schemas.microsoft.com/office/drawing/2014/main" id="{6C70CFE0-FC1E-46B9-AECF-33A2F7D61BD0}"/>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9;p22">
                <a:extLst>
                  <a:ext uri="{FF2B5EF4-FFF2-40B4-BE49-F238E27FC236}">
                    <a16:creationId xmlns:a16="http://schemas.microsoft.com/office/drawing/2014/main" id="{B4C8724C-A6A4-4672-94DB-90CF6D32F10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p22">
                <a:extLst>
                  <a:ext uri="{FF2B5EF4-FFF2-40B4-BE49-F238E27FC236}">
                    <a16:creationId xmlns:a16="http://schemas.microsoft.com/office/drawing/2014/main" id="{D58D873A-6EE5-4C14-9F2E-9DEF0EE0DCB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p22">
                <a:extLst>
                  <a:ext uri="{FF2B5EF4-FFF2-40B4-BE49-F238E27FC236}">
                    <a16:creationId xmlns:a16="http://schemas.microsoft.com/office/drawing/2014/main" id="{91AE1790-95BA-424A-9FE2-A14EC734D39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p22">
                <a:extLst>
                  <a:ext uri="{FF2B5EF4-FFF2-40B4-BE49-F238E27FC236}">
                    <a16:creationId xmlns:a16="http://schemas.microsoft.com/office/drawing/2014/main" id="{798345D1-FD8C-417E-9F7C-C666CCCBB6A8}"/>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p22">
                <a:extLst>
                  <a:ext uri="{FF2B5EF4-FFF2-40B4-BE49-F238E27FC236}">
                    <a16:creationId xmlns:a16="http://schemas.microsoft.com/office/drawing/2014/main" id="{23FA458F-D5FE-4629-9F11-CBDA6C830D8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4;p22">
                <a:extLst>
                  <a:ext uri="{FF2B5EF4-FFF2-40B4-BE49-F238E27FC236}">
                    <a16:creationId xmlns:a16="http://schemas.microsoft.com/office/drawing/2014/main" id="{BB2A48E7-A284-4EB3-9F95-DA923FDBEA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5;p22">
                <a:extLst>
                  <a:ext uri="{FF2B5EF4-FFF2-40B4-BE49-F238E27FC236}">
                    <a16:creationId xmlns:a16="http://schemas.microsoft.com/office/drawing/2014/main" id="{970D1967-4BD0-4C25-91EF-0A63D710F1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6;p22">
                <a:extLst>
                  <a:ext uri="{FF2B5EF4-FFF2-40B4-BE49-F238E27FC236}">
                    <a16:creationId xmlns:a16="http://schemas.microsoft.com/office/drawing/2014/main" id="{3CF410B3-D51E-490A-B8A2-14A061F49F9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p22">
                <a:extLst>
                  <a:ext uri="{FF2B5EF4-FFF2-40B4-BE49-F238E27FC236}">
                    <a16:creationId xmlns:a16="http://schemas.microsoft.com/office/drawing/2014/main" id="{0BCA6CEA-AC22-4FE6-8934-4D59B7FF7E8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B6AAB69F-2018-4500-B1A8-FB16C59EA246}"/>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21DCFB63-A27E-4C3D-9516-E89D78C24377}"/>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id="{0628B15F-4CD8-4CDD-81EF-131C23A8299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id="{35336283-D42A-4055-B9DE-E1691DC8D0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112962E1-B17D-482E-A5C8-D1DBC21AE072}"/>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D0ED613B-A629-484A-B848-AD30848122D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6BF26067-B8BB-4327-9712-4292EDB7FDC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0A423CFD-63E2-42B0-AFEA-7ED05DE16DC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416;p22">
            <a:extLst>
              <a:ext uri="{FF2B5EF4-FFF2-40B4-BE49-F238E27FC236}">
                <a16:creationId xmlns:a16="http://schemas.microsoft.com/office/drawing/2014/main" id="{F302AD92-EA02-40CE-B80D-E4A2D9FB73A9}"/>
              </a:ext>
            </a:extLst>
          </p:cNvPr>
          <p:cNvGrpSpPr/>
          <p:nvPr/>
        </p:nvGrpSpPr>
        <p:grpSpPr>
          <a:xfrm>
            <a:off x="7740352" y="3507854"/>
            <a:ext cx="1569128" cy="2120348"/>
            <a:chOff x="7679181" y="1254957"/>
            <a:chExt cx="1920480" cy="2595128"/>
          </a:xfrm>
        </p:grpSpPr>
        <p:grpSp>
          <p:nvGrpSpPr>
            <p:cNvPr id="48" name="Google Shape;417;p22">
              <a:extLst>
                <a:ext uri="{FF2B5EF4-FFF2-40B4-BE49-F238E27FC236}">
                  <a16:creationId xmlns:a16="http://schemas.microsoft.com/office/drawing/2014/main" id="{3BEE4F1C-6C01-4A15-A4FD-54B279E452CD}"/>
                </a:ext>
              </a:extLst>
            </p:cNvPr>
            <p:cNvGrpSpPr/>
            <p:nvPr/>
          </p:nvGrpSpPr>
          <p:grpSpPr>
            <a:xfrm rot="-7760581">
              <a:off x="7904694" y="2312488"/>
              <a:ext cx="1194199" cy="1148422"/>
              <a:chOff x="4531600" y="1944475"/>
              <a:chExt cx="956750" cy="920075"/>
            </a:xfrm>
          </p:grpSpPr>
          <p:sp>
            <p:nvSpPr>
              <p:cNvPr id="71" name="Google Shape;418;p22">
                <a:extLst>
                  <a:ext uri="{FF2B5EF4-FFF2-40B4-BE49-F238E27FC236}">
                    <a16:creationId xmlns:a16="http://schemas.microsoft.com/office/drawing/2014/main" id="{8E98AAAD-125E-49F3-8DCF-B8A673A0D0E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9;p22">
                <a:extLst>
                  <a:ext uri="{FF2B5EF4-FFF2-40B4-BE49-F238E27FC236}">
                    <a16:creationId xmlns:a16="http://schemas.microsoft.com/office/drawing/2014/main" id="{6601E918-8D9D-47F9-A873-B42C94D3C318}"/>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0;p22">
                <a:extLst>
                  <a:ext uri="{FF2B5EF4-FFF2-40B4-BE49-F238E27FC236}">
                    <a16:creationId xmlns:a16="http://schemas.microsoft.com/office/drawing/2014/main" id="{EE9CF02B-FEFE-4C51-BDDB-F1BB1C578167}"/>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p22">
                <a:extLst>
                  <a:ext uri="{FF2B5EF4-FFF2-40B4-BE49-F238E27FC236}">
                    <a16:creationId xmlns:a16="http://schemas.microsoft.com/office/drawing/2014/main" id="{C8A9B14D-6408-465F-8EDD-AAA74940D9B9}"/>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2;p22">
                <a:extLst>
                  <a:ext uri="{FF2B5EF4-FFF2-40B4-BE49-F238E27FC236}">
                    <a16:creationId xmlns:a16="http://schemas.microsoft.com/office/drawing/2014/main" id="{5934B9EA-9C68-47DE-A1B4-039095AD4DA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3;p22">
                <a:extLst>
                  <a:ext uri="{FF2B5EF4-FFF2-40B4-BE49-F238E27FC236}">
                    <a16:creationId xmlns:a16="http://schemas.microsoft.com/office/drawing/2014/main" id="{8F4C611D-E06B-49D9-B603-6D9F02EBC071}"/>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24;p22">
              <a:extLst>
                <a:ext uri="{FF2B5EF4-FFF2-40B4-BE49-F238E27FC236}">
                  <a16:creationId xmlns:a16="http://schemas.microsoft.com/office/drawing/2014/main" id="{0503BCB1-81F6-4013-AE5D-F4408BDE9AFE}"/>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25;p22">
              <a:extLst>
                <a:ext uri="{FF2B5EF4-FFF2-40B4-BE49-F238E27FC236}">
                  <a16:creationId xmlns:a16="http://schemas.microsoft.com/office/drawing/2014/main" id="{318BF8F8-3F19-4152-AC92-8E1CAC9B0F53}"/>
                </a:ext>
              </a:extLst>
            </p:cNvPr>
            <p:cNvGrpSpPr/>
            <p:nvPr/>
          </p:nvGrpSpPr>
          <p:grpSpPr>
            <a:xfrm rot="-1110331">
              <a:off x="8152884" y="1407056"/>
              <a:ext cx="1221803" cy="1616571"/>
              <a:chOff x="5908250" y="536500"/>
              <a:chExt cx="793200" cy="1049550"/>
            </a:xfrm>
          </p:grpSpPr>
          <p:sp>
            <p:nvSpPr>
              <p:cNvPr id="65" name="Google Shape;426;p22">
                <a:extLst>
                  <a:ext uri="{FF2B5EF4-FFF2-40B4-BE49-F238E27FC236}">
                    <a16:creationId xmlns:a16="http://schemas.microsoft.com/office/drawing/2014/main" id="{0841277B-9757-4676-BFF7-95CD451FA12D}"/>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7;p22">
                <a:extLst>
                  <a:ext uri="{FF2B5EF4-FFF2-40B4-BE49-F238E27FC236}">
                    <a16:creationId xmlns:a16="http://schemas.microsoft.com/office/drawing/2014/main" id="{4DB5D174-F1E6-4448-8F4A-BCDD8D1479FC}"/>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8;p22">
                <a:extLst>
                  <a:ext uri="{FF2B5EF4-FFF2-40B4-BE49-F238E27FC236}">
                    <a16:creationId xmlns:a16="http://schemas.microsoft.com/office/drawing/2014/main" id="{CDB7C7C3-9398-447D-9D26-5F711D2E592A}"/>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9;p22">
                <a:extLst>
                  <a:ext uri="{FF2B5EF4-FFF2-40B4-BE49-F238E27FC236}">
                    <a16:creationId xmlns:a16="http://schemas.microsoft.com/office/drawing/2014/main" id="{FC7B0B77-A379-4446-953D-EB300AD06487}"/>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0;p22">
                <a:extLst>
                  <a:ext uri="{FF2B5EF4-FFF2-40B4-BE49-F238E27FC236}">
                    <a16:creationId xmlns:a16="http://schemas.microsoft.com/office/drawing/2014/main" id="{3A3FB8CE-E7E0-4DBF-8851-96431BA91DFE}"/>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1;p22">
                <a:extLst>
                  <a:ext uri="{FF2B5EF4-FFF2-40B4-BE49-F238E27FC236}">
                    <a16:creationId xmlns:a16="http://schemas.microsoft.com/office/drawing/2014/main" id="{36B1CE95-EE8E-4F03-BB7F-4076B9CC9642}"/>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2;p22">
              <a:extLst>
                <a:ext uri="{FF2B5EF4-FFF2-40B4-BE49-F238E27FC236}">
                  <a16:creationId xmlns:a16="http://schemas.microsoft.com/office/drawing/2014/main" id="{0E421FBD-7AE0-4788-8D14-A8EECD8C932B}"/>
                </a:ext>
              </a:extLst>
            </p:cNvPr>
            <p:cNvGrpSpPr/>
            <p:nvPr/>
          </p:nvGrpSpPr>
          <p:grpSpPr>
            <a:xfrm rot="-7159447">
              <a:off x="8478063" y="2524349"/>
              <a:ext cx="941689" cy="727305"/>
              <a:chOff x="5517750" y="1707725"/>
              <a:chExt cx="618800" cy="477925"/>
            </a:xfrm>
          </p:grpSpPr>
          <p:sp>
            <p:nvSpPr>
              <p:cNvPr id="60" name="Google Shape;433;p22">
                <a:extLst>
                  <a:ext uri="{FF2B5EF4-FFF2-40B4-BE49-F238E27FC236}">
                    <a16:creationId xmlns:a16="http://schemas.microsoft.com/office/drawing/2014/main" id="{A028EAF4-B076-414D-B343-27EFB3BBD1C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4;p22">
                <a:extLst>
                  <a:ext uri="{FF2B5EF4-FFF2-40B4-BE49-F238E27FC236}">
                    <a16:creationId xmlns:a16="http://schemas.microsoft.com/office/drawing/2014/main" id="{A51574DC-2FAC-48C4-9051-486EE7855416}"/>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5;p22">
                <a:extLst>
                  <a:ext uri="{FF2B5EF4-FFF2-40B4-BE49-F238E27FC236}">
                    <a16:creationId xmlns:a16="http://schemas.microsoft.com/office/drawing/2014/main" id="{ED562C5F-957F-48C4-9D71-A71689CFA69E}"/>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6;p22">
                <a:extLst>
                  <a:ext uri="{FF2B5EF4-FFF2-40B4-BE49-F238E27FC236}">
                    <a16:creationId xmlns:a16="http://schemas.microsoft.com/office/drawing/2014/main" id="{8CBE6F4B-6BA7-4BC5-9D60-DF6104499081}"/>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7;p22">
                <a:extLst>
                  <a:ext uri="{FF2B5EF4-FFF2-40B4-BE49-F238E27FC236}">
                    <a16:creationId xmlns:a16="http://schemas.microsoft.com/office/drawing/2014/main" id="{7E575408-9BFB-4742-AAF2-276FBEF9E3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8;p22">
              <a:extLst>
                <a:ext uri="{FF2B5EF4-FFF2-40B4-BE49-F238E27FC236}">
                  <a16:creationId xmlns:a16="http://schemas.microsoft.com/office/drawing/2014/main" id="{876408B8-0DF8-4635-AF7E-FAB6887ADA15}"/>
                </a:ext>
              </a:extLst>
            </p:cNvPr>
            <p:cNvGrpSpPr/>
            <p:nvPr/>
          </p:nvGrpSpPr>
          <p:grpSpPr>
            <a:xfrm>
              <a:off x="8001025" y="2341963"/>
              <a:ext cx="113650" cy="99750"/>
              <a:chOff x="5042000" y="1255775"/>
              <a:chExt cx="113650" cy="99750"/>
            </a:xfrm>
          </p:grpSpPr>
          <p:sp>
            <p:nvSpPr>
              <p:cNvPr id="57" name="Google Shape;439;p22">
                <a:extLst>
                  <a:ext uri="{FF2B5EF4-FFF2-40B4-BE49-F238E27FC236}">
                    <a16:creationId xmlns:a16="http://schemas.microsoft.com/office/drawing/2014/main" id="{5A0CB8B8-A65E-49BF-B142-C65A4B0634C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0;p22">
                <a:extLst>
                  <a:ext uri="{FF2B5EF4-FFF2-40B4-BE49-F238E27FC236}">
                    <a16:creationId xmlns:a16="http://schemas.microsoft.com/office/drawing/2014/main" id="{CED93B72-B2FC-4558-9B54-937517F54B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1;p22">
                <a:extLst>
                  <a:ext uri="{FF2B5EF4-FFF2-40B4-BE49-F238E27FC236}">
                    <a16:creationId xmlns:a16="http://schemas.microsoft.com/office/drawing/2014/main" id="{E2C93DDA-76AD-40D9-BA73-4E5413D0F72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42;p22">
              <a:extLst>
                <a:ext uri="{FF2B5EF4-FFF2-40B4-BE49-F238E27FC236}">
                  <a16:creationId xmlns:a16="http://schemas.microsoft.com/office/drawing/2014/main" id="{8B9A17B0-5476-4E47-913A-94D451EC5257}"/>
                </a:ext>
              </a:extLst>
            </p:cNvPr>
            <p:cNvGrpSpPr/>
            <p:nvPr/>
          </p:nvGrpSpPr>
          <p:grpSpPr>
            <a:xfrm>
              <a:off x="7778175" y="3202738"/>
              <a:ext cx="113650" cy="99750"/>
              <a:chOff x="5042000" y="1255775"/>
              <a:chExt cx="113650" cy="99750"/>
            </a:xfrm>
          </p:grpSpPr>
          <p:sp>
            <p:nvSpPr>
              <p:cNvPr id="54" name="Google Shape;443;p22">
                <a:extLst>
                  <a:ext uri="{FF2B5EF4-FFF2-40B4-BE49-F238E27FC236}">
                    <a16:creationId xmlns:a16="http://schemas.microsoft.com/office/drawing/2014/main" id="{03EF76EA-068D-459F-AE87-FFE1E259D49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4;p22">
                <a:extLst>
                  <a:ext uri="{FF2B5EF4-FFF2-40B4-BE49-F238E27FC236}">
                    <a16:creationId xmlns:a16="http://schemas.microsoft.com/office/drawing/2014/main" id="{AE5233C1-AC82-4450-895A-07EC70BD62F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5;p22">
                <a:extLst>
                  <a:ext uri="{FF2B5EF4-FFF2-40B4-BE49-F238E27FC236}">
                    <a16:creationId xmlns:a16="http://schemas.microsoft.com/office/drawing/2014/main" id="{F638A9D4-2AE7-478C-AB76-0D68CAFA818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randombar(horizontal)">
                                      <p:cBhvr>
                                        <p:cTn id="7" dur="500"/>
                                        <p:tgtEl>
                                          <p:spTgt spid="3789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7894"/>
                                        </p:tgtEl>
                                        <p:attrNameLst>
                                          <p:attrName>style.visibility</p:attrName>
                                        </p:attrNameLst>
                                      </p:cBhvr>
                                      <p:to>
                                        <p:strVal val="visible"/>
                                      </p:to>
                                    </p:set>
                                    <p:animEffect transition="in" filter="randombar(horizontal)">
                                      <p:cBhvr>
                                        <p:cTn id="11" dur="500"/>
                                        <p:tgtEl>
                                          <p:spTgt spid="3789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7896"/>
                                        </p:tgtEl>
                                        <p:attrNameLst>
                                          <p:attrName>style.visibility</p:attrName>
                                        </p:attrNameLst>
                                      </p:cBhvr>
                                      <p:to>
                                        <p:strVal val="visible"/>
                                      </p:to>
                                    </p:set>
                                    <p:animEffect transition="in" filter="randombar(horizontal)">
                                      <p:cBhvr>
                                        <p:cTn id="15" dur="500"/>
                                        <p:tgtEl>
                                          <p:spTgt spid="3789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Effect transition="in" filter="randombar(horizontal)">
                                      <p:cBhvr>
                                        <p:cTn id="19" dur="500"/>
                                        <p:tgtEl>
                                          <p:spTgt spid="3789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7898"/>
                                        </p:tgtEl>
                                        <p:attrNameLst>
                                          <p:attrName>style.visibility</p:attrName>
                                        </p:attrNameLst>
                                      </p:cBhvr>
                                      <p:to>
                                        <p:strVal val="visible"/>
                                      </p:to>
                                    </p:set>
                                    <p:anim calcmode="lin" valueType="num">
                                      <p:cBhvr>
                                        <p:cTn id="24" dur="500" fill="hold"/>
                                        <p:tgtEl>
                                          <p:spTgt spid="37898"/>
                                        </p:tgtEl>
                                        <p:attrNameLst>
                                          <p:attrName>ppt_w</p:attrName>
                                        </p:attrNameLst>
                                      </p:cBhvr>
                                      <p:tavLst>
                                        <p:tav tm="0">
                                          <p:val>
                                            <p:fltVal val="0"/>
                                          </p:val>
                                        </p:tav>
                                        <p:tav tm="100000">
                                          <p:val>
                                            <p:strVal val="#ppt_w"/>
                                          </p:val>
                                        </p:tav>
                                      </p:tavLst>
                                    </p:anim>
                                    <p:anim calcmode="lin" valueType="num">
                                      <p:cBhvr>
                                        <p:cTn id="25" dur="500" fill="hold"/>
                                        <p:tgtEl>
                                          <p:spTgt spid="37898"/>
                                        </p:tgtEl>
                                        <p:attrNameLst>
                                          <p:attrName>ppt_h</p:attrName>
                                        </p:attrNameLst>
                                      </p:cBhvr>
                                      <p:tavLst>
                                        <p:tav tm="0">
                                          <p:val>
                                            <p:fltVal val="0"/>
                                          </p:val>
                                        </p:tav>
                                        <p:tav tm="100000">
                                          <p:val>
                                            <p:strVal val="#ppt_h"/>
                                          </p:val>
                                        </p:tav>
                                      </p:tavLst>
                                    </p:anim>
                                    <p:animEffect transition="in" filter="fade">
                                      <p:cBhvr>
                                        <p:cTn id="26"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đá dĩa-phú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4544"/>
            <a:ext cx="3320654"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ghenh-bang-da-n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544"/>
            <a:ext cx="3429000"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quang-ngai-dao-ly-son-quy-nhon-ghenh-r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99872"/>
            <a:ext cx="3320654"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g bàn t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2087724" y="2213960"/>
            <a:ext cx="5022558" cy="737235"/>
          </a:xfrm>
          <a:prstGeom prst="rect">
            <a:avLst/>
          </a:prstGeom>
          <a:solidFill>
            <a:srgbClr val="FFFFFF"/>
          </a:solidFill>
          <a:ln w="25400" cap="flat" cmpd="sng" algn="ctr">
            <a:solidFill>
              <a:srgbClr val="2D2D8A"/>
            </a:solid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Ghềnh</a:t>
            </a:r>
            <a:r>
              <a:rPr lang="en-US" sz="2100" b="1">
                <a:solidFill>
                  <a:srgbClr val="FF0000"/>
                </a:solidFill>
              </a:rPr>
              <a:t>: chỗ lòng sông bị thu nhỏ và nông, có đá lởm chởm nằm chắn ngang.</a:t>
            </a:r>
          </a:p>
        </p:txBody>
      </p:sp>
      <p:grpSp>
        <p:nvGrpSpPr>
          <p:cNvPr id="7" name="Google Shape;377;p22">
            <a:extLst>
              <a:ext uri="{FF2B5EF4-FFF2-40B4-BE49-F238E27FC236}">
                <a16:creationId xmlns:a16="http://schemas.microsoft.com/office/drawing/2014/main" id="{BB187F56-B3DA-40C4-AF77-53F1D066C0B8}"/>
              </a:ext>
            </a:extLst>
          </p:cNvPr>
          <p:cNvGrpSpPr/>
          <p:nvPr/>
        </p:nvGrpSpPr>
        <p:grpSpPr>
          <a:xfrm rot="5400000">
            <a:off x="7578445" y="-358004"/>
            <a:ext cx="2350310" cy="2105244"/>
            <a:chOff x="-813174" y="1753753"/>
            <a:chExt cx="2701195" cy="2419543"/>
          </a:xfrm>
        </p:grpSpPr>
        <p:sp>
          <p:nvSpPr>
            <p:cNvPr id="10" name="Google Shape;378;p22">
              <a:extLst>
                <a:ext uri="{FF2B5EF4-FFF2-40B4-BE49-F238E27FC236}">
                  <a16:creationId xmlns:a16="http://schemas.microsoft.com/office/drawing/2014/main" id="{463EF6F5-4945-48F3-AACF-E5616C23899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7AA6FCC6-B3F1-4BEE-9B81-9FE396DCEE98}"/>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27134F41-7DB0-4EC1-8A26-4F9C1F88466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C3D2E9F7-F577-4383-ADEB-D578A7C5F5F9}"/>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0E03337F-928E-43BA-B4AE-DCCDA9A6670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BE5BE73C-178D-4BBB-A56E-28255E39B975}"/>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CDC3A909-A14A-40C7-AAB4-0D0EC16636C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0F6ED1FA-A0AA-4C69-B315-3BECB0B117AA}"/>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2EBFB03D-2EF5-486E-BBCE-8C0E7885E2D7}"/>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82D2C848-C7F9-46EF-AB9E-D42C2A44A1A3}"/>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5CCBB401-9726-4AC1-8647-26192DBBCAB2}"/>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073FF711-60DE-4C32-BC95-F3371E66B5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C0D519C1-5B2B-4FC9-955A-A2A9E16B2D5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FD1D7615-F700-44E0-AEB5-914332D2DCF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9481B57F-C237-4444-90A6-E5C3E54FF994}"/>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CC157220-CB17-4844-B7BD-3D114726015F}"/>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id="{CE3AE5BC-BDD5-4B60-804D-F8F195178370}"/>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7F87CD5A-475E-4BAE-AD67-3D03A01E88B2}"/>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13EBC802-27B7-4C8B-82A5-65E39B6A0FB9}"/>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DE324DF8-D236-4A1F-A424-E23DF3BC65B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7F34EBCF-5C0F-49C2-9668-D286A000472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D4ADC945-40C9-4309-87CB-58EFEBB2688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E806E298-87CF-40AA-BCAC-23117496EB5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38174C8A-60D6-4342-BEE4-268E78C9158F}"/>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BE6BDF83-58D8-4785-B849-9D250157E73C}"/>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F975057-E634-4DCF-B17B-421334A1E9FD}"/>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FF63094F-8D2C-4C16-86B2-2DA44A09F5EF}"/>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3E31C2D7-1D9D-4153-84C2-7E2AD6C1C8B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4C72561A-3316-4173-B1E5-E966D839A4F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3FB4B2EE-602F-4395-98DC-6273C9976C1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63C51FC5-AA4A-456A-AB0D-E2BE96AB6387}"/>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CEB25D41-C842-4B4D-8896-A5F3DCA7F7A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8F1D4810-1735-4124-85BB-3042DBCAFC3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E2C4C416-E817-4C1F-A906-724DCA90EDB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BB1DDF07-C266-4129-B204-3AB101EF9A7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8C3F82D1-BC27-412A-9A05-9B56A13F8F0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A1D418B4-A896-4C92-A39F-B30911FCCDD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77CFAC4C-DFEF-441F-83D3-3ACD2A17545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16;p22">
            <a:extLst>
              <a:ext uri="{FF2B5EF4-FFF2-40B4-BE49-F238E27FC236}">
                <a16:creationId xmlns:a16="http://schemas.microsoft.com/office/drawing/2014/main" id="{364F4E58-18BC-4272-A205-19D9F020F947}"/>
              </a:ext>
            </a:extLst>
          </p:cNvPr>
          <p:cNvGrpSpPr/>
          <p:nvPr/>
        </p:nvGrpSpPr>
        <p:grpSpPr>
          <a:xfrm flipH="1">
            <a:off x="-468560" y="3147814"/>
            <a:ext cx="1887256" cy="2550233"/>
            <a:chOff x="7679181" y="1254957"/>
            <a:chExt cx="1920480" cy="2595128"/>
          </a:xfrm>
        </p:grpSpPr>
        <p:grpSp>
          <p:nvGrpSpPr>
            <p:cNvPr id="49" name="Google Shape;417;p22">
              <a:extLst>
                <a:ext uri="{FF2B5EF4-FFF2-40B4-BE49-F238E27FC236}">
                  <a16:creationId xmlns:a16="http://schemas.microsoft.com/office/drawing/2014/main" id="{EA500BA3-AE9B-4134-A9F0-7E75A842345D}"/>
                </a:ext>
              </a:extLst>
            </p:cNvPr>
            <p:cNvGrpSpPr/>
            <p:nvPr/>
          </p:nvGrpSpPr>
          <p:grpSpPr>
            <a:xfrm rot="-7760581">
              <a:off x="7904694" y="2312488"/>
              <a:ext cx="1194199" cy="1148422"/>
              <a:chOff x="4531600" y="1944475"/>
              <a:chExt cx="956750" cy="920075"/>
            </a:xfrm>
          </p:grpSpPr>
          <p:sp>
            <p:nvSpPr>
              <p:cNvPr id="72" name="Google Shape;418;p22">
                <a:extLst>
                  <a:ext uri="{FF2B5EF4-FFF2-40B4-BE49-F238E27FC236}">
                    <a16:creationId xmlns:a16="http://schemas.microsoft.com/office/drawing/2014/main" id="{8FEDD10E-5639-47AC-AE13-33883154965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9;p22">
                <a:extLst>
                  <a:ext uri="{FF2B5EF4-FFF2-40B4-BE49-F238E27FC236}">
                    <a16:creationId xmlns:a16="http://schemas.microsoft.com/office/drawing/2014/main" id="{4464B33C-D13E-4A72-9E05-A479F5E42A4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0;p22">
                <a:extLst>
                  <a:ext uri="{FF2B5EF4-FFF2-40B4-BE49-F238E27FC236}">
                    <a16:creationId xmlns:a16="http://schemas.microsoft.com/office/drawing/2014/main" id="{E6F14334-C06C-4D32-9A01-6379404F9B76}"/>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1;p22">
                <a:extLst>
                  <a:ext uri="{FF2B5EF4-FFF2-40B4-BE49-F238E27FC236}">
                    <a16:creationId xmlns:a16="http://schemas.microsoft.com/office/drawing/2014/main" id="{8D111F17-6B4D-4171-899A-9E54DB4869B0}"/>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2;p22">
                <a:extLst>
                  <a:ext uri="{FF2B5EF4-FFF2-40B4-BE49-F238E27FC236}">
                    <a16:creationId xmlns:a16="http://schemas.microsoft.com/office/drawing/2014/main" id="{B30D822F-F788-43E5-BD39-8062F1A17186}"/>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3;p22">
                <a:extLst>
                  <a:ext uri="{FF2B5EF4-FFF2-40B4-BE49-F238E27FC236}">
                    <a16:creationId xmlns:a16="http://schemas.microsoft.com/office/drawing/2014/main" id="{806AF5CA-F645-40B0-A075-9C8290BE7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424;p22">
              <a:extLst>
                <a:ext uri="{FF2B5EF4-FFF2-40B4-BE49-F238E27FC236}">
                  <a16:creationId xmlns:a16="http://schemas.microsoft.com/office/drawing/2014/main" id="{EE489F91-5F7E-433C-BD0E-9892622FEE27}"/>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25;p22">
              <a:extLst>
                <a:ext uri="{FF2B5EF4-FFF2-40B4-BE49-F238E27FC236}">
                  <a16:creationId xmlns:a16="http://schemas.microsoft.com/office/drawing/2014/main" id="{19F96A87-F647-4516-9470-D3B905C1CF81}"/>
                </a:ext>
              </a:extLst>
            </p:cNvPr>
            <p:cNvGrpSpPr/>
            <p:nvPr/>
          </p:nvGrpSpPr>
          <p:grpSpPr>
            <a:xfrm rot="-1110331">
              <a:off x="8152884" y="1407056"/>
              <a:ext cx="1221803" cy="1616571"/>
              <a:chOff x="5908250" y="536500"/>
              <a:chExt cx="793200" cy="1049550"/>
            </a:xfrm>
          </p:grpSpPr>
          <p:sp>
            <p:nvSpPr>
              <p:cNvPr id="66" name="Google Shape;426;p22">
                <a:extLst>
                  <a:ext uri="{FF2B5EF4-FFF2-40B4-BE49-F238E27FC236}">
                    <a16:creationId xmlns:a16="http://schemas.microsoft.com/office/drawing/2014/main" id="{CA77A7B8-B441-4009-A8AE-1CF87958012C}"/>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7;p22">
                <a:extLst>
                  <a:ext uri="{FF2B5EF4-FFF2-40B4-BE49-F238E27FC236}">
                    <a16:creationId xmlns:a16="http://schemas.microsoft.com/office/drawing/2014/main" id="{4FEFB09C-5273-4CF5-A00B-52B9DD19D169}"/>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8;p22">
                <a:extLst>
                  <a:ext uri="{FF2B5EF4-FFF2-40B4-BE49-F238E27FC236}">
                    <a16:creationId xmlns:a16="http://schemas.microsoft.com/office/drawing/2014/main" id="{8BFF32FB-195F-45D7-82EE-CE7FCBB02F4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9;p22">
                <a:extLst>
                  <a:ext uri="{FF2B5EF4-FFF2-40B4-BE49-F238E27FC236}">
                    <a16:creationId xmlns:a16="http://schemas.microsoft.com/office/drawing/2014/main" id="{7D1D7A72-3283-4777-AD22-3AF025F75080}"/>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0;p22">
                <a:extLst>
                  <a:ext uri="{FF2B5EF4-FFF2-40B4-BE49-F238E27FC236}">
                    <a16:creationId xmlns:a16="http://schemas.microsoft.com/office/drawing/2014/main" id="{4245AB79-7B9D-4F39-AFC1-CD640ADCE6AF}"/>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1;p22">
                <a:extLst>
                  <a:ext uri="{FF2B5EF4-FFF2-40B4-BE49-F238E27FC236}">
                    <a16:creationId xmlns:a16="http://schemas.microsoft.com/office/drawing/2014/main" id="{4837185E-81B2-46A4-B40A-57CEC5150859}"/>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2;p22">
              <a:extLst>
                <a:ext uri="{FF2B5EF4-FFF2-40B4-BE49-F238E27FC236}">
                  <a16:creationId xmlns:a16="http://schemas.microsoft.com/office/drawing/2014/main" id="{60B0A358-4785-437E-A04E-9285E4D618C1}"/>
                </a:ext>
              </a:extLst>
            </p:cNvPr>
            <p:cNvGrpSpPr/>
            <p:nvPr/>
          </p:nvGrpSpPr>
          <p:grpSpPr>
            <a:xfrm rot="-7159447">
              <a:off x="8478063" y="2524349"/>
              <a:ext cx="941689" cy="727305"/>
              <a:chOff x="5517750" y="1707725"/>
              <a:chExt cx="618800" cy="477925"/>
            </a:xfrm>
          </p:grpSpPr>
          <p:sp>
            <p:nvSpPr>
              <p:cNvPr id="61" name="Google Shape;433;p22">
                <a:extLst>
                  <a:ext uri="{FF2B5EF4-FFF2-40B4-BE49-F238E27FC236}">
                    <a16:creationId xmlns:a16="http://schemas.microsoft.com/office/drawing/2014/main" id="{BF8F7463-1620-4D09-8BEB-1DA7EA882FE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4;p22">
                <a:extLst>
                  <a:ext uri="{FF2B5EF4-FFF2-40B4-BE49-F238E27FC236}">
                    <a16:creationId xmlns:a16="http://schemas.microsoft.com/office/drawing/2014/main" id="{044F65EB-2C4A-4F4D-9BC9-9A685311F76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5;p22">
                <a:extLst>
                  <a:ext uri="{FF2B5EF4-FFF2-40B4-BE49-F238E27FC236}">
                    <a16:creationId xmlns:a16="http://schemas.microsoft.com/office/drawing/2014/main" id="{1420ECF4-D71F-49D0-9805-A35BE91953EB}"/>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6;p22">
                <a:extLst>
                  <a:ext uri="{FF2B5EF4-FFF2-40B4-BE49-F238E27FC236}">
                    <a16:creationId xmlns:a16="http://schemas.microsoft.com/office/drawing/2014/main" id="{64ECA7FB-E7F7-4CA9-A1C6-0118C902D33C}"/>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7;p22">
                <a:extLst>
                  <a:ext uri="{FF2B5EF4-FFF2-40B4-BE49-F238E27FC236}">
                    <a16:creationId xmlns:a16="http://schemas.microsoft.com/office/drawing/2014/main" id="{668B9203-4F08-4CAF-80EF-F831A2DDEC9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8;p22">
              <a:extLst>
                <a:ext uri="{FF2B5EF4-FFF2-40B4-BE49-F238E27FC236}">
                  <a16:creationId xmlns:a16="http://schemas.microsoft.com/office/drawing/2014/main" id="{6940B4FB-74DE-4F51-BF21-EF50968A56E6}"/>
                </a:ext>
              </a:extLst>
            </p:cNvPr>
            <p:cNvGrpSpPr/>
            <p:nvPr/>
          </p:nvGrpSpPr>
          <p:grpSpPr>
            <a:xfrm>
              <a:off x="8001025" y="2341963"/>
              <a:ext cx="113650" cy="99750"/>
              <a:chOff x="5042000" y="1255775"/>
              <a:chExt cx="113650" cy="99750"/>
            </a:xfrm>
          </p:grpSpPr>
          <p:sp>
            <p:nvSpPr>
              <p:cNvPr id="58" name="Google Shape;439;p22">
                <a:extLst>
                  <a:ext uri="{FF2B5EF4-FFF2-40B4-BE49-F238E27FC236}">
                    <a16:creationId xmlns:a16="http://schemas.microsoft.com/office/drawing/2014/main" id="{B3C71E4A-138B-4ABD-978E-26B8B3E22B5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0;p22">
                <a:extLst>
                  <a:ext uri="{FF2B5EF4-FFF2-40B4-BE49-F238E27FC236}">
                    <a16:creationId xmlns:a16="http://schemas.microsoft.com/office/drawing/2014/main" id="{476B47AD-4829-4B91-A742-6128CB04E9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1;p22">
                <a:extLst>
                  <a:ext uri="{FF2B5EF4-FFF2-40B4-BE49-F238E27FC236}">
                    <a16:creationId xmlns:a16="http://schemas.microsoft.com/office/drawing/2014/main" id="{26919DFC-0A38-49EA-9052-F31DEB620FD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42;p22">
              <a:extLst>
                <a:ext uri="{FF2B5EF4-FFF2-40B4-BE49-F238E27FC236}">
                  <a16:creationId xmlns:a16="http://schemas.microsoft.com/office/drawing/2014/main" id="{3E64B8E0-1F80-4917-9955-DE91CC0033CF}"/>
                </a:ext>
              </a:extLst>
            </p:cNvPr>
            <p:cNvGrpSpPr/>
            <p:nvPr/>
          </p:nvGrpSpPr>
          <p:grpSpPr>
            <a:xfrm>
              <a:off x="7778175" y="3202738"/>
              <a:ext cx="113650" cy="99750"/>
              <a:chOff x="5042000" y="1255775"/>
              <a:chExt cx="113650" cy="99750"/>
            </a:xfrm>
          </p:grpSpPr>
          <p:sp>
            <p:nvSpPr>
              <p:cNvPr id="55" name="Google Shape;443;p22">
                <a:extLst>
                  <a:ext uri="{FF2B5EF4-FFF2-40B4-BE49-F238E27FC236}">
                    <a16:creationId xmlns:a16="http://schemas.microsoft.com/office/drawing/2014/main" id="{CDF9DF6E-914F-44E4-8404-F56F92A796D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4;p22">
                <a:extLst>
                  <a:ext uri="{FF2B5EF4-FFF2-40B4-BE49-F238E27FC236}">
                    <a16:creationId xmlns:a16="http://schemas.microsoft.com/office/drawing/2014/main" id="{817C9782-E6C7-4530-A7A2-9F62E6B6BA6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5;p22">
                <a:extLst>
                  <a:ext uri="{FF2B5EF4-FFF2-40B4-BE49-F238E27FC236}">
                    <a16:creationId xmlns:a16="http://schemas.microsoft.com/office/drawing/2014/main" id="{58A55655-0D3E-41B5-88D1-6787B262DA0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1771650" y="2593442"/>
            <a:ext cx="377190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a) Lên thác xuống ghềnh</a:t>
            </a:r>
          </a:p>
        </p:txBody>
      </p:sp>
      <p:sp>
        <p:nvSpPr>
          <p:cNvPr id="30" name="Text Box 4"/>
          <p:cNvSpPr txBox="1">
            <a:spLocks noChangeArrowheads="1"/>
          </p:cNvSpPr>
          <p:nvPr/>
        </p:nvSpPr>
        <p:spPr bwMode="auto">
          <a:xfrm>
            <a:off x="1763316" y="3045881"/>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cs typeface="Arial" panose="020B0604020202020204" pitchFamily="34" charset="0"/>
              </a:rPr>
              <a:t>b) Góp gió thành bão</a:t>
            </a:r>
          </a:p>
        </p:txBody>
      </p:sp>
      <p:sp>
        <p:nvSpPr>
          <p:cNvPr id="31" name="Text Box 5"/>
          <p:cNvSpPr txBox="1">
            <a:spLocks noChangeArrowheads="1"/>
          </p:cNvSpPr>
          <p:nvPr/>
        </p:nvSpPr>
        <p:spPr bwMode="auto">
          <a:xfrm>
            <a:off x="1763316" y="3510223"/>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c) Nước chảy đá mòn</a:t>
            </a:r>
          </a:p>
        </p:txBody>
      </p:sp>
      <p:sp>
        <p:nvSpPr>
          <p:cNvPr id="32" name="Text Box 6"/>
          <p:cNvSpPr txBox="1">
            <a:spLocks noChangeArrowheads="1"/>
          </p:cNvSpPr>
          <p:nvPr/>
        </p:nvSpPr>
        <p:spPr bwMode="auto">
          <a:xfrm>
            <a:off x="1763316" y="4018621"/>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d) Khoai đất lạ, mạ đất quen</a:t>
            </a:r>
          </a:p>
        </p:txBody>
      </p:sp>
      <p:sp>
        <p:nvSpPr>
          <p:cNvPr id="33" name="Line 9"/>
          <p:cNvSpPr>
            <a:spLocks noChangeShapeType="1"/>
          </p:cNvSpPr>
          <p:nvPr/>
        </p:nvSpPr>
        <p:spPr bwMode="auto">
          <a:xfrm>
            <a:off x="2638425" y="2997016"/>
            <a:ext cx="514350"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4" name="Line 10"/>
          <p:cNvSpPr>
            <a:spLocks noChangeShapeType="1"/>
          </p:cNvSpPr>
          <p:nvPr/>
        </p:nvSpPr>
        <p:spPr bwMode="auto">
          <a:xfrm>
            <a:off x="4111365" y="2997016"/>
            <a:ext cx="77390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5" name="Line 9"/>
          <p:cNvSpPr>
            <a:spLocks noChangeShapeType="1"/>
          </p:cNvSpPr>
          <p:nvPr/>
        </p:nvSpPr>
        <p:spPr bwMode="auto">
          <a:xfrm>
            <a:off x="2653302" y="3482914"/>
            <a:ext cx="514350"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6" name="Line 10"/>
          <p:cNvSpPr>
            <a:spLocks noChangeShapeType="1"/>
          </p:cNvSpPr>
          <p:nvPr/>
        </p:nvSpPr>
        <p:spPr bwMode="auto">
          <a:xfrm>
            <a:off x="3993357" y="3482914"/>
            <a:ext cx="430813"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7" name="Line 9"/>
          <p:cNvSpPr>
            <a:spLocks noChangeShapeType="1"/>
          </p:cNvSpPr>
          <p:nvPr/>
        </p:nvSpPr>
        <p:spPr bwMode="auto">
          <a:xfrm>
            <a:off x="2133465" y="3948804"/>
            <a:ext cx="76213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8" name="Line 10"/>
          <p:cNvSpPr>
            <a:spLocks noChangeShapeType="1"/>
          </p:cNvSpPr>
          <p:nvPr/>
        </p:nvSpPr>
        <p:spPr bwMode="auto">
          <a:xfrm>
            <a:off x="3545886" y="3948804"/>
            <a:ext cx="263519"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9" name="Line 9"/>
          <p:cNvSpPr>
            <a:spLocks noChangeShapeType="1"/>
          </p:cNvSpPr>
          <p:nvPr/>
        </p:nvSpPr>
        <p:spPr bwMode="auto">
          <a:xfrm flipV="1">
            <a:off x="2177325" y="4464626"/>
            <a:ext cx="71827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0" name="Line 10"/>
          <p:cNvSpPr>
            <a:spLocks noChangeShapeType="1"/>
          </p:cNvSpPr>
          <p:nvPr/>
        </p:nvSpPr>
        <p:spPr bwMode="auto">
          <a:xfrm>
            <a:off x="3809405" y="4464626"/>
            <a:ext cx="307382"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1" name="Line 9"/>
          <p:cNvSpPr>
            <a:spLocks noChangeShapeType="1"/>
          </p:cNvSpPr>
          <p:nvPr/>
        </p:nvSpPr>
        <p:spPr bwMode="auto">
          <a:xfrm>
            <a:off x="3058632" y="4457201"/>
            <a:ext cx="257175" cy="742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2" name="Line 10"/>
          <p:cNvSpPr>
            <a:spLocks noChangeShapeType="1"/>
          </p:cNvSpPr>
          <p:nvPr/>
        </p:nvSpPr>
        <p:spPr bwMode="auto">
          <a:xfrm flipV="1">
            <a:off x="4274397" y="4464626"/>
            <a:ext cx="349348"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pic>
        <p:nvPicPr>
          <p:cNvPr id="4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85" y="123190"/>
            <a:ext cx="7315200" cy="2629535"/>
          </a:xfrm>
          <a:prstGeom prst="rect">
            <a:avLst/>
          </a:prstGeom>
        </p:spPr>
      </p:pic>
      <p:sp>
        <p:nvSpPr>
          <p:cNvPr id="46" name="Text Box 45"/>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grpSp>
        <p:nvGrpSpPr>
          <p:cNvPr id="18" name="Google Shape;377;p22">
            <a:extLst>
              <a:ext uri="{FF2B5EF4-FFF2-40B4-BE49-F238E27FC236}">
                <a16:creationId xmlns:a16="http://schemas.microsoft.com/office/drawing/2014/main" id="{E5160402-C2FE-4096-BCB7-5848AE66DBE9}"/>
              </a:ext>
            </a:extLst>
          </p:cNvPr>
          <p:cNvGrpSpPr/>
          <p:nvPr/>
        </p:nvGrpSpPr>
        <p:grpSpPr>
          <a:xfrm rot="5400000">
            <a:off x="-447077" y="-535000"/>
            <a:ext cx="2350310" cy="2105244"/>
            <a:chOff x="-813174" y="1753753"/>
            <a:chExt cx="2701195" cy="2419543"/>
          </a:xfrm>
        </p:grpSpPr>
        <p:sp>
          <p:nvSpPr>
            <p:cNvPr id="19" name="Google Shape;378;p22">
              <a:extLst>
                <a:ext uri="{FF2B5EF4-FFF2-40B4-BE49-F238E27FC236}">
                  <a16:creationId xmlns:a16="http://schemas.microsoft.com/office/drawing/2014/main" id="{6170634C-A04A-4BE3-9D30-F69600A5675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79;p22">
              <a:extLst>
                <a:ext uri="{FF2B5EF4-FFF2-40B4-BE49-F238E27FC236}">
                  <a16:creationId xmlns:a16="http://schemas.microsoft.com/office/drawing/2014/main" id="{CECBEF1D-C14B-44D9-AB04-17EBB2B6A4E8}"/>
                </a:ext>
              </a:extLst>
            </p:cNvPr>
            <p:cNvGrpSpPr/>
            <p:nvPr/>
          </p:nvGrpSpPr>
          <p:grpSpPr>
            <a:xfrm>
              <a:off x="-144996" y="1753753"/>
              <a:ext cx="821067" cy="1785140"/>
              <a:chOff x="5269250" y="2611925"/>
              <a:chExt cx="520750" cy="1132200"/>
            </a:xfrm>
          </p:grpSpPr>
          <p:sp>
            <p:nvSpPr>
              <p:cNvPr id="65" name="Google Shape;380;p22">
                <a:extLst>
                  <a:ext uri="{FF2B5EF4-FFF2-40B4-BE49-F238E27FC236}">
                    <a16:creationId xmlns:a16="http://schemas.microsoft.com/office/drawing/2014/main" id="{25636D29-3F23-490F-8B5B-1D43973C38A1}"/>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1;p22">
                <a:extLst>
                  <a:ext uri="{FF2B5EF4-FFF2-40B4-BE49-F238E27FC236}">
                    <a16:creationId xmlns:a16="http://schemas.microsoft.com/office/drawing/2014/main" id="{3C83EB7D-1A5F-4D00-A657-4D1D6B7E678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2;p22">
                <a:extLst>
                  <a:ext uri="{FF2B5EF4-FFF2-40B4-BE49-F238E27FC236}">
                    <a16:creationId xmlns:a16="http://schemas.microsoft.com/office/drawing/2014/main" id="{EEF7CECF-8A10-47A2-9F16-9C353CFB32A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3;p22">
                <a:extLst>
                  <a:ext uri="{FF2B5EF4-FFF2-40B4-BE49-F238E27FC236}">
                    <a16:creationId xmlns:a16="http://schemas.microsoft.com/office/drawing/2014/main" id="{BE83F1DB-1DAF-4836-B9ED-7BD2888CE02B}"/>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4;p22">
                <a:extLst>
                  <a:ext uri="{FF2B5EF4-FFF2-40B4-BE49-F238E27FC236}">
                    <a16:creationId xmlns:a16="http://schemas.microsoft.com/office/drawing/2014/main" id="{06B2C923-8CCD-4FB8-AFF5-27412FB43C6C}"/>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5;p22">
                <a:extLst>
                  <a:ext uri="{FF2B5EF4-FFF2-40B4-BE49-F238E27FC236}">
                    <a16:creationId xmlns:a16="http://schemas.microsoft.com/office/drawing/2014/main" id="{8D6C2CB4-755A-4750-BF90-726DD37AB60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6;p22">
                <a:extLst>
                  <a:ext uri="{FF2B5EF4-FFF2-40B4-BE49-F238E27FC236}">
                    <a16:creationId xmlns:a16="http://schemas.microsoft.com/office/drawing/2014/main" id="{E9840778-A6E1-43E1-B002-83FB4FB4995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7;p22">
                <a:extLst>
                  <a:ext uri="{FF2B5EF4-FFF2-40B4-BE49-F238E27FC236}">
                    <a16:creationId xmlns:a16="http://schemas.microsoft.com/office/drawing/2014/main" id="{5387B59E-F189-4095-8C20-54C29C5EACD7}"/>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88;p22">
              <a:extLst>
                <a:ext uri="{FF2B5EF4-FFF2-40B4-BE49-F238E27FC236}">
                  <a16:creationId xmlns:a16="http://schemas.microsoft.com/office/drawing/2014/main" id="{3340B45F-D839-4DD5-95ED-C2DB57F5D010}"/>
                </a:ext>
              </a:extLst>
            </p:cNvPr>
            <p:cNvGrpSpPr/>
            <p:nvPr/>
          </p:nvGrpSpPr>
          <p:grpSpPr>
            <a:xfrm rot="5165891">
              <a:off x="-51172" y="2432185"/>
              <a:ext cx="1070081" cy="1187666"/>
              <a:chOff x="6073625" y="2772425"/>
              <a:chExt cx="837925" cy="930000"/>
            </a:xfrm>
          </p:grpSpPr>
          <p:sp>
            <p:nvSpPr>
              <p:cNvPr id="60" name="Google Shape;389;p22">
                <a:extLst>
                  <a:ext uri="{FF2B5EF4-FFF2-40B4-BE49-F238E27FC236}">
                    <a16:creationId xmlns:a16="http://schemas.microsoft.com/office/drawing/2014/main" id="{9BD03967-C36C-4992-92A9-0432B44781A2}"/>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0;p22">
                <a:extLst>
                  <a:ext uri="{FF2B5EF4-FFF2-40B4-BE49-F238E27FC236}">
                    <a16:creationId xmlns:a16="http://schemas.microsoft.com/office/drawing/2014/main" id="{C8F5B165-84F8-4348-AAF3-DCBC7CF854D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p22">
                <a:extLst>
                  <a:ext uri="{FF2B5EF4-FFF2-40B4-BE49-F238E27FC236}">
                    <a16:creationId xmlns:a16="http://schemas.microsoft.com/office/drawing/2014/main" id="{F679EA22-A912-426C-BBF9-507DE593604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2;p22">
                <a:extLst>
                  <a:ext uri="{FF2B5EF4-FFF2-40B4-BE49-F238E27FC236}">
                    <a16:creationId xmlns:a16="http://schemas.microsoft.com/office/drawing/2014/main" id="{7C9B7941-7CE8-4BFD-914B-0DD25279FD20}"/>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3;p22">
                <a:extLst>
                  <a:ext uri="{FF2B5EF4-FFF2-40B4-BE49-F238E27FC236}">
                    <a16:creationId xmlns:a16="http://schemas.microsoft.com/office/drawing/2014/main" id="{7F559721-1306-4E55-B4AC-BC35A3511987}"/>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394;p22">
              <a:extLst>
                <a:ext uri="{FF2B5EF4-FFF2-40B4-BE49-F238E27FC236}">
                  <a16:creationId xmlns:a16="http://schemas.microsoft.com/office/drawing/2014/main" id="{9B29F913-52CE-4E2A-8EB0-7BEB6F19D662}"/>
                </a:ext>
              </a:extLst>
            </p:cNvPr>
            <p:cNvGrpSpPr/>
            <p:nvPr/>
          </p:nvGrpSpPr>
          <p:grpSpPr>
            <a:xfrm rot="4398606">
              <a:off x="-2434" y="2904431"/>
              <a:ext cx="1017753" cy="1214156"/>
              <a:chOff x="3711575" y="2879575"/>
              <a:chExt cx="753325" cy="898700"/>
            </a:xfrm>
          </p:grpSpPr>
          <p:sp>
            <p:nvSpPr>
              <p:cNvPr id="47" name="Google Shape;395;p22">
                <a:extLst>
                  <a:ext uri="{FF2B5EF4-FFF2-40B4-BE49-F238E27FC236}">
                    <a16:creationId xmlns:a16="http://schemas.microsoft.com/office/drawing/2014/main" id="{2700D3D3-8ADF-479C-B83A-6D7730231E7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6;p22">
                <a:extLst>
                  <a:ext uri="{FF2B5EF4-FFF2-40B4-BE49-F238E27FC236}">
                    <a16:creationId xmlns:a16="http://schemas.microsoft.com/office/drawing/2014/main" id="{5AB9293A-F32D-4A8F-84A4-3E76C76C437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7;p22">
                <a:extLst>
                  <a:ext uri="{FF2B5EF4-FFF2-40B4-BE49-F238E27FC236}">
                    <a16:creationId xmlns:a16="http://schemas.microsoft.com/office/drawing/2014/main" id="{AF4F56DC-8E5F-4A77-AAF0-EB243044F0D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8;p22">
                <a:extLst>
                  <a:ext uri="{FF2B5EF4-FFF2-40B4-BE49-F238E27FC236}">
                    <a16:creationId xmlns:a16="http://schemas.microsoft.com/office/drawing/2014/main" id="{836AB5BF-08E6-4501-A96A-52ECF10F78DD}"/>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9;p22">
                <a:extLst>
                  <a:ext uri="{FF2B5EF4-FFF2-40B4-BE49-F238E27FC236}">
                    <a16:creationId xmlns:a16="http://schemas.microsoft.com/office/drawing/2014/main" id="{D9ED545B-AA55-4E49-ADCD-BA8040E9125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0;p22">
                <a:extLst>
                  <a:ext uri="{FF2B5EF4-FFF2-40B4-BE49-F238E27FC236}">
                    <a16:creationId xmlns:a16="http://schemas.microsoft.com/office/drawing/2014/main" id="{AE4DEB7A-1AA5-4797-8D93-71C9665FE653}"/>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p22">
                <a:extLst>
                  <a:ext uri="{FF2B5EF4-FFF2-40B4-BE49-F238E27FC236}">
                    <a16:creationId xmlns:a16="http://schemas.microsoft.com/office/drawing/2014/main" id="{C6143915-5171-4712-8748-A36E1C2EF1A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p22">
                <a:extLst>
                  <a:ext uri="{FF2B5EF4-FFF2-40B4-BE49-F238E27FC236}">
                    <a16:creationId xmlns:a16="http://schemas.microsoft.com/office/drawing/2014/main" id="{4D32056F-A38B-4E24-BA5A-8DB62E79E12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p22">
                <a:extLst>
                  <a:ext uri="{FF2B5EF4-FFF2-40B4-BE49-F238E27FC236}">
                    <a16:creationId xmlns:a16="http://schemas.microsoft.com/office/drawing/2014/main" id="{60ACC232-B690-4DDD-AD7A-364B90394C93}"/>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p22">
                <a:extLst>
                  <a:ext uri="{FF2B5EF4-FFF2-40B4-BE49-F238E27FC236}">
                    <a16:creationId xmlns:a16="http://schemas.microsoft.com/office/drawing/2014/main" id="{44C1BC15-4B0A-4E94-A937-BA9BAB6F017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5;p22">
                <a:extLst>
                  <a:ext uri="{FF2B5EF4-FFF2-40B4-BE49-F238E27FC236}">
                    <a16:creationId xmlns:a16="http://schemas.microsoft.com/office/drawing/2014/main" id="{4424035A-EFBD-46B2-A64B-DC0FBA42AC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p22">
                <a:extLst>
                  <a:ext uri="{FF2B5EF4-FFF2-40B4-BE49-F238E27FC236}">
                    <a16:creationId xmlns:a16="http://schemas.microsoft.com/office/drawing/2014/main" id="{E68096E4-F21B-4C9C-8E01-9F06F9DCD65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7;p22">
                <a:extLst>
                  <a:ext uri="{FF2B5EF4-FFF2-40B4-BE49-F238E27FC236}">
                    <a16:creationId xmlns:a16="http://schemas.microsoft.com/office/drawing/2014/main" id="{35B7B792-C81F-4AE4-908C-A7895D22CA8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408;p22">
              <a:extLst>
                <a:ext uri="{FF2B5EF4-FFF2-40B4-BE49-F238E27FC236}">
                  <a16:creationId xmlns:a16="http://schemas.microsoft.com/office/drawing/2014/main" id="{D1E28916-889D-4B88-A613-C1076CF2DE15}"/>
                </a:ext>
              </a:extLst>
            </p:cNvPr>
            <p:cNvGrpSpPr/>
            <p:nvPr/>
          </p:nvGrpSpPr>
          <p:grpSpPr>
            <a:xfrm>
              <a:off x="743200" y="2185888"/>
              <a:ext cx="113650" cy="99750"/>
              <a:chOff x="5042000" y="1255775"/>
              <a:chExt cx="113650" cy="99750"/>
            </a:xfrm>
          </p:grpSpPr>
          <p:sp>
            <p:nvSpPr>
              <p:cNvPr id="28" name="Google Shape;409;p22">
                <a:extLst>
                  <a:ext uri="{FF2B5EF4-FFF2-40B4-BE49-F238E27FC236}">
                    <a16:creationId xmlns:a16="http://schemas.microsoft.com/office/drawing/2014/main" id="{38159791-2C6B-4CCF-8BB6-FDD01D60601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0;p22">
                <a:extLst>
                  <a:ext uri="{FF2B5EF4-FFF2-40B4-BE49-F238E27FC236}">
                    <a16:creationId xmlns:a16="http://schemas.microsoft.com/office/drawing/2014/main" id="{B6F61FF9-7A38-402D-96B2-5184518DBBD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1;p22">
                <a:extLst>
                  <a:ext uri="{FF2B5EF4-FFF2-40B4-BE49-F238E27FC236}">
                    <a16:creationId xmlns:a16="http://schemas.microsoft.com/office/drawing/2014/main" id="{F6871321-6FB1-477E-A5A1-C8C3779103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12;p22">
              <a:extLst>
                <a:ext uri="{FF2B5EF4-FFF2-40B4-BE49-F238E27FC236}">
                  <a16:creationId xmlns:a16="http://schemas.microsoft.com/office/drawing/2014/main" id="{588E4835-7E86-4242-991B-DEC0AEF0657D}"/>
                </a:ext>
              </a:extLst>
            </p:cNvPr>
            <p:cNvGrpSpPr/>
            <p:nvPr/>
          </p:nvGrpSpPr>
          <p:grpSpPr>
            <a:xfrm>
              <a:off x="1198625" y="2537138"/>
              <a:ext cx="113650" cy="99750"/>
              <a:chOff x="5042000" y="1255775"/>
              <a:chExt cx="113650" cy="99750"/>
            </a:xfrm>
          </p:grpSpPr>
          <p:sp>
            <p:nvSpPr>
              <p:cNvPr id="25" name="Google Shape;413;p22">
                <a:extLst>
                  <a:ext uri="{FF2B5EF4-FFF2-40B4-BE49-F238E27FC236}">
                    <a16:creationId xmlns:a16="http://schemas.microsoft.com/office/drawing/2014/main" id="{13C0AE1E-8E64-4D4E-B083-F6BE822B03D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4;p22">
                <a:extLst>
                  <a:ext uri="{FF2B5EF4-FFF2-40B4-BE49-F238E27FC236}">
                    <a16:creationId xmlns:a16="http://schemas.microsoft.com/office/drawing/2014/main" id="{73CE1DF9-2290-4027-AFA4-9714FF4C3ED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5;p22">
                <a:extLst>
                  <a:ext uri="{FF2B5EF4-FFF2-40B4-BE49-F238E27FC236}">
                    <a16:creationId xmlns:a16="http://schemas.microsoft.com/office/drawing/2014/main" id="{3C57D3B6-72BE-4CD7-9E25-6C775D33151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416;p22">
            <a:extLst>
              <a:ext uri="{FF2B5EF4-FFF2-40B4-BE49-F238E27FC236}">
                <a16:creationId xmlns:a16="http://schemas.microsoft.com/office/drawing/2014/main" id="{85201215-95E2-4953-BF28-B5BD79FD0849}"/>
              </a:ext>
            </a:extLst>
          </p:cNvPr>
          <p:cNvGrpSpPr/>
          <p:nvPr/>
        </p:nvGrpSpPr>
        <p:grpSpPr>
          <a:xfrm>
            <a:off x="7522851" y="2949666"/>
            <a:ext cx="1887256" cy="2550233"/>
            <a:chOff x="7679181" y="1254957"/>
            <a:chExt cx="1920480" cy="2595128"/>
          </a:xfrm>
        </p:grpSpPr>
        <p:grpSp>
          <p:nvGrpSpPr>
            <p:cNvPr id="74" name="Google Shape;417;p22">
              <a:extLst>
                <a:ext uri="{FF2B5EF4-FFF2-40B4-BE49-F238E27FC236}">
                  <a16:creationId xmlns:a16="http://schemas.microsoft.com/office/drawing/2014/main" id="{E0ABE5B2-8E98-49D7-91EF-3505ABF40F99}"/>
                </a:ext>
              </a:extLst>
            </p:cNvPr>
            <p:cNvGrpSpPr/>
            <p:nvPr/>
          </p:nvGrpSpPr>
          <p:grpSpPr>
            <a:xfrm rot="-7760581">
              <a:off x="7904694" y="2312488"/>
              <a:ext cx="1194199" cy="1148422"/>
              <a:chOff x="4531600" y="1944475"/>
              <a:chExt cx="956750" cy="920075"/>
            </a:xfrm>
          </p:grpSpPr>
          <p:sp>
            <p:nvSpPr>
              <p:cNvPr id="97" name="Google Shape;418;p22">
                <a:extLst>
                  <a:ext uri="{FF2B5EF4-FFF2-40B4-BE49-F238E27FC236}">
                    <a16:creationId xmlns:a16="http://schemas.microsoft.com/office/drawing/2014/main" id="{DA3EB397-431D-4549-BD44-B19DADB3AF6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9;p22">
                <a:extLst>
                  <a:ext uri="{FF2B5EF4-FFF2-40B4-BE49-F238E27FC236}">
                    <a16:creationId xmlns:a16="http://schemas.microsoft.com/office/drawing/2014/main" id="{10516B72-EAF0-426B-AC4C-9CFADB00BEF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0;p22">
                <a:extLst>
                  <a:ext uri="{FF2B5EF4-FFF2-40B4-BE49-F238E27FC236}">
                    <a16:creationId xmlns:a16="http://schemas.microsoft.com/office/drawing/2014/main" id="{17B41E2B-6E70-457A-9AA8-D3E0620E22EB}"/>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1;p22">
                <a:extLst>
                  <a:ext uri="{FF2B5EF4-FFF2-40B4-BE49-F238E27FC236}">
                    <a16:creationId xmlns:a16="http://schemas.microsoft.com/office/drawing/2014/main" id="{E4ACC8DD-4E86-47C5-A996-145077795AF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2;p22">
                <a:extLst>
                  <a:ext uri="{FF2B5EF4-FFF2-40B4-BE49-F238E27FC236}">
                    <a16:creationId xmlns:a16="http://schemas.microsoft.com/office/drawing/2014/main" id="{61E6BF02-7F79-4ECE-B04A-8E3902EC49D8}"/>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3;p22">
                <a:extLst>
                  <a:ext uri="{FF2B5EF4-FFF2-40B4-BE49-F238E27FC236}">
                    <a16:creationId xmlns:a16="http://schemas.microsoft.com/office/drawing/2014/main" id="{FE4F5346-411C-4CBC-99B9-AE204C65D3B0}"/>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424;p22">
              <a:extLst>
                <a:ext uri="{FF2B5EF4-FFF2-40B4-BE49-F238E27FC236}">
                  <a16:creationId xmlns:a16="http://schemas.microsoft.com/office/drawing/2014/main" id="{58C00912-A43F-4361-9A00-4D098A858319}"/>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425;p22">
              <a:extLst>
                <a:ext uri="{FF2B5EF4-FFF2-40B4-BE49-F238E27FC236}">
                  <a16:creationId xmlns:a16="http://schemas.microsoft.com/office/drawing/2014/main" id="{A7FD7FAD-6295-4621-B03F-CA8BAF77F7C9}"/>
                </a:ext>
              </a:extLst>
            </p:cNvPr>
            <p:cNvGrpSpPr/>
            <p:nvPr/>
          </p:nvGrpSpPr>
          <p:grpSpPr>
            <a:xfrm rot="-1110331">
              <a:off x="8152884" y="1407056"/>
              <a:ext cx="1221803" cy="1616571"/>
              <a:chOff x="5908250" y="536500"/>
              <a:chExt cx="793200" cy="1049550"/>
            </a:xfrm>
          </p:grpSpPr>
          <p:sp>
            <p:nvSpPr>
              <p:cNvPr id="91" name="Google Shape;426;p22">
                <a:extLst>
                  <a:ext uri="{FF2B5EF4-FFF2-40B4-BE49-F238E27FC236}">
                    <a16:creationId xmlns:a16="http://schemas.microsoft.com/office/drawing/2014/main" id="{D6ADC754-E37A-4D81-8DE2-2EFCDA4A93F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7;p22">
                <a:extLst>
                  <a:ext uri="{FF2B5EF4-FFF2-40B4-BE49-F238E27FC236}">
                    <a16:creationId xmlns:a16="http://schemas.microsoft.com/office/drawing/2014/main" id="{7EE56731-22A7-4C60-93E2-877B196A1E43}"/>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8;p22">
                <a:extLst>
                  <a:ext uri="{FF2B5EF4-FFF2-40B4-BE49-F238E27FC236}">
                    <a16:creationId xmlns:a16="http://schemas.microsoft.com/office/drawing/2014/main" id="{7CC97FC4-4783-46D8-968D-720AB5967D77}"/>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9;p22">
                <a:extLst>
                  <a:ext uri="{FF2B5EF4-FFF2-40B4-BE49-F238E27FC236}">
                    <a16:creationId xmlns:a16="http://schemas.microsoft.com/office/drawing/2014/main" id="{2D79E3CD-85B7-4BAE-8360-ADF009DEB25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30;p22">
                <a:extLst>
                  <a:ext uri="{FF2B5EF4-FFF2-40B4-BE49-F238E27FC236}">
                    <a16:creationId xmlns:a16="http://schemas.microsoft.com/office/drawing/2014/main" id="{7F677346-83C3-436F-8B70-27DBCD830984}"/>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31;p22">
                <a:extLst>
                  <a:ext uri="{FF2B5EF4-FFF2-40B4-BE49-F238E27FC236}">
                    <a16:creationId xmlns:a16="http://schemas.microsoft.com/office/drawing/2014/main" id="{56FA2ED7-FF39-4C5B-B73C-1DB8D15C38BF}"/>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432;p22">
              <a:extLst>
                <a:ext uri="{FF2B5EF4-FFF2-40B4-BE49-F238E27FC236}">
                  <a16:creationId xmlns:a16="http://schemas.microsoft.com/office/drawing/2014/main" id="{B0530E60-DBC1-4BC6-9136-C8D2A13A034B}"/>
                </a:ext>
              </a:extLst>
            </p:cNvPr>
            <p:cNvGrpSpPr/>
            <p:nvPr/>
          </p:nvGrpSpPr>
          <p:grpSpPr>
            <a:xfrm rot="-7159447">
              <a:off x="8478063" y="2524349"/>
              <a:ext cx="941689" cy="727305"/>
              <a:chOff x="5517750" y="1707725"/>
              <a:chExt cx="618800" cy="477925"/>
            </a:xfrm>
          </p:grpSpPr>
          <p:sp>
            <p:nvSpPr>
              <p:cNvPr id="86" name="Google Shape;433;p22">
                <a:extLst>
                  <a:ext uri="{FF2B5EF4-FFF2-40B4-BE49-F238E27FC236}">
                    <a16:creationId xmlns:a16="http://schemas.microsoft.com/office/drawing/2014/main" id="{1C6A4C79-9084-4AF4-B411-9D9C28BD9BEB}"/>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4;p22">
                <a:extLst>
                  <a:ext uri="{FF2B5EF4-FFF2-40B4-BE49-F238E27FC236}">
                    <a16:creationId xmlns:a16="http://schemas.microsoft.com/office/drawing/2014/main" id="{FCB4C928-29B9-43A4-962A-898D606B745B}"/>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5;p22">
                <a:extLst>
                  <a:ext uri="{FF2B5EF4-FFF2-40B4-BE49-F238E27FC236}">
                    <a16:creationId xmlns:a16="http://schemas.microsoft.com/office/drawing/2014/main" id="{8B2DCEAA-A14D-487B-A1FF-8B6825CB3CA4}"/>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6;p22">
                <a:extLst>
                  <a:ext uri="{FF2B5EF4-FFF2-40B4-BE49-F238E27FC236}">
                    <a16:creationId xmlns:a16="http://schemas.microsoft.com/office/drawing/2014/main" id="{F01FBBB9-4094-4489-9C4D-DF5592CD059A}"/>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7;p22">
                <a:extLst>
                  <a:ext uri="{FF2B5EF4-FFF2-40B4-BE49-F238E27FC236}">
                    <a16:creationId xmlns:a16="http://schemas.microsoft.com/office/drawing/2014/main" id="{B1C563E0-8D96-4C55-845C-AB36DDCE94BD}"/>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438;p22">
              <a:extLst>
                <a:ext uri="{FF2B5EF4-FFF2-40B4-BE49-F238E27FC236}">
                  <a16:creationId xmlns:a16="http://schemas.microsoft.com/office/drawing/2014/main" id="{08A473C3-E76D-423D-9E9E-4521191D8C09}"/>
                </a:ext>
              </a:extLst>
            </p:cNvPr>
            <p:cNvGrpSpPr/>
            <p:nvPr/>
          </p:nvGrpSpPr>
          <p:grpSpPr>
            <a:xfrm>
              <a:off x="8001025" y="2341963"/>
              <a:ext cx="113650" cy="99750"/>
              <a:chOff x="5042000" y="1255775"/>
              <a:chExt cx="113650" cy="99750"/>
            </a:xfrm>
          </p:grpSpPr>
          <p:sp>
            <p:nvSpPr>
              <p:cNvPr id="83" name="Google Shape;439;p22">
                <a:extLst>
                  <a:ext uri="{FF2B5EF4-FFF2-40B4-BE49-F238E27FC236}">
                    <a16:creationId xmlns:a16="http://schemas.microsoft.com/office/drawing/2014/main" id="{3E4DBD9D-FAED-4B68-8239-3614C9CE4D2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0;p22">
                <a:extLst>
                  <a:ext uri="{FF2B5EF4-FFF2-40B4-BE49-F238E27FC236}">
                    <a16:creationId xmlns:a16="http://schemas.microsoft.com/office/drawing/2014/main" id="{1D637D85-60B9-4234-A476-968A42FED79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1;p22">
                <a:extLst>
                  <a:ext uri="{FF2B5EF4-FFF2-40B4-BE49-F238E27FC236}">
                    <a16:creationId xmlns:a16="http://schemas.microsoft.com/office/drawing/2014/main" id="{9759581A-B65A-41C7-9E0D-7B56E1DE792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442;p22">
              <a:extLst>
                <a:ext uri="{FF2B5EF4-FFF2-40B4-BE49-F238E27FC236}">
                  <a16:creationId xmlns:a16="http://schemas.microsoft.com/office/drawing/2014/main" id="{5BE82CF6-B09A-4D82-9AF7-F19E688A22A7}"/>
                </a:ext>
              </a:extLst>
            </p:cNvPr>
            <p:cNvGrpSpPr/>
            <p:nvPr/>
          </p:nvGrpSpPr>
          <p:grpSpPr>
            <a:xfrm>
              <a:off x="7778175" y="3202738"/>
              <a:ext cx="113650" cy="99750"/>
              <a:chOff x="5042000" y="1255775"/>
              <a:chExt cx="113650" cy="99750"/>
            </a:xfrm>
          </p:grpSpPr>
          <p:sp>
            <p:nvSpPr>
              <p:cNvPr id="80" name="Google Shape;443;p22">
                <a:extLst>
                  <a:ext uri="{FF2B5EF4-FFF2-40B4-BE49-F238E27FC236}">
                    <a16:creationId xmlns:a16="http://schemas.microsoft.com/office/drawing/2014/main" id="{4305037E-3108-4087-A6D1-E3879BA7968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4;p22">
                <a:extLst>
                  <a:ext uri="{FF2B5EF4-FFF2-40B4-BE49-F238E27FC236}">
                    <a16:creationId xmlns:a16="http://schemas.microsoft.com/office/drawing/2014/main" id="{DD7612E2-04D9-407C-8FA5-1C06D0FADB93}"/>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5;p22">
                <a:extLst>
                  <a:ext uri="{FF2B5EF4-FFF2-40B4-BE49-F238E27FC236}">
                    <a16:creationId xmlns:a16="http://schemas.microsoft.com/office/drawing/2014/main" id="{27C6064A-6502-4506-BD9E-C76CC9013B7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anim calcmode="lin" valueType="num">
                                      <p:cBhvr>
                                        <p:cTn id="22" dur="500" fill="hold"/>
                                        <p:tgtEl>
                                          <p:spTgt spid="37"/>
                                        </p:tgtEl>
                                        <p:attrNameLst>
                                          <p:attrName>ppt_x</p:attrName>
                                        </p:attrNameLst>
                                      </p:cBhvr>
                                      <p:tavLst>
                                        <p:tav tm="0">
                                          <p:val>
                                            <p:strVal val="#ppt_x"/>
                                          </p:val>
                                        </p:tav>
                                        <p:tav tm="100000">
                                          <p:val>
                                            <p:strVal val="#ppt_x"/>
                                          </p:val>
                                        </p:tav>
                                      </p:tavLst>
                                    </p:anim>
                                    <p:anim calcmode="lin" valueType="num">
                                      <p:cBhvr>
                                        <p:cTn id="2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anim calcmode="lin" valueType="num">
                                      <p:cBhvr>
                                        <p:cTn id="29" dur="500" fill="hold"/>
                                        <p:tgtEl>
                                          <p:spTgt spid="38"/>
                                        </p:tgtEl>
                                        <p:attrNameLst>
                                          <p:attrName>ppt_x</p:attrName>
                                        </p:attrNameLst>
                                      </p:cBhvr>
                                      <p:tavLst>
                                        <p:tav tm="0">
                                          <p:val>
                                            <p:strVal val="#ppt_x"/>
                                          </p:val>
                                        </p:tav>
                                        <p:tav tm="100000">
                                          <p:val>
                                            <p:strVal val="#ppt_x"/>
                                          </p:val>
                                        </p:tav>
                                      </p:tavLst>
                                    </p:anim>
                                    <p:anim calcmode="lin" valueType="num">
                                      <p:cBhvr>
                                        <p:cTn id="3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anim calcmode="lin" valueType="num">
                                      <p:cBhvr>
                                        <p:cTn id="43" dur="500" fill="hold"/>
                                        <p:tgtEl>
                                          <p:spTgt spid="41"/>
                                        </p:tgtEl>
                                        <p:attrNameLst>
                                          <p:attrName>ppt_x</p:attrName>
                                        </p:attrNameLst>
                                      </p:cBhvr>
                                      <p:tavLst>
                                        <p:tav tm="0">
                                          <p:val>
                                            <p:strVal val="#ppt_x"/>
                                          </p:val>
                                        </p:tav>
                                        <p:tav tm="100000">
                                          <p:val>
                                            <p:strVal val="#ppt_x"/>
                                          </p:val>
                                        </p:tav>
                                      </p:tavLst>
                                    </p:anim>
                                    <p:anim calcmode="lin" valueType="num">
                                      <p:cBhvr>
                                        <p:cTn id="4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anim calcmode="lin" valueType="num">
                                      <p:cBhvr>
                                        <p:cTn id="50" dur="500" fill="hold"/>
                                        <p:tgtEl>
                                          <p:spTgt spid="40"/>
                                        </p:tgtEl>
                                        <p:attrNameLst>
                                          <p:attrName>ppt_x</p:attrName>
                                        </p:attrNameLst>
                                      </p:cBhvr>
                                      <p:tavLst>
                                        <p:tav tm="0">
                                          <p:val>
                                            <p:strVal val="#ppt_x"/>
                                          </p:val>
                                        </p:tav>
                                        <p:tav tm="100000">
                                          <p:val>
                                            <p:strVal val="#ppt_x"/>
                                          </p:val>
                                        </p:tav>
                                      </p:tavLst>
                                    </p:anim>
                                    <p:anim calcmode="lin" valueType="num">
                                      <p:cBhvr>
                                        <p:cTn id="51"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63888" y="775335"/>
            <a:ext cx="5414377" cy="4254500"/>
          </a:xfrm>
          <a:prstGeom prst="rect">
            <a:avLst/>
          </a:prstGeom>
        </p:spPr>
      </p:pic>
      <p:sp>
        <p:nvSpPr>
          <p:cNvPr id="9" name="Text Box 8"/>
          <p:cNvSpPr txBox="1">
            <a:spLocks noChangeArrowheads="1"/>
          </p:cNvSpPr>
          <p:nvPr/>
        </p:nvSpPr>
        <p:spPr bwMode="auto">
          <a:xfrm>
            <a:off x="4500245" y="2715895"/>
            <a:ext cx="4262120" cy="13836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50000"/>
              </a:lnSpc>
              <a:spcBef>
                <a:spcPct val="50000"/>
              </a:spcBef>
            </a:pPr>
            <a:endParaRPr lang="en-US" sz="2800" b="1">
              <a:solidFill>
                <a:schemeClr val="accent5">
                  <a:lumMod val="50000"/>
                </a:schemeClr>
              </a:solidFill>
              <a:latin typeface="Times New Roman" panose="02020603050405020304" pitchFamily="18" charset="0"/>
              <a:cs typeface="Times New Roman" panose="02020603050405020304" pitchFamily="18" charset="0"/>
              <a:sym typeface="+mn-ea"/>
            </a:endParaRPr>
          </a:p>
          <a:p>
            <a:pPr algn="ctr" eaLnBrk="1" hangingPunct="1">
              <a:lnSpc>
                <a:spcPct val="100000"/>
              </a:lnSpc>
              <a:spcBef>
                <a:spcPct val="50000"/>
              </a:spcBef>
            </a:pPr>
            <a:r>
              <a:rPr lang="en-GB" altLang="en-US" sz="2800" b="1">
                <a:solidFill>
                  <a:schemeClr val="accent5">
                    <a:lumMod val="50000"/>
                  </a:schemeClr>
                </a:solidFill>
                <a:latin typeface="Times New Roman" panose="02020603050405020304" pitchFamily="18" charset="0"/>
                <a:cs typeface="Times New Roman" panose="02020603050405020304" pitchFamily="18" charset="0"/>
                <a:sym typeface="+mn-ea"/>
              </a:rPr>
              <a:t>Chỉ những k</a:t>
            </a:r>
            <a:r>
              <a:rPr lang="en-US" sz="2800" b="1">
                <a:solidFill>
                  <a:schemeClr val="accent5">
                    <a:lumMod val="50000"/>
                  </a:schemeClr>
                </a:solidFill>
                <a:latin typeface="Times New Roman" panose="02020603050405020304" pitchFamily="18" charset="0"/>
                <a:cs typeface="Times New Roman" panose="02020603050405020304" pitchFamily="18" charset="0"/>
                <a:sym typeface="+mn-ea"/>
              </a:rPr>
              <a:t>hó khăn, gian lao, vất vả trong cuộc sống</a:t>
            </a:r>
            <a:endParaRPr lang="en-US" sz="2800" b="1" i="1">
              <a:solidFill>
                <a:schemeClr val="accent5">
                  <a:lumMod val="50000"/>
                </a:schemeClr>
              </a:solidFill>
              <a:latin typeface="Times New Roman" panose="02020603050405020304" pitchFamily="18" charset="0"/>
              <a:cs typeface="Times New Roman" panose="02020603050405020304" pitchFamily="18" charset="0"/>
              <a:sym typeface="+mn-ea"/>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80000">
            <a:off x="3841750" y="2595880"/>
            <a:ext cx="965835" cy="512445"/>
          </a:xfrm>
          <a:prstGeom prst="rect">
            <a:avLst/>
          </a:prstGeom>
        </p:spPr>
      </p:pic>
      <p:sp>
        <p:nvSpPr>
          <p:cNvPr id="2" name="Text Box 1"/>
          <p:cNvSpPr txBox="1"/>
          <p:nvPr/>
        </p:nvSpPr>
        <p:spPr>
          <a:xfrm>
            <a:off x="4355976" y="2139950"/>
            <a:ext cx="4506719" cy="523220"/>
          </a:xfrm>
          <a:prstGeom prst="rect">
            <a:avLst/>
          </a:prstGeom>
          <a:noFill/>
        </p:spPr>
        <p:txBody>
          <a:bodyPr wrap="square" rtlCol="0" anchor="t">
            <a:spAutoFit/>
            <a:scene3d>
              <a:camera prst="orthographicFront"/>
              <a:lightRig rig="threePt" dir="t"/>
            </a:scene3d>
          </a:bodyPr>
          <a:lstStyle/>
          <a:p>
            <a:r>
              <a:rPr lang="en-GB" altLang="en-US" sz="2800" b="1">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 Lên thác xuống ghềnh</a:t>
            </a:r>
          </a:p>
        </p:txBody>
      </p:sp>
      <p:pic>
        <p:nvPicPr>
          <p:cNvPr id="3" name="Picture 2"/>
          <p:cNvPicPr>
            <a:picLocks noChangeAspect="1"/>
          </p:cNvPicPr>
          <p:nvPr/>
        </p:nvPicPr>
        <p:blipFill>
          <a:blip r:embed="rId6"/>
          <a:stretch>
            <a:fillRect/>
          </a:stretch>
        </p:blipFill>
        <p:spPr>
          <a:xfrm flipH="1">
            <a:off x="-107950" y="687070"/>
            <a:ext cx="4015740" cy="4678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139950"/>
            <a:ext cx="2828925" cy="2758440"/>
          </a:xfrm>
          <a:prstGeom prst="rect">
            <a:avLst/>
          </a:prstGeom>
        </p:spPr>
      </p:pic>
      <p:pic>
        <p:nvPicPr>
          <p:cNvPr id="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3260" y="123190"/>
            <a:ext cx="3625215" cy="1796415"/>
          </a:xfrm>
          <a:prstGeom prst="rect">
            <a:avLst/>
          </a:prstGeom>
        </p:spPr>
      </p:pic>
      <p:sp>
        <p:nvSpPr>
          <p:cNvPr id="30" name="Text Box 4"/>
          <p:cNvSpPr txBox="1">
            <a:spLocks noChangeArrowheads="1"/>
          </p:cNvSpPr>
          <p:nvPr/>
        </p:nvSpPr>
        <p:spPr bwMode="auto">
          <a:xfrm>
            <a:off x="683181" y="698921"/>
            <a:ext cx="382905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6"/>
                </a:solidFill>
                <a:latin typeface="Times New Roman" panose="02020603050405020304" pitchFamily="18" charset="0"/>
                <a:cs typeface="Times New Roman" panose="02020603050405020304" pitchFamily="18" charset="0"/>
              </a:rPr>
              <a:t>b) Góp gió thành bão</a:t>
            </a:r>
          </a:p>
        </p:txBody>
      </p:sp>
      <p:sp>
        <p:nvSpPr>
          <p:cNvPr id="108" name="Rectangle 107"/>
          <p:cNvSpPr/>
          <p:nvPr/>
        </p:nvSpPr>
        <p:spPr>
          <a:xfrm>
            <a:off x="2339089" y="4228492"/>
            <a:ext cx="5933034" cy="523220"/>
          </a:xfrm>
          <a:prstGeom prst="rect">
            <a:avLst/>
          </a:prstGeom>
          <a:solidFill>
            <a:schemeClr val="accent6"/>
          </a:solidFill>
          <a:ln w="38100">
            <a:solidFill>
              <a:srgbClr val="00B050"/>
            </a:solidFill>
          </a:ln>
        </p:spPr>
        <p:txBody>
          <a:bodyPr wrap="none">
            <a:spAutoFit/>
          </a:bodyPr>
          <a:lstStyle/>
          <a:p>
            <a:pPr eaLnBrk="1" hangingPunct="1">
              <a:spcBef>
                <a:spcPct val="50000"/>
              </a:spcBef>
            </a:pPr>
            <a:r>
              <a:rPr lang="en-US" sz="2800" b="1">
                <a:latin typeface="Times New Roman" panose="02020603050405020304" pitchFamily="18" charset="0"/>
                <a:cs typeface="Times New Roman" panose="02020603050405020304" pitchFamily="18" charset="0"/>
              </a:rPr>
              <a:t>Tích tụ nhiều cái nhỏ sẽ thành cái lớn</a:t>
            </a:r>
          </a:p>
        </p:txBody>
      </p:sp>
      <p:pic>
        <p:nvPicPr>
          <p:cNvPr id="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27855" y="164465"/>
            <a:ext cx="4288790" cy="3865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barn(inVertical)">
                                      <p:cBhvr>
                                        <p:cTn id="2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Text Placeholder 2"/>
          <p:cNvSpPr>
            <a:spLocks noGrp="1"/>
          </p:cNvSpPr>
          <p:nvPr>
            <p:ph type="body" idx="1"/>
          </p:nvPr>
        </p:nvSpPr>
        <p:spPr/>
        <p:txBody>
          <a:bodyPr/>
          <a:lstStyle/>
          <a:p>
            <a:endParaRPr lang="en-GB" altLang="en-US"/>
          </a:p>
        </p:txBody>
      </p:sp>
      <p:pic>
        <p:nvPicPr>
          <p:cNvPr id="4" name="các hiện tượng thời tiết">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6570" y="123190"/>
            <a:ext cx="3683000" cy="1796415"/>
          </a:xfrm>
          <a:prstGeom prst="rect">
            <a:avLst/>
          </a:prstGeom>
        </p:spPr>
      </p:pic>
      <p:sp>
        <p:nvSpPr>
          <p:cNvPr id="30" name="Text Box 4"/>
          <p:cNvSpPr txBox="1">
            <a:spLocks noChangeArrowheads="1"/>
          </p:cNvSpPr>
          <p:nvPr/>
        </p:nvSpPr>
        <p:spPr bwMode="auto">
          <a:xfrm>
            <a:off x="467916" y="698921"/>
            <a:ext cx="382905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latin typeface="Times New Roman" panose="02020603050405020304" pitchFamily="18" charset="0"/>
                <a:cs typeface="Times New Roman" panose="02020603050405020304" pitchFamily="18" charset="0"/>
              </a:rPr>
              <a:t> c) </a:t>
            </a:r>
            <a:r>
              <a:rPr lang="en-US" sz="2800" b="1">
                <a:solidFill>
                  <a:schemeClr val="accent6"/>
                </a:solidFill>
                <a:latin typeface="Times New Roman" panose="02020603050405020304" pitchFamily="18" charset="0"/>
                <a:cs typeface="Times New Roman" panose="02020603050405020304" pitchFamily="18" charset="0"/>
              </a:rPr>
              <a:t>Nước chảy đá mòn</a:t>
            </a:r>
          </a:p>
        </p:txBody>
      </p:sp>
      <p:sp>
        <p:nvSpPr>
          <p:cNvPr id="108" name="Rectangle 107"/>
          <p:cNvSpPr/>
          <p:nvPr/>
        </p:nvSpPr>
        <p:spPr>
          <a:xfrm>
            <a:off x="630055" y="4227857"/>
            <a:ext cx="7883890" cy="523220"/>
          </a:xfrm>
          <a:prstGeom prst="rect">
            <a:avLst/>
          </a:prstGeom>
          <a:solidFill>
            <a:schemeClr val="accent6"/>
          </a:solidFill>
          <a:ln w="38100">
            <a:solidFill>
              <a:srgbClr val="00B050"/>
            </a:solidFill>
          </a:ln>
        </p:spPr>
        <p:txBody>
          <a:bodyPr wrap="none">
            <a:spAutoFit/>
          </a:bodyPr>
          <a:lstStyle/>
          <a:p>
            <a:pPr algn="l" eaLnBrk="1" hangingPunct="1">
              <a:spcBef>
                <a:spcPct val="50000"/>
              </a:spcBef>
            </a:pPr>
            <a:r>
              <a:rPr lang="en-US" sz="2800" b="1">
                <a:latin typeface="Times New Roman" panose="02020603050405020304" pitchFamily="18" charset="0"/>
                <a:cs typeface="Times New Roman" panose="02020603050405020304" pitchFamily="18" charset="0"/>
              </a:rPr>
              <a:t>Bền bỉ, quyết tâm thì việc dù khó cũng thành công</a:t>
            </a:r>
          </a:p>
        </p:txBody>
      </p:sp>
      <p:pic>
        <p:nvPicPr>
          <p:cNvPr id="4" name="Picture 3" descr="unnamed"/>
          <p:cNvPicPr>
            <a:picLocks noChangeAspect="1"/>
          </p:cNvPicPr>
          <p:nvPr/>
        </p:nvPicPr>
        <p:blipFill>
          <a:blip r:embed="rId4"/>
          <a:stretch>
            <a:fillRect/>
          </a:stretch>
        </p:blipFill>
        <p:spPr>
          <a:xfrm>
            <a:off x="4283710" y="411480"/>
            <a:ext cx="4876800" cy="3627755"/>
          </a:xfrm>
          <a:prstGeom prst="rect">
            <a:avLst/>
          </a:prstGeom>
        </p:spPr>
      </p:pic>
      <p:pic>
        <p:nvPicPr>
          <p:cNvPr id="5" name="Picture 3"/>
          <p:cNvPicPr>
            <a:picLocks noChangeAspect="1"/>
          </p:cNvPicPr>
          <p:nvPr/>
        </p:nvPicPr>
        <p:blipFill>
          <a:blip r:embed="rId5"/>
          <a:srcRect/>
          <a:stretch>
            <a:fillRect/>
          </a:stretch>
        </p:blipFill>
        <p:spPr>
          <a:xfrm>
            <a:off x="547370" y="1995805"/>
            <a:ext cx="3632200" cy="20434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wipe(left)">
                                      <p:cBhvr>
                                        <p:cTn id="2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050" y="123190"/>
            <a:ext cx="4524375" cy="1796415"/>
          </a:xfrm>
          <a:prstGeom prst="rect">
            <a:avLst/>
          </a:prstGeom>
        </p:spPr>
      </p:pic>
      <p:sp>
        <p:nvSpPr>
          <p:cNvPr id="30" name="Text Box 4"/>
          <p:cNvSpPr txBox="1">
            <a:spLocks noChangeArrowheads="1"/>
          </p:cNvSpPr>
          <p:nvPr/>
        </p:nvSpPr>
        <p:spPr bwMode="auto">
          <a:xfrm>
            <a:off x="44450" y="699135"/>
            <a:ext cx="469900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cs typeface="Arial" panose="020B0604020202020204" pitchFamily="34" charset="0"/>
              </a:rPr>
              <a:t>c) </a:t>
            </a:r>
            <a:r>
              <a:rPr lang="en-US" sz="2800" b="1">
                <a:solidFill>
                  <a:schemeClr val="accent6"/>
                </a:solidFill>
                <a:cs typeface="Arial" panose="020B0604020202020204" pitchFamily="34" charset="0"/>
              </a:rPr>
              <a:t>Khoai đất lạ, mạ đất quen</a:t>
            </a:r>
          </a:p>
        </p:txBody>
      </p:sp>
      <p:sp>
        <p:nvSpPr>
          <p:cNvPr id="108" name="Rectangle 107"/>
          <p:cNvSpPr/>
          <p:nvPr/>
        </p:nvSpPr>
        <p:spPr>
          <a:xfrm>
            <a:off x="4132363" y="3796057"/>
            <a:ext cx="4818947" cy="1169551"/>
          </a:xfrm>
          <a:prstGeom prst="rect">
            <a:avLst/>
          </a:prstGeom>
          <a:solidFill>
            <a:schemeClr val="accent6"/>
          </a:solidFill>
          <a:ln w="38100">
            <a:solidFill>
              <a:srgbClr val="00B050"/>
            </a:solidFill>
          </a:ln>
        </p:spPr>
        <p:txBody>
          <a:bodyPr wrap="none">
            <a:spAutoFit/>
          </a:bodyPr>
          <a:lstStyle/>
          <a:p>
            <a:pPr indent="18415" algn="ctr" eaLnBrk="1" hangingPunct="1">
              <a:spcBef>
                <a:spcPct val="50000"/>
              </a:spcBef>
            </a:pPr>
            <a:r>
              <a:rPr lang="en-US" sz="2800" b="1">
                <a:latin typeface="Times New Roman" panose="02020603050405020304" pitchFamily="18" charset="0"/>
                <a:cs typeface="Times New Roman" panose="02020603050405020304" pitchFamily="18" charset="0"/>
                <a:sym typeface="+mn-ea"/>
              </a:rPr>
              <a:t>K</a:t>
            </a:r>
            <a:r>
              <a:rPr lang="vi-VN" sz="2800" b="1">
                <a:latin typeface="Times New Roman" panose="02020603050405020304" pitchFamily="18" charset="0"/>
                <a:cs typeface="Times New Roman" panose="02020603050405020304" pitchFamily="18" charset="0"/>
                <a:sym typeface="+mn-ea"/>
              </a:rPr>
              <a:t>hoai trồng nơi đất mới;</a:t>
            </a:r>
          </a:p>
          <a:p>
            <a:pPr algn="r" eaLnBrk="1" hangingPunct="1">
              <a:spcBef>
                <a:spcPct val="50000"/>
              </a:spcBef>
            </a:pPr>
            <a:r>
              <a:rPr lang="vi-VN" sz="2800" b="1">
                <a:latin typeface="Times New Roman" panose="02020603050405020304" pitchFamily="18" charset="0"/>
                <a:cs typeface="Times New Roman" panose="02020603050405020304" pitchFamily="18" charset="0"/>
                <a:sym typeface="+mn-ea"/>
              </a:rPr>
              <a:t> mạ trồng nơi đất quen thì tốt </a:t>
            </a:r>
          </a:p>
        </p:txBody>
      </p:sp>
      <p:pic>
        <p:nvPicPr>
          <p:cNvPr id="11" name="Picture 11"/>
          <p:cNvPicPr>
            <a:picLocks noChangeAspect="1"/>
          </p:cNvPicPr>
          <p:nvPr/>
        </p:nvPicPr>
        <p:blipFill>
          <a:blip r:embed="rId4"/>
          <a:srcRect/>
          <a:stretch>
            <a:fillRect/>
          </a:stretch>
        </p:blipFill>
        <p:spPr>
          <a:xfrm>
            <a:off x="5005070" y="195580"/>
            <a:ext cx="3704590" cy="2469515"/>
          </a:xfrm>
          <a:prstGeom prst="rect">
            <a:avLst/>
          </a:prstGeom>
        </p:spPr>
      </p:pic>
      <p:pic>
        <p:nvPicPr>
          <p:cNvPr id="13" name="Picture 13"/>
          <p:cNvPicPr>
            <a:picLocks noChangeAspect="1"/>
          </p:cNvPicPr>
          <p:nvPr/>
        </p:nvPicPr>
        <p:blipFill>
          <a:blip r:embed="rId5"/>
          <a:srcRect/>
          <a:stretch>
            <a:fillRect/>
          </a:stretch>
        </p:blipFill>
        <p:spPr>
          <a:xfrm>
            <a:off x="146050" y="2564130"/>
            <a:ext cx="3696335" cy="2449195"/>
          </a:xfrm>
          <a:prstGeom prst="rect">
            <a:avLst/>
          </a:prstGeom>
        </p:spPr>
      </p:pic>
      <p:pic>
        <p:nvPicPr>
          <p:cNvPr id="10" name="Picture 10"/>
          <p:cNvPicPr>
            <a:picLocks noChangeAspect="1"/>
          </p:cNvPicPr>
          <p:nvPr/>
        </p:nvPicPr>
        <p:blipFill>
          <a:blip r:embed="rId6"/>
          <a:srcRect/>
          <a:stretch>
            <a:fillRect/>
          </a:stretch>
        </p:blipFill>
        <p:spPr>
          <a:xfrm>
            <a:off x="2555875" y="1851660"/>
            <a:ext cx="3980180" cy="18834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barn(inVertical)">
                                      <p:cBhvr>
                                        <p:cTn id="4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lippines"/>
          <p:cNvPicPr>
            <a:picLocks noChangeAspect="1"/>
          </p:cNvPicPr>
          <p:nvPr/>
        </p:nvPicPr>
        <p:blipFill>
          <a:blip r:embed="rId2"/>
          <a:stretch>
            <a:fillRect/>
          </a:stretch>
        </p:blipFill>
        <p:spPr>
          <a:xfrm>
            <a:off x="0" y="-7620"/>
            <a:ext cx="9144635" cy="5144135"/>
          </a:xfrm>
          <a:prstGeom prst="rect">
            <a:avLst/>
          </a:prstGeom>
        </p:spPr>
      </p:pic>
      <p:pic>
        <p:nvPicPr>
          <p:cNvPr id="10"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32000" y="411480"/>
            <a:ext cx="6491605" cy="161671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Đặt câu với một trong </a:t>
            </a:r>
          </a:p>
          <a:p>
            <a:pPr algn="l" eaLnBrk="1" hangingPunct="1">
              <a:lnSpc>
                <a:spcPct val="70000"/>
              </a:lnSpc>
              <a:spcBef>
                <a:spcPct val="50000"/>
              </a:spcBef>
              <a:buSzTx/>
            </a:pPr>
            <a:r>
              <a:rPr sz="3200" b="1">
                <a:solidFill>
                  <a:srgbClr val="FFFFFF"/>
                </a:solidFill>
              </a:rPr>
              <a:t>các từ ngữ vừa tìm được.</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6"/>
          <p:cNvSpPr txBox="1">
            <a:spLocks noGrp="1"/>
          </p:cNvSpPr>
          <p:nvPr>
            <p:ph type="title"/>
          </p:nvPr>
        </p:nvSpPr>
        <p:spPr>
          <a:xfrm>
            <a:off x="683380" y="33884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SVN-Shintia Script" panose="02000804000000020003" charset="0"/>
                <a:cs typeface="SVN-Shintia Script" panose="02000804000000020003" charset="0"/>
              </a:rPr>
              <a:t>Mục tiêu bài học</a:t>
            </a:r>
          </a:p>
        </p:txBody>
      </p:sp>
      <p:sp>
        <p:nvSpPr>
          <p:cNvPr id="2" name="Subtitle 1"/>
          <p:cNvSpPr>
            <a:spLocks noGrp="1"/>
          </p:cNvSpPr>
          <p:nvPr>
            <p:ph type="subTitle" idx="1"/>
          </p:nvPr>
        </p:nvSpPr>
        <p:spPr/>
        <p:txBody>
          <a:bodyPr/>
          <a:lstStyle/>
          <a:p>
            <a:pPr marL="415290" indent="546100" algn="just"/>
            <a:r>
              <a:rPr lang="en-GB" altLang="en-US" sz="2400" b="1">
                <a:latin typeface="Times New Roman" panose="02020603050405020304" charset="0"/>
                <a:cs typeface="Times New Roman" panose="02020603050405020304" charset="0"/>
              </a:rPr>
              <a:t>Hiểu nghĩa từ thiên nhiên; nắm được từ ngữ chỉ sự vật, hiện tượng thiên nhiên trong một số thành ngữ, tục ngữ; tìm được từ ngữ tả không gian, tả sông nước và đặt câu với một từ ngữ tìm được.</a:t>
            </a:r>
          </a:p>
          <a:p>
            <a:pPr marL="415290" indent="546100" algn="just"/>
            <a:endParaRPr lang="en-GB" altLang="en-US" sz="2400" b="1">
              <a:latin typeface="Times New Roman" panose="02020603050405020304" charset="0"/>
              <a:cs typeface="Times New Roman" panose="02020603050405020304" charset="0"/>
            </a:endParaRPr>
          </a:p>
          <a:p>
            <a:pPr marL="415290" indent="546100" algn="just"/>
            <a:r>
              <a:rPr lang="en-GB" altLang="en-US" sz="2400" b="1">
                <a:latin typeface="Times New Roman" panose="02020603050405020304" charset="0"/>
                <a:cs typeface="Times New Roman" panose="02020603050405020304" charset="0"/>
              </a:rPr>
              <a:t>Hiểu biết về môi trường thiên nhiên Việt Nam và nước ngoài, c</a:t>
            </a:r>
            <a:r>
              <a:rPr lang="en-GB" altLang="en-US" sz="2400" b="1">
                <a:latin typeface="Times New Roman" panose="02020603050405020304" charset="0"/>
                <a:cs typeface="Times New Roman" panose="02020603050405020304" charset="0"/>
                <a:sym typeface="+mn-ea"/>
              </a:rPr>
              <a:t>ó ý thức bảo vệ thiên nhiên. </a:t>
            </a:r>
          </a:p>
        </p:txBody>
      </p:sp>
      <p:sp>
        <p:nvSpPr>
          <p:cNvPr id="1542" name="Google Shape;1542;p47"/>
          <p:cNvSpPr/>
          <p:nvPr/>
        </p:nvSpPr>
        <p:spPr>
          <a:xfrm>
            <a:off x="1259840" y="163576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3" name="Google Shape;1542;p47"/>
          <p:cNvSpPr/>
          <p:nvPr/>
        </p:nvSpPr>
        <p:spPr>
          <a:xfrm>
            <a:off x="1331595" y="343535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880000">
            <a:off x="7956550" y="3426460"/>
            <a:ext cx="1421130" cy="237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barn(inVertical)">
                                      <p:cBhvr>
                                        <p:cTn id="7" dur="500"/>
                                        <p:tgtEl>
                                          <p:spTgt spid="8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42"/>
                                        </p:tgtEl>
                                        <p:attrNameLst>
                                          <p:attrName>style.visibility</p:attrName>
                                        </p:attrNameLst>
                                      </p:cBhvr>
                                      <p:to>
                                        <p:strVal val="visible"/>
                                      </p:to>
                                    </p:set>
                                    <p:animEffect transition="in" filter="barn(inVertical)">
                                      <p:cBhvr>
                                        <p:cTn id="21" dur="500"/>
                                        <p:tgtEl>
                                          <p:spTgt spid="15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barn(inVertic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0"/>
      <p:bldP spid="2" grpId="0" uiExpand="1" build="p"/>
      <p:bldP spid="154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85" y="123190"/>
            <a:ext cx="7315200" cy="2061845"/>
          </a:xfrm>
          <a:prstGeom prst="rect">
            <a:avLst/>
          </a:prstGeom>
        </p:spPr>
      </p:pic>
      <p:sp>
        <p:nvSpPr>
          <p:cNvPr id="11" name="Text Box 10"/>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13"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98" y="2374632"/>
            <a:ext cx="4572000" cy="2738729"/>
          </a:xfrm>
          <a:prstGeom prst="rect">
            <a:avLst/>
          </a:prstGeom>
        </p:spPr>
      </p:pic>
      <p:grpSp>
        <p:nvGrpSpPr>
          <p:cNvPr id="6" name="Google Shape;377;p22">
            <a:extLst>
              <a:ext uri="{FF2B5EF4-FFF2-40B4-BE49-F238E27FC236}">
                <a16:creationId xmlns:a16="http://schemas.microsoft.com/office/drawing/2014/main" id="{A844C4F1-9812-4EE2-8D8B-E03B7D03023D}"/>
              </a:ext>
            </a:extLst>
          </p:cNvPr>
          <p:cNvGrpSpPr/>
          <p:nvPr/>
        </p:nvGrpSpPr>
        <p:grpSpPr>
          <a:xfrm rot="5400000">
            <a:off x="-251816" y="-93089"/>
            <a:ext cx="1475504" cy="1321654"/>
            <a:chOff x="-813174" y="1753753"/>
            <a:chExt cx="2701195" cy="2419543"/>
          </a:xfrm>
        </p:grpSpPr>
        <p:sp>
          <p:nvSpPr>
            <p:cNvPr id="7" name="Google Shape;378;p22">
              <a:extLst>
                <a:ext uri="{FF2B5EF4-FFF2-40B4-BE49-F238E27FC236}">
                  <a16:creationId xmlns:a16="http://schemas.microsoft.com/office/drawing/2014/main" id="{07F8B302-D581-4FCD-8911-7F627DFC696E}"/>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id="{585B27D4-EA7B-4675-8D84-12BB1F432990}"/>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E6992A11-3A7F-4F78-BA0E-C3CEF778AC18}"/>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AC8762CE-43E8-4FB7-B8AB-FC30BF0E2B0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42D16C90-D443-441A-A3E8-E51F51AC9B3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FA7D2CF0-6B0D-41A4-BD65-8F7AEFDFFC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3A1B9EED-939B-4F90-BE3E-60C95323E912}"/>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9C9F7493-8AF8-4D37-93A2-58A9C5E92F26}"/>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9653004C-BB42-44E5-AD77-E43E89F9D08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62F744C1-8CD9-4468-8C4D-E2228D523984}"/>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88;p22">
              <a:extLst>
                <a:ext uri="{FF2B5EF4-FFF2-40B4-BE49-F238E27FC236}">
                  <a16:creationId xmlns:a16="http://schemas.microsoft.com/office/drawing/2014/main" id="{37D7B29B-1B04-43B6-9F72-71A2354A5D93}"/>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A668BD0B-1328-41F5-9FB9-6E11F94C5C3B}"/>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CE2617A7-DEEB-4254-864C-89264BE52B63}"/>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5F99DD49-2DAA-4C0A-9AF7-3FFC3297D05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DFBD63B7-A428-4D93-9D19-FC86C4310FC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E7C59D98-9C6A-426C-A2AA-DD453B1359FC}"/>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9F6EBE4-524E-4143-AA49-82D81449052A}"/>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0165F75A-BFCC-4AD3-8516-823B5E808D4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73CCCF16-BA32-4F1B-BD74-C176119C5A8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C7CDD76D-E5B4-4858-9725-28E783C7CF7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3CFBA0D8-8000-49D0-A0DE-537F252DE63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3B9B2510-53FE-4431-A60D-EF474693BC8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8D1D51B9-96E0-4F35-946C-D67080023B0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5A380574-FE0B-4A20-8800-D100B7C2C5A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1EC7227C-5E66-4512-BB48-2157F6FF5DC6}"/>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C36F84CC-6469-4D0A-AFB5-82EB2856B05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876A3465-C1ED-46D7-A0CB-AC95431C8859}"/>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0360075B-93B3-4B9A-9B3D-CD4AB4F1000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79166595-A11A-4801-BB6F-A823A7F65FE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3E6B171E-8E5E-41D7-81C5-78F56EA703E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B70B6F79-9DC8-4B97-9410-86F71E932752}"/>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8A8292A1-68E1-473E-B05D-DEDA926FA74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B233CB75-0FAF-4348-909A-4E8B980726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0D96F101-7E08-4C09-AC25-892904FAFC2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F8D7236F-CA5E-46DD-B670-16C15F51A788}"/>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E4B1174A-7AC0-4EDA-86DB-6E4E01CC599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6085DC33-07BD-4ABF-8500-F73BF69089F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581B96F2-2DC7-463A-83B2-ABE1E656B58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283718"/>
            <a:ext cx="4075053" cy="2736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9885" y="123190"/>
            <a:ext cx="7315200" cy="2061845"/>
          </a:xfrm>
          <a:prstGeom prst="rect">
            <a:avLst/>
          </a:prstGeom>
        </p:spPr>
      </p:pic>
      <p:sp>
        <p:nvSpPr>
          <p:cNvPr id="6" name="Text Box 5"/>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id="{31042E68-5800-4419-86F2-B3ACDA78B339}"/>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id="{EC9D3E61-A441-4BFF-A97F-4743B2D1727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55C5BF39-1B03-4D6C-B7BE-E086DDEC160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731F2756-02CC-46E0-A218-D5E95293C65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31DAE6D0-5EFB-449C-997E-292B3D7D0FA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C988EEF1-4E9D-49EF-9B45-BBCC4CE7EA8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BC99B5C8-2CF2-460F-99D5-F5FA738F270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41F54058-8A52-4A04-A816-5E8AA7499F3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221FD5BA-87D5-49C5-9A48-97094AD170F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F80AC240-73AB-4583-BE0B-856CCC0903C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F4A26486-029A-4372-80D3-F376B9E18CE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0871BDAC-1919-40FC-ABEF-3595B7663E99}"/>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ED88BD00-E487-45DB-8AAD-E0ADE051956A}"/>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F970C7FA-846F-4993-9F28-E3C50CBDA4D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70D18FC0-8016-4700-8A85-6106FF03B94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1AC58C68-9E16-4052-AE8C-FD6E62E857DA}"/>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7C1C88E6-BF51-460B-8A6D-E8259603104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1E07F0EB-4B39-4A74-880F-28F2642F4D7B}"/>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1FEC5ED7-41A4-49E3-94DB-8D9DF237FFA5}"/>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2B22A200-9172-4125-BF3F-CFA41432AC0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FF7DDF31-1FA5-480F-B76B-9BAD17A4C7C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64D0810C-3226-4F13-9F62-37D9A8E6CD9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AE9674E0-5441-4A32-8BBF-73C82524D5F2}"/>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DE2E4BAC-A648-409F-B87D-3DD1BF8722A1}"/>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20120517-5502-4E58-8166-9FA362B0B2F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6A2EC395-3320-4985-8FD1-205BD81A60D7}"/>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B69FE42-1DE7-4565-B742-1CADD158776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3A70D218-A8C8-4A11-B778-389BE90B2DA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5BCA57C3-0817-4E1E-8356-8D2BCF5DC050}"/>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0D1C3624-8F2F-435D-B338-A5744697643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2645C378-BAD0-45C6-8A75-5F4F9AAE872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2B4E545D-13C0-48F6-ABF1-D01FC836133C}"/>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53B99825-4CB6-42FF-B222-C7F072BDD59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0BF56714-B460-4EAA-A92D-E6666419D9F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9C80CAC0-4E70-493B-9EB9-7A538E5FA53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362F0344-59C2-43BF-B632-4A323AA32681}"/>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60D24FE1-E357-41A5-BC98-449BFB74DF1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11F5997E-F5A4-451F-ADF3-D4EB39230C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6C09BD31-7330-437B-B9C4-0D167F58550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6"/>
          <p:cNvSpPr txBox="1">
            <a:spLocks noChangeArrowheads="1"/>
          </p:cNvSpPr>
          <p:nvPr/>
        </p:nvSpPr>
        <p:spPr bwMode="auto">
          <a:xfrm>
            <a:off x="251460" y="3147695"/>
            <a:ext cx="507873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115" y="2283718"/>
            <a:ext cx="4127966" cy="2791418"/>
          </a:xfrm>
          <a:prstGeom prst="rect">
            <a:avLst/>
          </a:prstGeom>
        </p:spPr>
      </p:pic>
      <p:pic>
        <p:nvPicPr>
          <p:cNvPr id="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id="{89C8B92A-E0BC-49F7-8A1B-131C7E8A8FF1}"/>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id="{5C76E83D-7AFE-4E6B-8019-D9323D3E1125}"/>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82D2A818-75ED-4920-AB1E-9925E411F5C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53EFB61E-EA8F-4DD1-A540-745C4E1B602C}"/>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21739A31-15D6-4E0F-AA67-A2143372A93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3D6E722F-32F4-448F-BAAF-E14515F8CB9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D7D0ED8A-1A4B-4B3B-BB5A-33B941F78C90}"/>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B25F6FE0-658E-4E48-A780-087B4CC3A39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DB5067DA-192E-4078-8823-51BF7175BBD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C1CAD248-59FB-4AE3-A939-4E0D67DABF7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4846CD1C-6C4F-462D-BD6B-757A7E8FC03F}"/>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8E393CC6-63CF-41B0-9630-51978FE51D0E}"/>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3534C725-6BED-4AE0-BF8B-7D4F94ABA4F6}"/>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5FFB3053-FA48-491D-8423-2C4B8EFAD5D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BBB7529B-6F89-44EC-8F37-7C4408245434}"/>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C7F2A167-2B79-48F4-8A11-6A992E801A11}"/>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2F37323D-EAF5-4664-BC82-6546490B5573}"/>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2008037-DF5E-4E78-9095-230D0BC0547F}"/>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97A9FD53-6D86-4EAB-AECE-760115FF162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541B17FD-0108-441B-9960-CE48671B3EF2}"/>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439E8619-59C7-4E31-A6DD-79478C96FB4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34CBDA9E-003B-4BFC-B894-7F549ABC628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291C07E5-CDAD-4D58-8B8C-FE6D60263F99}"/>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F6A768D7-F927-419E-BF96-6C587CAE3F24}"/>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D311AB4F-F691-4A31-AF32-EA9B38DE533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BCEEB9AA-F089-41F5-AB15-D8D0900299D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F978B55-C5A3-4E93-8607-46B4E88CFF4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4B0D9C31-D6B1-4EEE-85CE-8803D61B44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26C39336-ED16-4297-A39F-198BAC1BB5D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AE6EA10D-0E6D-4E73-A217-C0A577A52795}"/>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E2867328-6B2A-4A03-B4F8-5B6586BB616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0E21D67E-400E-4619-A040-63A2A69AE0AD}"/>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AA0BBBAE-8C75-49CE-88C7-E981E611723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F5BB67CC-284B-481C-8E70-84B49E86D38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D5BF6B1F-6272-4C2B-8C6F-3129C49979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10EE668E-0E03-48DD-92D5-1F709DAAFDD3}"/>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85E67B4F-6B80-4B6B-8A0C-EFABD1236EE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3DBA55C2-23BA-4697-91C2-42B6331A71D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5229D5BB-BED4-413C-80E8-F319CDE784F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212615"/>
            <a:ext cx="4209437" cy="2807695"/>
          </a:xfrm>
          <a:prstGeom prst="rect">
            <a:avLst/>
          </a:prstGeom>
        </p:spPr>
      </p:pic>
      <p:sp>
        <p:nvSpPr>
          <p:cNvPr id="21" name="Text Box 17"/>
          <p:cNvSpPr txBox="1">
            <a:spLocks noChangeArrowheads="1"/>
          </p:cNvSpPr>
          <p:nvPr/>
        </p:nvSpPr>
        <p:spPr bwMode="auto">
          <a:xfrm>
            <a:off x="251460" y="4060190"/>
            <a:ext cx="508317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US" sz="3000" b="1">
                <a:solidFill>
                  <a:schemeClr val="accent5">
                    <a:lumMod val="50000"/>
                  </a:schemeClr>
                </a:solidFill>
              </a:rPr>
              <a:t>d) Tả chiều sâu: hun hút, </a:t>
            </a:r>
          </a:p>
        </p:txBody>
      </p:sp>
      <p:pic>
        <p:nvPicPr>
          <p:cNvPr id="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6"/>
          <p:cNvSpPr txBox="1">
            <a:spLocks noChangeArrowheads="1"/>
          </p:cNvSpPr>
          <p:nvPr/>
        </p:nvSpPr>
        <p:spPr bwMode="auto">
          <a:xfrm>
            <a:off x="251460" y="3435985"/>
            <a:ext cx="507873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sp>
        <p:nvSpPr>
          <p:cNvPr id="5" name="Text Box 15"/>
          <p:cNvSpPr txBox="1">
            <a:spLocks noChangeArrowheads="1"/>
          </p:cNvSpPr>
          <p:nvPr/>
        </p:nvSpPr>
        <p:spPr bwMode="auto">
          <a:xfrm>
            <a:off x="251460" y="281178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2187575"/>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9" name="Google Shape;377;p22">
            <a:extLst>
              <a:ext uri="{FF2B5EF4-FFF2-40B4-BE49-F238E27FC236}">
                <a16:creationId xmlns:a16="http://schemas.microsoft.com/office/drawing/2014/main" id="{7544A02C-817B-41BA-9E44-E2CEBDA83556}"/>
              </a:ext>
            </a:extLst>
          </p:cNvPr>
          <p:cNvGrpSpPr/>
          <p:nvPr/>
        </p:nvGrpSpPr>
        <p:grpSpPr>
          <a:xfrm rot="5400000">
            <a:off x="-923695" y="5444638"/>
            <a:ext cx="2350310" cy="2105244"/>
            <a:chOff x="-813174" y="1753753"/>
            <a:chExt cx="2701195" cy="2419543"/>
          </a:xfrm>
        </p:grpSpPr>
        <p:sp>
          <p:nvSpPr>
            <p:cNvPr id="10" name="Google Shape;378;p22">
              <a:extLst>
                <a:ext uri="{FF2B5EF4-FFF2-40B4-BE49-F238E27FC236}">
                  <a16:creationId xmlns:a16="http://schemas.microsoft.com/office/drawing/2014/main" id="{AE729951-B212-46D1-9228-EFB3D9C888A2}"/>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D4CC81F7-BFEA-4AA8-AC51-7B44C82ED729}"/>
                </a:ext>
              </a:extLst>
            </p:cNvPr>
            <p:cNvGrpSpPr/>
            <p:nvPr/>
          </p:nvGrpSpPr>
          <p:grpSpPr>
            <a:xfrm>
              <a:off x="-144996" y="1753753"/>
              <a:ext cx="821067" cy="1785140"/>
              <a:chOff x="5269250" y="2611925"/>
              <a:chExt cx="520750" cy="1132200"/>
            </a:xfrm>
          </p:grpSpPr>
          <p:sp>
            <p:nvSpPr>
              <p:cNvPr id="41" name="Google Shape;380;p22">
                <a:extLst>
                  <a:ext uri="{FF2B5EF4-FFF2-40B4-BE49-F238E27FC236}">
                    <a16:creationId xmlns:a16="http://schemas.microsoft.com/office/drawing/2014/main" id="{A5FD9B55-E060-481E-A218-7EDCD6F03B4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p22">
                <a:extLst>
                  <a:ext uri="{FF2B5EF4-FFF2-40B4-BE49-F238E27FC236}">
                    <a16:creationId xmlns:a16="http://schemas.microsoft.com/office/drawing/2014/main" id="{ED55C143-79BF-4C85-A631-7A96ECBAD14D}"/>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2;p22">
                <a:extLst>
                  <a:ext uri="{FF2B5EF4-FFF2-40B4-BE49-F238E27FC236}">
                    <a16:creationId xmlns:a16="http://schemas.microsoft.com/office/drawing/2014/main" id="{6476AFB8-525A-4200-94E4-AFEFFC6390CA}"/>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3;p22">
                <a:extLst>
                  <a:ext uri="{FF2B5EF4-FFF2-40B4-BE49-F238E27FC236}">
                    <a16:creationId xmlns:a16="http://schemas.microsoft.com/office/drawing/2014/main" id="{66A482EA-53AD-48F6-B946-264BB9ABE03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4;p22">
                <a:extLst>
                  <a:ext uri="{FF2B5EF4-FFF2-40B4-BE49-F238E27FC236}">
                    <a16:creationId xmlns:a16="http://schemas.microsoft.com/office/drawing/2014/main" id="{C68D1C2F-0BF1-4BEA-ADC6-41EF91179C7A}"/>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5;p22">
                <a:extLst>
                  <a:ext uri="{FF2B5EF4-FFF2-40B4-BE49-F238E27FC236}">
                    <a16:creationId xmlns:a16="http://schemas.microsoft.com/office/drawing/2014/main" id="{B5A939A1-2DA1-47ED-A2EB-196EB85335C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6;p22">
                <a:extLst>
                  <a:ext uri="{FF2B5EF4-FFF2-40B4-BE49-F238E27FC236}">
                    <a16:creationId xmlns:a16="http://schemas.microsoft.com/office/drawing/2014/main" id="{B61C010C-DA75-48C8-A943-A15C960C42C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7;p22">
                <a:extLst>
                  <a:ext uri="{FF2B5EF4-FFF2-40B4-BE49-F238E27FC236}">
                    <a16:creationId xmlns:a16="http://schemas.microsoft.com/office/drawing/2014/main" id="{47D9AF6E-968A-45A0-9A0B-7012289F94D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A346B270-EC95-4BAC-B8C0-72A73713ED9C}"/>
                </a:ext>
              </a:extLst>
            </p:cNvPr>
            <p:cNvGrpSpPr/>
            <p:nvPr/>
          </p:nvGrpSpPr>
          <p:grpSpPr>
            <a:xfrm rot="5165891">
              <a:off x="-51172" y="2432185"/>
              <a:ext cx="1070081" cy="1187666"/>
              <a:chOff x="6073625" y="2772425"/>
              <a:chExt cx="837925" cy="930000"/>
            </a:xfrm>
          </p:grpSpPr>
          <p:sp>
            <p:nvSpPr>
              <p:cNvPr id="36" name="Google Shape;389;p22">
                <a:extLst>
                  <a:ext uri="{FF2B5EF4-FFF2-40B4-BE49-F238E27FC236}">
                    <a16:creationId xmlns:a16="http://schemas.microsoft.com/office/drawing/2014/main" id="{2061DAA4-4EE3-44D3-A73E-49831ED99CD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0;p22">
                <a:extLst>
                  <a:ext uri="{FF2B5EF4-FFF2-40B4-BE49-F238E27FC236}">
                    <a16:creationId xmlns:a16="http://schemas.microsoft.com/office/drawing/2014/main" id="{244D64AA-C442-4EC9-B38E-470CEA886ECE}"/>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p22">
                <a:extLst>
                  <a:ext uri="{FF2B5EF4-FFF2-40B4-BE49-F238E27FC236}">
                    <a16:creationId xmlns:a16="http://schemas.microsoft.com/office/drawing/2014/main" id="{057403EE-1995-4EF8-9CD5-AB7309DE6CA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2;p22">
                <a:extLst>
                  <a:ext uri="{FF2B5EF4-FFF2-40B4-BE49-F238E27FC236}">
                    <a16:creationId xmlns:a16="http://schemas.microsoft.com/office/drawing/2014/main" id="{7C5808B5-511F-4A38-A5F8-759EA0F92B63}"/>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p22">
                <a:extLst>
                  <a:ext uri="{FF2B5EF4-FFF2-40B4-BE49-F238E27FC236}">
                    <a16:creationId xmlns:a16="http://schemas.microsoft.com/office/drawing/2014/main" id="{26E6380B-3342-437B-A95F-5D6AC647A3EE}"/>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id="{07764A7A-4BF7-4710-9C58-08F90DAADA1A}"/>
                </a:ext>
              </a:extLst>
            </p:cNvPr>
            <p:cNvGrpSpPr/>
            <p:nvPr/>
          </p:nvGrpSpPr>
          <p:grpSpPr>
            <a:xfrm rot="4398606">
              <a:off x="-2434" y="2904431"/>
              <a:ext cx="1017753" cy="1214156"/>
              <a:chOff x="3711575" y="2879575"/>
              <a:chExt cx="753325" cy="898700"/>
            </a:xfrm>
          </p:grpSpPr>
          <p:sp>
            <p:nvSpPr>
              <p:cNvPr id="23" name="Google Shape;395;p22">
                <a:extLst>
                  <a:ext uri="{FF2B5EF4-FFF2-40B4-BE49-F238E27FC236}">
                    <a16:creationId xmlns:a16="http://schemas.microsoft.com/office/drawing/2014/main" id="{79379D51-CC3C-4AC3-9BC0-EC01846CDFA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6;p22">
                <a:extLst>
                  <a:ext uri="{FF2B5EF4-FFF2-40B4-BE49-F238E27FC236}">
                    <a16:creationId xmlns:a16="http://schemas.microsoft.com/office/drawing/2014/main" id="{4DEA037B-A80F-4AD0-BEF1-A3AA87056D5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7;p22">
                <a:extLst>
                  <a:ext uri="{FF2B5EF4-FFF2-40B4-BE49-F238E27FC236}">
                    <a16:creationId xmlns:a16="http://schemas.microsoft.com/office/drawing/2014/main" id="{B4AFF58D-9F0D-48CD-B914-449FF3B31B6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8;p22">
                <a:extLst>
                  <a:ext uri="{FF2B5EF4-FFF2-40B4-BE49-F238E27FC236}">
                    <a16:creationId xmlns:a16="http://schemas.microsoft.com/office/drawing/2014/main" id="{938A2D3F-2FA2-4391-9780-FFB45D9F18C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9;p22">
                <a:extLst>
                  <a:ext uri="{FF2B5EF4-FFF2-40B4-BE49-F238E27FC236}">
                    <a16:creationId xmlns:a16="http://schemas.microsoft.com/office/drawing/2014/main" id="{CD98F5BC-AE3F-419F-B31A-948ABB8032A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p22">
                <a:extLst>
                  <a:ext uri="{FF2B5EF4-FFF2-40B4-BE49-F238E27FC236}">
                    <a16:creationId xmlns:a16="http://schemas.microsoft.com/office/drawing/2014/main" id="{FCD64F7A-2F29-4ADE-BD1D-B34F51BC9F3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p22">
                <a:extLst>
                  <a:ext uri="{FF2B5EF4-FFF2-40B4-BE49-F238E27FC236}">
                    <a16:creationId xmlns:a16="http://schemas.microsoft.com/office/drawing/2014/main" id="{13A792B8-2B8B-4704-B47F-E16BA9F23C0D}"/>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p22">
                <a:extLst>
                  <a:ext uri="{FF2B5EF4-FFF2-40B4-BE49-F238E27FC236}">
                    <a16:creationId xmlns:a16="http://schemas.microsoft.com/office/drawing/2014/main" id="{359E0856-B531-4056-8602-35AE5B72D66E}"/>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p22">
                <a:extLst>
                  <a:ext uri="{FF2B5EF4-FFF2-40B4-BE49-F238E27FC236}">
                    <a16:creationId xmlns:a16="http://schemas.microsoft.com/office/drawing/2014/main" id="{7F2AC0DC-47B7-48CE-8F83-E01B94E23FF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4;p22">
                <a:extLst>
                  <a:ext uri="{FF2B5EF4-FFF2-40B4-BE49-F238E27FC236}">
                    <a16:creationId xmlns:a16="http://schemas.microsoft.com/office/drawing/2014/main" id="{BBA1C27B-7C42-4FF4-AD06-3AAFA1355AD6}"/>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5;p22">
                <a:extLst>
                  <a:ext uri="{FF2B5EF4-FFF2-40B4-BE49-F238E27FC236}">
                    <a16:creationId xmlns:a16="http://schemas.microsoft.com/office/drawing/2014/main" id="{734156CA-3EBD-49BD-A4A0-DD8AE6E923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6;p22">
                <a:extLst>
                  <a:ext uri="{FF2B5EF4-FFF2-40B4-BE49-F238E27FC236}">
                    <a16:creationId xmlns:a16="http://schemas.microsoft.com/office/drawing/2014/main" id="{3F8C12BC-E665-42FD-A675-438F8D099DE7}"/>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p22">
                <a:extLst>
                  <a:ext uri="{FF2B5EF4-FFF2-40B4-BE49-F238E27FC236}">
                    <a16:creationId xmlns:a16="http://schemas.microsoft.com/office/drawing/2014/main" id="{EC2C7DB1-9032-4BA6-969C-F9E93C4D043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97D5026A-B0BB-46D1-B442-254E95C691EF}"/>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2731275C-F804-4B97-8A75-DEED1B83A0B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E6DF4483-24A9-4EA9-A297-2556534B895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1;p22">
                <a:extLst>
                  <a:ext uri="{FF2B5EF4-FFF2-40B4-BE49-F238E27FC236}">
                    <a16:creationId xmlns:a16="http://schemas.microsoft.com/office/drawing/2014/main" id="{29ED447B-B7EA-45FA-BA8D-1663DA376EEF}"/>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D1EFD730-002B-4C9C-AF51-46FF4D97E35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4C24B39A-B555-4EA1-91A5-F9421BE2E68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54F9AEEB-6481-4930-AF06-C72A6A3C7B2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D5D19802-7B06-4881-AC44-7939D6EBAAA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16;p22">
            <a:extLst>
              <a:ext uri="{FF2B5EF4-FFF2-40B4-BE49-F238E27FC236}">
                <a16:creationId xmlns:a16="http://schemas.microsoft.com/office/drawing/2014/main" id="{C7948D91-483D-4B6F-B7B4-D71029D105AC}"/>
              </a:ext>
            </a:extLst>
          </p:cNvPr>
          <p:cNvGrpSpPr/>
          <p:nvPr/>
        </p:nvGrpSpPr>
        <p:grpSpPr>
          <a:xfrm flipH="1">
            <a:off x="-159686" y="-613454"/>
            <a:ext cx="1453352" cy="1877241"/>
            <a:chOff x="7679181" y="1254957"/>
            <a:chExt cx="1920480" cy="2595128"/>
          </a:xfrm>
        </p:grpSpPr>
        <p:grpSp>
          <p:nvGrpSpPr>
            <p:cNvPr id="50" name="Google Shape;417;p22">
              <a:extLst>
                <a:ext uri="{FF2B5EF4-FFF2-40B4-BE49-F238E27FC236}">
                  <a16:creationId xmlns:a16="http://schemas.microsoft.com/office/drawing/2014/main" id="{1E024843-E69B-4562-A477-DA31FF49526C}"/>
                </a:ext>
              </a:extLst>
            </p:cNvPr>
            <p:cNvGrpSpPr/>
            <p:nvPr/>
          </p:nvGrpSpPr>
          <p:grpSpPr>
            <a:xfrm rot="-7760581">
              <a:off x="7904694" y="2312488"/>
              <a:ext cx="1194199" cy="1148422"/>
              <a:chOff x="4531600" y="1944475"/>
              <a:chExt cx="956750" cy="920075"/>
            </a:xfrm>
          </p:grpSpPr>
          <p:sp>
            <p:nvSpPr>
              <p:cNvPr id="73" name="Google Shape;418;p22">
                <a:extLst>
                  <a:ext uri="{FF2B5EF4-FFF2-40B4-BE49-F238E27FC236}">
                    <a16:creationId xmlns:a16="http://schemas.microsoft.com/office/drawing/2014/main" id="{B9054FCC-F01A-4226-9F36-84910218F574}"/>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9;p22">
                <a:extLst>
                  <a:ext uri="{FF2B5EF4-FFF2-40B4-BE49-F238E27FC236}">
                    <a16:creationId xmlns:a16="http://schemas.microsoft.com/office/drawing/2014/main" id="{50C9B327-CDD0-4E58-A5B2-5B8D589692B1}"/>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0;p22">
                <a:extLst>
                  <a:ext uri="{FF2B5EF4-FFF2-40B4-BE49-F238E27FC236}">
                    <a16:creationId xmlns:a16="http://schemas.microsoft.com/office/drawing/2014/main" id="{0AB019E6-EAE5-4F87-AB62-50A95B274BF2}"/>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1;p22">
                <a:extLst>
                  <a:ext uri="{FF2B5EF4-FFF2-40B4-BE49-F238E27FC236}">
                    <a16:creationId xmlns:a16="http://schemas.microsoft.com/office/drawing/2014/main" id="{F00D1180-DEDA-436D-8EB9-088E4423C10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2;p22">
                <a:extLst>
                  <a:ext uri="{FF2B5EF4-FFF2-40B4-BE49-F238E27FC236}">
                    <a16:creationId xmlns:a16="http://schemas.microsoft.com/office/drawing/2014/main" id="{CBD52F95-549A-4B84-8F5D-5BAB37EE077B}"/>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3;p22">
                <a:extLst>
                  <a:ext uri="{FF2B5EF4-FFF2-40B4-BE49-F238E27FC236}">
                    <a16:creationId xmlns:a16="http://schemas.microsoft.com/office/drawing/2014/main" id="{F515124B-1257-4ABA-BB57-5425CDF62ECD}"/>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424;p22">
              <a:extLst>
                <a:ext uri="{FF2B5EF4-FFF2-40B4-BE49-F238E27FC236}">
                  <a16:creationId xmlns:a16="http://schemas.microsoft.com/office/drawing/2014/main" id="{F44C3B5A-B458-420E-B6A5-42A372DC0F01}"/>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425;p22">
              <a:extLst>
                <a:ext uri="{FF2B5EF4-FFF2-40B4-BE49-F238E27FC236}">
                  <a16:creationId xmlns:a16="http://schemas.microsoft.com/office/drawing/2014/main" id="{2F4B83CC-DA7B-427C-8CA3-F6FBB2697973}"/>
                </a:ext>
              </a:extLst>
            </p:cNvPr>
            <p:cNvGrpSpPr/>
            <p:nvPr/>
          </p:nvGrpSpPr>
          <p:grpSpPr>
            <a:xfrm rot="-1110331">
              <a:off x="8152884" y="1407056"/>
              <a:ext cx="1221803" cy="1616571"/>
              <a:chOff x="5908250" y="536500"/>
              <a:chExt cx="793200" cy="1049550"/>
            </a:xfrm>
          </p:grpSpPr>
          <p:sp>
            <p:nvSpPr>
              <p:cNvPr id="67" name="Google Shape;426;p22">
                <a:extLst>
                  <a:ext uri="{FF2B5EF4-FFF2-40B4-BE49-F238E27FC236}">
                    <a16:creationId xmlns:a16="http://schemas.microsoft.com/office/drawing/2014/main" id="{41843A71-1F0E-40E6-B562-3B4EA2A1170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7;p22">
                <a:extLst>
                  <a:ext uri="{FF2B5EF4-FFF2-40B4-BE49-F238E27FC236}">
                    <a16:creationId xmlns:a16="http://schemas.microsoft.com/office/drawing/2014/main" id="{FCD00690-04A8-4AB4-AE8B-F9CC9CBBF5E2}"/>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8;p22">
                <a:extLst>
                  <a:ext uri="{FF2B5EF4-FFF2-40B4-BE49-F238E27FC236}">
                    <a16:creationId xmlns:a16="http://schemas.microsoft.com/office/drawing/2014/main" id="{F20334D0-AEF6-4AB6-8DE0-0BF4CCF21BC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9;p22">
                <a:extLst>
                  <a:ext uri="{FF2B5EF4-FFF2-40B4-BE49-F238E27FC236}">
                    <a16:creationId xmlns:a16="http://schemas.microsoft.com/office/drawing/2014/main" id="{9718FAC7-1939-4AAB-B41E-EA2705C19BCE}"/>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0;p22">
                <a:extLst>
                  <a:ext uri="{FF2B5EF4-FFF2-40B4-BE49-F238E27FC236}">
                    <a16:creationId xmlns:a16="http://schemas.microsoft.com/office/drawing/2014/main" id="{9DCADEF6-C40B-4EE8-B077-E4C61499A97B}"/>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1;p22">
                <a:extLst>
                  <a:ext uri="{FF2B5EF4-FFF2-40B4-BE49-F238E27FC236}">
                    <a16:creationId xmlns:a16="http://schemas.microsoft.com/office/drawing/2014/main" id="{70E55F2A-9E23-43F7-A98A-728129C25EAE}"/>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2;p22">
              <a:extLst>
                <a:ext uri="{FF2B5EF4-FFF2-40B4-BE49-F238E27FC236}">
                  <a16:creationId xmlns:a16="http://schemas.microsoft.com/office/drawing/2014/main" id="{A58E91F7-EC01-4CC9-A152-5C8B243ED4E5}"/>
                </a:ext>
              </a:extLst>
            </p:cNvPr>
            <p:cNvGrpSpPr/>
            <p:nvPr/>
          </p:nvGrpSpPr>
          <p:grpSpPr>
            <a:xfrm rot="-7159447">
              <a:off x="8478063" y="2524349"/>
              <a:ext cx="941689" cy="727305"/>
              <a:chOff x="5517750" y="1707725"/>
              <a:chExt cx="618800" cy="477925"/>
            </a:xfrm>
          </p:grpSpPr>
          <p:sp>
            <p:nvSpPr>
              <p:cNvPr id="62" name="Google Shape;433;p22">
                <a:extLst>
                  <a:ext uri="{FF2B5EF4-FFF2-40B4-BE49-F238E27FC236}">
                    <a16:creationId xmlns:a16="http://schemas.microsoft.com/office/drawing/2014/main" id="{B04EDD9D-7FC8-4A0E-831F-C4C20D05EE40}"/>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4;p22">
                <a:extLst>
                  <a:ext uri="{FF2B5EF4-FFF2-40B4-BE49-F238E27FC236}">
                    <a16:creationId xmlns:a16="http://schemas.microsoft.com/office/drawing/2014/main" id="{B5D8A524-B2E3-43F6-B9DD-E024819369BE}"/>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5;p22">
                <a:extLst>
                  <a:ext uri="{FF2B5EF4-FFF2-40B4-BE49-F238E27FC236}">
                    <a16:creationId xmlns:a16="http://schemas.microsoft.com/office/drawing/2014/main" id="{BEBF8F47-DF56-45DC-BAF0-26FDA429C9FD}"/>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6;p22">
                <a:extLst>
                  <a:ext uri="{FF2B5EF4-FFF2-40B4-BE49-F238E27FC236}">
                    <a16:creationId xmlns:a16="http://schemas.microsoft.com/office/drawing/2014/main" id="{D5888B4E-080D-4B2C-820F-F33FDDC4A207}"/>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7;p22">
                <a:extLst>
                  <a:ext uri="{FF2B5EF4-FFF2-40B4-BE49-F238E27FC236}">
                    <a16:creationId xmlns:a16="http://schemas.microsoft.com/office/drawing/2014/main" id="{49D0E997-1580-46CC-B4C3-1DBA4D7D738B}"/>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8;p22">
              <a:extLst>
                <a:ext uri="{FF2B5EF4-FFF2-40B4-BE49-F238E27FC236}">
                  <a16:creationId xmlns:a16="http://schemas.microsoft.com/office/drawing/2014/main" id="{F609C60B-340A-4B63-ADC8-7CEF3FC5F627}"/>
                </a:ext>
              </a:extLst>
            </p:cNvPr>
            <p:cNvGrpSpPr/>
            <p:nvPr/>
          </p:nvGrpSpPr>
          <p:grpSpPr>
            <a:xfrm>
              <a:off x="8001025" y="2341963"/>
              <a:ext cx="113650" cy="99750"/>
              <a:chOff x="5042000" y="1255775"/>
              <a:chExt cx="113650" cy="99750"/>
            </a:xfrm>
          </p:grpSpPr>
          <p:sp>
            <p:nvSpPr>
              <p:cNvPr id="59" name="Google Shape;439;p22">
                <a:extLst>
                  <a:ext uri="{FF2B5EF4-FFF2-40B4-BE49-F238E27FC236}">
                    <a16:creationId xmlns:a16="http://schemas.microsoft.com/office/drawing/2014/main" id="{D967F4DB-4711-49BF-A462-371DCD391EC8}"/>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0;p22">
                <a:extLst>
                  <a:ext uri="{FF2B5EF4-FFF2-40B4-BE49-F238E27FC236}">
                    <a16:creationId xmlns:a16="http://schemas.microsoft.com/office/drawing/2014/main" id="{6FAABBD8-363C-4154-A79C-3F478616EE5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1;p22">
                <a:extLst>
                  <a:ext uri="{FF2B5EF4-FFF2-40B4-BE49-F238E27FC236}">
                    <a16:creationId xmlns:a16="http://schemas.microsoft.com/office/drawing/2014/main" id="{64F49812-2B39-49B0-B021-008B8E8AEE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42;p22">
              <a:extLst>
                <a:ext uri="{FF2B5EF4-FFF2-40B4-BE49-F238E27FC236}">
                  <a16:creationId xmlns:a16="http://schemas.microsoft.com/office/drawing/2014/main" id="{D95A49F9-C58A-41CF-8066-E76250B3765D}"/>
                </a:ext>
              </a:extLst>
            </p:cNvPr>
            <p:cNvGrpSpPr/>
            <p:nvPr/>
          </p:nvGrpSpPr>
          <p:grpSpPr>
            <a:xfrm>
              <a:off x="7778175" y="3202738"/>
              <a:ext cx="113650" cy="99750"/>
              <a:chOff x="5042000" y="1255775"/>
              <a:chExt cx="113650" cy="99750"/>
            </a:xfrm>
          </p:grpSpPr>
          <p:sp>
            <p:nvSpPr>
              <p:cNvPr id="56" name="Google Shape;443;p22">
                <a:extLst>
                  <a:ext uri="{FF2B5EF4-FFF2-40B4-BE49-F238E27FC236}">
                    <a16:creationId xmlns:a16="http://schemas.microsoft.com/office/drawing/2014/main" id="{5F88B398-B73A-4863-AA53-FF38990FD5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4;p22">
                <a:extLst>
                  <a:ext uri="{FF2B5EF4-FFF2-40B4-BE49-F238E27FC236}">
                    <a16:creationId xmlns:a16="http://schemas.microsoft.com/office/drawing/2014/main" id="{7CD1C8F6-D2E1-4F67-A27B-77448B1AAE7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5;p22">
                <a:extLst>
                  <a:ext uri="{FF2B5EF4-FFF2-40B4-BE49-F238E27FC236}">
                    <a16:creationId xmlns:a16="http://schemas.microsoft.com/office/drawing/2014/main" id="{0C3522FF-615D-4FBF-961A-EE78F4E4CEE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9705" y="195580"/>
            <a:ext cx="1799590" cy="2028825"/>
          </a:xfrm>
          <a:prstGeom prst="rect">
            <a:avLst/>
          </a:prstGeom>
        </p:spPr>
      </p:pic>
      <p:sp>
        <p:nvSpPr>
          <p:cNvPr id="4" name="Rectangle 1"/>
          <p:cNvSpPr/>
          <p:nvPr/>
        </p:nvSpPr>
        <p:spPr>
          <a:xfrm>
            <a:off x="1475740" y="1995805"/>
            <a:ext cx="7241540" cy="829945"/>
          </a:xfrm>
          <a:prstGeom prst="rect">
            <a:avLst/>
          </a:prstGeom>
        </p:spPr>
        <p:txBody>
          <a:bodyPr wrap="square">
            <a:spAutoFit/>
          </a:bodyPr>
          <a:lstStyle/>
          <a:p>
            <a:pPr algn="ctr"/>
            <a:r>
              <a:rPr lang="en-US" sz="4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SVN-Hole Hearted" panose="020B0A06020104020203" charset="0"/>
                <a:cs typeface="SVN-Hole Hearted" panose="020B0A06020104020203" charset="0"/>
              </a:rPr>
              <a:t>TRÒ CHƠI:</a:t>
            </a:r>
            <a:r>
              <a:rPr lang="en-GB" altLang="en-US" sz="4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SVN-Hole Hearted" panose="020B0A06020104020203" charset="0"/>
                <a:cs typeface="SVN-Hole Hearted" panose="020B0A06020104020203" charset="0"/>
              </a:rPr>
              <a:t> </a:t>
            </a:r>
            <a:r>
              <a:rPr lang="en-US" sz="4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SVN-Hole Hearted" panose="020B0A06020104020203" charset="0"/>
                <a:cs typeface="SVN-Hole Hearted" panose="020B0A06020104020203" charset="0"/>
              </a:rPr>
              <a:t>“truyền điện”</a:t>
            </a:r>
          </a:p>
        </p:txBody>
      </p:sp>
      <p:sp>
        <p:nvSpPr>
          <p:cNvPr id="5" name="Text Box 15"/>
          <p:cNvSpPr txBox="1">
            <a:spLocks noChangeArrowheads="1"/>
          </p:cNvSpPr>
          <p:nvPr/>
        </p:nvSpPr>
        <p:spPr bwMode="auto">
          <a:xfrm>
            <a:off x="3036012" y="3651870"/>
            <a:ext cx="3330178"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b) Tả chiều dài (xa): tít tắp</a:t>
            </a:r>
            <a:r>
              <a:rPr lang="en-US" sz="2100" b="1">
                <a:solidFill>
                  <a:schemeClr val="accent5">
                    <a:lumMod val="50000"/>
                  </a:schemeClr>
                </a:solidFill>
                <a:cs typeface="Arial" panose="020B0604020202020204" pitchFamily="34" charset="0"/>
              </a:rPr>
              <a:t>,  </a:t>
            </a:r>
          </a:p>
        </p:txBody>
      </p:sp>
      <p:sp>
        <p:nvSpPr>
          <p:cNvPr id="9" name="Text Box 16"/>
          <p:cNvSpPr txBox="1">
            <a:spLocks noChangeArrowheads="1"/>
          </p:cNvSpPr>
          <p:nvPr/>
        </p:nvSpPr>
        <p:spPr bwMode="auto">
          <a:xfrm>
            <a:off x="3057131" y="4058729"/>
            <a:ext cx="3028950"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c) Tả chiều cao: cao vút,</a:t>
            </a:r>
            <a:r>
              <a:rPr lang="en-US" sz="2100" b="1">
                <a:solidFill>
                  <a:schemeClr val="accent5">
                    <a:lumMod val="50000"/>
                  </a:schemeClr>
                </a:solidFill>
                <a:cs typeface="Arial" panose="020B0604020202020204" pitchFamily="34" charset="0"/>
              </a:rPr>
              <a:t> </a:t>
            </a:r>
          </a:p>
        </p:txBody>
      </p:sp>
      <p:sp>
        <p:nvSpPr>
          <p:cNvPr id="12" name="Text Box 17"/>
          <p:cNvSpPr txBox="1">
            <a:spLocks noChangeArrowheads="1"/>
          </p:cNvSpPr>
          <p:nvPr/>
        </p:nvSpPr>
        <p:spPr bwMode="auto">
          <a:xfrm>
            <a:off x="3033210" y="4447587"/>
            <a:ext cx="3429000"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d) Tả chiều sâu: hun hút,</a:t>
            </a:r>
            <a:r>
              <a:rPr lang="en-US" sz="2100" b="1">
                <a:solidFill>
                  <a:schemeClr val="accent5">
                    <a:lumMod val="50000"/>
                  </a:schemeClr>
                </a:solidFill>
                <a:cs typeface="Arial" panose="020B0604020202020204" pitchFamily="34" charset="0"/>
              </a:rPr>
              <a:t> </a:t>
            </a:r>
          </a:p>
        </p:txBody>
      </p:sp>
      <p:sp>
        <p:nvSpPr>
          <p:cNvPr id="13" name="Rectangle 12"/>
          <p:cNvSpPr/>
          <p:nvPr/>
        </p:nvSpPr>
        <p:spPr>
          <a:xfrm>
            <a:off x="3036012" y="3247164"/>
            <a:ext cx="2969260" cy="414020"/>
          </a:xfrm>
          <a:prstGeom prst="rect">
            <a:avLst/>
          </a:prstGeom>
        </p:spPr>
        <p:txBody>
          <a:bodyPr wrap="none">
            <a:spAutoFit/>
          </a:bodyPr>
          <a:lstStyle/>
          <a:p>
            <a:pPr lvl="0" algn="l">
              <a:spcBef>
                <a:spcPct val="50000"/>
              </a:spcBef>
              <a:buSzTx/>
            </a:pPr>
            <a:r>
              <a:rPr lang="en-US" sz="2100" b="1">
                <a:solidFill>
                  <a:schemeClr val="accent5">
                    <a:lumMod val="50000"/>
                  </a:schemeClr>
                </a:solidFill>
                <a:latin typeface="Times New Roman" panose="02020603050405020304" charset="0"/>
                <a:cs typeface="Times New Roman" panose="02020603050405020304" charset="0"/>
              </a:rPr>
              <a:t>a) Tả chiều rộng: bao la,</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57" y="347745"/>
            <a:ext cx="4154885" cy="14597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down)">
                                      <p:cBhvr>
                                        <p:cTn id="37" dur="500"/>
                                        <p:tgtEl>
                                          <p:spTgt spid="5">
                                            <p:txEl>
                                              <p:pRg st="0" end="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00"/>
                                        <p:tgtEl>
                                          <p:spTgt spid="9">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down)">
                                      <p:cBhvr>
                                        <p:cTn id="43" dur="500"/>
                                        <p:tgtEl>
                                          <p:spTgt spid="12">
                                            <p:txEl>
                                              <p:pRg st="0" end="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down)">
                                      <p:cBhvr>
                                        <p:cTn id="4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9" grpId="0" build="p"/>
      <p:bldP spid="12" grpId="0" build="p"/>
      <p:bldP spid="1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23850" y="2350770"/>
            <a:ext cx="510984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a) Tả chiều rộng:</a:t>
            </a:r>
            <a:r>
              <a:rPr lang="en-US" sz="2800" b="1">
                <a:solidFill>
                  <a:schemeClr val="accent5">
                    <a:lumMod val="50000"/>
                  </a:schemeClr>
                </a:solidFill>
                <a:cs typeface="Arial" panose="020B0604020202020204" pitchFamily="34" charset="0"/>
              </a:rPr>
              <a:t> bao la,</a:t>
            </a:r>
          </a:p>
        </p:txBody>
      </p:sp>
      <p:sp>
        <p:nvSpPr>
          <p:cNvPr id="14" name="Text Box 4"/>
          <p:cNvSpPr txBox="1">
            <a:spLocks noChangeArrowheads="1"/>
          </p:cNvSpPr>
          <p:nvPr/>
        </p:nvSpPr>
        <p:spPr bwMode="auto">
          <a:xfrm>
            <a:off x="4643662" y="3048000"/>
            <a:ext cx="4938464"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lê thê, ngút ngát, …</a:t>
            </a:r>
          </a:p>
        </p:txBody>
      </p:sp>
      <p:sp>
        <p:nvSpPr>
          <p:cNvPr id="15" name="Text Box 7"/>
          <p:cNvSpPr txBox="1">
            <a:spLocks noChangeArrowheads="1"/>
          </p:cNvSpPr>
          <p:nvPr/>
        </p:nvSpPr>
        <p:spPr bwMode="auto">
          <a:xfrm>
            <a:off x="4126230" y="3778250"/>
            <a:ext cx="418782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chót vót, chất ngất,…</a:t>
            </a:r>
          </a:p>
        </p:txBody>
      </p:sp>
      <p:sp>
        <p:nvSpPr>
          <p:cNvPr id="16" name="Text Box 8"/>
          <p:cNvSpPr txBox="1">
            <a:spLocks noChangeArrowheads="1"/>
          </p:cNvSpPr>
          <p:nvPr/>
        </p:nvSpPr>
        <p:spPr bwMode="auto">
          <a:xfrm>
            <a:off x="4283710" y="4515485"/>
            <a:ext cx="442849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thăm thẳm, sâu hoắm, …</a:t>
            </a:r>
          </a:p>
        </p:txBody>
      </p:sp>
      <p:sp>
        <p:nvSpPr>
          <p:cNvPr id="17" name="Text Box 14"/>
          <p:cNvSpPr txBox="1">
            <a:spLocks noChangeArrowheads="1"/>
          </p:cNvSpPr>
          <p:nvPr/>
        </p:nvSpPr>
        <p:spPr bwMode="auto">
          <a:xfrm>
            <a:off x="4125595" y="2350770"/>
            <a:ext cx="440309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mênh mông, bát ngát, …</a:t>
            </a:r>
          </a:p>
        </p:txBody>
      </p:sp>
      <p:sp>
        <p:nvSpPr>
          <p:cNvPr id="18" name="Text Box 15"/>
          <p:cNvSpPr txBox="1">
            <a:spLocks noChangeArrowheads="1"/>
          </p:cNvSpPr>
          <p:nvPr/>
        </p:nvSpPr>
        <p:spPr bwMode="auto">
          <a:xfrm>
            <a:off x="327660" y="3054350"/>
            <a:ext cx="474789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b) Tả chiều dài (xa): tít tắp</a:t>
            </a:r>
            <a:r>
              <a:rPr lang="en-US" sz="2800" b="1">
                <a:solidFill>
                  <a:schemeClr val="accent5">
                    <a:lumMod val="50000"/>
                  </a:schemeClr>
                </a:solidFill>
                <a:cs typeface="Arial" panose="020B0604020202020204" pitchFamily="34" charset="0"/>
              </a:rPr>
              <a:t>,  </a:t>
            </a:r>
          </a:p>
        </p:txBody>
      </p:sp>
      <p:sp>
        <p:nvSpPr>
          <p:cNvPr id="19" name="Text Box 16"/>
          <p:cNvSpPr txBox="1">
            <a:spLocks noChangeArrowheads="1"/>
          </p:cNvSpPr>
          <p:nvPr/>
        </p:nvSpPr>
        <p:spPr bwMode="auto">
          <a:xfrm>
            <a:off x="327660" y="3784600"/>
            <a:ext cx="450151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c) Tả chiều cao: cao vút,</a:t>
            </a:r>
            <a:r>
              <a:rPr lang="en-US" sz="2800" b="1">
                <a:solidFill>
                  <a:schemeClr val="accent5">
                    <a:lumMod val="50000"/>
                  </a:schemeClr>
                </a:solidFill>
                <a:cs typeface="Arial" panose="020B0604020202020204" pitchFamily="34" charset="0"/>
              </a:rPr>
              <a:t> </a:t>
            </a:r>
          </a:p>
        </p:txBody>
      </p:sp>
      <p:sp>
        <p:nvSpPr>
          <p:cNvPr id="20" name="Text Box 17"/>
          <p:cNvSpPr txBox="1">
            <a:spLocks noChangeArrowheads="1"/>
          </p:cNvSpPr>
          <p:nvPr/>
        </p:nvSpPr>
        <p:spPr bwMode="auto">
          <a:xfrm>
            <a:off x="327660" y="4514850"/>
            <a:ext cx="596328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d) Tả chiều sâu: hun hút,</a:t>
            </a:r>
            <a:r>
              <a:rPr lang="en-US" sz="2800" b="1">
                <a:solidFill>
                  <a:schemeClr val="accent5">
                    <a:lumMod val="50000"/>
                  </a:schemeClr>
                </a:solidFill>
                <a:cs typeface="Arial" panose="020B0604020202020204" pitchFamily="34" charset="0"/>
              </a:rPr>
              <a:t> </a:t>
            </a:r>
          </a:p>
        </p:txBody>
      </p:sp>
      <p:pic>
        <p:nvPicPr>
          <p:cNvPr id="2"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grpSp>
        <p:nvGrpSpPr>
          <p:cNvPr id="12" name="Google Shape;377;p22">
            <a:extLst>
              <a:ext uri="{FF2B5EF4-FFF2-40B4-BE49-F238E27FC236}">
                <a16:creationId xmlns:a16="http://schemas.microsoft.com/office/drawing/2014/main" id="{11C3B913-BC6F-4735-8835-A42372382194}"/>
              </a:ext>
            </a:extLst>
          </p:cNvPr>
          <p:cNvGrpSpPr/>
          <p:nvPr/>
        </p:nvGrpSpPr>
        <p:grpSpPr>
          <a:xfrm rot="5400000">
            <a:off x="-567887" y="-568752"/>
            <a:ext cx="2350310" cy="2105244"/>
            <a:chOff x="-813174" y="1753753"/>
            <a:chExt cx="2701195" cy="2419543"/>
          </a:xfrm>
        </p:grpSpPr>
        <p:sp>
          <p:nvSpPr>
            <p:cNvPr id="21" name="Google Shape;378;p22">
              <a:extLst>
                <a:ext uri="{FF2B5EF4-FFF2-40B4-BE49-F238E27FC236}">
                  <a16:creationId xmlns:a16="http://schemas.microsoft.com/office/drawing/2014/main" id="{E67EC3A3-5BD9-4EC8-A4D0-A09B2DC8C02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379;p22">
              <a:extLst>
                <a:ext uri="{FF2B5EF4-FFF2-40B4-BE49-F238E27FC236}">
                  <a16:creationId xmlns:a16="http://schemas.microsoft.com/office/drawing/2014/main" id="{207BFB88-598E-4796-854A-703404DC5D25}"/>
                </a:ext>
              </a:extLst>
            </p:cNvPr>
            <p:cNvGrpSpPr/>
            <p:nvPr/>
          </p:nvGrpSpPr>
          <p:grpSpPr>
            <a:xfrm>
              <a:off x="-144996" y="1753753"/>
              <a:ext cx="821067" cy="1785140"/>
              <a:chOff x="5269250" y="2611925"/>
              <a:chExt cx="520750" cy="1132200"/>
            </a:xfrm>
          </p:grpSpPr>
          <p:sp>
            <p:nvSpPr>
              <p:cNvPr id="51" name="Google Shape;380;p22">
                <a:extLst>
                  <a:ext uri="{FF2B5EF4-FFF2-40B4-BE49-F238E27FC236}">
                    <a16:creationId xmlns:a16="http://schemas.microsoft.com/office/drawing/2014/main" id="{378DB45E-23AB-4AFB-9DD2-CC0BA72CCB8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1;p22">
                <a:extLst>
                  <a:ext uri="{FF2B5EF4-FFF2-40B4-BE49-F238E27FC236}">
                    <a16:creationId xmlns:a16="http://schemas.microsoft.com/office/drawing/2014/main" id="{EC82D3C3-7E32-46F2-950E-6B9E61C4AFC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p22">
                <a:extLst>
                  <a:ext uri="{FF2B5EF4-FFF2-40B4-BE49-F238E27FC236}">
                    <a16:creationId xmlns:a16="http://schemas.microsoft.com/office/drawing/2014/main" id="{D9EEA19F-1F23-41E0-8C4D-96B45CF1B7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3;p22">
                <a:extLst>
                  <a:ext uri="{FF2B5EF4-FFF2-40B4-BE49-F238E27FC236}">
                    <a16:creationId xmlns:a16="http://schemas.microsoft.com/office/drawing/2014/main" id="{C80D3E63-2C91-40F2-ABEF-B8C3769BFC58}"/>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4;p22">
                <a:extLst>
                  <a:ext uri="{FF2B5EF4-FFF2-40B4-BE49-F238E27FC236}">
                    <a16:creationId xmlns:a16="http://schemas.microsoft.com/office/drawing/2014/main" id="{6ACD0CF9-301B-4AF9-911A-C3A392DA48E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5;p22">
                <a:extLst>
                  <a:ext uri="{FF2B5EF4-FFF2-40B4-BE49-F238E27FC236}">
                    <a16:creationId xmlns:a16="http://schemas.microsoft.com/office/drawing/2014/main" id="{A2D02FA5-66FD-4C2A-820A-73F6763F056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6;p22">
                <a:extLst>
                  <a:ext uri="{FF2B5EF4-FFF2-40B4-BE49-F238E27FC236}">
                    <a16:creationId xmlns:a16="http://schemas.microsoft.com/office/drawing/2014/main" id="{C47AB91E-174D-4B6E-9FAE-0E4BD304431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7;p22">
                <a:extLst>
                  <a:ext uri="{FF2B5EF4-FFF2-40B4-BE49-F238E27FC236}">
                    <a16:creationId xmlns:a16="http://schemas.microsoft.com/office/drawing/2014/main" id="{6BE58FFE-0A49-4539-B7F1-8DFAC6ABCD6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88;p22">
              <a:extLst>
                <a:ext uri="{FF2B5EF4-FFF2-40B4-BE49-F238E27FC236}">
                  <a16:creationId xmlns:a16="http://schemas.microsoft.com/office/drawing/2014/main" id="{DAB73B24-B2EF-437B-8321-C121058D9369}"/>
                </a:ext>
              </a:extLst>
            </p:cNvPr>
            <p:cNvGrpSpPr/>
            <p:nvPr/>
          </p:nvGrpSpPr>
          <p:grpSpPr>
            <a:xfrm rot="5165891">
              <a:off x="-51172" y="2432185"/>
              <a:ext cx="1070081" cy="1187666"/>
              <a:chOff x="6073625" y="2772425"/>
              <a:chExt cx="837925" cy="930000"/>
            </a:xfrm>
          </p:grpSpPr>
          <p:sp>
            <p:nvSpPr>
              <p:cNvPr id="46" name="Google Shape;389;p22">
                <a:extLst>
                  <a:ext uri="{FF2B5EF4-FFF2-40B4-BE49-F238E27FC236}">
                    <a16:creationId xmlns:a16="http://schemas.microsoft.com/office/drawing/2014/main" id="{7CFEB1CC-2FB8-4FB6-BF85-1E580B557A73}"/>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p22">
                <a:extLst>
                  <a:ext uri="{FF2B5EF4-FFF2-40B4-BE49-F238E27FC236}">
                    <a16:creationId xmlns:a16="http://schemas.microsoft.com/office/drawing/2014/main" id="{D10D2B5D-03D5-427E-A997-419AF58D98C1}"/>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1;p22">
                <a:extLst>
                  <a:ext uri="{FF2B5EF4-FFF2-40B4-BE49-F238E27FC236}">
                    <a16:creationId xmlns:a16="http://schemas.microsoft.com/office/drawing/2014/main" id="{C0693BB2-EEF2-4698-B022-8A30783A6038}"/>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2;p22">
                <a:extLst>
                  <a:ext uri="{FF2B5EF4-FFF2-40B4-BE49-F238E27FC236}">
                    <a16:creationId xmlns:a16="http://schemas.microsoft.com/office/drawing/2014/main" id="{0EA723C7-5F08-4B79-9DA9-106316AADC39}"/>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3;p22">
                <a:extLst>
                  <a:ext uri="{FF2B5EF4-FFF2-40B4-BE49-F238E27FC236}">
                    <a16:creationId xmlns:a16="http://schemas.microsoft.com/office/drawing/2014/main" id="{35315DF6-39C2-4A4A-BB42-34D0D21F5082}"/>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94;p22">
              <a:extLst>
                <a:ext uri="{FF2B5EF4-FFF2-40B4-BE49-F238E27FC236}">
                  <a16:creationId xmlns:a16="http://schemas.microsoft.com/office/drawing/2014/main" id="{CFBE9A17-75F5-4B0F-A582-29E9298FEB5B}"/>
                </a:ext>
              </a:extLst>
            </p:cNvPr>
            <p:cNvGrpSpPr/>
            <p:nvPr/>
          </p:nvGrpSpPr>
          <p:grpSpPr>
            <a:xfrm rot="4398606">
              <a:off x="-2434" y="2904431"/>
              <a:ext cx="1017753" cy="1214156"/>
              <a:chOff x="3711575" y="2879575"/>
              <a:chExt cx="753325" cy="898700"/>
            </a:xfrm>
          </p:grpSpPr>
          <p:sp>
            <p:nvSpPr>
              <p:cNvPr id="33" name="Google Shape;395;p22">
                <a:extLst>
                  <a:ext uri="{FF2B5EF4-FFF2-40B4-BE49-F238E27FC236}">
                    <a16:creationId xmlns:a16="http://schemas.microsoft.com/office/drawing/2014/main" id="{BC63539F-C633-4C4D-A8C1-B935DC2145FF}"/>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6;p22">
                <a:extLst>
                  <a:ext uri="{FF2B5EF4-FFF2-40B4-BE49-F238E27FC236}">
                    <a16:creationId xmlns:a16="http://schemas.microsoft.com/office/drawing/2014/main" id="{9B5E5BC8-9F14-46D6-9824-22874FD365E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7;p22">
                <a:extLst>
                  <a:ext uri="{FF2B5EF4-FFF2-40B4-BE49-F238E27FC236}">
                    <a16:creationId xmlns:a16="http://schemas.microsoft.com/office/drawing/2014/main" id="{ACBA17B1-200E-4BE1-922A-63BFD6AC235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8;p22">
                <a:extLst>
                  <a:ext uri="{FF2B5EF4-FFF2-40B4-BE49-F238E27FC236}">
                    <a16:creationId xmlns:a16="http://schemas.microsoft.com/office/drawing/2014/main" id="{4D568837-68E1-4E0D-83AC-1D712D22801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9;p22">
                <a:extLst>
                  <a:ext uri="{FF2B5EF4-FFF2-40B4-BE49-F238E27FC236}">
                    <a16:creationId xmlns:a16="http://schemas.microsoft.com/office/drawing/2014/main" id="{9C9E9AB1-CE11-47F5-ACF5-F9844CD734D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0;p22">
                <a:extLst>
                  <a:ext uri="{FF2B5EF4-FFF2-40B4-BE49-F238E27FC236}">
                    <a16:creationId xmlns:a16="http://schemas.microsoft.com/office/drawing/2014/main" id="{1696EE21-438D-46C2-8FD9-A5110AC40FB7}"/>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1;p22">
                <a:extLst>
                  <a:ext uri="{FF2B5EF4-FFF2-40B4-BE49-F238E27FC236}">
                    <a16:creationId xmlns:a16="http://schemas.microsoft.com/office/drawing/2014/main" id="{0D8B41FA-DED6-407E-8714-C27E27478EF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p22">
                <a:extLst>
                  <a:ext uri="{FF2B5EF4-FFF2-40B4-BE49-F238E27FC236}">
                    <a16:creationId xmlns:a16="http://schemas.microsoft.com/office/drawing/2014/main" id="{21CFCC98-34A9-47A2-8DCD-8EC37C5F11B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3;p22">
                <a:extLst>
                  <a:ext uri="{FF2B5EF4-FFF2-40B4-BE49-F238E27FC236}">
                    <a16:creationId xmlns:a16="http://schemas.microsoft.com/office/drawing/2014/main" id="{0FDC2BD6-1ACD-4544-B8A3-5F3E7B0F4A8A}"/>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p22">
                <a:extLst>
                  <a:ext uri="{FF2B5EF4-FFF2-40B4-BE49-F238E27FC236}">
                    <a16:creationId xmlns:a16="http://schemas.microsoft.com/office/drawing/2014/main" id="{3F448565-73DE-4B69-BA58-A1A123BFB0E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5;p22">
                <a:extLst>
                  <a:ext uri="{FF2B5EF4-FFF2-40B4-BE49-F238E27FC236}">
                    <a16:creationId xmlns:a16="http://schemas.microsoft.com/office/drawing/2014/main" id="{CA3F27F7-20AB-4D22-BF57-55EB846F356D}"/>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6;p22">
                <a:extLst>
                  <a:ext uri="{FF2B5EF4-FFF2-40B4-BE49-F238E27FC236}">
                    <a16:creationId xmlns:a16="http://schemas.microsoft.com/office/drawing/2014/main" id="{954CE2F8-5BBA-4D95-B47F-E9A32F7389E3}"/>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7;p22">
                <a:extLst>
                  <a:ext uri="{FF2B5EF4-FFF2-40B4-BE49-F238E27FC236}">
                    <a16:creationId xmlns:a16="http://schemas.microsoft.com/office/drawing/2014/main" id="{9A7FD87F-EBDD-490E-8BA2-E4BC72B9BF27}"/>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408;p22">
              <a:extLst>
                <a:ext uri="{FF2B5EF4-FFF2-40B4-BE49-F238E27FC236}">
                  <a16:creationId xmlns:a16="http://schemas.microsoft.com/office/drawing/2014/main" id="{A90F69EF-AB9F-44CA-AF98-E3DF1A3ED8C0}"/>
                </a:ext>
              </a:extLst>
            </p:cNvPr>
            <p:cNvGrpSpPr/>
            <p:nvPr/>
          </p:nvGrpSpPr>
          <p:grpSpPr>
            <a:xfrm>
              <a:off x="743200" y="2185888"/>
              <a:ext cx="113650" cy="99750"/>
              <a:chOff x="5042000" y="1255775"/>
              <a:chExt cx="113650" cy="99750"/>
            </a:xfrm>
          </p:grpSpPr>
          <p:sp>
            <p:nvSpPr>
              <p:cNvPr id="30" name="Google Shape;409;p22">
                <a:extLst>
                  <a:ext uri="{FF2B5EF4-FFF2-40B4-BE49-F238E27FC236}">
                    <a16:creationId xmlns:a16="http://schemas.microsoft.com/office/drawing/2014/main" id="{4D8D5E3A-B08C-4EC3-839A-79BE551BCA9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0;p22">
                <a:extLst>
                  <a:ext uri="{FF2B5EF4-FFF2-40B4-BE49-F238E27FC236}">
                    <a16:creationId xmlns:a16="http://schemas.microsoft.com/office/drawing/2014/main" id="{488BB669-A7D7-4C3D-8046-9EA5594ED2A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1;p22">
                <a:extLst>
                  <a:ext uri="{FF2B5EF4-FFF2-40B4-BE49-F238E27FC236}">
                    <a16:creationId xmlns:a16="http://schemas.microsoft.com/office/drawing/2014/main" id="{127FF3E8-5C31-426D-8E20-88BE3FF56C7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412;p22">
              <a:extLst>
                <a:ext uri="{FF2B5EF4-FFF2-40B4-BE49-F238E27FC236}">
                  <a16:creationId xmlns:a16="http://schemas.microsoft.com/office/drawing/2014/main" id="{50DAAD92-24D3-4E96-881D-A49EF78EAD29}"/>
                </a:ext>
              </a:extLst>
            </p:cNvPr>
            <p:cNvGrpSpPr/>
            <p:nvPr/>
          </p:nvGrpSpPr>
          <p:grpSpPr>
            <a:xfrm>
              <a:off x="1198625" y="2537138"/>
              <a:ext cx="113650" cy="99750"/>
              <a:chOff x="5042000" y="1255775"/>
              <a:chExt cx="113650" cy="99750"/>
            </a:xfrm>
          </p:grpSpPr>
          <p:sp>
            <p:nvSpPr>
              <p:cNvPr id="27" name="Google Shape;413;p22">
                <a:extLst>
                  <a:ext uri="{FF2B5EF4-FFF2-40B4-BE49-F238E27FC236}">
                    <a16:creationId xmlns:a16="http://schemas.microsoft.com/office/drawing/2014/main" id="{DC6AF1EA-F0E2-4083-8516-230F2AED020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4;p22">
                <a:extLst>
                  <a:ext uri="{FF2B5EF4-FFF2-40B4-BE49-F238E27FC236}">
                    <a16:creationId xmlns:a16="http://schemas.microsoft.com/office/drawing/2014/main" id="{A2DDB4E6-789B-4B95-BD3C-0FD34FE0B03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5;p22">
                <a:extLst>
                  <a:ext uri="{FF2B5EF4-FFF2-40B4-BE49-F238E27FC236}">
                    <a16:creationId xmlns:a16="http://schemas.microsoft.com/office/drawing/2014/main" id="{88CB7400-53B7-42D2-AA28-175E768DF1F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 name="Google Shape;416;p22">
            <a:extLst>
              <a:ext uri="{FF2B5EF4-FFF2-40B4-BE49-F238E27FC236}">
                <a16:creationId xmlns:a16="http://schemas.microsoft.com/office/drawing/2014/main" id="{D81372A2-7E9F-468F-A726-F845A7431433}"/>
              </a:ext>
            </a:extLst>
          </p:cNvPr>
          <p:cNvGrpSpPr/>
          <p:nvPr/>
        </p:nvGrpSpPr>
        <p:grpSpPr>
          <a:xfrm>
            <a:off x="8260225" y="3778250"/>
            <a:ext cx="1887256" cy="2550233"/>
            <a:chOff x="7679181" y="1254957"/>
            <a:chExt cx="1920480" cy="2595128"/>
          </a:xfrm>
        </p:grpSpPr>
        <p:grpSp>
          <p:nvGrpSpPr>
            <p:cNvPr id="60" name="Google Shape;417;p22">
              <a:extLst>
                <a:ext uri="{FF2B5EF4-FFF2-40B4-BE49-F238E27FC236}">
                  <a16:creationId xmlns:a16="http://schemas.microsoft.com/office/drawing/2014/main" id="{72A3C68B-17CC-4D66-8A1A-1B11C4FF211F}"/>
                </a:ext>
              </a:extLst>
            </p:cNvPr>
            <p:cNvGrpSpPr/>
            <p:nvPr/>
          </p:nvGrpSpPr>
          <p:grpSpPr>
            <a:xfrm rot="-7760581">
              <a:off x="7904694" y="2312488"/>
              <a:ext cx="1194199" cy="1148422"/>
              <a:chOff x="4531600" y="1944475"/>
              <a:chExt cx="956750" cy="920075"/>
            </a:xfrm>
          </p:grpSpPr>
          <p:sp>
            <p:nvSpPr>
              <p:cNvPr id="83" name="Google Shape;418;p22">
                <a:extLst>
                  <a:ext uri="{FF2B5EF4-FFF2-40B4-BE49-F238E27FC236}">
                    <a16:creationId xmlns:a16="http://schemas.microsoft.com/office/drawing/2014/main" id="{02FDE706-6A85-40DE-B7C4-5127FE8C029D}"/>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19;p22">
                <a:extLst>
                  <a:ext uri="{FF2B5EF4-FFF2-40B4-BE49-F238E27FC236}">
                    <a16:creationId xmlns:a16="http://schemas.microsoft.com/office/drawing/2014/main" id="{29284897-9618-450D-9937-839DCF3EDBEF}"/>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0;p22">
                <a:extLst>
                  <a:ext uri="{FF2B5EF4-FFF2-40B4-BE49-F238E27FC236}">
                    <a16:creationId xmlns:a16="http://schemas.microsoft.com/office/drawing/2014/main" id="{4EEB2D35-194E-4F2D-8AEF-D7419BA68C6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1;p22">
                <a:extLst>
                  <a:ext uri="{FF2B5EF4-FFF2-40B4-BE49-F238E27FC236}">
                    <a16:creationId xmlns:a16="http://schemas.microsoft.com/office/drawing/2014/main" id="{7B1DF1AF-077A-4E6A-BAE9-7A414C45488C}"/>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2;p22">
                <a:extLst>
                  <a:ext uri="{FF2B5EF4-FFF2-40B4-BE49-F238E27FC236}">
                    <a16:creationId xmlns:a16="http://schemas.microsoft.com/office/drawing/2014/main" id="{5C65E825-CA72-4C25-891E-5523C1C5DD63}"/>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3;p22">
                <a:extLst>
                  <a:ext uri="{FF2B5EF4-FFF2-40B4-BE49-F238E27FC236}">
                    <a16:creationId xmlns:a16="http://schemas.microsoft.com/office/drawing/2014/main" id="{B47C3B76-1B44-48D0-B341-0F2F9086A65A}"/>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424;p22">
              <a:extLst>
                <a:ext uri="{FF2B5EF4-FFF2-40B4-BE49-F238E27FC236}">
                  <a16:creationId xmlns:a16="http://schemas.microsoft.com/office/drawing/2014/main" id="{388705F0-F65A-4927-88EB-02E59770293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425;p22">
              <a:extLst>
                <a:ext uri="{FF2B5EF4-FFF2-40B4-BE49-F238E27FC236}">
                  <a16:creationId xmlns:a16="http://schemas.microsoft.com/office/drawing/2014/main" id="{909EBE4E-AED8-435D-A58B-A389E039144F}"/>
                </a:ext>
              </a:extLst>
            </p:cNvPr>
            <p:cNvGrpSpPr/>
            <p:nvPr/>
          </p:nvGrpSpPr>
          <p:grpSpPr>
            <a:xfrm rot="-1110331">
              <a:off x="8152884" y="1407056"/>
              <a:ext cx="1221803" cy="1616571"/>
              <a:chOff x="5908250" y="536500"/>
              <a:chExt cx="793200" cy="1049550"/>
            </a:xfrm>
          </p:grpSpPr>
          <p:sp>
            <p:nvSpPr>
              <p:cNvPr id="77" name="Google Shape;426;p22">
                <a:extLst>
                  <a:ext uri="{FF2B5EF4-FFF2-40B4-BE49-F238E27FC236}">
                    <a16:creationId xmlns:a16="http://schemas.microsoft.com/office/drawing/2014/main" id="{B20B12C8-4FF4-419A-BCE9-951818E0682E}"/>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7;p22">
                <a:extLst>
                  <a:ext uri="{FF2B5EF4-FFF2-40B4-BE49-F238E27FC236}">
                    <a16:creationId xmlns:a16="http://schemas.microsoft.com/office/drawing/2014/main" id="{6A2DA396-B05A-4495-867D-BC40BFC4CF66}"/>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8;p22">
                <a:extLst>
                  <a:ext uri="{FF2B5EF4-FFF2-40B4-BE49-F238E27FC236}">
                    <a16:creationId xmlns:a16="http://schemas.microsoft.com/office/drawing/2014/main" id="{E45126BB-E38F-4F2B-961F-023D0A80BB72}"/>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9;p22">
                <a:extLst>
                  <a:ext uri="{FF2B5EF4-FFF2-40B4-BE49-F238E27FC236}">
                    <a16:creationId xmlns:a16="http://schemas.microsoft.com/office/drawing/2014/main" id="{AA4DE550-A13E-4B45-82F2-7E98D0C591D1}"/>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0;p22">
                <a:extLst>
                  <a:ext uri="{FF2B5EF4-FFF2-40B4-BE49-F238E27FC236}">
                    <a16:creationId xmlns:a16="http://schemas.microsoft.com/office/drawing/2014/main" id="{99CBA9BD-C27A-44A6-B766-30EB68963522}"/>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1;p22">
                <a:extLst>
                  <a:ext uri="{FF2B5EF4-FFF2-40B4-BE49-F238E27FC236}">
                    <a16:creationId xmlns:a16="http://schemas.microsoft.com/office/drawing/2014/main" id="{7D384140-3221-4EED-AE25-31C643F866F4}"/>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2;p22">
              <a:extLst>
                <a:ext uri="{FF2B5EF4-FFF2-40B4-BE49-F238E27FC236}">
                  <a16:creationId xmlns:a16="http://schemas.microsoft.com/office/drawing/2014/main" id="{B34F24AB-14E8-4CFF-8019-B57F12CE5EAD}"/>
                </a:ext>
              </a:extLst>
            </p:cNvPr>
            <p:cNvGrpSpPr/>
            <p:nvPr/>
          </p:nvGrpSpPr>
          <p:grpSpPr>
            <a:xfrm rot="-7159447">
              <a:off x="8478063" y="2524349"/>
              <a:ext cx="941689" cy="727305"/>
              <a:chOff x="5517750" y="1707725"/>
              <a:chExt cx="618800" cy="477925"/>
            </a:xfrm>
          </p:grpSpPr>
          <p:sp>
            <p:nvSpPr>
              <p:cNvPr id="72" name="Google Shape;433;p22">
                <a:extLst>
                  <a:ext uri="{FF2B5EF4-FFF2-40B4-BE49-F238E27FC236}">
                    <a16:creationId xmlns:a16="http://schemas.microsoft.com/office/drawing/2014/main" id="{BC629B71-A691-4830-912D-1402E67A95AE}"/>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p22">
                <a:extLst>
                  <a:ext uri="{FF2B5EF4-FFF2-40B4-BE49-F238E27FC236}">
                    <a16:creationId xmlns:a16="http://schemas.microsoft.com/office/drawing/2014/main" id="{B81BCE00-7397-4A1E-9E48-0E34AE3F8577}"/>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5;p22">
                <a:extLst>
                  <a:ext uri="{FF2B5EF4-FFF2-40B4-BE49-F238E27FC236}">
                    <a16:creationId xmlns:a16="http://schemas.microsoft.com/office/drawing/2014/main" id="{D7F9BF45-2922-4DB9-A7C0-E0B4B6F44A65}"/>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6;p22">
                <a:extLst>
                  <a:ext uri="{FF2B5EF4-FFF2-40B4-BE49-F238E27FC236}">
                    <a16:creationId xmlns:a16="http://schemas.microsoft.com/office/drawing/2014/main" id="{2F5BC998-0FFF-4E1A-B6C0-A68CAE4E0982}"/>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7;p22">
                <a:extLst>
                  <a:ext uri="{FF2B5EF4-FFF2-40B4-BE49-F238E27FC236}">
                    <a16:creationId xmlns:a16="http://schemas.microsoft.com/office/drawing/2014/main" id="{F4F02F0F-3E72-48A4-93FA-4289987BD48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38;p22">
              <a:extLst>
                <a:ext uri="{FF2B5EF4-FFF2-40B4-BE49-F238E27FC236}">
                  <a16:creationId xmlns:a16="http://schemas.microsoft.com/office/drawing/2014/main" id="{D933DB98-2F03-4B7A-B0CE-6F5F4152B851}"/>
                </a:ext>
              </a:extLst>
            </p:cNvPr>
            <p:cNvGrpSpPr/>
            <p:nvPr/>
          </p:nvGrpSpPr>
          <p:grpSpPr>
            <a:xfrm>
              <a:off x="8001025" y="2341963"/>
              <a:ext cx="113650" cy="99750"/>
              <a:chOff x="5042000" y="1255775"/>
              <a:chExt cx="113650" cy="99750"/>
            </a:xfrm>
          </p:grpSpPr>
          <p:sp>
            <p:nvSpPr>
              <p:cNvPr id="69" name="Google Shape;439;p22">
                <a:extLst>
                  <a:ext uri="{FF2B5EF4-FFF2-40B4-BE49-F238E27FC236}">
                    <a16:creationId xmlns:a16="http://schemas.microsoft.com/office/drawing/2014/main" id="{EDFD6980-ADE7-4FF5-90E3-9F848B9A71DE}"/>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0;p22">
                <a:extLst>
                  <a:ext uri="{FF2B5EF4-FFF2-40B4-BE49-F238E27FC236}">
                    <a16:creationId xmlns:a16="http://schemas.microsoft.com/office/drawing/2014/main" id="{F27959C6-729A-4909-BF0F-D2FB8052D4F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1;p22">
                <a:extLst>
                  <a:ext uri="{FF2B5EF4-FFF2-40B4-BE49-F238E27FC236}">
                    <a16:creationId xmlns:a16="http://schemas.microsoft.com/office/drawing/2014/main" id="{EE62B969-D3D8-4121-8E37-E687EEB3C78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442;p22">
              <a:extLst>
                <a:ext uri="{FF2B5EF4-FFF2-40B4-BE49-F238E27FC236}">
                  <a16:creationId xmlns:a16="http://schemas.microsoft.com/office/drawing/2014/main" id="{0BBF66BD-A2B7-4FC0-B56B-9F5A748FDC0C}"/>
                </a:ext>
              </a:extLst>
            </p:cNvPr>
            <p:cNvGrpSpPr/>
            <p:nvPr/>
          </p:nvGrpSpPr>
          <p:grpSpPr>
            <a:xfrm>
              <a:off x="7778175" y="3202738"/>
              <a:ext cx="113650" cy="99750"/>
              <a:chOff x="5042000" y="1255775"/>
              <a:chExt cx="113650" cy="99750"/>
            </a:xfrm>
          </p:grpSpPr>
          <p:sp>
            <p:nvSpPr>
              <p:cNvPr id="66" name="Google Shape;443;p22">
                <a:extLst>
                  <a:ext uri="{FF2B5EF4-FFF2-40B4-BE49-F238E27FC236}">
                    <a16:creationId xmlns:a16="http://schemas.microsoft.com/office/drawing/2014/main" id="{6435F53A-B11A-4DAB-B243-91B729BE3166}"/>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4;p22">
                <a:extLst>
                  <a:ext uri="{FF2B5EF4-FFF2-40B4-BE49-F238E27FC236}">
                    <a16:creationId xmlns:a16="http://schemas.microsoft.com/office/drawing/2014/main" id="{9428C8D2-F76C-41C2-A813-36C41A3FD0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5;p22">
                <a:extLst>
                  <a:ext uri="{FF2B5EF4-FFF2-40B4-BE49-F238E27FC236}">
                    <a16:creationId xmlns:a16="http://schemas.microsoft.com/office/drawing/2014/main" id="{7046FF58-4405-4BF0-AE4E-68B5AFAF490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467995" y="1791335"/>
            <a:ext cx="360426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a) Tả chiều rộng:</a:t>
            </a:r>
          </a:p>
        </p:txBody>
      </p:sp>
      <p:sp>
        <p:nvSpPr>
          <p:cNvPr id="18" name="Text Box 15"/>
          <p:cNvSpPr txBox="1">
            <a:spLocks noChangeArrowheads="1"/>
          </p:cNvSpPr>
          <p:nvPr/>
        </p:nvSpPr>
        <p:spPr bwMode="auto">
          <a:xfrm>
            <a:off x="467995" y="2590165"/>
            <a:ext cx="403860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b) Tả chiều dài (xa):</a:t>
            </a:r>
          </a:p>
        </p:txBody>
      </p:sp>
      <p:sp>
        <p:nvSpPr>
          <p:cNvPr id="19" name="Text Box 16"/>
          <p:cNvSpPr txBox="1">
            <a:spLocks noChangeArrowheads="1"/>
          </p:cNvSpPr>
          <p:nvPr/>
        </p:nvSpPr>
        <p:spPr bwMode="auto">
          <a:xfrm>
            <a:off x="438785" y="3460750"/>
            <a:ext cx="3673475"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c) Tả chiều cao:</a:t>
            </a:r>
          </a:p>
        </p:txBody>
      </p:sp>
      <p:sp>
        <p:nvSpPr>
          <p:cNvPr id="20" name="Text Box 17"/>
          <p:cNvSpPr txBox="1">
            <a:spLocks noChangeArrowheads="1"/>
          </p:cNvSpPr>
          <p:nvPr/>
        </p:nvSpPr>
        <p:spPr bwMode="auto">
          <a:xfrm>
            <a:off x="438785" y="4259580"/>
            <a:ext cx="4158615"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d) Tả chiều sâu:</a:t>
            </a:r>
          </a:p>
        </p:txBody>
      </p:sp>
      <p:sp>
        <p:nvSpPr>
          <p:cNvPr id="3" name="Rectangle 2"/>
          <p:cNvSpPr/>
          <p:nvPr/>
        </p:nvSpPr>
        <p:spPr>
          <a:xfrm>
            <a:off x="1403985" y="219075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Biển rộng </a:t>
            </a:r>
            <a:r>
              <a:rPr lang="en-US" sz="2400" b="1" u="sng">
                <a:solidFill>
                  <a:srgbClr val="FF0000"/>
                </a:solidFill>
                <a:latin typeface="Times New Roman" panose="02020603050405020304" charset="0"/>
                <a:cs typeface="Times New Roman" panose="02020603050405020304" charset="0"/>
              </a:rPr>
              <a:t>mênh mông</a:t>
            </a:r>
            <a:r>
              <a:rPr lang="en-US" sz="2400" b="1">
                <a:latin typeface="Times New Roman" panose="02020603050405020304" charset="0"/>
                <a:cs typeface="Times New Roman" panose="02020603050405020304" charset="0"/>
              </a:rPr>
              <a:t>.</a:t>
            </a:r>
          </a:p>
        </p:txBody>
      </p:sp>
      <p:sp>
        <p:nvSpPr>
          <p:cNvPr id="29" name="Rectangle 28"/>
          <p:cNvSpPr/>
          <p:nvPr/>
        </p:nvSpPr>
        <p:spPr>
          <a:xfrm>
            <a:off x="1403985" y="300736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Những con tàu đã đi ra xa </a:t>
            </a:r>
            <a:r>
              <a:rPr lang="en-US" sz="2400" b="1" u="sng">
                <a:solidFill>
                  <a:srgbClr val="FF0000"/>
                </a:solidFill>
                <a:latin typeface="Times New Roman" panose="02020603050405020304" charset="0"/>
                <a:cs typeface="Times New Roman" panose="02020603050405020304" charset="0"/>
              </a:rPr>
              <a:t>tít mù khơi</a:t>
            </a:r>
            <a:r>
              <a:rPr lang="en-US" sz="2400" b="1">
                <a:latin typeface="Times New Roman" panose="02020603050405020304" charset="0"/>
                <a:cs typeface="Times New Roman" panose="02020603050405020304" charset="0"/>
              </a:rPr>
              <a:t>.</a:t>
            </a:r>
          </a:p>
        </p:txBody>
      </p:sp>
      <p:sp>
        <p:nvSpPr>
          <p:cNvPr id="31" name="Rectangle 30"/>
          <p:cNvSpPr/>
          <p:nvPr/>
        </p:nvSpPr>
        <p:spPr>
          <a:xfrm>
            <a:off x="1403985" y="3895725"/>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Trên ngọn cây </a:t>
            </a:r>
            <a:r>
              <a:rPr lang="en-US" sz="2400" b="1" u="sng">
                <a:solidFill>
                  <a:srgbClr val="FF0000"/>
                </a:solidFill>
                <a:latin typeface="Times New Roman" panose="02020603050405020304" charset="0"/>
                <a:cs typeface="Times New Roman" panose="02020603050405020304" charset="0"/>
              </a:rPr>
              <a:t>chót vót</a:t>
            </a:r>
            <a:r>
              <a:rPr lang="en-US" sz="2400" b="1">
                <a:latin typeface="Times New Roman" panose="02020603050405020304" charset="0"/>
                <a:cs typeface="Times New Roman" panose="02020603050405020304" charset="0"/>
              </a:rPr>
              <a:t>, tiếng chim hót véo von.</a:t>
            </a:r>
          </a:p>
        </p:txBody>
      </p:sp>
      <p:sp>
        <p:nvSpPr>
          <p:cNvPr id="32" name="Rectangle 31"/>
          <p:cNvSpPr/>
          <p:nvPr/>
        </p:nvSpPr>
        <p:spPr>
          <a:xfrm>
            <a:off x="1403985" y="464058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Vực sâu </a:t>
            </a:r>
            <a:r>
              <a:rPr lang="en-US" sz="2400" b="1" u="sng">
                <a:solidFill>
                  <a:srgbClr val="FF0000"/>
                </a:solidFill>
                <a:latin typeface="Times New Roman" panose="02020603050405020304" charset="0"/>
                <a:cs typeface="Times New Roman" panose="02020603050405020304" charset="0"/>
              </a:rPr>
              <a:t>thăm thẳm</a:t>
            </a:r>
            <a:r>
              <a:rPr lang="en-US" sz="2400" b="1">
                <a:latin typeface="Times New Roman" panose="02020603050405020304" charset="0"/>
                <a:cs typeface="Times New Roman" panose="02020603050405020304" charset="0"/>
              </a:rPr>
              <a:t>.</a:t>
            </a:r>
          </a:p>
        </p:txBody>
      </p:sp>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75485" y="80010"/>
            <a:ext cx="6959600" cy="1961515"/>
          </a:xfrm>
          <a:prstGeom prst="rect">
            <a:avLst/>
          </a:prstGeom>
        </p:spPr>
      </p:pic>
      <p:sp>
        <p:nvSpPr>
          <p:cNvPr id="11" name="Text Box 10"/>
          <p:cNvSpPr txBox="1">
            <a:spLocks noChangeArrowheads="1"/>
          </p:cNvSpPr>
          <p:nvPr/>
        </p:nvSpPr>
        <p:spPr bwMode="auto">
          <a:xfrm>
            <a:off x="2627630" y="411480"/>
            <a:ext cx="59201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Đặt câu với một trong </a:t>
            </a:r>
          </a:p>
          <a:p>
            <a:pPr algn="l" eaLnBrk="1" hangingPunct="1">
              <a:lnSpc>
                <a:spcPct val="70000"/>
              </a:lnSpc>
              <a:spcBef>
                <a:spcPct val="50000"/>
              </a:spcBef>
              <a:buSzTx/>
            </a:pPr>
            <a:r>
              <a:rPr sz="3200" b="1">
                <a:solidFill>
                  <a:srgbClr val="FFFFFF"/>
                </a:solidFill>
              </a:rPr>
              <a:t>các từ ngữ vừa tìm được.</a:t>
            </a:r>
          </a:p>
        </p:txBody>
      </p:sp>
      <p:grpSp>
        <p:nvGrpSpPr>
          <p:cNvPr id="12" name="Google Shape;377;p22">
            <a:extLst>
              <a:ext uri="{FF2B5EF4-FFF2-40B4-BE49-F238E27FC236}">
                <a16:creationId xmlns:a16="http://schemas.microsoft.com/office/drawing/2014/main" id="{34AED6D8-3509-4E4A-9270-9EBF7E0D0D27}"/>
              </a:ext>
            </a:extLst>
          </p:cNvPr>
          <p:cNvGrpSpPr/>
          <p:nvPr/>
        </p:nvGrpSpPr>
        <p:grpSpPr>
          <a:xfrm rot="5400000">
            <a:off x="-447077" y="-535000"/>
            <a:ext cx="2350310" cy="2105244"/>
            <a:chOff x="-813174" y="1753753"/>
            <a:chExt cx="2701195" cy="2419543"/>
          </a:xfrm>
        </p:grpSpPr>
        <p:sp>
          <p:nvSpPr>
            <p:cNvPr id="14" name="Google Shape;378;p22">
              <a:extLst>
                <a:ext uri="{FF2B5EF4-FFF2-40B4-BE49-F238E27FC236}">
                  <a16:creationId xmlns:a16="http://schemas.microsoft.com/office/drawing/2014/main" id="{B7D940F2-FC36-4B43-892E-DE19E3FE83C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379;p22">
              <a:extLst>
                <a:ext uri="{FF2B5EF4-FFF2-40B4-BE49-F238E27FC236}">
                  <a16:creationId xmlns:a16="http://schemas.microsoft.com/office/drawing/2014/main" id="{CD3A9311-8A99-4F87-B6DA-F08EFD643D62}"/>
                </a:ext>
              </a:extLst>
            </p:cNvPr>
            <p:cNvGrpSpPr/>
            <p:nvPr/>
          </p:nvGrpSpPr>
          <p:grpSpPr>
            <a:xfrm>
              <a:off x="-144996" y="1753753"/>
              <a:ext cx="821067" cy="1785140"/>
              <a:chOff x="5269250" y="2611925"/>
              <a:chExt cx="520750" cy="1132200"/>
            </a:xfrm>
          </p:grpSpPr>
          <p:sp>
            <p:nvSpPr>
              <p:cNvPr id="50" name="Google Shape;380;p22">
                <a:extLst>
                  <a:ext uri="{FF2B5EF4-FFF2-40B4-BE49-F238E27FC236}">
                    <a16:creationId xmlns:a16="http://schemas.microsoft.com/office/drawing/2014/main" id="{C8E29EDF-AC1D-4742-A052-C87A96C2F4E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1;p22">
                <a:extLst>
                  <a:ext uri="{FF2B5EF4-FFF2-40B4-BE49-F238E27FC236}">
                    <a16:creationId xmlns:a16="http://schemas.microsoft.com/office/drawing/2014/main" id="{AFEF23C2-758F-4C13-AC6A-4B9F21AD6DAF}"/>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p22">
                <a:extLst>
                  <a:ext uri="{FF2B5EF4-FFF2-40B4-BE49-F238E27FC236}">
                    <a16:creationId xmlns:a16="http://schemas.microsoft.com/office/drawing/2014/main" id="{8935AD16-DE89-4D05-879C-32439EB18D7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3;p22">
                <a:extLst>
                  <a:ext uri="{FF2B5EF4-FFF2-40B4-BE49-F238E27FC236}">
                    <a16:creationId xmlns:a16="http://schemas.microsoft.com/office/drawing/2014/main" id="{8BF71CEF-5FA6-45F9-87FC-3069A77E2F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4;p22">
                <a:extLst>
                  <a:ext uri="{FF2B5EF4-FFF2-40B4-BE49-F238E27FC236}">
                    <a16:creationId xmlns:a16="http://schemas.microsoft.com/office/drawing/2014/main" id="{1E43BD63-C57D-4A38-B2BF-C540C96EB993}"/>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5;p22">
                <a:extLst>
                  <a:ext uri="{FF2B5EF4-FFF2-40B4-BE49-F238E27FC236}">
                    <a16:creationId xmlns:a16="http://schemas.microsoft.com/office/drawing/2014/main" id="{602FA285-A3D5-4278-BFC7-88C1260D1112}"/>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6;p22">
                <a:extLst>
                  <a:ext uri="{FF2B5EF4-FFF2-40B4-BE49-F238E27FC236}">
                    <a16:creationId xmlns:a16="http://schemas.microsoft.com/office/drawing/2014/main" id="{3011A8A5-C074-4376-B1AD-78EAB670E56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7;p22">
                <a:extLst>
                  <a:ext uri="{FF2B5EF4-FFF2-40B4-BE49-F238E27FC236}">
                    <a16:creationId xmlns:a16="http://schemas.microsoft.com/office/drawing/2014/main" id="{CFE8D25B-322B-484E-94D6-AFA493E680ED}"/>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88;p22">
              <a:extLst>
                <a:ext uri="{FF2B5EF4-FFF2-40B4-BE49-F238E27FC236}">
                  <a16:creationId xmlns:a16="http://schemas.microsoft.com/office/drawing/2014/main" id="{23BD5CF2-755A-4C6E-9B29-5B3A68D87EFA}"/>
                </a:ext>
              </a:extLst>
            </p:cNvPr>
            <p:cNvGrpSpPr/>
            <p:nvPr/>
          </p:nvGrpSpPr>
          <p:grpSpPr>
            <a:xfrm rot="5165891">
              <a:off x="-51172" y="2432185"/>
              <a:ext cx="1070081" cy="1187666"/>
              <a:chOff x="6073625" y="2772425"/>
              <a:chExt cx="837925" cy="930000"/>
            </a:xfrm>
          </p:grpSpPr>
          <p:sp>
            <p:nvSpPr>
              <p:cNvPr id="45" name="Google Shape;389;p22">
                <a:extLst>
                  <a:ext uri="{FF2B5EF4-FFF2-40B4-BE49-F238E27FC236}">
                    <a16:creationId xmlns:a16="http://schemas.microsoft.com/office/drawing/2014/main" id="{50654CA0-E41C-4075-824E-E76AFB53E12D}"/>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p22">
                <a:extLst>
                  <a:ext uri="{FF2B5EF4-FFF2-40B4-BE49-F238E27FC236}">
                    <a16:creationId xmlns:a16="http://schemas.microsoft.com/office/drawing/2014/main" id="{EE7C1219-7BB7-44FC-9DEE-4A5C22200837}"/>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1;p22">
                <a:extLst>
                  <a:ext uri="{FF2B5EF4-FFF2-40B4-BE49-F238E27FC236}">
                    <a16:creationId xmlns:a16="http://schemas.microsoft.com/office/drawing/2014/main" id="{A7A9BDBA-2137-4D8D-98DC-DF65E77AAF3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p22">
                <a:extLst>
                  <a:ext uri="{FF2B5EF4-FFF2-40B4-BE49-F238E27FC236}">
                    <a16:creationId xmlns:a16="http://schemas.microsoft.com/office/drawing/2014/main" id="{FDDAF7A3-F83A-4D60-B5CC-0EADAB6258F5}"/>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3;p22">
                <a:extLst>
                  <a:ext uri="{FF2B5EF4-FFF2-40B4-BE49-F238E27FC236}">
                    <a16:creationId xmlns:a16="http://schemas.microsoft.com/office/drawing/2014/main" id="{F6EB7BCD-659A-4417-85F3-0E75CCD7B5E4}"/>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94;p22">
              <a:extLst>
                <a:ext uri="{FF2B5EF4-FFF2-40B4-BE49-F238E27FC236}">
                  <a16:creationId xmlns:a16="http://schemas.microsoft.com/office/drawing/2014/main" id="{C9442EF4-9388-4959-A887-AAAB424A5781}"/>
                </a:ext>
              </a:extLst>
            </p:cNvPr>
            <p:cNvGrpSpPr/>
            <p:nvPr/>
          </p:nvGrpSpPr>
          <p:grpSpPr>
            <a:xfrm rot="4398606">
              <a:off x="-2434" y="2904431"/>
              <a:ext cx="1017753" cy="1214156"/>
              <a:chOff x="3711575" y="2879575"/>
              <a:chExt cx="753325" cy="898700"/>
            </a:xfrm>
          </p:grpSpPr>
          <p:sp>
            <p:nvSpPr>
              <p:cNvPr id="30" name="Google Shape;395;p22">
                <a:extLst>
                  <a:ext uri="{FF2B5EF4-FFF2-40B4-BE49-F238E27FC236}">
                    <a16:creationId xmlns:a16="http://schemas.microsoft.com/office/drawing/2014/main" id="{3617322C-A314-420A-A240-F113D9D72D01}"/>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6;p22">
                <a:extLst>
                  <a:ext uri="{FF2B5EF4-FFF2-40B4-BE49-F238E27FC236}">
                    <a16:creationId xmlns:a16="http://schemas.microsoft.com/office/drawing/2014/main" id="{3675D5BA-B587-46E3-B068-2174905FE41D}"/>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7;p22">
                <a:extLst>
                  <a:ext uri="{FF2B5EF4-FFF2-40B4-BE49-F238E27FC236}">
                    <a16:creationId xmlns:a16="http://schemas.microsoft.com/office/drawing/2014/main" id="{F157EB5C-D042-4CCF-97FB-A4DD2E7F9219}"/>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8;p22">
                <a:extLst>
                  <a:ext uri="{FF2B5EF4-FFF2-40B4-BE49-F238E27FC236}">
                    <a16:creationId xmlns:a16="http://schemas.microsoft.com/office/drawing/2014/main" id="{96803295-70F7-47BE-8089-A2CE5A153279}"/>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9;p22">
                <a:extLst>
                  <a:ext uri="{FF2B5EF4-FFF2-40B4-BE49-F238E27FC236}">
                    <a16:creationId xmlns:a16="http://schemas.microsoft.com/office/drawing/2014/main" id="{B95AE6CA-88DB-4C75-B776-734F20DC4B1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0;p22">
                <a:extLst>
                  <a:ext uri="{FF2B5EF4-FFF2-40B4-BE49-F238E27FC236}">
                    <a16:creationId xmlns:a16="http://schemas.microsoft.com/office/drawing/2014/main" id="{CC171B67-625E-458F-85B8-A9905FFC2DB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p22">
                <a:extLst>
                  <a:ext uri="{FF2B5EF4-FFF2-40B4-BE49-F238E27FC236}">
                    <a16:creationId xmlns:a16="http://schemas.microsoft.com/office/drawing/2014/main" id="{E05AAE71-F0FF-4E16-A0E0-35AAD516D68A}"/>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p22">
                <a:extLst>
                  <a:ext uri="{FF2B5EF4-FFF2-40B4-BE49-F238E27FC236}">
                    <a16:creationId xmlns:a16="http://schemas.microsoft.com/office/drawing/2014/main" id="{F4CFA88B-807B-466E-8814-CC67983EEF5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3;p22">
                <a:extLst>
                  <a:ext uri="{FF2B5EF4-FFF2-40B4-BE49-F238E27FC236}">
                    <a16:creationId xmlns:a16="http://schemas.microsoft.com/office/drawing/2014/main" id="{768C85AE-69FF-4017-8BCC-30CD7E7370A8}"/>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p22">
                <a:extLst>
                  <a:ext uri="{FF2B5EF4-FFF2-40B4-BE49-F238E27FC236}">
                    <a16:creationId xmlns:a16="http://schemas.microsoft.com/office/drawing/2014/main" id="{380EC8A6-4F75-48F8-BFA2-144605E7EE1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5;p22">
                <a:extLst>
                  <a:ext uri="{FF2B5EF4-FFF2-40B4-BE49-F238E27FC236}">
                    <a16:creationId xmlns:a16="http://schemas.microsoft.com/office/drawing/2014/main" id="{6A912B2F-B852-49CD-BB2F-9E07747C4C8B}"/>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6;p22">
                <a:extLst>
                  <a:ext uri="{FF2B5EF4-FFF2-40B4-BE49-F238E27FC236}">
                    <a16:creationId xmlns:a16="http://schemas.microsoft.com/office/drawing/2014/main" id="{9E1A85F9-895B-4B41-8EAA-755DDD094CAE}"/>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7;p22">
                <a:extLst>
                  <a:ext uri="{FF2B5EF4-FFF2-40B4-BE49-F238E27FC236}">
                    <a16:creationId xmlns:a16="http://schemas.microsoft.com/office/drawing/2014/main" id="{2A154A7B-A3CB-4239-BB45-327431C8283B}"/>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08;p22">
              <a:extLst>
                <a:ext uri="{FF2B5EF4-FFF2-40B4-BE49-F238E27FC236}">
                  <a16:creationId xmlns:a16="http://schemas.microsoft.com/office/drawing/2014/main" id="{FC9461BD-0A1A-4D53-80EE-520D387E73A4}"/>
                </a:ext>
              </a:extLst>
            </p:cNvPr>
            <p:cNvGrpSpPr/>
            <p:nvPr/>
          </p:nvGrpSpPr>
          <p:grpSpPr>
            <a:xfrm>
              <a:off x="743200" y="2185888"/>
              <a:ext cx="113650" cy="99750"/>
              <a:chOff x="5042000" y="1255775"/>
              <a:chExt cx="113650" cy="99750"/>
            </a:xfrm>
          </p:grpSpPr>
          <p:sp>
            <p:nvSpPr>
              <p:cNvPr id="26" name="Google Shape;409;p22">
                <a:extLst>
                  <a:ext uri="{FF2B5EF4-FFF2-40B4-BE49-F238E27FC236}">
                    <a16:creationId xmlns:a16="http://schemas.microsoft.com/office/drawing/2014/main" id="{CB149E09-9EFF-4495-88C8-D35A7EFD4CF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0;p22">
                <a:extLst>
                  <a:ext uri="{FF2B5EF4-FFF2-40B4-BE49-F238E27FC236}">
                    <a16:creationId xmlns:a16="http://schemas.microsoft.com/office/drawing/2014/main" id="{AF47CF2B-D72F-42AA-870B-1CD03617C64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1;p22">
                <a:extLst>
                  <a:ext uri="{FF2B5EF4-FFF2-40B4-BE49-F238E27FC236}">
                    <a16:creationId xmlns:a16="http://schemas.microsoft.com/office/drawing/2014/main" id="{0907BD1C-A408-4548-9E7C-E35D53A5D86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12;p22">
              <a:extLst>
                <a:ext uri="{FF2B5EF4-FFF2-40B4-BE49-F238E27FC236}">
                  <a16:creationId xmlns:a16="http://schemas.microsoft.com/office/drawing/2014/main" id="{F315F8AE-CF3A-4C2E-A886-1841BF49C116}"/>
                </a:ext>
              </a:extLst>
            </p:cNvPr>
            <p:cNvGrpSpPr/>
            <p:nvPr/>
          </p:nvGrpSpPr>
          <p:grpSpPr>
            <a:xfrm>
              <a:off x="1198625" y="2537138"/>
              <a:ext cx="113650" cy="99750"/>
              <a:chOff x="5042000" y="1255775"/>
              <a:chExt cx="113650" cy="99750"/>
            </a:xfrm>
          </p:grpSpPr>
          <p:sp>
            <p:nvSpPr>
              <p:cNvPr id="23" name="Google Shape;413;p22">
                <a:extLst>
                  <a:ext uri="{FF2B5EF4-FFF2-40B4-BE49-F238E27FC236}">
                    <a16:creationId xmlns:a16="http://schemas.microsoft.com/office/drawing/2014/main" id="{8DC201B5-53B4-4A8F-A895-F59FFE51394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4;p22">
                <a:extLst>
                  <a:ext uri="{FF2B5EF4-FFF2-40B4-BE49-F238E27FC236}">
                    <a16:creationId xmlns:a16="http://schemas.microsoft.com/office/drawing/2014/main" id="{62CB2E4A-49CF-4B96-AAA5-0A3ACB1FE6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5;p22">
                <a:extLst>
                  <a:ext uri="{FF2B5EF4-FFF2-40B4-BE49-F238E27FC236}">
                    <a16:creationId xmlns:a16="http://schemas.microsoft.com/office/drawing/2014/main" id="{5E3593BC-7851-4BED-92DB-92314B20D09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416;p22">
            <a:extLst>
              <a:ext uri="{FF2B5EF4-FFF2-40B4-BE49-F238E27FC236}">
                <a16:creationId xmlns:a16="http://schemas.microsoft.com/office/drawing/2014/main" id="{49BE9132-0CD7-4375-8A89-789121651183}"/>
              </a:ext>
            </a:extLst>
          </p:cNvPr>
          <p:cNvGrpSpPr/>
          <p:nvPr/>
        </p:nvGrpSpPr>
        <p:grpSpPr>
          <a:xfrm>
            <a:off x="7522851" y="2949666"/>
            <a:ext cx="1887256" cy="2550233"/>
            <a:chOff x="7679181" y="1254957"/>
            <a:chExt cx="1920480" cy="2595128"/>
          </a:xfrm>
        </p:grpSpPr>
        <p:grpSp>
          <p:nvGrpSpPr>
            <p:cNvPr id="59" name="Google Shape;417;p22">
              <a:extLst>
                <a:ext uri="{FF2B5EF4-FFF2-40B4-BE49-F238E27FC236}">
                  <a16:creationId xmlns:a16="http://schemas.microsoft.com/office/drawing/2014/main" id="{33103C2C-DC34-46EA-B990-43AB0AEEAC7A}"/>
                </a:ext>
              </a:extLst>
            </p:cNvPr>
            <p:cNvGrpSpPr/>
            <p:nvPr/>
          </p:nvGrpSpPr>
          <p:grpSpPr>
            <a:xfrm rot="-7760581">
              <a:off x="7904694" y="2312488"/>
              <a:ext cx="1194199" cy="1148422"/>
              <a:chOff x="4531600" y="1944475"/>
              <a:chExt cx="956750" cy="920075"/>
            </a:xfrm>
          </p:grpSpPr>
          <p:sp>
            <p:nvSpPr>
              <p:cNvPr id="82" name="Google Shape;418;p22">
                <a:extLst>
                  <a:ext uri="{FF2B5EF4-FFF2-40B4-BE49-F238E27FC236}">
                    <a16:creationId xmlns:a16="http://schemas.microsoft.com/office/drawing/2014/main" id="{77BB7A19-55F7-425F-B81E-64254D02FAF6}"/>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19;p22">
                <a:extLst>
                  <a:ext uri="{FF2B5EF4-FFF2-40B4-BE49-F238E27FC236}">
                    <a16:creationId xmlns:a16="http://schemas.microsoft.com/office/drawing/2014/main" id="{A21FCD46-7CBC-4E53-A549-92B1DCFB78D9}"/>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0;p22">
                <a:extLst>
                  <a:ext uri="{FF2B5EF4-FFF2-40B4-BE49-F238E27FC236}">
                    <a16:creationId xmlns:a16="http://schemas.microsoft.com/office/drawing/2014/main" id="{79DE0A50-4B85-4B3F-AE3E-F236354B1D3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1;p22">
                <a:extLst>
                  <a:ext uri="{FF2B5EF4-FFF2-40B4-BE49-F238E27FC236}">
                    <a16:creationId xmlns:a16="http://schemas.microsoft.com/office/drawing/2014/main" id="{A636E2F8-44C4-413B-9BB6-0FAE217BACF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2;p22">
                <a:extLst>
                  <a:ext uri="{FF2B5EF4-FFF2-40B4-BE49-F238E27FC236}">
                    <a16:creationId xmlns:a16="http://schemas.microsoft.com/office/drawing/2014/main" id="{6B8CF0CE-9502-4469-9FDD-B39D495322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3;p22">
                <a:extLst>
                  <a:ext uri="{FF2B5EF4-FFF2-40B4-BE49-F238E27FC236}">
                    <a16:creationId xmlns:a16="http://schemas.microsoft.com/office/drawing/2014/main" id="{0D07A1C9-B99A-4E58-8B5F-00853016078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24;p22">
              <a:extLst>
                <a:ext uri="{FF2B5EF4-FFF2-40B4-BE49-F238E27FC236}">
                  <a16:creationId xmlns:a16="http://schemas.microsoft.com/office/drawing/2014/main" id="{0D4D9CD0-EFC3-4CC1-8DDA-F69077C3FF6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25;p22">
              <a:extLst>
                <a:ext uri="{FF2B5EF4-FFF2-40B4-BE49-F238E27FC236}">
                  <a16:creationId xmlns:a16="http://schemas.microsoft.com/office/drawing/2014/main" id="{21272B97-2FB6-418C-B734-3579FBCC6E1C}"/>
                </a:ext>
              </a:extLst>
            </p:cNvPr>
            <p:cNvGrpSpPr/>
            <p:nvPr/>
          </p:nvGrpSpPr>
          <p:grpSpPr>
            <a:xfrm rot="-1110331">
              <a:off x="8152884" y="1407056"/>
              <a:ext cx="1221803" cy="1616571"/>
              <a:chOff x="5908250" y="536500"/>
              <a:chExt cx="793200" cy="1049550"/>
            </a:xfrm>
          </p:grpSpPr>
          <p:sp>
            <p:nvSpPr>
              <p:cNvPr id="76" name="Google Shape;426;p22">
                <a:extLst>
                  <a:ext uri="{FF2B5EF4-FFF2-40B4-BE49-F238E27FC236}">
                    <a16:creationId xmlns:a16="http://schemas.microsoft.com/office/drawing/2014/main" id="{139F9337-4618-44DC-BB62-B79A32E0D58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7;p22">
                <a:extLst>
                  <a:ext uri="{FF2B5EF4-FFF2-40B4-BE49-F238E27FC236}">
                    <a16:creationId xmlns:a16="http://schemas.microsoft.com/office/drawing/2014/main" id="{12C1C4A7-CA80-4588-A52A-749985D6E51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8;p22">
                <a:extLst>
                  <a:ext uri="{FF2B5EF4-FFF2-40B4-BE49-F238E27FC236}">
                    <a16:creationId xmlns:a16="http://schemas.microsoft.com/office/drawing/2014/main" id="{0FC7D998-7522-43BD-B9B6-B418B5F95B40}"/>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9;p22">
                <a:extLst>
                  <a:ext uri="{FF2B5EF4-FFF2-40B4-BE49-F238E27FC236}">
                    <a16:creationId xmlns:a16="http://schemas.microsoft.com/office/drawing/2014/main" id="{2C6D634D-FD4D-49FC-AEC9-C80A1A658293}"/>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0;p22">
                <a:extLst>
                  <a:ext uri="{FF2B5EF4-FFF2-40B4-BE49-F238E27FC236}">
                    <a16:creationId xmlns:a16="http://schemas.microsoft.com/office/drawing/2014/main" id="{483A6159-0E48-4712-A08B-307D1D8601AD}"/>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1;p22">
                <a:extLst>
                  <a:ext uri="{FF2B5EF4-FFF2-40B4-BE49-F238E27FC236}">
                    <a16:creationId xmlns:a16="http://schemas.microsoft.com/office/drawing/2014/main" id="{45B446C8-0C12-42A2-B589-EE2F190F93D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432;p22">
              <a:extLst>
                <a:ext uri="{FF2B5EF4-FFF2-40B4-BE49-F238E27FC236}">
                  <a16:creationId xmlns:a16="http://schemas.microsoft.com/office/drawing/2014/main" id="{65B5648D-24D4-4B7A-A167-51E5E6D2D4E2}"/>
                </a:ext>
              </a:extLst>
            </p:cNvPr>
            <p:cNvGrpSpPr/>
            <p:nvPr/>
          </p:nvGrpSpPr>
          <p:grpSpPr>
            <a:xfrm rot="-7159447">
              <a:off x="8478063" y="2524349"/>
              <a:ext cx="941689" cy="727305"/>
              <a:chOff x="5517750" y="1707725"/>
              <a:chExt cx="618800" cy="477925"/>
            </a:xfrm>
          </p:grpSpPr>
          <p:sp>
            <p:nvSpPr>
              <p:cNvPr id="71" name="Google Shape;433;p22">
                <a:extLst>
                  <a:ext uri="{FF2B5EF4-FFF2-40B4-BE49-F238E27FC236}">
                    <a16:creationId xmlns:a16="http://schemas.microsoft.com/office/drawing/2014/main" id="{6C7F5948-30DE-40D5-ADBA-19669191F2A2}"/>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p22">
                <a:extLst>
                  <a:ext uri="{FF2B5EF4-FFF2-40B4-BE49-F238E27FC236}">
                    <a16:creationId xmlns:a16="http://schemas.microsoft.com/office/drawing/2014/main" id="{A143BF15-E6A7-4904-B6E3-74FBDDAEB7AD}"/>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5;p22">
                <a:extLst>
                  <a:ext uri="{FF2B5EF4-FFF2-40B4-BE49-F238E27FC236}">
                    <a16:creationId xmlns:a16="http://schemas.microsoft.com/office/drawing/2014/main" id="{CFB389CA-5838-4D12-82BA-456B679152D9}"/>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6;p22">
                <a:extLst>
                  <a:ext uri="{FF2B5EF4-FFF2-40B4-BE49-F238E27FC236}">
                    <a16:creationId xmlns:a16="http://schemas.microsoft.com/office/drawing/2014/main" id="{2041D029-21DB-436F-9789-993F252BAA8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7;p22">
                <a:extLst>
                  <a:ext uri="{FF2B5EF4-FFF2-40B4-BE49-F238E27FC236}">
                    <a16:creationId xmlns:a16="http://schemas.microsoft.com/office/drawing/2014/main" id="{9848BFF5-15B0-4C68-8503-79CBE1FFCD1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8;p22">
              <a:extLst>
                <a:ext uri="{FF2B5EF4-FFF2-40B4-BE49-F238E27FC236}">
                  <a16:creationId xmlns:a16="http://schemas.microsoft.com/office/drawing/2014/main" id="{FD04963E-0257-4F3E-B83D-49AB9D4E2ECA}"/>
                </a:ext>
              </a:extLst>
            </p:cNvPr>
            <p:cNvGrpSpPr/>
            <p:nvPr/>
          </p:nvGrpSpPr>
          <p:grpSpPr>
            <a:xfrm>
              <a:off x="8001025" y="2341963"/>
              <a:ext cx="113650" cy="99750"/>
              <a:chOff x="5042000" y="1255775"/>
              <a:chExt cx="113650" cy="99750"/>
            </a:xfrm>
          </p:grpSpPr>
          <p:sp>
            <p:nvSpPr>
              <p:cNvPr id="68" name="Google Shape;439;p22">
                <a:extLst>
                  <a:ext uri="{FF2B5EF4-FFF2-40B4-BE49-F238E27FC236}">
                    <a16:creationId xmlns:a16="http://schemas.microsoft.com/office/drawing/2014/main" id="{1C25D9B9-C7FE-4657-9817-71DCDA21BDA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0;p22">
                <a:extLst>
                  <a:ext uri="{FF2B5EF4-FFF2-40B4-BE49-F238E27FC236}">
                    <a16:creationId xmlns:a16="http://schemas.microsoft.com/office/drawing/2014/main" id="{4F62B8BF-1124-4F13-940B-CC7E3151B15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1;p22">
                <a:extLst>
                  <a:ext uri="{FF2B5EF4-FFF2-40B4-BE49-F238E27FC236}">
                    <a16:creationId xmlns:a16="http://schemas.microsoft.com/office/drawing/2014/main" id="{5371CFE9-97DF-4421-B12C-326DE7529B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42;p22">
              <a:extLst>
                <a:ext uri="{FF2B5EF4-FFF2-40B4-BE49-F238E27FC236}">
                  <a16:creationId xmlns:a16="http://schemas.microsoft.com/office/drawing/2014/main" id="{5BD9DE4C-5B61-46A0-B3C7-2A489DCCA04C}"/>
                </a:ext>
              </a:extLst>
            </p:cNvPr>
            <p:cNvGrpSpPr/>
            <p:nvPr/>
          </p:nvGrpSpPr>
          <p:grpSpPr>
            <a:xfrm>
              <a:off x="7778175" y="3202738"/>
              <a:ext cx="113650" cy="99750"/>
              <a:chOff x="5042000" y="1255775"/>
              <a:chExt cx="113650" cy="99750"/>
            </a:xfrm>
          </p:grpSpPr>
          <p:sp>
            <p:nvSpPr>
              <p:cNvPr id="65" name="Google Shape;443;p22">
                <a:extLst>
                  <a:ext uri="{FF2B5EF4-FFF2-40B4-BE49-F238E27FC236}">
                    <a16:creationId xmlns:a16="http://schemas.microsoft.com/office/drawing/2014/main" id="{4AF6265D-222F-4D21-8C2D-9CDCF33108F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4;p22">
                <a:extLst>
                  <a:ext uri="{FF2B5EF4-FFF2-40B4-BE49-F238E27FC236}">
                    <a16:creationId xmlns:a16="http://schemas.microsoft.com/office/drawing/2014/main" id="{F31BC9FB-E706-41C3-8220-690C9F75A6A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5;p22">
                <a:extLst>
                  <a:ext uri="{FF2B5EF4-FFF2-40B4-BE49-F238E27FC236}">
                    <a16:creationId xmlns:a16="http://schemas.microsoft.com/office/drawing/2014/main" id="{33CF0C3B-0BC1-4041-99F4-A8474BA3B36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anim calcmode="lin" valueType="num">
                                      <p:cBhvr>
                                        <p:cTn id="61" dur="1000" fill="hold"/>
                                        <p:tgtEl>
                                          <p:spTgt spid="32"/>
                                        </p:tgtEl>
                                        <p:attrNameLst>
                                          <p:attrName>ppt_x</p:attrName>
                                        </p:attrNameLst>
                                      </p:cBhvr>
                                      <p:tavLst>
                                        <p:tav tm="0">
                                          <p:val>
                                            <p:strVal val="#ppt_x"/>
                                          </p:val>
                                        </p:tav>
                                        <p:tav tm="100000">
                                          <p:val>
                                            <p:strVal val="#ppt_x"/>
                                          </p:val>
                                        </p:tav>
                                      </p:tavLst>
                                    </p:anim>
                                    <p:anim calcmode="lin" valueType="num">
                                      <p:cBhvr>
                                        <p:cTn id="6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 grpId="0"/>
      <p:bldP spid="29" grpId="0"/>
      <p:bldP spid="31" grpId="0"/>
      <p:bldP spid="32"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00CE77-A3FD-43C5-9032-7847D188722B}"/>
              </a:ext>
            </a:extLst>
          </p:cNvPr>
          <p:cNvSpPr txBox="1"/>
          <p:nvPr/>
        </p:nvSpPr>
        <p:spPr>
          <a:xfrm>
            <a:off x="1515715" y="2156252"/>
            <a:ext cx="6112571" cy="830997"/>
          </a:xfrm>
          <a:prstGeom prst="rect">
            <a:avLst/>
          </a:prstGeom>
          <a:noFill/>
        </p:spPr>
        <p:txBody>
          <a:bodyPr wrap="none" rtlCol="0">
            <a:spAutoFit/>
          </a:bodyPr>
          <a:lstStyle/>
          <a:p>
            <a:pPr algn="ctr"/>
            <a:r>
              <a:rPr lang="en-US" sz="4800" b="1">
                <a:latin typeface="Times New Roman" panose="02020603050405020304" pitchFamily="18" charset="0"/>
                <a:cs typeface="Times New Roman" panose="02020603050405020304" pitchFamily="18" charset="0"/>
              </a:rPr>
              <a:t>VIDEO SÓNG NƯỚC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632" y="123478"/>
            <a:ext cx="7589520" cy="3211195"/>
          </a:xfrm>
          <a:prstGeom prst="rect">
            <a:avLst/>
          </a:prstGeom>
        </p:spPr>
      </p:pic>
      <p:sp>
        <p:nvSpPr>
          <p:cNvPr id="9" name="Text Box 8"/>
          <p:cNvSpPr txBox="1">
            <a:spLocks noChangeArrowheads="1"/>
          </p:cNvSpPr>
          <p:nvPr/>
        </p:nvSpPr>
        <p:spPr bwMode="auto">
          <a:xfrm>
            <a:off x="1507282" y="699423"/>
            <a:ext cx="7094220" cy="181483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US" sz="2800" b="1">
                <a:solidFill>
                  <a:schemeClr val="bg1">
                    <a:lumMod val="20000"/>
                    <a:lumOff val="80000"/>
                  </a:schemeClr>
                </a:solidFill>
              </a:rPr>
              <a:t>Bài 4: Tìm những từ ngữ miêu tả </a:t>
            </a:r>
          </a:p>
          <a:p>
            <a:pPr algn="ctr" eaLnBrk="1" hangingPunct="1">
              <a:lnSpc>
                <a:spcPct val="100000"/>
              </a:lnSpc>
              <a:spcBef>
                <a:spcPct val="50000"/>
              </a:spcBef>
            </a:pPr>
            <a:r>
              <a:rPr lang="en-US" sz="2800" b="1">
                <a:solidFill>
                  <a:schemeClr val="bg1">
                    <a:lumMod val="20000"/>
                    <a:lumOff val="80000"/>
                  </a:schemeClr>
                </a:solidFill>
              </a:rPr>
              <a:t>sóng nước.  Đặt câu với một trong </a:t>
            </a:r>
          </a:p>
          <a:p>
            <a:pPr algn="ctr" eaLnBrk="1" hangingPunct="1">
              <a:lnSpc>
                <a:spcPct val="100000"/>
              </a:lnSpc>
              <a:spcBef>
                <a:spcPct val="50000"/>
              </a:spcBef>
            </a:pPr>
            <a:r>
              <a:rPr lang="en-US" sz="2800" b="1">
                <a:solidFill>
                  <a:schemeClr val="bg1">
                    <a:lumMod val="20000"/>
                    <a:lumOff val="80000"/>
                  </a:schemeClr>
                </a:solidFill>
              </a:rPr>
              <a:t>các từ ngữ vừa tìm được.</a:t>
            </a:r>
          </a:p>
        </p:txBody>
      </p:sp>
      <p:pic>
        <p:nvPicPr>
          <p:cNvPr id="2" name="Picture 1"/>
          <p:cNvPicPr>
            <a:picLocks noChangeAspect="1"/>
          </p:cNvPicPr>
          <p:nvPr/>
        </p:nvPicPr>
        <p:blipFill>
          <a:blip r:embed="rId4"/>
          <a:stretch>
            <a:fillRect/>
          </a:stretch>
        </p:blipFill>
        <p:spPr>
          <a:xfrm>
            <a:off x="899592" y="3162300"/>
            <a:ext cx="7772400" cy="1571625"/>
          </a:xfrm>
          <a:prstGeom prst="rect">
            <a:avLst/>
          </a:prstGeom>
        </p:spPr>
      </p:pic>
      <p:grpSp>
        <p:nvGrpSpPr>
          <p:cNvPr id="6" name="Google Shape;377;p22">
            <a:extLst>
              <a:ext uri="{FF2B5EF4-FFF2-40B4-BE49-F238E27FC236}">
                <a16:creationId xmlns:a16="http://schemas.microsoft.com/office/drawing/2014/main" id="{E78D65CC-8673-4DD5-B749-50C2AFAB046A}"/>
              </a:ext>
            </a:extLst>
          </p:cNvPr>
          <p:cNvGrpSpPr/>
          <p:nvPr/>
        </p:nvGrpSpPr>
        <p:grpSpPr>
          <a:xfrm rot="5400000">
            <a:off x="-900515" y="-498702"/>
            <a:ext cx="2350310" cy="2105244"/>
            <a:chOff x="-813174" y="1753753"/>
            <a:chExt cx="2701195" cy="2419543"/>
          </a:xfrm>
        </p:grpSpPr>
        <p:sp>
          <p:nvSpPr>
            <p:cNvPr id="7" name="Google Shape;378;p22">
              <a:extLst>
                <a:ext uri="{FF2B5EF4-FFF2-40B4-BE49-F238E27FC236}">
                  <a16:creationId xmlns:a16="http://schemas.microsoft.com/office/drawing/2014/main" id="{7033F11C-CF79-4B89-A297-40FBCE90E63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id="{5F28D225-3870-438F-8CAE-27B1A8AEDE9B}"/>
                </a:ext>
              </a:extLst>
            </p:cNvPr>
            <p:cNvGrpSpPr/>
            <p:nvPr/>
          </p:nvGrpSpPr>
          <p:grpSpPr>
            <a:xfrm>
              <a:off x="-144996" y="1753753"/>
              <a:ext cx="821067" cy="1785140"/>
              <a:chOff x="5269250" y="2611925"/>
              <a:chExt cx="520750" cy="1132200"/>
            </a:xfrm>
          </p:grpSpPr>
          <p:sp>
            <p:nvSpPr>
              <p:cNvPr id="38" name="Google Shape;380;p22">
                <a:extLst>
                  <a:ext uri="{FF2B5EF4-FFF2-40B4-BE49-F238E27FC236}">
                    <a16:creationId xmlns:a16="http://schemas.microsoft.com/office/drawing/2014/main" id="{B9C10FDA-580C-43D0-B26D-4F9CAD97880D}"/>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p22">
                <a:extLst>
                  <a:ext uri="{FF2B5EF4-FFF2-40B4-BE49-F238E27FC236}">
                    <a16:creationId xmlns:a16="http://schemas.microsoft.com/office/drawing/2014/main" id="{EC953B0E-E65B-4F6D-AEBE-41B92BCC9EE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2;p22">
                <a:extLst>
                  <a:ext uri="{FF2B5EF4-FFF2-40B4-BE49-F238E27FC236}">
                    <a16:creationId xmlns:a16="http://schemas.microsoft.com/office/drawing/2014/main" id="{313D3D32-F087-445C-A319-B1A7BFD431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3;p22">
                <a:extLst>
                  <a:ext uri="{FF2B5EF4-FFF2-40B4-BE49-F238E27FC236}">
                    <a16:creationId xmlns:a16="http://schemas.microsoft.com/office/drawing/2014/main" id="{974AF1AD-1BF6-429F-9F79-BEA88A42C2AE}"/>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4;p22">
                <a:extLst>
                  <a:ext uri="{FF2B5EF4-FFF2-40B4-BE49-F238E27FC236}">
                    <a16:creationId xmlns:a16="http://schemas.microsoft.com/office/drawing/2014/main" id="{7F76B54D-76E1-4522-8546-2B9D26621A5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5;p22">
                <a:extLst>
                  <a:ext uri="{FF2B5EF4-FFF2-40B4-BE49-F238E27FC236}">
                    <a16:creationId xmlns:a16="http://schemas.microsoft.com/office/drawing/2014/main" id="{9A39D301-06AA-4691-B54E-96EF7B4068A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6;p22">
                <a:extLst>
                  <a:ext uri="{FF2B5EF4-FFF2-40B4-BE49-F238E27FC236}">
                    <a16:creationId xmlns:a16="http://schemas.microsoft.com/office/drawing/2014/main" id="{32EFFA60-F74B-43D7-B74D-9B7CDF16C614}"/>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7;p22">
                <a:extLst>
                  <a:ext uri="{FF2B5EF4-FFF2-40B4-BE49-F238E27FC236}">
                    <a16:creationId xmlns:a16="http://schemas.microsoft.com/office/drawing/2014/main" id="{831F7D7F-B6C3-46FE-95C1-E7458F3B07A9}"/>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88;p22">
              <a:extLst>
                <a:ext uri="{FF2B5EF4-FFF2-40B4-BE49-F238E27FC236}">
                  <a16:creationId xmlns:a16="http://schemas.microsoft.com/office/drawing/2014/main" id="{0416D641-455D-4E1F-85C6-B46EFCA51C0A}"/>
                </a:ext>
              </a:extLst>
            </p:cNvPr>
            <p:cNvGrpSpPr/>
            <p:nvPr/>
          </p:nvGrpSpPr>
          <p:grpSpPr>
            <a:xfrm rot="5165891">
              <a:off x="-51172" y="2432185"/>
              <a:ext cx="1070081" cy="1187666"/>
              <a:chOff x="6073625" y="2772425"/>
              <a:chExt cx="837925" cy="930000"/>
            </a:xfrm>
          </p:grpSpPr>
          <p:sp>
            <p:nvSpPr>
              <p:cNvPr id="33" name="Google Shape;389;p22">
                <a:extLst>
                  <a:ext uri="{FF2B5EF4-FFF2-40B4-BE49-F238E27FC236}">
                    <a16:creationId xmlns:a16="http://schemas.microsoft.com/office/drawing/2014/main" id="{BC1E7EE8-47B4-4CCA-B0D8-55A6BB18600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p22">
                <a:extLst>
                  <a:ext uri="{FF2B5EF4-FFF2-40B4-BE49-F238E27FC236}">
                    <a16:creationId xmlns:a16="http://schemas.microsoft.com/office/drawing/2014/main" id="{9A6F1E47-C52E-4369-9111-E1A779DF839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1;p22">
                <a:extLst>
                  <a:ext uri="{FF2B5EF4-FFF2-40B4-BE49-F238E27FC236}">
                    <a16:creationId xmlns:a16="http://schemas.microsoft.com/office/drawing/2014/main" id="{A0C5DBFF-CCBB-4F40-833E-47F2568C7663}"/>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2;p22">
                <a:extLst>
                  <a:ext uri="{FF2B5EF4-FFF2-40B4-BE49-F238E27FC236}">
                    <a16:creationId xmlns:a16="http://schemas.microsoft.com/office/drawing/2014/main" id="{4CD8BBAD-7A59-4B8D-881D-9E7C9C97B83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3;p22">
                <a:extLst>
                  <a:ext uri="{FF2B5EF4-FFF2-40B4-BE49-F238E27FC236}">
                    <a16:creationId xmlns:a16="http://schemas.microsoft.com/office/drawing/2014/main" id="{99840FEF-B903-4574-8BF2-D6DF22AF6F20}"/>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94;p22">
              <a:extLst>
                <a:ext uri="{FF2B5EF4-FFF2-40B4-BE49-F238E27FC236}">
                  <a16:creationId xmlns:a16="http://schemas.microsoft.com/office/drawing/2014/main" id="{DB7DA92C-B9A2-49D7-A2FC-619DAB025664}"/>
                </a:ext>
              </a:extLst>
            </p:cNvPr>
            <p:cNvGrpSpPr/>
            <p:nvPr/>
          </p:nvGrpSpPr>
          <p:grpSpPr>
            <a:xfrm rot="4398606">
              <a:off x="-2434" y="2904431"/>
              <a:ext cx="1017753" cy="1214156"/>
              <a:chOff x="3711575" y="2879575"/>
              <a:chExt cx="753325" cy="898700"/>
            </a:xfrm>
          </p:grpSpPr>
          <p:sp>
            <p:nvSpPr>
              <p:cNvPr id="20" name="Google Shape;395;p22">
                <a:extLst>
                  <a:ext uri="{FF2B5EF4-FFF2-40B4-BE49-F238E27FC236}">
                    <a16:creationId xmlns:a16="http://schemas.microsoft.com/office/drawing/2014/main" id="{F70192CF-4DA7-4F04-9C15-E3972A69194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6;p22">
                <a:extLst>
                  <a:ext uri="{FF2B5EF4-FFF2-40B4-BE49-F238E27FC236}">
                    <a16:creationId xmlns:a16="http://schemas.microsoft.com/office/drawing/2014/main" id="{766FD306-E9D9-40DD-B4BB-48CA028705A7}"/>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7;p22">
                <a:extLst>
                  <a:ext uri="{FF2B5EF4-FFF2-40B4-BE49-F238E27FC236}">
                    <a16:creationId xmlns:a16="http://schemas.microsoft.com/office/drawing/2014/main" id="{C212A804-1EAE-4EC5-988B-2EAF7F4524E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8;p22">
                <a:extLst>
                  <a:ext uri="{FF2B5EF4-FFF2-40B4-BE49-F238E27FC236}">
                    <a16:creationId xmlns:a16="http://schemas.microsoft.com/office/drawing/2014/main" id="{A85CF4B9-F97B-4529-8281-7E22B4AAC7D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9;p22">
                <a:extLst>
                  <a:ext uri="{FF2B5EF4-FFF2-40B4-BE49-F238E27FC236}">
                    <a16:creationId xmlns:a16="http://schemas.microsoft.com/office/drawing/2014/main" id="{5922EC2B-8B17-4434-972C-D80CE41517E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p22">
                <a:extLst>
                  <a:ext uri="{FF2B5EF4-FFF2-40B4-BE49-F238E27FC236}">
                    <a16:creationId xmlns:a16="http://schemas.microsoft.com/office/drawing/2014/main" id="{3FED0C6E-7D59-402B-A930-AB5655A4B56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p22">
                <a:extLst>
                  <a:ext uri="{FF2B5EF4-FFF2-40B4-BE49-F238E27FC236}">
                    <a16:creationId xmlns:a16="http://schemas.microsoft.com/office/drawing/2014/main" id="{920A51D9-E958-4421-B27B-2C2847CA52B0}"/>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p22">
                <a:extLst>
                  <a:ext uri="{FF2B5EF4-FFF2-40B4-BE49-F238E27FC236}">
                    <a16:creationId xmlns:a16="http://schemas.microsoft.com/office/drawing/2014/main" id="{DAAED195-BF5E-4889-A437-7304697A16D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p22">
                <a:extLst>
                  <a:ext uri="{FF2B5EF4-FFF2-40B4-BE49-F238E27FC236}">
                    <a16:creationId xmlns:a16="http://schemas.microsoft.com/office/drawing/2014/main" id="{47CCF4AF-E520-4269-A8CE-D90ED259BD04}"/>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4;p22">
                <a:extLst>
                  <a:ext uri="{FF2B5EF4-FFF2-40B4-BE49-F238E27FC236}">
                    <a16:creationId xmlns:a16="http://schemas.microsoft.com/office/drawing/2014/main" id="{97BECA5E-FDC5-4098-95F1-93CEA3C3AFDE}"/>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5;p22">
                <a:extLst>
                  <a:ext uri="{FF2B5EF4-FFF2-40B4-BE49-F238E27FC236}">
                    <a16:creationId xmlns:a16="http://schemas.microsoft.com/office/drawing/2014/main" id="{397FC825-2E60-44B7-9343-EEEEE2FA7C72}"/>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6;p22">
                <a:extLst>
                  <a:ext uri="{FF2B5EF4-FFF2-40B4-BE49-F238E27FC236}">
                    <a16:creationId xmlns:a16="http://schemas.microsoft.com/office/drawing/2014/main" id="{519D832D-7FE9-442C-9A5F-34D6D973D14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p22">
                <a:extLst>
                  <a:ext uri="{FF2B5EF4-FFF2-40B4-BE49-F238E27FC236}">
                    <a16:creationId xmlns:a16="http://schemas.microsoft.com/office/drawing/2014/main" id="{6BD60091-94BE-4059-9567-63865F3392D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408;p22">
              <a:extLst>
                <a:ext uri="{FF2B5EF4-FFF2-40B4-BE49-F238E27FC236}">
                  <a16:creationId xmlns:a16="http://schemas.microsoft.com/office/drawing/2014/main" id="{335B7E6A-E264-4073-B403-5718746409BB}"/>
                </a:ext>
              </a:extLst>
            </p:cNvPr>
            <p:cNvGrpSpPr/>
            <p:nvPr/>
          </p:nvGrpSpPr>
          <p:grpSpPr>
            <a:xfrm>
              <a:off x="743200" y="2185888"/>
              <a:ext cx="113650" cy="99750"/>
              <a:chOff x="5042000" y="1255775"/>
              <a:chExt cx="113650" cy="99750"/>
            </a:xfrm>
          </p:grpSpPr>
          <p:sp>
            <p:nvSpPr>
              <p:cNvPr id="17" name="Google Shape;409;p22">
                <a:extLst>
                  <a:ext uri="{FF2B5EF4-FFF2-40B4-BE49-F238E27FC236}">
                    <a16:creationId xmlns:a16="http://schemas.microsoft.com/office/drawing/2014/main" id="{DF1BCA83-BAFC-4DAB-BA04-DA8EB5C5B8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0;p22">
                <a:extLst>
                  <a:ext uri="{FF2B5EF4-FFF2-40B4-BE49-F238E27FC236}">
                    <a16:creationId xmlns:a16="http://schemas.microsoft.com/office/drawing/2014/main" id="{8BDFE813-AB67-438A-BE33-BA9BA10C31B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1;p22">
                <a:extLst>
                  <a:ext uri="{FF2B5EF4-FFF2-40B4-BE49-F238E27FC236}">
                    <a16:creationId xmlns:a16="http://schemas.microsoft.com/office/drawing/2014/main" id="{C544C584-B5A9-4DF5-82DC-D7FCB790BC5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12;p22">
              <a:extLst>
                <a:ext uri="{FF2B5EF4-FFF2-40B4-BE49-F238E27FC236}">
                  <a16:creationId xmlns:a16="http://schemas.microsoft.com/office/drawing/2014/main" id="{D896DC35-AD2B-484F-822E-81718A893046}"/>
                </a:ext>
              </a:extLst>
            </p:cNvPr>
            <p:cNvGrpSpPr/>
            <p:nvPr/>
          </p:nvGrpSpPr>
          <p:grpSpPr>
            <a:xfrm>
              <a:off x="1198625" y="2537138"/>
              <a:ext cx="113650" cy="99750"/>
              <a:chOff x="5042000" y="1255775"/>
              <a:chExt cx="113650" cy="99750"/>
            </a:xfrm>
          </p:grpSpPr>
          <p:sp>
            <p:nvSpPr>
              <p:cNvPr id="14" name="Google Shape;413;p22">
                <a:extLst>
                  <a:ext uri="{FF2B5EF4-FFF2-40B4-BE49-F238E27FC236}">
                    <a16:creationId xmlns:a16="http://schemas.microsoft.com/office/drawing/2014/main" id="{C329219C-B898-4DE1-9F2A-2AA169AC59F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4;p22">
                <a:extLst>
                  <a:ext uri="{FF2B5EF4-FFF2-40B4-BE49-F238E27FC236}">
                    <a16:creationId xmlns:a16="http://schemas.microsoft.com/office/drawing/2014/main" id="{53A00E2B-F54A-482B-B07A-E801526AF83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5;p22">
                <a:extLst>
                  <a:ext uri="{FF2B5EF4-FFF2-40B4-BE49-F238E27FC236}">
                    <a16:creationId xmlns:a16="http://schemas.microsoft.com/office/drawing/2014/main" id="{669FEF14-443E-4AC4-B61E-CF0A373BAF8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16;p22">
            <a:extLst>
              <a:ext uri="{FF2B5EF4-FFF2-40B4-BE49-F238E27FC236}">
                <a16:creationId xmlns:a16="http://schemas.microsoft.com/office/drawing/2014/main" id="{5507029B-0BB8-453B-9A88-C3ED679E14E0}"/>
              </a:ext>
            </a:extLst>
          </p:cNvPr>
          <p:cNvGrpSpPr/>
          <p:nvPr/>
        </p:nvGrpSpPr>
        <p:grpSpPr>
          <a:xfrm>
            <a:off x="7575889" y="3102031"/>
            <a:ext cx="1887256" cy="2550233"/>
            <a:chOff x="7679181" y="1254957"/>
            <a:chExt cx="1920480" cy="2595128"/>
          </a:xfrm>
        </p:grpSpPr>
        <p:grpSp>
          <p:nvGrpSpPr>
            <p:cNvPr id="47" name="Google Shape;417;p22">
              <a:extLst>
                <a:ext uri="{FF2B5EF4-FFF2-40B4-BE49-F238E27FC236}">
                  <a16:creationId xmlns:a16="http://schemas.microsoft.com/office/drawing/2014/main" id="{BAEA6066-74B3-4308-B6E1-CD0E715D2F53}"/>
                </a:ext>
              </a:extLst>
            </p:cNvPr>
            <p:cNvGrpSpPr/>
            <p:nvPr/>
          </p:nvGrpSpPr>
          <p:grpSpPr>
            <a:xfrm rot="-7760581">
              <a:off x="7904694" y="2312488"/>
              <a:ext cx="1194199" cy="1148422"/>
              <a:chOff x="4531600" y="1944475"/>
              <a:chExt cx="956750" cy="920075"/>
            </a:xfrm>
          </p:grpSpPr>
          <p:sp>
            <p:nvSpPr>
              <p:cNvPr id="70" name="Google Shape;418;p22">
                <a:extLst>
                  <a:ext uri="{FF2B5EF4-FFF2-40B4-BE49-F238E27FC236}">
                    <a16:creationId xmlns:a16="http://schemas.microsoft.com/office/drawing/2014/main" id="{CFD4AF5D-F463-42E2-9A9E-4A7CDDCF805B}"/>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9;p22">
                <a:extLst>
                  <a:ext uri="{FF2B5EF4-FFF2-40B4-BE49-F238E27FC236}">
                    <a16:creationId xmlns:a16="http://schemas.microsoft.com/office/drawing/2014/main" id="{8F443773-0FB7-43F3-9FA0-5F8B21696E2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0;p22">
                <a:extLst>
                  <a:ext uri="{FF2B5EF4-FFF2-40B4-BE49-F238E27FC236}">
                    <a16:creationId xmlns:a16="http://schemas.microsoft.com/office/drawing/2014/main" id="{D5665817-B4A1-4CFC-AFD7-3B265FE9805F}"/>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1;p22">
                <a:extLst>
                  <a:ext uri="{FF2B5EF4-FFF2-40B4-BE49-F238E27FC236}">
                    <a16:creationId xmlns:a16="http://schemas.microsoft.com/office/drawing/2014/main" id="{83081D15-F8A6-4964-B60C-FEB346F07361}"/>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2;p22">
                <a:extLst>
                  <a:ext uri="{FF2B5EF4-FFF2-40B4-BE49-F238E27FC236}">
                    <a16:creationId xmlns:a16="http://schemas.microsoft.com/office/drawing/2014/main" id="{8DA56E95-DA73-450D-B21D-9CFB7BD0C072}"/>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3;p22">
                <a:extLst>
                  <a:ext uri="{FF2B5EF4-FFF2-40B4-BE49-F238E27FC236}">
                    <a16:creationId xmlns:a16="http://schemas.microsoft.com/office/drawing/2014/main" id="{A0A0F121-4E23-4384-8357-A0E6F640004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24;p22">
              <a:extLst>
                <a:ext uri="{FF2B5EF4-FFF2-40B4-BE49-F238E27FC236}">
                  <a16:creationId xmlns:a16="http://schemas.microsoft.com/office/drawing/2014/main" id="{4F79E91B-0587-4C77-9030-C1B045C888F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25;p22">
              <a:extLst>
                <a:ext uri="{FF2B5EF4-FFF2-40B4-BE49-F238E27FC236}">
                  <a16:creationId xmlns:a16="http://schemas.microsoft.com/office/drawing/2014/main" id="{0983F588-6B94-4903-876C-07BAB92D7147}"/>
                </a:ext>
              </a:extLst>
            </p:cNvPr>
            <p:cNvGrpSpPr/>
            <p:nvPr/>
          </p:nvGrpSpPr>
          <p:grpSpPr>
            <a:xfrm rot="-1110331">
              <a:off x="8152884" y="1407056"/>
              <a:ext cx="1221803" cy="1616571"/>
              <a:chOff x="5908250" y="536500"/>
              <a:chExt cx="793200" cy="1049550"/>
            </a:xfrm>
          </p:grpSpPr>
          <p:sp>
            <p:nvSpPr>
              <p:cNvPr id="64" name="Google Shape;426;p22">
                <a:extLst>
                  <a:ext uri="{FF2B5EF4-FFF2-40B4-BE49-F238E27FC236}">
                    <a16:creationId xmlns:a16="http://schemas.microsoft.com/office/drawing/2014/main" id="{88DD5573-E4A4-482E-AA30-0CDA6EA0AF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7;p22">
                <a:extLst>
                  <a:ext uri="{FF2B5EF4-FFF2-40B4-BE49-F238E27FC236}">
                    <a16:creationId xmlns:a16="http://schemas.microsoft.com/office/drawing/2014/main" id="{4BC85297-EA25-4593-B927-E1315EBD2B0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p22">
                <a:extLst>
                  <a:ext uri="{FF2B5EF4-FFF2-40B4-BE49-F238E27FC236}">
                    <a16:creationId xmlns:a16="http://schemas.microsoft.com/office/drawing/2014/main" id="{2EC3B9E3-0D05-46E3-B4B2-494E466FC874}"/>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p22">
                <a:extLst>
                  <a:ext uri="{FF2B5EF4-FFF2-40B4-BE49-F238E27FC236}">
                    <a16:creationId xmlns:a16="http://schemas.microsoft.com/office/drawing/2014/main" id="{A3B119D4-BA51-472C-8C24-43715C17CE7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0;p22">
                <a:extLst>
                  <a:ext uri="{FF2B5EF4-FFF2-40B4-BE49-F238E27FC236}">
                    <a16:creationId xmlns:a16="http://schemas.microsoft.com/office/drawing/2014/main" id="{F44D552B-C111-4B08-833B-19479299182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1;p22">
                <a:extLst>
                  <a:ext uri="{FF2B5EF4-FFF2-40B4-BE49-F238E27FC236}">
                    <a16:creationId xmlns:a16="http://schemas.microsoft.com/office/drawing/2014/main" id="{8E8454E7-07CF-4E81-83AB-B803E9773318}"/>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432;p22">
              <a:extLst>
                <a:ext uri="{FF2B5EF4-FFF2-40B4-BE49-F238E27FC236}">
                  <a16:creationId xmlns:a16="http://schemas.microsoft.com/office/drawing/2014/main" id="{4C0079C4-901D-427C-ADBA-595A5E304430}"/>
                </a:ext>
              </a:extLst>
            </p:cNvPr>
            <p:cNvGrpSpPr/>
            <p:nvPr/>
          </p:nvGrpSpPr>
          <p:grpSpPr>
            <a:xfrm rot="-7159447">
              <a:off x="8478063" y="2524349"/>
              <a:ext cx="941689" cy="727305"/>
              <a:chOff x="5517750" y="1707725"/>
              <a:chExt cx="618800" cy="477925"/>
            </a:xfrm>
          </p:grpSpPr>
          <p:sp>
            <p:nvSpPr>
              <p:cNvPr id="59" name="Google Shape;433;p22">
                <a:extLst>
                  <a:ext uri="{FF2B5EF4-FFF2-40B4-BE49-F238E27FC236}">
                    <a16:creationId xmlns:a16="http://schemas.microsoft.com/office/drawing/2014/main" id="{04A29629-F545-462C-9D21-B152B0315539}"/>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4;p22">
                <a:extLst>
                  <a:ext uri="{FF2B5EF4-FFF2-40B4-BE49-F238E27FC236}">
                    <a16:creationId xmlns:a16="http://schemas.microsoft.com/office/drawing/2014/main" id="{8B5567D9-BAD7-4AC5-98C9-DF7886037779}"/>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5;p22">
                <a:extLst>
                  <a:ext uri="{FF2B5EF4-FFF2-40B4-BE49-F238E27FC236}">
                    <a16:creationId xmlns:a16="http://schemas.microsoft.com/office/drawing/2014/main" id="{9450E557-8AE6-495D-95C9-E40B8F33207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6;p22">
                <a:extLst>
                  <a:ext uri="{FF2B5EF4-FFF2-40B4-BE49-F238E27FC236}">
                    <a16:creationId xmlns:a16="http://schemas.microsoft.com/office/drawing/2014/main" id="{3C05E973-829A-4AA4-A3BA-3AD1D22990C5}"/>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7;p22">
                <a:extLst>
                  <a:ext uri="{FF2B5EF4-FFF2-40B4-BE49-F238E27FC236}">
                    <a16:creationId xmlns:a16="http://schemas.microsoft.com/office/drawing/2014/main" id="{941F740E-A27D-4FD9-9B73-B90261C27677}"/>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8;p22">
              <a:extLst>
                <a:ext uri="{FF2B5EF4-FFF2-40B4-BE49-F238E27FC236}">
                  <a16:creationId xmlns:a16="http://schemas.microsoft.com/office/drawing/2014/main" id="{AD0D6106-C821-4F89-84C1-A2DE4FD329D9}"/>
                </a:ext>
              </a:extLst>
            </p:cNvPr>
            <p:cNvGrpSpPr/>
            <p:nvPr/>
          </p:nvGrpSpPr>
          <p:grpSpPr>
            <a:xfrm>
              <a:off x="8001025" y="2341963"/>
              <a:ext cx="113650" cy="99750"/>
              <a:chOff x="5042000" y="1255775"/>
              <a:chExt cx="113650" cy="99750"/>
            </a:xfrm>
          </p:grpSpPr>
          <p:sp>
            <p:nvSpPr>
              <p:cNvPr id="56" name="Google Shape;439;p22">
                <a:extLst>
                  <a:ext uri="{FF2B5EF4-FFF2-40B4-BE49-F238E27FC236}">
                    <a16:creationId xmlns:a16="http://schemas.microsoft.com/office/drawing/2014/main" id="{2931D66A-5EFC-47D2-88EE-3B21DF8DB35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0;p22">
                <a:extLst>
                  <a:ext uri="{FF2B5EF4-FFF2-40B4-BE49-F238E27FC236}">
                    <a16:creationId xmlns:a16="http://schemas.microsoft.com/office/drawing/2014/main" id="{5C80A46C-5FA2-4879-93D0-84FD57443B3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1;p22">
                <a:extLst>
                  <a:ext uri="{FF2B5EF4-FFF2-40B4-BE49-F238E27FC236}">
                    <a16:creationId xmlns:a16="http://schemas.microsoft.com/office/drawing/2014/main" id="{A96F88ED-9FA5-4BC2-9CB7-67B01E2520C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42;p22">
              <a:extLst>
                <a:ext uri="{FF2B5EF4-FFF2-40B4-BE49-F238E27FC236}">
                  <a16:creationId xmlns:a16="http://schemas.microsoft.com/office/drawing/2014/main" id="{D2C0A30B-7561-4B44-8004-70C029BFED22}"/>
                </a:ext>
              </a:extLst>
            </p:cNvPr>
            <p:cNvGrpSpPr/>
            <p:nvPr/>
          </p:nvGrpSpPr>
          <p:grpSpPr>
            <a:xfrm>
              <a:off x="7778175" y="3202738"/>
              <a:ext cx="113650" cy="99750"/>
              <a:chOff x="5042000" y="1255775"/>
              <a:chExt cx="113650" cy="99750"/>
            </a:xfrm>
          </p:grpSpPr>
          <p:sp>
            <p:nvSpPr>
              <p:cNvPr id="53" name="Google Shape;443;p22">
                <a:extLst>
                  <a:ext uri="{FF2B5EF4-FFF2-40B4-BE49-F238E27FC236}">
                    <a16:creationId xmlns:a16="http://schemas.microsoft.com/office/drawing/2014/main" id="{0604459A-1354-48D1-88E5-997AF0923C0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p22">
                <a:extLst>
                  <a:ext uri="{FF2B5EF4-FFF2-40B4-BE49-F238E27FC236}">
                    <a16:creationId xmlns:a16="http://schemas.microsoft.com/office/drawing/2014/main" id="{B3B3A102-A275-451F-BB22-7DE69ABC3A4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5;p22">
                <a:extLst>
                  <a:ext uri="{FF2B5EF4-FFF2-40B4-BE49-F238E27FC236}">
                    <a16:creationId xmlns:a16="http://schemas.microsoft.com/office/drawing/2014/main" id="{B285EC78-FF04-4136-862B-2772DF6096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69852" y="706755"/>
            <a:ext cx="3443605" cy="2423795"/>
          </a:xfrm>
          <a:prstGeom prst="rect">
            <a:avLst/>
          </a:prstGeom>
        </p:spPr>
      </p:pic>
      <p:pic>
        <p:nvPicPr>
          <p:cNvPr id="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850" y="254000"/>
            <a:ext cx="4128135" cy="2160905"/>
          </a:xfrm>
          <a:prstGeom prst="rect">
            <a:avLst/>
          </a:prstGeom>
        </p:spPr>
      </p:pic>
      <p:sp>
        <p:nvSpPr>
          <p:cNvPr id="21" name="Rectangle 6"/>
          <p:cNvSpPr>
            <a:spLocks noChangeArrowheads="1"/>
          </p:cNvSpPr>
          <p:nvPr/>
        </p:nvSpPr>
        <p:spPr bwMode="auto">
          <a:xfrm>
            <a:off x="827405" y="843915"/>
            <a:ext cx="2886710"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atin typeface="Times New Roman" panose="02020603050405020304" pitchFamily="18" charset="0"/>
                <a:cs typeface="Times New Roman" panose="02020603050405020304" pitchFamily="18" charset="0"/>
              </a:rPr>
              <a:t>  a) Tả tiếng sóng:</a:t>
            </a:r>
          </a:p>
          <a:p>
            <a:pPr algn="ctr"/>
            <a:r>
              <a:rPr lang="en-US" sz="2400" b="1">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ì ầm, ầm ầm, </a:t>
            </a:r>
          </a:p>
          <a:p>
            <a:pPr algn="ctr"/>
            <a:r>
              <a:rPr lang="en-US" sz="2400" b="1">
                <a:solidFill>
                  <a:srgbClr val="0000FF"/>
                </a:solidFill>
                <a:latin typeface="Times New Roman" panose="02020603050405020304" pitchFamily="18" charset="0"/>
                <a:cs typeface="Times New Roman" panose="02020603050405020304" pitchFamily="18" charset="0"/>
              </a:rPr>
              <a:t>ào ào, rì rào,</a:t>
            </a:r>
            <a:r>
              <a:rPr lang="en-GB" altLang="en-US" sz="2400" b="1">
                <a:solidFill>
                  <a:srgbClr val="0000FF"/>
                </a:solidFill>
                <a:latin typeface="Times New Roman" panose="02020603050405020304" pitchFamily="18" charset="0"/>
                <a:cs typeface="Times New Roman" panose="02020603050405020304" pitchFamily="18" charset="0"/>
              </a:rPr>
              <a:t>...</a:t>
            </a:r>
            <a:endParaRPr lang="en-GB" altLang="en-US" sz="1200" b="1">
              <a:solidFill>
                <a:srgbClr val="0000FF"/>
              </a:solidFill>
              <a:latin typeface="Times New Roman" panose="02020603050405020304" pitchFamily="18" charset="0"/>
              <a:cs typeface="Times New Roman" panose="02020603050405020304" pitchFamily="18" charset="0"/>
            </a:endParaRPr>
          </a:p>
        </p:txBody>
      </p:sp>
      <p:sp>
        <p:nvSpPr>
          <p:cNvPr id="22" name="Rectangle 7"/>
          <p:cNvSpPr>
            <a:spLocks noChangeArrowheads="1"/>
          </p:cNvSpPr>
          <p:nvPr/>
        </p:nvSpPr>
        <p:spPr bwMode="auto">
          <a:xfrm>
            <a:off x="5292090" y="1295400"/>
            <a:ext cx="3199130" cy="1060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100" b="1">
                <a:latin typeface="Times New Roman" panose="02020603050405020304" pitchFamily="18" charset="0"/>
                <a:cs typeface="Times New Roman" panose="02020603050405020304" pitchFamily="18" charset="0"/>
              </a:rPr>
              <a:t>b) Tả làn sóng nhẹ:</a:t>
            </a:r>
          </a:p>
          <a:p>
            <a:pPr algn="ctr"/>
            <a:r>
              <a:rPr lang="en-US" sz="2100" b="1">
                <a:solidFill>
                  <a:srgbClr val="0000FF"/>
                </a:solidFill>
                <a:latin typeface="Times New Roman" panose="02020603050405020304" pitchFamily="18" charset="0"/>
                <a:cs typeface="Times New Roman" panose="02020603050405020304" pitchFamily="18" charset="0"/>
              </a:rPr>
              <a:t> lăn tăn,</a:t>
            </a:r>
            <a:r>
              <a:rPr lang="en-US" sz="2100">
                <a:solidFill>
                  <a:srgbClr val="0000FF"/>
                </a:solidFill>
                <a:latin typeface="Times New Roman" panose="02020603050405020304" pitchFamily="18" charset="0"/>
                <a:cs typeface="Times New Roman" panose="02020603050405020304" pitchFamily="18" charset="0"/>
              </a:rPr>
              <a:t> </a:t>
            </a:r>
            <a:r>
              <a:rPr lang="en-US" sz="2100" b="1">
                <a:solidFill>
                  <a:srgbClr val="0000FF"/>
                </a:solidFill>
                <a:latin typeface="Times New Roman" panose="02020603050405020304" pitchFamily="18" charset="0"/>
                <a:cs typeface="Times New Roman" panose="02020603050405020304" pitchFamily="18" charset="0"/>
              </a:rPr>
              <a:t>dập dềnh, </a:t>
            </a:r>
          </a:p>
          <a:p>
            <a:pPr algn="ctr"/>
            <a:r>
              <a:rPr lang="en-US" sz="2100" b="1">
                <a:solidFill>
                  <a:srgbClr val="0000FF"/>
                </a:solidFill>
                <a:latin typeface="Times New Roman" panose="02020603050405020304" pitchFamily="18" charset="0"/>
                <a:cs typeface="Times New Roman" panose="02020603050405020304" pitchFamily="18" charset="0"/>
              </a:rPr>
              <a:t>trườn lên,…</a:t>
            </a:r>
          </a:p>
        </p:txBody>
      </p:sp>
      <p:pic>
        <p:nvPicPr>
          <p:cNvPr id="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8661" y="2283718"/>
            <a:ext cx="4535507" cy="2609850"/>
          </a:xfrm>
          <a:prstGeom prst="rect">
            <a:avLst/>
          </a:prstGeom>
        </p:spPr>
      </p:pic>
      <p:sp>
        <p:nvSpPr>
          <p:cNvPr id="23" name="Rectangle 8"/>
          <p:cNvSpPr>
            <a:spLocks noChangeArrowheads="1"/>
          </p:cNvSpPr>
          <p:nvPr/>
        </p:nvSpPr>
        <p:spPr bwMode="auto">
          <a:xfrm>
            <a:off x="2123440" y="3130550"/>
            <a:ext cx="3680460"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2400" b="1">
                <a:latin typeface="Times New Roman" panose="02020603050405020304" pitchFamily="18" charset="0"/>
                <a:cs typeface="Times New Roman" panose="02020603050405020304" pitchFamily="18" charset="0"/>
              </a:rPr>
              <a:t>c) Tả đợt sóng mạnh:</a:t>
            </a:r>
            <a:r>
              <a:rPr lang="en-US" sz="2400" b="1">
                <a:solidFill>
                  <a:srgbClr val="0000FF"/>
                </a:solidFill>
                <a:latin typeface="Times New Roman" panose="02020603050405020304" pitchFamily="18" charset="0"/>
                <a:cs typeface="Times New Roman" panose="02020603050405020304" pitchFamily="18" charset="0"/>
              </a:rPr>
              <a:t> cuồn cuộn, trào dâng, điên cuồng, …</a:t>
            </a:r>
          </a:p>
        </p:txBody>
      </p:sp>
      <p:grpSp>
        <p:nvGrpSpPr>
          <p:cNvPr id="8" name="Google Shape;377;p22">
            <a:extLst>
              <a:ext uri="{FF2B5EF4-FFF2-40B4-BE49-F238E27FC236}">
                <a16:creationId xmlns:a16="http://schemas.microsoft.com/office/drawing/2014/main" id="{ECD36BC2-183D-42AF-8754-B5393B29E75E}"/>
              </a:ext>
            </a:extLst>
          </p:cNvPr>
          <p:cNvGrpSpPr/>
          <p:nvPr/>
        </p:nvGrpSpPr>
        <p:grpSpPr>
          <a:xfrm rot="5400000">
            <a:off x="7519697" y="-577676"/>
            <a:ext cx="2350310" cy="2105244"/>
            <a:chOff x="-813174" y="1753753"/>
            <a:chExt cx="2701195" cy="2419543"/>
          </a:xfrm>
        </p:grpSpPr>
        <p:sp>
          <p:nvSpPr>
            <p:cNvPr id="9" name="Google Shape;378;p22">
              <a:extLst>
                <a:ext uri="{FF2B5EF4-FFF2-40B4-BE49-F238E27FC236}">
                  <a16:creationId xmlns:a16="http://schemas.microsoft.com/office/drawing/2014/main" id="{8075777D-F575-44C2-B0B6-2C67A7B01D5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DBA94858-3646-4352-8146-DFAB27845A9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id="{DC4F6ACC-66F4-484D-9766-B673D28C5B2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id="{A6158EA4-4C17-4E3A-9915-C2E938A77D9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id="{FB6A8611-BBBC-410D-878A-61F7F09861CE}"/>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id="{35360F38-DCEA-4E13-B3AE-ACDE62668BB9}"/>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id="{03F3F4A0-004A-4F6B-830F-34EBB12DEB07}"/>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id="{009916CD-2C2C-4204-A3BF-A91D882CDA8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id="{91710E9A-76A2-44F3-B7C7-B6915034E31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id="{7A06DC61-481C-4F88-A3CA-2E936CA7CBCE}"/>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DE62DDDF-F2F9-4AFD-BD59-15B3B2D7FCB3}"/>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id="{66B571FC-6B33-4399-976C-6EB9926411AC}"/>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id="{6205A8CE-4905-48DF-ACF5-DA1AA5B0318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id="{FC4D1199-4739-4030-BDDD-CA24C61F78FF}"/>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id="{A8E60243-8489-41AA-BAB2-9C4214EB3BF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id="{703F4EFB-DD1B-4266-A53C-E9ED5CFD98E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E9E14544-339A-4186-9BF8-F9B481714C05}"/>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id="{B6FEDE07-B384-4A1C-9FB2-0830B79898AA}"/>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id="{F740E8ED-09B0-48DE-BA32-EE418312EAA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id="{943B2F74-7292-4890-9968-A3EF3775118C}"/>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id="{D3034208-549C-4AA0-A7EF-D840F11C1ACF}"/>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id="{D8AB6F4E-3E0C-4293-A4CC-5ABEB7BAB18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id="{E7FF43B4-975E-45D8-B8EB-C75CE79DD06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id="{87A935EF-197D-40BB-9ADD-42B3D57B80C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id="{A68AF157-6793-480F-9A16-8579154DB31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id="{B47467E3-523F-4494-8DE7-58D2922ADE3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id="{8C866F9F-3BCB-4607-A09A-90641FCE5217}"/>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id="{26C7BD52-D161-493C-A772-72F32D15D2FC}"/>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id="{93C2E233-CB0F-43D8-B72B-784D8F92B1B2}"/>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id="{2824908D-2981-4304-8F7B-057FD0658AE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BB5C57A1-DDFB-45E3-B564-71D2521C1439}"/>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F1CA6DA1-FA95-4BD4-BC69-A41FD96F496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id="{7D9606E8-02C4-48A8-9E7C-8C93DC9AAAF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id="{4FC587D1-1ECF-4642-9CC0-45F062CFE74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903B63F4-1848-41D5-81AC-2B7A605A919C}"/>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6F11C2B0-FDB9-440D-A94B-0E27FCFDB7D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506BEF16-6C38-40EA-AB29-4BB67E761EA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623EDB8E-0B87-4A2A-B875-29C6BA29A26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 name="Google Shape;416;p22">
            <a:extLst>
              <a:ext uri="{FF2B5EF4-FFF2-40B4-BE49-F238E27FC236}">
                <a16:creationId xmlns:a16="http://schemas.microsoft.com/office/drawing/2014/main" id="{BB7A366F-E7FC-421B-8162-08555B91C813}"/>
              </a:ext>
            </a:extLst>
          </p:cNvPr>
          <p:cNvGrpSpPr/>
          <p:nvPr/>
        </p:nvGrpSpPr>
        <p:grpSpPr>
          <a:xfrm flipH="1">
            <a:off x="-338595" y="3132145"/>
            <a:ext cx="1887256" cy="2550233"/>
            <a:chOff x="7679181" y="1254957"/>
            <a:chExt cx="1920480" cy="2595128"/>
          </a:xfrm>
        </p:grpSpPr>
        <p:grpSp>
          <p:nvGrpSpPr>
            <p:cNvPr id="51" name="Google Shape;417;p22">
              <a:extLst>
                <a:ext uri="{FF2B5EF4-FFF2-40B4-BE49-F238E27FC236}">
                  <a16:creationId xmlns:a16="http://schemas.microsoft.com/office/drawing/2014/main" id="{0C01F98F-4CAE-482C-9BE2-7092D251E1BB}"/>
                </a:ext>
              </a:extLst>
            </p:cNvPr>
            <p:cNvGrpSpPr/>
            <p:nvPr/>
          </p:nvGrpSpPr>
          <p:grpSpPr>
            <a:xfrm rot="-7760581">
              <a:off x="7904694" y="2312488"/>
              <a:ext cx="1194199" cy="1148422"/>
              <a:chOff x="4531600" y="1944475"/>
              <a:chExt cx="956750" cy="920075"/>
            </a:xfrm>
          </p:grpSpPr>
          <p:sp>
            <p:nvSpPr>
              <p:cNvPr id="74" name="Google Shape;418;p22">
                <a:extLst>
                  <a:ext uri="{FF2B5EF4-FFF2-40B4-BE49-F238E27FC236}">
                    <a16:creationId xmlns:a16="http://schemas.microsoft.com/office/drawing/2014/main" id="{8B3CD833-04D3-4ABD-B1DB-FAFCA468FA15}"/>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9;p22">
                <a:extLst>
                  <a:ext uri="{FF2B5EF4-FFF2-40B4-BE49-F238E27FC236}">
                    <a16:creationId xmlns:a16="http://schemas.microsoft.com/office/drawing/2014/main" id="{1B446AF8-DACC-4560-A0A1-DC163F850A5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0;p22">
                <a:extLst>
                  <a:ext uri="{FF2B5EF4-FFF2-40B4-BE49-F238E27FC236}">
                    <a16:creationId xmlns:a16="http://schemas.microsoft.com/office/drawing/2014/main" id="{720931DE-B193-4619-AD68-9FE6C0345A6C}"/>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1;p22">
                <a:extLst>
                  <a:ext uri="{FF2B5EF4-FFF2-40B4-BE49-F238E27FC236}">
                    <a16:creationId xmlns:a16="http://schemas.microsoft.com/office/drawing/2014/main" id="{B17EE36D-A46F-4661-B8B0-7D8D2AD114D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2;p22">
                <a:extLst>
                  <a:ext uri="{FF2B5EF4-FFF2-40B4-BE49-F238E27FC236}">
                    <a16:creationId xmlns:a16="http://schemas.microsoft.com/office/drawing/2014/main" id="{CF8CE624-1779-48E2-81F8-902467969480}"/>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3;p22">
                <a:extLst>
                  <a:ext uri="{FF2B5EF4-FFF2-40B4-BE49-F238E27FC236}">
                    <a16:creationId xmlns:a16="http://schemas.microsoft.com/office/drawing/2014/main" id="{A999C8EE-5A49-4914-96DA-D33485E4E0E3}"/>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424;p22">
              <a:extLst>
                <a:ext uri="{FF2B5EF4-FFF2-40B4-BE49-F238E27FC236}">
                  <a16:creationId xmlns:a16="http://schemas.microsoft.com/office/drawing/2014/main" id="{09461DBA-3160-4CB4-BE2B-C87E8245588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425;p22">
              <a:extLst>
                <a:ext uri="{FF2B5EF4-FFF2-40B4-BE49-F238E27FC236}">
                  <a16:creationId xmlns:a16="http://schemas.microsoft.com/office/drawing/2014/main" id="{9510B13F-B204-4454-928C-14D10FD1C900}"/>
                </a:ext>
              </a:extLst>
            </p:cNvPr>
            <p:cNvGrpSpPr/>
            <p:nvPr/>
          </p:nvGrpSpPr>
          <p:grpSpPr>
            <a:xfrm rot="-1110331">
              <a:off x="8152884" y="1407056"/>
              <a:ext cx="1221803" cy="1616571"/>
              <a:chOff x="5908250" y="536500"/>
              <a:chExt cx="793200" cy="1049550"/>
            </a:xfrm>
          </p:grpSpPr>
          <p:sp>
            <p:nvSpPr>
              <p:cNvPr id="68" name="Google Shape;426;p22">
                <a:extLst>
                  <a:ext uri="{FF2B5EF4-FFF2-40B4-BE49-F238E27FC236}">
                    <a16:creationId xmlns:a16="http://schemas.microsoft.com/office/drawing/2014/main" id="{472DE734-315B-44EB-9167-670C0B68962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7;p22">
                <a:extLst>
                  <a:ext uri="{FF2B5EF4-FFF2-40B4-BE49-F238E27FC236}">
                    <a16:creationId xmlns:a16="http://schemas.microsoft.com/office/drawing/2014/main" id="{0883249D-BB37-42F2-B626-6D694B19260A}"/>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8;p22">
                <a:extLst>
                  <a:ext uri="{FF2B5EF4-FFF2-40B4-BE49-F238E27FC236}">
                    <a16:creationId xmlns:a16="http://schemas.microsoft.com/office/drawing/2014/main" id="{143F281A-17AF-461F-9C21-E896A89625CE}"/>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9;p22">
                <a:extLst>
                  <a:ext uri="{FF2B5EF4-FFF2-40B4-BE49-F238E27FC236}">
                    <a16:creationId xmlns:a16="http://schemas.microsoft.com/office/drawing/2014/main" id="{2748D5DA-51A4-4912-9934-BD8013F0B61F}"/>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0;p22">
                <a:extLst>
                  <a:ext uri="{FF2B5EF4-FFF2-40B4-BE49-F238E27FC236}">
                    <a16:creationId xmlns:a16="http://schemas.microsoft.com/office/drawing/2014/main" id="{22E7A84B-F815-4F1F-B369-DFFD4CFB32A1}"/>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1;p22">
                <a:extLst>
                  <a:ext uri="{FF2B5EF4-FFF2-40B4-BE49-F238E27FC236}">
                    <a16:creationId xmlns:a16="http://schemas.microsoft.com/office/drawing/2014/main" id="{0C98A694-FE9B-4C8E-B573-4E7EA664A6DC}"/>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2;p22">
              <a:extLst>
                <a:ext uri="{FF2B5EF4-FFF2-40B4-BE49-F238E27FC236}">
                  <a16:creationId xmlns:a16="http://schemas.microsoft.com/office/drawing/2014/main" id="{CC0FD16B-CCD9-479E-9505-2DB2A0EFF755}"/>
                </a:ext>
              </a:extLst>
            </p:cNvPr>
            <p:cNvGrpSpPr/>
            <p:nvPr/>
          </p:nvGrpSpPr>
          <p:grpSpPr>
            <a:xfrm rot="-7159447">
              <a:off x="8478063" y="2524349"/>
              <a:ext cx="941689" cy="727305"/>
              <a:chOff x="5517750" y="1707725"/>
              <a:chExt cx="618800" cy="477925"/>
            </a:xfrm>
          </p:grpSpPr>
          <p:sp>
            <p:nvSpPr>
              <p:cNvPr id="63" name="Google Shape;433;p22">
                <a:extLst>
                  <a:ext uri="{FF2B5EF4-FFF2-40B4-BE49-F238E27FC236}">
                    <a16:creationId xmlns:a16="http://schemas.microsoft.com/office/drawing/2014/main" id="{E6396906-9F0C-4EEB-837A-B0EC6BA082A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4;p22">
                <a:extLst>
                  <a:ext uri="{FF2B5EF4-FFF2-40B4-BE49-F238E27FC236}">
                    <a16:creationId xmlns:a16="http://schemas.microsoft.com/office/drawing/2014/main" id="{F6B5B16C-34A7-478D-A619-5643ECD6865A}"/>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5;p22">
                <a:extLst>
                  <a:ext uri="{FF2B5EF4-FFF2-40B4-BE49-F238E27FC236}">
                    <a16:creationId xmlns:a16="http://schemas.microsoft.com/office/drawing/2014/main" id="{3AE35BB2-6E60-4610-874C-72D99E5DEDF6}"/>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6;p22">
                <a:extLst>
                  <a:ext uri="{FF2B5EF4-FFF2-40B4-BE49-F238E27FC236}">
                    <a16:creationId xmlns:a16="http://schemas.microsoft.com/office/drawing/2014/main" id="{462538C0-C473-4C9D-8312-54AA3225577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7;p22">
                <a:extLst>
                  <a:ext uri="{FF2B5EF4-FFF2-40B4-BE49-F238E27FC236}">
                    <a16:creationId xmlns:a16="http://schemas.microsoft.com/office/drawing/2014/main" id="{F04F62CD-6A34-4048-A353-23F3EE4E12B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38;p22">
              <a:extLst>
                <a:ext uri="{FF2B5EF4-FFF2-40B4-BE49-F238E27FC236}">
                  <a16:creationId xmlns:a16="http://schemas.microsoft.com/office/drawing/2014/main" id="{5A6FE366-085D-4644-916B-18D07B5292A6}"/>
                </a:ext>
              </a:extLst>
            </p:cNvPr>
            <p:cNvGrpSpPr/>
            <p:nvPr/>
          </p:nvGrpSpPr>
          <p:grpSpPr>
            <a:xfrm>
              <a:off x="8001025" y="2341963"/>
              <a:ext cx="113650" cy="99750"/>
              <a:chOff x="5042000" y="1255775"/>
              <a:chExt cx="113650" cy="99750"/>
            </a:xfrm>
          </p:grpSpPr>
          <p:sp>
            <p:nvSpPr>
              <p:cNvPr id="60" name="Google Shape;439;p22">
                <a:extLst>
                  <a:ext uri="{FF2B5EF4-FFF2-40B4-BE49-F238E27FC236}">
                    <a16:creationId xmlns:a16="http://schemas.microsoft.com/office/drawing/2014/main" id="{4E321531-2502-49F0-9E85-621CBE28867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0;p22">
                <a:extLst>
                  <a:ext uri="{FF2B5EF4-FFF2-40B4-BE49-F238E27FC236}">
                    <a16:creationId xmlns:a16="http://schemas.microsoft.com/office/drawing/2014/main" id="{49CC6D66-B1E3-4EB9-A1F1-21056A9255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1;p22">
                <a:extLst>
                  <a:ext uri="{FF2B5EF4-FFF2-40B4-BE49-F238E27FC236}">
                    <a16:creationId xmlns:a16="http://schemas.microsoft.com/office/drawing/2014/main" id="{4AE5E05B-AAB0-4EC3-AAE4-238163FF8365}"/>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442;p22">
              <a:extLst>
                <a:ext uri="{FF2B5EF4-FFF2-40B4-BE49-F238E27FC236}">
                  <a16:creationId xmlns:a16="http://schemas.microsoft.com/office/drawing/2014/main" id="{77D890AA-861E-4DE6-BAFA-408A1C415BB2}"/>
                </a:ext>
              </a:extLst>
            </p:cNvPr>
            <p:cNvGrpSpPr/>
            <p:nvPr/>
          </p:nvGrpSpPr>
          <p:grpSpPr>
            <a:xfrm>
              <a:off x="7778175" y="3202738"/>
              <a:ext cx="113650" cy="99750"/>
              <a:chOff x="5042000" y="1255775"/>
              <a:chExt cx="113650" cy="99750"/>
            </a:xfrm>
          </p:grpSpPr>
          <p:sp>
            <p:nvSpPr>
              <p:cNvPr id="57" name="Google Shape;443;p22">
                <a:extLst>
                  <a:ext uri="{FF2B5EF4-FFF2-40B4-BE49-F238E27FC236}">
                    <a16:creationId xmlns:a16="http://schemas.microsoft.com/office/drawing/2014/main" id="{05114ABD-095E-429E-ADBB-F071B3F6190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p22">
                <a:extLst>
                  <a:ext uri="{FF2B5EF4-FFF2-40B4-BE49-F238E27FC236}">
                    <a16:creationId xmlns:a16="http://schemas.microsoft.com/office/drawing/2014/main" id="{935E1DFF-2E4D-4315-8DC7-00AE144AFF6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5;p22">
                <a:extLst>
                  <a:ext uri="{FF2B5EF4-FFF2-40B4-BE49-F238E27FC236}">
                    <a16:creationId xmlns:a16="http://schemas.microsoft.com/office/drawing/2014/main" id="{CAB2D7DB-CC12-4B87-AECE-6535BADDE10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91968">
            <a:off x="539552" y="195456"/>
            <a:ext cx="4341286" cy="3099435"/>
          </a:xfrm>
          <a:prstGeom prst="rect">
            <a:avLst/>
          </a:prstGeom>
        </p:spPr>
      </p:pic>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3707764" y="3363595"/>
            <a:ext cx="4808159" cy="1264920"/>
          </a:xfrm>
          <a:prstGeom prst="rect">
            <a:avLst/>
          </a:prstGeom>
        </p:spPr>
      </p:pic>
      <p:sp>
        <p:nvSpPr>
          <p:cNvPr id="1023" name="Google Shape;1023;p38"/>
          <p:cNvSpPr txBox="1">
            <a:spLocks noGrp="1"/>
          </p:cNvSpPr>
          <p:nvPr>
            <p:ph type="title" idx="2"/>
          </p:nvPr>
        </p:nvSpPr>
        <p:spPr>
          <a:xfrm>
            <a:off x="1005483" y="865342"/>
            <a:ext cx="3779519" cy="1062355"/>
          </a:xfrm>
          <a:prstGeom prst="rect">
            <a:avLst/>
          </a:prstGeom>
        </p:spPr>
        <p:txBody>
          <a:bodyPr spcFirstLastPara="1" wrap="square" lIns="91425" tIns="91425" rIns="91425" bIns="91425" anchor="ctr" anchorCtr="0">
            <a:noAutofit/>
          </a:bodyPr>
          <a:lstStyle/>
          <a:p>
            <a:pPr marL="0" lvl="0" indent="0" algn="ctr" rtl="0">
              <a:lnSpc>
                <a:spcPct val="74000"/>
              </a:lnSpc>
              <a:spcBef>
                <a:spcPts val="0"/>
              </a:spcBef>
              <a:spcAft>
                <a:spcPts val="0"/>
              </a:spcAft>
              <a:buNone/>
            </a:pPr>
            <a:r>
              <a:rPr lang="en-GB" sz="5400">
                <a:solidFill>
                  <a:schemeClr val="bg2"/>
                </a:solidFill>
                <a:latin typeface="SVN-Shintia Script" panose="02000804000000020003" charset="0"/>
                <a:cs typeface="SVN-Shintia Script" panose="02000804000000020003" charset="0"/>
              </a:rPr>
              <a:t>Tiết trước em </a:t>
            </a:r>
            <a:br>
              <a:rPr lang="en-GB" sz="5400">
                <a:solidFill>
                  <a:schemeClr val="bg2"/>
                </a:solidFill>
                <a:latin typeface="SVN-Shintia Script" panose="02000804000000020003" charset="0"/>
                <a:cs typeface="SVN-Shintia Script" panose="02000804000000020003" charset="0"/>
              </a:rPr>
            </a:br>
            <a:r>
              <a:rPr lang="en-GB" sz="5400">
                <a:solidFill>
                  <a:schemeClr val="bg2"/>
                </a:solidFill>
                <a:latin typeface="SVN-Shintia Script" panose="02000804000000020003" charset="0"/>
                <a:cs typeface="SVN-Shintia Script" panose="02000804000000020003" charset="0"/>
              </a:rPr>
              <a:t>đã học bài gì?</a:t>
            </a:r>
          </a:p>
        </p:txBody>
      </p:sp>
      <p:sp>
        <p:nvSpPr>
          <p:cNvPr id="2" name="Subtitle 1"/>
          <p:cNvSpPr>
            <a:spLocks noGrp="1"/>
          </p:cNvSpPr>
          <p:nvPr>
            <p:ph type="subTitle" idx="1"/>
          </p:nvPr>
        </p:nvSpPr>
        <p:spPr>
          <a:xfrm>
            <a:off x="3742788" y="3643905"/>
            <a:ext cx="4608651" cy="643255"/>
          </a:xfrm>
        </p:spPr>
        <p:txBody>
          <a:bodyPr/>
          <a:lstStyle/>
          <a:p>
            <a:pPr>
              <a:lnSpc>
                <a:spcPct val="98000"/>
              </a:lnSpc>
            </a:pPr>
            <a:r>
              <a:rPr lang="en-GB" sz="3600" b="1" spc="-60">
                <a:solidFill>
                  <a:schemeClr val="bg2"/>
                </a:solidFill>
                <a:latin typeface="SVN-Shintia Script" panose="02000804000000020003" charset="0"/>
                <a:ea typeface="Nanum Pen Script" panose="03040600000000000000" charset="-127"/>
                <a:cs typeface="SVN-Shintia Script" panose="02000804000000020003" charset="0"/>
              </a:rPr>
              <a:t>Luyện tập về từ nhiều nghĩa</a:t>
            </a:r>
            <a:endParaRPr lang="en-GB" altLang="en-US" sz="3600" b="1" spc="-60">
              <a:solidFill>
                <a:schemeClr val="bg2"/>
              </a:solidFill>
              <a:latin typeface="SVN-Shintia Script" panose="02000804000000020003" charset="0"/>
              <a:ea typeface="Nanum Pen Script" panose="03040600000000000000" charset="-127"/>
              <a:cs typeface="SVN-Shintia Script" panose="02000804000000020003" charset="0"/>
            </a:endParaRPr>
          </a:p>
        </p:txBody>
      </p:sp>
      <p:pic>
        <p:nvPicPr>
          <p:cNvPr id="4" name="Picture 3"/>
          <p:cNvPicPr>
            <a:picLocks noChangeAspect="1"/>
          </p:cNvPicPr>
          <p:nvPr/>
        </p:nvPicPr>
        <p:blipFill>
          <a:blip r:embed="rId7"/>
          <a:stretch>
            <a:fillRect/>
          </a:stretch>
        </p:blipFill>
        <p:spPr>
          <a:xfrm>
            <a:off x="5436235" y="627380"/>
            <a:ext cx="2717165" cy="2693035"/>
          </a:xfrm>
          <a:prstGeom prst="rect">
            <a:avLst/>
          </a:prstGeom>
        </p:spPr>
      </p:pic>
      <p:pic>
        <p:nvPicPr>
          <p:cNvPr id="5" name="Picture 4"/>
          <p:cNvPicPr>
            <a:picLocks noChangeAspect="1"/>
          </p:cNvPicPr>
          <p:nvPr/>
        </p:nvPicPr>
        <p:blipFill>
          <a:blip r:embed="rId8"/>
          <a:srcRect b="57238"/>
          <a:stretch>
            <a:fillRect/>
          </a:stretch>
        </p:blipFill>
        <p:spPr>
          <a:xfrm>
            <a:off x="35560" y="2608580"/>
            <a:ext cx="1975485" cy="2534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23"/>
                                        </p:tgtEl>
                                        <p:attrNameLst>
                                          <p:attrName>style.visibility</p:attrName>
                                        </p:attrNameLst>
                                      </p:cBhvr>
                                      <p:to>
                                        <p:strVal val="visible"/>
                                      </p:to>
                                    </p:set>
                                    <p:animEffect transition="in" filter="barn(inVertical)">
                                      <p:cBhvr>
                                        <p:cTn id="13" dur="500"/>
                                        <p:tgtEl>
                                          <p:spTgt spid="102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705" y="0"/>
            <a:ext cx="8275955" cy="3991610"/>
          </a:xfrm>
          <a:prstGeom prst="rect">
            <a:avLst/>
          </a:prstGeom>
        </p:spPr>
      </p:pic>
      <p:sp>
        <p:nvSpPr>
          <p:cNvPr id="12" name="Rectangle 11"/>
          <p:cNvSpPr/>
          <p:nvPr/>
        </p:nvSpPr>
        <p:spPr>
          <a:xfrm>
            <a:off x="1259711" y="772191"/>
            <a:ext cx="5715470" cy="2306955"/>
          </a:xfrm>
          <a:prstGeom prst="rect">
            <a:avLst/>
          </a:prstGeom>
        </p:spPr>
        <p:txBody>
          <a:bodyPr wrap="square">
            <a:spAutoFit/>
          </a:bodyPr>
          <a:lstStyle/>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Sóng vỗ </a:t>
            </a:r>
            <a:r>
              <a:rPr lang="en-US" sz="2400" b="1" u="sng">
                <a:solidFill>
                  <a:srgbClr val="FF0000"/>
                </a:solidFill>
                <a:latin typeface="Times New Roman" panose="02020603050405020304" pitchFamily="18" charset="0"/>
                <a:cs typeface="Times New Roman" panose="02020603050405020304" pitchFamily="18" charset="0"/>
              </a:rPr>
              <a:t>rì rào</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Mặt hồ gợn sóng </a:t>
            </a:r>
            <a:r>
              <a:rPr lang="en-US" sz="2400" b="1" u="sng">
                <a:solidFill>
                  <a:srgbClr val="FF0000"/>
                </a:solidFill>
                <a:latin typeface="Times New Roman" panose="02020603050405020304" pitchFamily="18" charset="0"/>
                <a:cs typeface="Times New Roman" panose="02020603050405020304" pitchFamily="18" charset="0"/>
              </a:rPr>
              <a:t>lăn tăn</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Biển khơi nổi giận, sóng vỗ </a:t>
            </a:r>
            <a:r>
              <a:rPr lang="en-US" sz="2400" b="1" u="sng">
                <a:solidFill>
                  <a:srgbClr val="FF0000"/>
                </a:solidFill>
                <a:latin typeface="Times New Roman" panose="02020603050405020304" pitchFamily="18" charset="0"/>
                <a:cs typeface="Times New Roman" panose="02020603050405020304" pitchFamily="18" charset="0"/>
              </a:rPr>
              <a:t>ầm ầm</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endParaRPr lang="en-US" sz="2400" b="1">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60290" y="2643505"/>
            <a:ext cx="3825875" cy="2381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barn(inVertical)">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barn(inVertical)">
                                      <p:cBhvr>
                                        <p:cTn id="2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ages1632046_small_328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795" y="-77689"/>
            <a:ext cx="4577718" cy="264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images1632056_small_328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 y="-57150"/>
            <a:ext cx="456406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20080512141919chinaearthquake_yuy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570446"/>
            <a:ext cx="4626607" cy="257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2004-tsunam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35138"/>
            <a:ext cx="462660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770" decel="100000"/>
                                        <p:tgtEl>
                                          <p:spTgt spid="179202"/>
                                        </p:tgtEl>
                                      </p:cBhvr>
                                    </p:animEffect>
                                    <p:animScale>
                                      <p:cBhvr>
                                        <p:cTn id="8" dur="770" decel="100000"/>
                                        <p:tgtEl>
                                          <p:spTgt spid="179202"/>
                                        </p:tgtEl>
                                      </p:cBhvr>
                                      <p:from x="10000" y="10000"/>
                                      <p:to x="200000" y="450000"/>
                                    </p:animScale>
                                    <p:animScale>
                                      <p:cBhvr>
                                        <p:cTn id="9" dur="1230" accel="100000" fill="hold">
                                          <p:stCondLst>
                                            <p:cond delay="770"/>
                                          </p:stCondLst>
                                        </p:cTn>
                                        <p:tgtEl>
                                          <p:spTgt spid="179202"/>
                                        </p:tgtEl>
                                      </p:cBhvr>
                                      <p:from x="200000" y="450000"/>
                                      <p:to x="100000" y="100000"/>
                                    </p:animScale>
                                    <p:set>
                                      <p:cBhvr>
                                        <p:cTn id="10" dur="770" fill="hold"/>
                                        <p:tgtEl>
                                          <p:spTgt spid="179202"/>
                                        </p:tgtEl>
                                        <p:attrNameLst>
                                          <p:attrName>ppt_x</p:attrName>
                                        </p:attrNameLst>
                                      </p:cBhvr>
                                      <p:to>
                                        <p:strVal val="(0.5)"/>
                                      </p:to>
                                    </p:set>
                                    <p:anim from="(0.5)" to="(#ppt_x)" calcmode="lin" valueType="num">
                                      <p:cBhvr>
                                        <p:cTn id="11" dur="1230" accel="100000" fill="hold">
                                          <p:stCondLst>
                                            <p:cond delay="770"/>
                                          </p:stCondLst>
                                        </p:cTn>
                                        <p:tgtEl>
                                          <p:spTgt spid="179202"/>
                                        </p:tgtEl>
                                        <p:attrNameLst>
                                          <p:attrName>ppt_x</p:attrName>
                                        </p:attrNameLst>
                                      </p:cBhvr>
                                    </p:anim>
                                    <p:set>
                                      <p:cBhvr>
                                        <p:cTn id="12" dur="770" fill="hold"/>
                                        <p:tgtEl>
                                          <p:spTgt spid="179202"/>
                                        </p:tgtEl>
                                        <p:attrNameLst>
                                          <p:attrName>ppt_y</p:attrName>
                                        </p:attrNameLst>
                                      </p:cBhvr>
                                      <p:to>
                                        <p:strVal val="(#ppt_y+0.4)"/>
                                      </p:to>
                                    </p:set>
                                    <p:anim from="(#ppt_y+0.4)" to="(#ppt_y)" calcmode="lin" valueType="num">
                                      <p:cBhvr>
                                        <p:cTn id="13" dur="1230" accel="100000" fill="hold">
                                          <p:stCondLst>
                                            <p:cond delay="770"/>
                                          </p:stCondLst>
                                        </p:cTn>
                                        <p:tgtEl>
                                          <p:spTgt spid="17920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79203"/>
                                        </p:tgtEl>
                                        <p:attrNameLst>
                                          <p:attrName>style.visibility</p:attrName>
                                        </p:attrNameLst>
                                      </p:cBhvr>
                                      <p:to>
                                        <p:strVal val="visible"/>
                                      </p:to>
                                    </p:set>
                                    <p:animEffect transition="in" filter="fade">
                                      <p:cBhvr>
                                        <p:cTn id="16" dur="770" decel="100000"/>
                                        <p:tgtEl>
                                          <p:spTgt spid="179203"/>
                                        </p:tgtEl>
                                      </p:cBhvr>
                                    </p:animEffect>
                                    <p:animScale>
                                      <p:cBhvr>
                                        <p:cTn id="17" dur="770" decel="100000"/>
                                        <p:tgtEl>
                                          <p:spTgt spid="179203"/>
                                        </p:tgtEl>
                                      </p:cBhvr>
                                      <p:from x="10000" y="10000"/>
                                      <p:to x="200000" y="450000"/>
                                    </p:animScale>
                                    <p:animScale>
                                      <p:cBhvr>
                                        <p:cTn id="18" dur="1230" accel="100000" fill="hold">
                                          <p:stCondLst>
                                            <p:cond delay="770"/>
                                          </p:stCondLst>
                                        </p:cTn>
                                        <p:tgtEl>
                                          <p:spTgt spid="179203"/>
                                        </p:tgtEl>
                                      </p:cBhvr>
                                      <p:from x="200000" y="450000"/>
                                      <p:to x="100000" y="100000"/>
                                    </p:animScale>
                                    <p:set>
                                      <p:cBhvr>
                                        <p:cTn id="19" dur="770" fill="hold"/>
                                        <p:tgtEl>
                                          <p:spTgt spid="179203"/>
                                        </p:tgtEl>
                                        <p:attrNameLst>
                                          <p:attrName>ppt_x</p:attrName>
                                        </p:attrNameLst>
                                      </p:cBhvr>
                                      <p:to>
                                        <p:strVal val="(0.5)"/>
                                      </p:to>
                                    </p:set>
                                    <p:anim from="(0.5)" to="(#ppt_x)" calcmode="lin" valueType="num">
                                      <p:cBhvr>
                                        <p:cTn id="20" dur="1230" accel="100000" fill="hold">
                                          <p:stCondLst>
                                            <p:cond delay="770"/>
                                          </p:stCondLst>
                                        </p:cTn>
                                        <p:tgtEl>
                                          <p:spTgt spid="179203"/>
                                        </p:tgtEl>
                                        <p:attrNameLst>
                                          <p:attrName>ppt_x</p:attrName>
                                        </p:attrNameLst>
                                      </p:cBhvr>
                                    </p:anim>
                                    <p:set>
                                      <p:cBhvr>
                                        <p:cTn id="21" dur="770" fill="hold"/>
                                        <p:tgtEl>
                                          <p:spTgt spid="179203"/>
                                        </p:tgtEl>
                                        <p:attrNameLst>
                                          <p:attrName>ppt_y</p:attrName>
                                        </p:attrNameLst>
                                      </p:cBhvr>
                                      <p:to>
                                        <p:strVal val="(#ppt_y+0.4)"/>
                                      </p:to>
                                    </p:set>
                                    <p:anim from="(#ppt_y+0.4)" to="(#ppt_y)" calcmode="lin" valueType="num">
                                      <p:cBhvr>
                                        <p:cTn id="22" dur="1230" accel="100000" fill="hold">
                                          <p:stCondLst>
                                            <p:cond delay="770"/>
                                          </p:stCondLst>
                                        </p:cTn>
                                        <p:tgtEl>
                                          <p:spTgt spid="179203"/>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179204"/>
                                        </p:tgtEl>
                                        <p:attrNameLst>
                                          <p:attrName>style.visibility</p:attrName>
                                        </p:attrNameLst>
                                      </p:cBhvr>
                                      <p:to>
                                        <p:strVal val="visible"/>
                                      </p:to>
                                    </p:set>
                                    <p:animEffect transition="in" filter="fade">
                                      <p:cBhvr>
                                        <p:cTn id="25" dur="770" decel="100000"/>
                                        <p:tgtEl>
                                          <p:spTgt spid="179204"/>
                                        </p:tgtEl>
                                      </p:cBhvr>
                                    </p:animEffect>
                                    <p:animScale>
                                      <p:cBhvr>
                                        <p:cTn id="26" dur="770" decel="100000"/>
                                        <p:tgtEl>
                                          <p:spTgt spid="179204"/>
                                        </p:tgtEl>
                                      </p:cBhvr>
                                      <p:from x="10000" y="10000"/>
                                      <p:to x="200000" y="450000"/>
                                    </p:animScale>
                                    <p:animScale>
                                      <p:cBhvr>
                                        <p:cTn id="27" dur="1230" accel="100000" fill="hold">
                                          <p:stCondLst>
                                            <p:cond delay="770"/>
                                          </p:stCondLst>
                                        </p:cTn>
                                        <p:tgtEl>
                                          <p:spTgt spid="179204"/>
                                        </p:tgtEl>
                                      </p:cBhvr>
                                      <p:from x="200000" y="450000"/>
                                      <p:to x="100000" y="100000"/>
                                    </p:animScale>
                                    <p:set>
                                      <p:cBhvr>
                                        <p:cTn id="28" dur="770" fill="hold"/>
                                        <p:tgtEl>
                                          <p:spTgt spid="179204"/>
                                        </p:tgtEl>
                                        <p:attrNameLst>
                                          <p:attrName>ppt_x</p:attrName>
                                        </p:attrNameLst>
                                      </p:cBhvr>
                                      <p:to>
                                        <p:strVal val="(0.5)"/>
                                      </p:to>
                                    </p:set>
                                    <p:anim from="(0.5)" to="(#ppt_x)" calcmode="lin" valueType="num">
                                      <p:cBhvr>
                                        <p:cTn id="29" dur="1230" accel="100000" fill="hold">
                                          <p:stCondLst>
                                            <p:cond delay="770"/>
                                          </p:stCondLst>
                                        </p:cTn>
                                        <p:tgtEl>
                                          <p:spTgt spid="179204"/>
                                        </p:tgtEl>
                                        <p:attrNameLst>
                                          <p:attrName>ppt_x</p:attrName>
                                        </p:attrNameLst>
                                      </p:cBhvr>
                                    </p:anim>
                                    <p:set>
                                      <p:cBhvr>
                                        <p:cTn id="30" dur="770" fill="hold"/>
                                        <p:tgtEl>
                                          <p:spTgt spid="179204"/>
                                        </p:tgtEl>
                                        <p:attrNameLst>
                                          <p:attrName>ppt_y</p:attrName>
                                        </p:attrNameLst>
                                      </p:cBhvr>
                                      <p:to>
                                        <p:strVal val="(#ppt_y+0.4)"/>
                                      </p:to>
                                    </p:set>
                                    <p:anim from="(#ppt_y+0.4)" to="(#ppt_y)" calcmode="lin" valueType="num">
                                      <p:cBhvr>
                                        <p:cTn id="31" dur="1230" accel="100000" fill="hold">
                                          <p:stCondLst>
                                            <p:cond delay="770"/>
                                          </p:stCondLst>
                                        </p:cTn>
                                        <p:tgtEl>
                                          <p:spTgt spid="17920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79205"/>
                                        </p:tgtEl>
                                        <p:attrNameLst>
                                          <p:attrName>style.visibility</p:attrName>
                                        </p:attrNameLst>
                                      </p:cBhvr>
                                      <p:to>
                                        <p:strVal val="visible"/>
                                      </p:to>
                                    </p:set>
                                    <p:animEffect transition="in" filter="fade">
                                      <p:cBhvr>
                                        <p:cTn id="34" dur="770" decel="100000"/>
                                        <p:tgtEl>
                                          <p:spTgt spid="179205"/>
                                        </p:tgtEl>
                                      </p:cBhvr>
                                    </p:animEffect>
                                    <p:animScale>
                                      <p:cBhvr>
                                        <p:cTn id="35" dur="770" decel="100000"/>
                                        <p:tgtEl>
                                          <p:spTgt spid="179205"/>
                                        </p:tgtEl>
                                      </p:cBhvr>
                                      <p:from x="10000" y="10000"/>
                                      <p:to x="200000" y="450000"/>
                                    </p:animScale>
                                    <p:animScale>
                                      <p:cBhvr>
                                        <p:cTn id="36" dur="1230" accel="100000" fill="hold">
                                          <p:stCondLst>
                                            <p:cond delay="770"/>
                                          </p:stCondLst>
                                        </p:cTn>
                                        <p:tgtEl>
                                          <p:spTgt spid="179205"/>
                                        </p:tgtEl>
                                      </p:cBhvr>
                                      <p:from x="200000" y="450000"/>
                                      <p:to x="100000" y="100000"/>
                                    </p:animScale>
                                    <p:set>
                                      <p:cBhvr>
                                        <p:cTn id="37" dur="770" fill="hold"/>
                                        <p:tgtEl>
                                          <p:spTgt spid="179205"/>
                                        </p:tgtEl>
                                        <p:attrNameLst>
                                          <p:attrName>ppt_x</p:attrName>
                                        </p:attrNameLst>
                                      </p:cBhvr>
                                      <p:to>
                                        <p:strVal val="(0.5)"/>
                                      </p:to>
                                    </p:set>
                                    <p:anim from="(0.5)" to="(#ppt_x)" calcmode="lin" valueType="num">
                                      <p:cBhvr>
                                        <p:cTn id="38" dur="1230" accel="100000" fill="hold">
                                          <p:stCondLst>
                                            <p:cond delay="770"/>
                                          </p:stCondLst>
                                        </p:cTn>
                                        <p:tgtEl>
                                          <p:spTgt spid="179205"/>
                                        </p:tgtEl>
                                        <p:attrNameLst>
                                          <p:attrName>ppt_x</p:attrName>
                                        </p:attrNameLst>
                                      </p:cBhvr>
                                    </p:anim>
                                    <p:set>
                                      <p:cBhvr>
                                        <p:cTn id="39" dur="770" fill="hold"/>
                                        <p:tgtEl>
                                          <p:spTgt spid="179205"/>
                                        </p:tgtEl>
                                        <p:attrNameLst>
                                          <p:attrName>ppt_y</p:attrName>
                                        </p:attrNameLst>
                                      </p:cBhvr>
                                      <p:to>
                                        <p:strVal val="(#ppt_y+0.4)"/>
                                      </p:to>
                                    </p:set>
                                    <p:anim from="(#ppt_y+0.4)" to="(#ppt_y)" calcmode="lin" valueType="num">
                                      <p:cBhvr>
                                        <p:cTn id="40" dur="1230" accel="100000" fill="hold">
                                          <p:stCondLst>
                                            <p:cond delay="770"/>
                                          </p:stCondLst>
                                        </p:cTn>
                                        <p:tgtEl>
                                          <p:spTgt spid="17920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713225" y="2270276"/>
            <a:ext cx="4444417" cy="13519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7"/>
          <p:cNvSpPr txBox="1">
            <a:spLocks noGrp="1"/>
          </p:cNvSpPr>
          <p:nvPr>
            <p:ph type="subTitle" idx="1"/>
          </p:nvPr>
        </p:nvSpPr>
        <p:spPr>
          <a:xfrm>
            <a:off x="1136714" y="2273278"/>
            <a:ext cx="3705225" cy="1007745"/>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GB" sz="4800">
                <a:latin typeface="SVN-Shintia Script" panose="02000804000000020003" charset="0"/>
                <a:cs typeface="SVN-Shintia Script" panose="02000804000000020003" charset="0"/>
              </a:rPr>
              <a:t>Mái nhà chung </a:t>
            </a:r>
          </a:p>
        </p:txBody>
      </p:sp>
      <p:grpSp>
        <p:nvGrpSpPr>
          <p:cNvPr id="3709" name="Google Shape;3709;p87"/>
          <p:cNvGrpSpPr/>
          <p:nvPr/>
        </p:nvGrpSpPr>
        <p:grpSpPr>
          <a:xfrm>
            <a:off x="4296168" y="1745805"/>
            <a:ext cx="4887726" cy="3635762"/>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8" name="Google Shape;3918;p87">
            <a:hlinkClick r:id="" action="ppaction://noaction"/>
          </p:cNvPr>
          <p:cNvSpPr txBox="1"/>
          <p:nvPr/>
        </p:nvSpPr>
        <p:spPr>
          <a:xfrm>
            <a:off x="19296" y="25207"/>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pic>
        <p:nvPicPr>
          <p:cNvPr id="2" name="Picture 1"/>
          <p:cNvPicPr>
            <a:picLocks noChangeAspect="1"/>
          </p:cNvPicPr>
          <p:nvPr/>
        </p:nvPicPr>
        <p:blipFill>
          <a:blip r:embed="rId3"/>
          <a:stretch>
            <a:fillRect/>
          </a:stretch>
        </p:blipFill>
        <p:spPr>
          <a:xfrm>
            <a:off x="899795" y="772160"/>
            <a:ext cx="5200650" cy="146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nodePh="1">
                                  <p:stCondLst>
                                    <p:cond delay="0"/>
                                  </p:stCondLst>
                                  <p:endCondLst>
                                    <p:cond evt="begin" delay="0">
                                      <p:tn val="5"/>
                                    </p:cond>
                                  </p:endCondLst>
                                  <p:childTnLst>
                                    <p:set>
                                      <p:cBhvr>
                                        <p:cTn id="6" dur="1" fill="hold">
                                          <p:stCondLst>
                                            <p:cond delay="0"/>
                                          </p:stCondLst>
                                        </p:cTn>
                                        <p:tgtEl>
                                          <p:spTgt spid="3918"/>
                                        </p:tgtEl>
                                        <p:attrNameLst>
                                          <p:attrName>style.visibility</p:attrName>
                                        </p:attrNameLst>
                                      </p:cBhvr>
                                      <p:to>
                                        <p:strVal val="visible"/>
                                      </p:to>
                                    </p:set>
                                    <p:anim calcmode="lin" valueType="num">
                                      <p:cBhvr additive="base">
                                        <p:cTn id="7" dur="500" fill="hold"/>
                                        <p:tgtEl>
                                          <p:spTgt spid="3918"/>
                                        </p:tgtEl>
                                        <p:attrNameLst>
                                          <p:attrName>ppt_x</p:attrName>
                                        </p:attrNameLst>
                                      </p:cBhvr>
                                      <p:tavLst>
                                        <p:tav tm="0">
                                          <p:val>
                                            <p:strVal val="0-#ppt_w/2"/>
                                          </p:val>
                                        </p:tav>
                                        <p:tav tm="100000">
                                          <p:val>
                                            <p:strVal val="#ppt_x"/>
                                          </p:val>
                                        </p:tav>
                                      </p:tavLst>
                                    </p:anim>
                                    <p:anim calcmode="lin" valueType="num">
                                      <p:cBhvr additive="base">
                                        <p:cTn id="8" dur="500" fill="hold"/>
                                        <p:tgtEl>
                                          <p:spTgt spid="391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912"/>
                                        </p:tgtEl>
                                        <p:attrNameLst>
                                          <p:attrName>style.visibility</p:attrName>
                                        </p:attrNameLst>
                                      </p:cBhvr>
                                      <p:to>
                                        <p:strVal val="visible"/>
                                      </p:to>
                                    </p:set>
                                    <p:anim calcmode="lin" valueType="num">
                                      <p:cBhvr additive="base">
                                        <p:cTn id="11" dur="500" fill="hold"/>
                                        <p:tgtEl>
                                          <p:spTgt spid="3912"/>
                                        </p:tgtEl>
                                        <p:attrNameLst>
                                          <p:attrName>ppt_x</p:attrName>
                                        </p:attrNameLst>
                                      </p:cBhvr>
                                      <p:tavLst>
                                        <p:tav tm="0">
                                          <p:val>
                                            <p:strVal val="0-#ppt_w/2"/>
                                          </p:val>
                                        </p:tav>
                                        <p:tav tm="100000">
                                          <p:val>
                                            <p:strVal val="#ppt_x"/>
                                          </p:val>
                                        </p:tav>
                                      </p:tavLst>
                                    </p:anim>
                                    <p:anim calcmode="lin" valueType="num">
                                      <p:cBhvr additive="base">
                                        <p:cTn id="12" dur="500" fill="hold"/>
                                        <p:tgtEl>
                                          <p:spTgt spid="39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709"/>
                                        </p:tgtEl>
                                        <p:attrNameLst>
                                          <p:attrName>style.visibility</p:attrName>
                                        </p:attrNameLst>
                                      </p:cBhvr>
                                      <p:to>
                                        <p:strVal val="visible"/>
                                      </p:to>
                                    </p:set>
                                    <p:anim calcmode="lin" valueType="num">
                                      <p:cBhvr additive="base">
                                        <p:cTn id="17" dur="500" fill="hold"/>
                                        <p:tgtEl>
                                          <p:spTgt spid="3709"/>
                                        </p:tgtEl>
                                        <p:attrNameLst>
                                          <p:attrName>ppt_x</p:attrName>
                                        </p:attrNameLst>
                                      </p:cBhvr>
                                      <p:tavLst>
                                        <p:tav tm="0">
                                          <p:val>
                                            <p:strVal val="1+#ppt_w/2"/>
                                          </p:val>
                                        </p:tav>
                                        <p:tav tm="100000">
                                          <p:val>
                                            <p:strVal val="#ppt_x"/>
                                          </p:val>
                                        </p:tav>
                                      </p:tavLst>
                                    </p:anim>
                                    <p:anim calcmode="lin" valueType="num">
                                      <p:cBhvr additive="base">
                                        <p:cTn id="18" dur="500" fill="hold"/>
                                        <p:tgtEl>
                                          <p:spTgt spid="370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708">
                                            <p:txEl>
                                              <p:pRg st="0" end="0"/>
                                            </p:txEl>
                                          </p:spTgt>
                                        </p:tgtEl>
                                        <p:attrNameLst>
                                          <p:attrName>style.visibility</p:attrName>
                                        </p:attrNameLst>
                                      </p:cBhvr>
                                      <p:to>
                                        <p:strVal val="visible"/>
                                      </p:to>
                                    </p:set>
                                    <p:animEffect transition="in" filter="barn(inVertical)">
                                      <p:cBhvr>
                                        <p:cTn id="30" dur="500"/>
                                        <p:tgtEl>
                                          <p:spTgt spid="3708">
                                            <p:txEl>
                                              <p:pRg st="0" end="0"/>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06">
                                            <p:bg/>
                                          </p:spTgt>
                                        </p:tgtEl>
                                        <p:attrNameLst>
                                          <p:attrName>style.visibility</p:attrName>
                                        </p:attrNameLst>
                                      </p:cBhvr>
                                      <p:to>
                                        <p:strVal val="visible"/>
                                      </p:to>
                                    </p:set>
                                    <p:animEffect transition="in" filter="barn(inVertical)">
                                      <p:cBhvr>
                                        <p:cTn id="33" dur="500"/>
                                        <p:tgtEl>
                                          <p:spTgt spid="3706">
                                            <p:bg/>
                                          </p:spTgt>
                                        </p:tgtEl>
                                      </p:cBhvr>
                                    </p:animEffect>
                                  </p:childTnLst>
                                </p:cTn>
                              </p:par>
                              <p:par>
                                <p:cTn id="34" presetID="16" presetClass="entr" presetSubtype="21" fill="hold" grpId="0" nodeType="withEffect" nodePh="1">
                                  <p:stCondLst>
                                    <p:cond delay="0"/>
                                  </p:stCondLst>
                                  <p:endCondLst>
                                    <p:cond evt="begin" delay="0">
                                      <p:tn val="34"/>
                                    </p:cond>
                                  </p:endCondLst>
                                  <p:childTnLst>
                                    <p:set>
                                      <p:cBhvr>
                                        <p:cTn id="35" dur="1" fill="hold">
                                          <p:stCondLst>
                                            <p:cond delay="0"/>
                                          </p:stCondLst>
                                        </p:cTn>
                                        <p:tgtEl>
                                          <p:spTgt spid="3706">
                                            <p:txEl>
                                              <p:pRg st="0" end="0"/>
                                            </p:txEl>
                                          </p:spTgt>
                                        </p:tgtEl>
                                        <p:attrNameLst>
                                          <p:attrName>style.visibility</p:attrName>
                                        </p:attrNameLst>
                                      </p:cBhvr>
                                      <p:to>
                                        <p:strVal val="visible"/>
                                      </p:to>
                                    </p:set>
                                    <p:animEffect transition="in" filter="barn(inVertical)">
                                      <p:cBhvr>
                                        <p:cTn id="36" dur="500"/>
                                        <p:tgtEl>
                                          <p:spTgt spid="3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 grpId="0" uiExpand="1" build="p" animBg="1"/>
      <p:bldP spid="3708" grpId="0" build="p"/>
      <p:bldP spid="3912" grpId="0" animBg="1"/>
      <p:bldP spid="39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18762" y="514350"/>
            <a:ext cx="1910888" cy="4114800"/>
          </a:xfrm>
          <a:prstGeom prst="rect">
            <a:avLst/>
          </a:prstGeom>
          <a:solidFill>
            <a:srgbClr val="C0E1E1"/>
          </a:solidFill>
        </p:spPr>
        <p:txBody>
          <a:bodyPr/>
          <a:lstStyle/>
          <a:p>
            <a:endParaRPr lang="en-US" sz="700"/>
          </a:p>
        </p:txBody>
      </p:sp>
      <p:grpSp>
        <p:nvGrpSpPr>
          <p:cNvPr id="3" name="Group 3"/>
          <p:cNvGrpSpPr/>
          <p:nvPr/>
        </p:nvGrpSpPr>
        <p:grpSpPr>
          <a:xfrm>
            <a:off x="4320540" y="899160"/>
            <a:ext cx="3835400" cy="334645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2"/>
          <a:srcRect/>
          <a:stretch>
            <a:fillRect/>
          </a:stretch>
        </p:blipFill>
        <p:spPr>
          <a:xfrm>
            <a:off x="4499610" y="1387475"/>
            <a:ext cx="3479956" cy="2369270"/>
          </a:xfrm>
          <a:prstGeom prst="rect">
            <a:avLst/>
          </a:prstGeom>
        </p:spPr>
      </p:pic>
      <p:sp>
        <p:nvSpPr>
          <p:cNvPr id="12" name="AutoShape 5"/>
          <p:cNvSpPr/>
          <p:nvPr/>
        </p:nvSpPr>
        <p:spPr>
          <a:xfrm>
            <a:off x="380853" y="898867"/>
            <a:ext cx="2925364" cy="3953462"/>
          </a:xfrm>
          <a:prstGeom prst="rect">
            <a:avLst/>
          </a:prstGeom>
          <a:solidFill>
            <a:srgbClr val="C0E1E1"/>
          </a:solidFill>
        </p:spPr>
      </p:sp>
      <p:grpSp>
        <p:nvGrpSpPr>
          <p:cNvPr id="14" name="Group 3"/>
          <p:cNvGrpSpPr/>
          <p:nvPr/>
        </p:nvGrpSpPr>
        <p:grpSpPr>
          <a:xfrm>
            <a:off x="-114165" y="-95407"/>
            <a:ext cx="2009917" cy="2396709"/>
            <a:chOff x="0" y="0"/>
            <a:chExt cx="5348397" cy="6377653"/>
          </a:xfrm>
        </p:grpSpPr>
        <p:sp>
          <p:nvSpPr>
            <p:cNvPr id="15" name="Freeform 4"/>
            <p:cNvSpPr/>
            <p:nvPr/>
          </p:nvSpPr>
          <p:spPr>
            <a:xfrm>
              <a:off x="0" y="0"/>
              <a:ext cx="5348398" cy="6377653"/>
            </a:xfrm>
            <a:custGeom>
              <a:avLst/>
              <a:gdLst/>
              <a:ahLst/>
              <a:cxnLst/>
              <a:rect l="l" t="t" r="r" b="b"/>
              <a:pathLst>
                <a:path w="5348398" h="6377653">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p:spPr>
        </p:sp>
      </p:grpSp>
      <p:sp>
        <p:nvSpPr>
          <p:cNvPr id="16" name="AutoShape 5"/>
          <p:cNvSpPr/>
          <p:nvPr/>
        </p:nvSpPr>
        <p:spPr>
          <a:xfrm>
            <a:off x="684530" y="317500"/>
            <a:ext cx="3477260" cy="4231005"/>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sp>
      <p:pic>
        <p:nvPicPr>
          <p:cNvPr id="20" name="Content Placeholder 12" descr="cdc42615100be655bf1a"/>
          <p:cNvPicPr>
            <a:picLocks noChangeAspect="1"/>
          </p:cNvPicPr>
          <p:nvPr/>
        </p:nvPicPr>
        <p:blipFill>
          <a:blip r:embed="rId3">
            <a:clrChange>
              <a:clrFrom>
                <a:srgbClr val="FFE1E3">
                  <a:alpha val="100000"/>
                </a:srgbClr>
              </a:clrFrom>
              <a:clrTo>
                <a:srgbClr val="FFE1E3">
                  <a:alpha val="100000"/>
                  <a:alpha val="0"/>
                </a:srgbClr>
              </a:clrTo>
            </a:clrChange>
          </a:blip>
          <a:stretch>
            <a:fillRect/>
          </a:stretch>
        </p:blipFill>
        <p:spPr>
          <a:xfrm>
            <a:off x="1594803" y="2990850"/>
            <a:ext cx="1509078" cy="1509078"/>
          </a:xfrm>
          <a:prstGeom prst="rect">
            <a:avLst/>
          </a:prstGeom>
        </p:spPr>
      </p:pic>
      <p:pic>
        <p:nvPicPr>
          <p:cNvPr id="21" name="Picture 20"/>
          <p:cNvPicPr>
            <a:picLocks noChangeAspect="1"/>
          </p:cNvPicPr>
          <p:nvPr/>
        </p:nvPicPr>
        <p:blipFill>
          <a:blip r:embed="rId4"/>
          <a:stretch>
            <a:fillRect/>
          </a:stretch>
        </p:blipFill>
        <p:spPr>
          <a:xfrm>
            <a:off x="719455" y="1466850"/>
            <a:ext cx="3352800" cy="1481138"/>
          </a:xfrm>
          <a:prstGeom prst="rect">
            <a:avLst/>
          </a:prstGeom>
        </p:spPr>
      </p:pic>
      <p:grpSp>
        <p:nvGrpSpPr>
          <p:cNvPr id="902" name="Google Shape;902;p37"/>
          <p:cNvGrpSpPr/>
          <p:nvPr/>
        </p:nvGrpSpPr>
        <p:grpSpPr>
          <a:xfrm>
            <a:off x="6765925" y="2617470"/>
            <a:ext cx="2671445" cy="2617470"/>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TextBox 3"/>
          <p:cNvSpPr txBox="1"/>
          <p:nvPr/>
        </p:nvSpPr>
        <p:spPr>
          <a:xfrm>
            <a:off x="972185" y="2067560"/>
            <a:ext cx="603885"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đi</a:t>
            </a:r>
          </a:p>
        </p:txBody>
      </p:sp>
      <p:sp>
        <p:nvSpPr>
          <p:cNvPr id="14" name="TextBox 13"/>
          <p:cNvSpPr txBox="1"/>
          <p:nvPr/>
        </p:nvSpPr>
        <p:spPr>
          <a:xfrm>
            <a:off x="3780155" y="1419860"/>
            <a:ext cx="66040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cổ</a:t>
            </a:r>
          </a:p>
        </p:txBody>
      </p:sp>
      <p:sp>
        <p:nvSpPr>
          <p:cNvPr id="15" name="TextBox 14"/>
          <p:cNvSpPr txBox="1"/>
          <p:nvPr/>
        </p:nvSpPr>
        <p:spPr>
          <a:xfrm>
            <a:off x="3716655" y="3429000"/>
            <a:ext cx="123825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chân</a:t>
            </a:r>
          </a:p>
        </p:txBody>
      </p:sp>
      <p:sp>
        <p:nvSpPr>
          <p:cNvPr id="16" name="TextBox 15"/>
          <p:cNvSpPr txBox="1"/>
          <p:nvPr/>
        </p:nvSpPr>
        <p:spPr>
          <a:xfrm>
            <a:off x="6299835" y="2139315"/>
            <a:ext cx="131953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đứng</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36010" y="2787650"/>
            <a:ext cx="1702435" cy="1923415"/>
          </a:xfrm>
          <a:prstGeom prst="rect">
            <a:avLst/>
          </a:prstGeom>
          <a:effectLst>
            <a:glow rad="139700">
              <a:schemeClr val="accent4">
                <a:satMod val="175000"/>
                <a:alpha val="40000"/>
              </a:schemeClr>
            </a:glow>
          </a:effectLst>
        </p:spPr>
      </p:pic>
      <p:pic>
        <p:nvPicPr>
          <p:cNvPr id="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64480" y="772160"/>
            <a:ext cx="3096260" cy="3014980"/>
          </a:xfrm>
          <a:prstGeom prst="rect">
            <a:avLst/>
          </a:prstGeom>
        </p:spPr>
      </p:pic>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23440" y="267335"/>
            <a:ext cx="3191510" cy="2206625"/>
          </a:xfrm>
          <a:prstGeom prst="rect">
            <a:avLst/>
          </a:prstGeom>
          <a:effectLst>
            <a:glow rad="139700">
              <a:schemeClr val="accent3">
                <a:satMod val="175000"/>
                <a:alpha val="40000"/>
              </a:schemeClr>
            </a:glow>
          </a:effectLst>
        </p:spPr>
      </p:pic>
      <p:pic>
        <p:nvPicPr>
          <p:cNvPr id="1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771525"/>
            <a:ext cx="3832860" cy="3426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0000">
            <a:off x="1075690" y="486410"/>
            <a:ext cx="3636645" cy="28003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91865" y="3940175"/>
            <a:ext cx="5328920" cy="1089025"/>
          </a:xfrm>
          <a:prstGeom prst="rect">
            <a:avLst/>
          </a:prstGeom>
        </p:spPr>
      </p:pic>
      <p:sp>
        <p:nvSpPr>
          <p:cNvPr id="17" name="TextBox 16"/>
          <p:cNvSpPr txBox="1"/>
          <p:nvPr/>
        </p:nvSpPr>
        <p:spPr>
          <a:xfrm>
            <a:off x="3995465" y="4227869"/>
            <a:ext cx="4759636" cy="584775"/>
          </a:xfrm>
          <a:prstGeom prst="rect">
            <a:avLst/>
          </a:prstGeom>
          <a:noFill/>
        </p:spPr>
        <p:txBody>
          <a:bodyPr wrap="none" rtlCol="0">
            <a:spAutoFit/>
            <a:scene3d>
              <a:camera prst="orthographicFront"/>
              <a:lightRig rig="threePt" dir="t"/>
            </a:scene3d>
          </a:bodyPr>
          <a:lstStyle/>
          <a:p>
            <a:r>
              <a:rPr lang="en-US" sz="32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Con người với thiên nhiên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39952" y="2430184"/>
            <a:ext cx="4135755" cy="1797685"/>
          </a:xfrm>
          <a:prstGeom prst="rect">
            <a:avLst/>
          </a:prstGeom>
        </p:spPr>
      </p:pic>
      <p:pic>
        <p:nvPicPr>
          <p:cNvPr id="10"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23215" y="2571750"/>
            <a:ext cx="2813050" cy="2708275"/>
          </a:xfrm>
          <a:prstGeom prst="rect">
            <a:avLst/>
          </a:prstGeom>
        </p:spPr>
      </p:pic>
      <p:sp>
        <p:nvSpPr>
          <p:cNvPr id="13" name="Text Box 12"/>
          <p:cNvSpPr txBox="1"/>
          <p:nvPr/>
        </p:nvSpPr>
        <p:spPr>
          <a:xfrm rot="850504">
            <a:off x="1415883" y="1053448"/>
            <a:ext cx="3130196" cy="1077218"/>
          </a:xfrm>
          <a:prstGeom prst="rect">
            <a:avLst/>
          </a:prstGeom>
          <a:noFill/>
        </p:spPr>
        <p:txBody>
          <a:bodyPr wrap="square" rtlCol="0" anchor="t">
            <a:spAutoFit/>
          </a:bodyPr>
          <a:lstStyle/>
          <a:p>
            <a:r>
              <a:rPr lang="en-GB" altLang="en-US" sz="3200" b="1">
                <a:latin typeface="Times New Roman" panose="02020603050405020304" pitchFamily="18" charset="0"/>
                <a:cs typeface="Times New Roman" panose="02020603050405020304" pitchFamily="18" charset="0"/>
              </a:rPr>
              <a:t>     Các em đang học chủ điểm gì?</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5985" y="0"/>
            <a:ext cx="7879715" cy="5112385"/>
          </a:xfrm>
          <a:prstGeom prst="rect">
            <a:avLst/>
          </a:prstGeom>
        </p:spPr>
      </p:pic>
      <p:sp>
        <p:nvSpPr>
          <p:cNvPr id="6" name="Text Box 5"/>
          <p:cNvSpPr txBox="1"/>
          <p:nvPr/>
        </p:nvSpPr>
        <p:spPr>
          <a:xfrm>
            <a:off x="2140585" y="987425"/>
            <a:ext cx="5390515" cy="19380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b="1" kern="120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rPr>
              <a:t>DU LỊCH </a:t>
            </a:r>
            <a:endParaRPr kumimoji="0" lang="en-US" altLang="zh-CN" sz="6000" b="1" i="0" u="none" strike="noStrike" kern="1200" cap="none" spc="0" normalizeH="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b="1" kern="120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rPr>
              <a:t>QUA MÀN ẢNH</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an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85275" cy="514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5646" y="4623978"/>
            <a:ext cx="188384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Cam Ly</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animEffect transition="in" filter="fade">
                                      <p:cBhvr>
                                        <p:cTn id="9" dur="500"/>
                                        <p:tgtEl>
                                          <p:spTgt spid="4096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85646" y="4623978"/>
            <a:ext cx="220445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Cảnh bình minh</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1123</Words>
  <Application>Microsoft Office PowerPoint</Application>
  <PresentationFormat>On-screen Show (16:9)</PresentationFormat>
  <Paragraphs>125</Paragraphs>
  <Slides>44</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SVN-Hole Hearted</vt:lpstr>
      <vt:lpstr>Microsoft YaHei</vt:lpstr>
      <vt:lpstr>Nunito</vt:lpstr>
      <vt:lpstr>.VnTime</vt:lpstr>
      <vt:lpstr>SVN-Shintia Script</vt:lpstr>
      <vt:lpstr>Arial</vt:lpstr>
      <vt:lpstr>Times New Roman</vt:lpstr>
      <vt:lpstr>Nanum Pen Script</vt:lpstr>
      <vt:lpstr>World Environment Day by Slidesgo</vt:lpstr>
      <vt:lpstr>3_Default Design</vt:lpstr>
      <vt:lpstr>Default Design</vt:lpstr>
      <vt:lpstr>PowerPoint Presentation</vt:lpstr>
      <vt:lpstr>PowerPoint Presentation</vt:lpstr>
      <vt:lpstr>Mục tiêu bài học</vt:lpstr>
      <vt:lpstr>Tiết trước em  đã học bài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 Day </dc:title>
  <dc:subject>9Slide.vn</dc:subject>
  <dc:creator>HP</dc:creator>
  <dc:description>9Slide.vn</dc:description>
  <cp:lastModifiedBy>User</cp:lastModifiedBy>
  <cp:revision>19</cp:revision>
  <dcterms:created xsi:type="dcterms:W3CDTF">2021-09-27T12:48:00Z</dcterms:created>
  <dcterms:modified xsi:type="dcterms:W3CDTF">2023-10-24T02:20:28Z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5C44F712FB8D44A48238C03FDAFAA5D5</vt:lpwstr>
  </property>
  <property fmtid="{D5CDD505-2E9C-101B-9397-08002B2CF9AE}" pid="3" name="KSOProductBuildVer">
    <vt:lpwstr>2057-11.2.0.10323</vt:lpwstr>
  </property>
</Properties>
</file>