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3.wav" ContentType="audio/x-wav"/>
  <Override PartName="/ppt/media/media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5.wav" ContentType="audio/x-wav"/>
  <Override PartName="/ppt/media/audio16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4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20" r:id="rId28"/>
    <p:sldId id="321" r:id="rId29"/>
    <p:sldId id="322" r:id="rId30"/>
    <p:sldId id="3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FC91D"/>
    <a:srgbClr val="FF9999"/>
    <a:srgbClr val="66FFFF"/>
    <a:srgbClr val="33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9" autoAdjust="0"/>
    <p:restoredTop sz="94660"/>
  </p:normalViewPr>
  <p:slideViewPr>
    <p:cSldViewPr>
      <p:cViewPr varScale="1">
        <p:scale>
          <a:sx n="90" d="100"/>
          <a:sy n="90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9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87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3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38.jpe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39.jpe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0.png"/><Relationship Id="rId5" Type="http://schemas.openxmlformats.org/officeDocument/2006/relationships/audio" Target="../media/audio15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13.wav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2202897" y="1315032"/>
            <a:ext cx="159688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3737835" y="1426704"/>
            <a:ext cx="609600" cy="54609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47800" y="1999726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Time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and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daily</a:t>
            </a:r>
            <a:r>
              <a:rPr lang="vi-VN" sz="6667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667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routines</a:t>
            </a:r>
            <a:endParaRPr lang="en-US" sz="6667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879002" y="3378689"/>
            <a:ext cx="2650402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smtClean="0"/>
              <a:t>Facebook: </a:t>
            </a:r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r>
              <a:rPr lang="en-US" sz="2400" dirty="0"/>
              <a:t>0968142780</a:t>
            </a:r>
          </a:p>
        </p:txBody>
      </p:sp>
      <p:sp>
        <p:nvSpPr>
          <p:cNvPr id="16" name="Bùi Liễu 0968142780"/>
          <p:cNvSpPr txBox="1"/>
          <p:nvPr/>
        </p:nvSpPr>
        <p:spPr>
          <a:xfrm>
            <a:off x="4340809" y="3344237"/>
            <a:ext cx="4424779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49" y="4108655"/>
            <a:ext cx="3629025" cy="229552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6472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1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8445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847" y="1624569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37184" y="1738073"/>
            <a:ext cx="4489349" cy="544830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34439" y="3010102"/>
            <a:ext cx="3480763" cy="617567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931712" y="2220068"/>
            <a:ext cx="428188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 mấy giờ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4400241" y="3553313"/>
            <a:ext cx="359706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____.)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4047A55-5A2B-7F59-B324-63F77587380C}"/>
              </a:ext>
            </a:extLst>
          </p:cNvPr>
          <p:cNvSpPr txBox="1"/>
          <p:nvPr/>
        </p:nvSpPr>
        <p:spPr>
          <a:xfrm>
            <a:off x="9102772" y="2832353"/>
            <a:ext cx="2599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4875508" y="509899"/>
            <a:ext cx="354765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thời gian.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629507" y="4508525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302554" y="5649185"/>
            <a:ext cx="362782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2354" y="4540655"/>
            <a:ext cx="1461609" cy="9465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15" y="3010102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329999" y="4770078"/>
            <a:ext cx="3274003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263" y="4647988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89" y="5639644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414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1" grpId="0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7917" y="4550138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69" y="4321061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27471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533400" y="2590801"/>
            <a:ext cx="3249888" cy="476726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time is it?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455237" y="3543301"/>
            <a:ext cx="3328051" cy="476726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__________.</a:t>
            </a:r>
          </a:p>
        </p:txBody>
      </p:sp>
      <p:pic>
        <p:nvPicPr>
          <p:cNvPr id="7" name="Bùi Liễu">
            <a:hlinkClick r:id="" action="ppaction://media"/>
            <a:extLst>
              <a:ext uri="{FF2B5EF4-FFF2-40B4-BE49-F238E27FC236}">
                <a16:creationId xmlns:a16="http://schemas.microsoft.com/office/drawing/2014/main" id="{19336ABE-05FE-49CC-AC67-5AF281A96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319" y="613964"/>
            <a:ext cx="487363" cy="419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1" y="1069309"/>
            <a:ext cx="6639196" cy="5424707"/>
            <a:chOff x="4267200" y="1295400"/>
            <a:chExt cx="6639196" cy="5163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 t="8097" r="2682"/>
            <a:stretch/>
          </p:blipFill>
          <p:spPr>
            <a:xfrm>
              <a:off x="4267200" y="1295400"/>
              <a:ext cx="6639196" cy="516320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299285" y="1447800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60138" y="1447800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299285" y="4001578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693565" y="4020026"/>
              <a:ext cx="501316" cy="4837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6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4523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A717D-2F93-4C6E-8591-7D1B8132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9551" r="12153" b="6387"/>
          <a:stretch/>
        </p:blipFill>
        <p:spPr>
          <a:xfrm>
            <a:off x="152400" y="724283"/>
            <a:ext cx="11633200" cy="5345248"/>
          </a:xfrm>
          <a:prstGeom prst="rect">
            <a:avLst/>
          </a:prstGeom>
        </p:spPr>
      </p:pic>
      <p:sp>
        <p:nvSpPr>
          <p:cNvPr id="6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447800" y="533400"/>
            <a:ext cx="290539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4315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3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o’clock.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5" y="685801"/>
            <a:ext cx="1891803" cy="20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4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42"/>
            <a:ext cx="121925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5918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 fifty.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691985"/>
            <a:ext cx="3051471" cy="19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5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41038" y="1807756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one fifteen.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41038" y="496559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two fifty.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4" y="699049"/>
            <a:ext cx="3720948" cy="19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44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733575" y="749485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3" y="482767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65" y="863588"/>
            <a:ext cx="3528169" cy="22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8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Warm-up</a:t>
            </a:r>
            <a:r>
              <a:rPr lang="en-US" sz="88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1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82768"/>
            <a:ext cx="5467695" cy="294686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172429" y="2027695"/>
            <a:ext cx="463857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62800" y="716497"/>
            <a:ext cx="48006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thirteen.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914849"/>
            <a:ext cx="4231359" cy="22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4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5363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43800" y="1775608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464411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66631" y="-1150126"/>
            <a:ext cx="3401539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Facebook :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Bùi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Liễu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Mobile phone: 0968142780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5" y="1712306"/>
            <a:ext cx="2296308" cy="1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05511" y="503955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05511" y="1796648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9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81001" y="464411"/>
            <a:ext cx="49530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nine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1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– It’s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5001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- They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4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228600"/>
            <a:ext cx="5105400" cy="14478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10993" y="1828800"/>
            <a:ext cx="5105400" cy="136415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89" y="352231"/>
            <a:ext cx="1981200" cy="1279877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51" y="1862626"/>
            <a:ext cx="1981200" cy="13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9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914400" y="464411"/>
            <a:ext cx="51054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 ___?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8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4" y="5927398"/>
            <a:ext cx="1731415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5" y="1853570"/>
            <a:ext cx="5491692" cy="428741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81922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52800" y="19812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8761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7917" y="4550138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69" y="4321061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36803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516275" y="1295401"/>
            <a:ext cx="3226991" cy="8133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2430293" y="2997395"/>
            <a:ext cx="389107" cy="33074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Bùi Liễu"/>
          <p:cNvSpPr/>
          <p:nvPr/>
        </p:nvSpPr>
        <p:spPr>
          <a:xfrm>
            <a:off x="2430293" y="3744559"/>
            <a:ext cx="389107" cy="33074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/>
          <p:cNvSpPr/>
          <p:nvPr/>
        </p:nvSpPr>
        <p:spPr>
          <a:xfrm>
            <a:off x="3048000" y="2667000"/>
            <a:ext cx="9390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4298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251200" y="3111503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Let’s sing! </a:t>
            </a:r>
          </a:p>
        </p:txBody>
      </p:sp>
    </p:spTree>
    <p:extLst>
      <p:ext uri="{BB962C8B-B14F-4D97-AF65-F5344CB8AC3E}">
        <p14:creationId xmlns:p14="http://schemas.microsoft.com/office/powerpoint/2010/main" val="11343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066802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429001" y="3123996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124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-200024"/>
            <a:ext cx="12395200" cy="71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316110" y="107942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33" y="2941501"/>
            <a:ext cx="979361" cy="886335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63" y="2167838"/>
            <a:ext cx="971007" cy="868100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419601" y="3134991"/>
            <a:ext cx="6233495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862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930154" y="3853139"/>
            <a:ext cx="27370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87" y="3669208"/>
            <a:ext cx="927239" cy="8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 txBox="1">
            <a:spLocks/>
          </p:cNvSpPr>
          <p:nvPr/>
        </p:nvSpPr>
        <p:spPr>
          <a:xfrm>
            <a:off x="6096001" y="5906932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5157888" y="5238185"/>
            <a:ext cx="3326601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924971" y="5238185"/>
            <a:ext cx="3883472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666477" y="5245682"/>
            <a:ext cx="4782324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057001" y="435383"/>
            <a:ext cx="519139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14F25F31-250E-46B9-876A-01087B7D40C7}"/>
              </a:ext>
            </a:extLst>
          </p:cNvPr>
          <p:cNvSpPr/>
          <p:nvPr/>
        </p:nvSpPr>
        <p:spPr>
          <a:xfrm>
            <a:off x="4160899" y="2313449"/>
            <a:ext cx="1993975" cy="45967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16">
            <a:hlinkClick r:id="" action="ppaction://media"/>
            <a:extLst>
              <a:ext uri="{FF2B5EF4-FFF2-40B4-BE49-F238E27FC236}">
                <a16:creationId xmlns:a16="http://schemas.microsoft.com/office/drawing/2014/main" id="{54E8E48A-BD3A-4E74-951D-D71FB56B6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385" y="644227"/>
            <a:ext cx="375216" cy="3233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8151" y="930933"/>
            <a:ext cx="11315700" cy="3949147"/>
            <a:chOff x="328613" y="698200"/>
            <a:chExt cx="8486775" cy="29618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D876ED-A34D-4DEF-A6E5-EEFD8A774F4D}"/>
                </a:ext>
              </a:extLst>
            </p:cNvPr>
            <p:cNvGrpSpPr/>
            <p:nvPr/>
          </p:nvGrpSpPr>
          <p:grpSpPr>
            <a:xfrm>
              <a:off x="328613" y="698200"/>
              <a:ext cx="8486775" cy="2961860"/>
              <a:chOff x="371371" y="1087859"/>
              <a:chExt cx="11315700" cy="39491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BEF1CCE-541A-478C-A95A-212E4AB4C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35"/>
              <a:stretch/>
            </p:blipFill>
            <p:spPr>
              <a:xfrm>
                <a:off x="371371" y="1087859"/>
                <a:ext cx="11315700" cy="3949147"/>
              </a:xfrm>
              <a:prstGeom prst="rect">
                <a:avLst/>
              </a:prstGeom>
            </p:spPr>
          </p:pic>
          <p:sp>
            <p:nvSpPr>
              <p:cNvPr id="19" name="Rectangle: Rounded Corners 8">
                <a:extLst>
                  <a:ext uri="{FF2B5EF4-FFF2-40B4-BE49-F238E27FC236}">
                    <a16:creationId xmlns:a16="http://schemas.microsoft.com/office/drawing/2014/main" id="{EBC9125A-859F-4337-A3C2-4091DB505FB7}"/>
                  </a:ext>
                </a:extLst>
              </p:cNvPr>
              <p:cNvSpPr/>
              <p:nvPr/>
            </p:nvSpPr>
            <p:spPr>
              <a:xfrm>
                <a:off x="1840140" y="1562250"/>
                <a:ext cx="2142375" cy="552424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21">
                <a:extLst>
                  <a:ext uri="{FF2B5EF4-FFF2-40B4-BE49-F238E27FC236}">
                    <a16:creationId xmlns:a16="http://schemas.microsoft.com/office/drawing/2014/main" id="{916A8B7C-0FDD-4497-8C0B-C8C521A562A1}"/>
                  </a:ext>
                </a:extLst>
              </p:cNvPr>
              <p:cNvSpPr/>
              <p:nvPr/>
            </p:nvSpPr>
            <p:spPr>
              <a:xfrm>
                <a:off x="1607896" y="4432835"/>
                <a:ext cx="2210219" cy="577800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2">
                <a:extLst>
                  <a:ext uri="{FF2B5EF4-FFF2-40B4-BE49-F238E27FC236}">
                    <a16:creationId xmlns:a16="http://schemas.microsoft.com/office/drawing/2014/main" id="{435D3A16-01A7-454B-8E34-677524AB44E1}"/>
                  </a:ext>
                </a:extLst>
              </p:cNvPr>
              <p:cNvSpPr/>
              <p:nvPr/>
            </p:nvSpPr>
            <p:spPr>
              <a:xfrm>
                <a:off x="6720279" y="1814335"/>
                <a:ext cx="2063385" cy="50830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3">
                <a:extLst>
                  <a:ext uri="{FF2B5EF4-FFF2-40B4-BE49-F238E27FC236}">
                    <a16:creationId xmlns:a16="http://schemas.microsoft.com/office/drawing/2014/main" id="{3CD704D3-5673-4B33-84B3-8146D8106898}"/>
                  </a:ext>
                </a:extLst>
              </p:cNvPr>
              <p:cNvSpPr/>
              <p:nvPr/>
            </p:nvSpPr>
            <p:spPr>
              <a:xfrm>
                <a:off x="7916229" y="4213282"/>
                <a:ext cx="2731539" cy="73403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ounded Rectangular Callout 12"/>
            <p:cNvSpPr/>
            <p:nvPr/>
          </p:nvSpPr>
          <p:spPr>
            <a:xfrm>
              <a:off x="1355440" y="1053993"/>
              <a:ext cx="2225960" cy="570295"/>
            </a:xfrm>
            <a:prstGeom prst="wedgeRoundRectCallout">
              <a:avLst>
                <a:gd name="adj1" fmla="val -13880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864334" y="1626725"/>
              <a:ext cx="2225960" cy="570295"/>
            </a:xfrm>
            <a:prstGeom prst="wedgeRoundRectCallout">
              <a:avLst>
                <a:gd name="adj1" fmla="val -27722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5002697" y="1083180"/>
              <a:ext cx="2225960" cy="570295"/>
            </a:xfrm>
            <a:prstGeom prst="wedgeRoundRectCallout">
              <a:avLst>
                <a:gd name="adj1" fmla="val -16113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715000" y="2999349"/>
              <a:ext cx="3048000" cy="570295"/>
            </a:xfrm>
            <a:prstGeom prst="wedgeRoundRectCallout">
              <a:avLst>
                <a:gd name="adj1" fmla="val 17875"/>
                <a:gd name="adj2" fmla="val -101976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792751" y="3088915"/>
              <a:ext cx="2405068" cy="570295"/>
            </a:xfrm>
            <a:prstGeom prst="wedgeRoundRectCallout">
              <a:avLst>
                <a:gd name="adj1" fmla="val 7999"/>
                <a:gd name="adj2" fmla="val -76924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3" name="0968142780"/>
          <p:cNvSpPr/>
          <p:nvPr/>
        </p:nvSpPr>
        <p:spPr>
          <a:xfrm>
            <a:off x="6787059" y="1557697"/>
            <a:ext cx="27807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b="1" dirty="0">
                <a:latin typeface="Arial" pitchFamily="34" charset="0"/>
                <a:cs typeface="Arial" pitchFamily="34" charset="0"/>
              </a:rPr>
              <a:t>W</a:t>
            </a:r>
            <a:r>
              <a:rPr lang="en-US" sz="2667" b="1" dirty="0">
                <a:latin typeface="Arial" pitchFamily="34" charset="0"/>
                <a:cs typeface="Arial" pitchFamily="34" charset="0"/>
              </a:rPr>
              <a:t>hat time is it?</a:t>
            </a:r>
            <a:endParaRPr lang="vi-VN" sz="2667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1057001" y="4232090"/>
            <a:ext cx="3314699" cy="51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have a break.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id="{1085774F-B8F0-4059-ABCF-18AC86EA28C8}"/>
              </a:ext>
            </a:extLst>
          </p:cNvPr>
          <p:cNvSpPr/>
          <p:nvPr/>
        </p:nvSpPr>
        <p:spPr>
          <a:xfrm>
            <a:off x="7689853" y="3903498"/>
            <a:ext cx="406399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It’s three fifteen. Let’s </a:t>
            </a:r>
          </a:p>
          <a:p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go into the classroom.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id="{F4801AAB-61FD-4802-8FB7-5D5E4C234B69}"/>
              </a:ext>
            </a:extLst>
          </p:cNvPr>
          <p:cNvSpPr/>
          <p:nvPr/>
        </p:nvSpPr>
        <p:spPr>
          <a:xfrm>
            <a:off x="3854311" y="2165718"/>
            <a:ext cx="2932748" cy="73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thirty.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1906921" y="1405325"/>
            <a:ext cx="2868280" cy="68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95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590801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28265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90092" y="1495480"/>
            <a:ext cx="2049168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860510" y="2290367"/>
            <a:ext cx="28341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forty-five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3021909" y="825167"/>
            <a:ext cx="1917351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ea typeface="Kirang Haerang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5429053" y="778397"/>
            <a:ext cx="24288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/ˌ</a:t>
            </a:r>
            <a:r>
              <a:rPr lang="en-US" sz="3733" dirty="0" err="1">
                <a:solidFill>
                  <a:schemeClr val="tx1"/>
                </a:solidFill>
              </a:rPr>
              <a:t>fɪfˈtiːn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29053" y="1502275"/>
            <a:ext cx="20269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/ˈθ</a:t>
            </a:r>
            <a:r>
              <a:rPr lang="en-US" sz="3733" dirty="0" err="1">
                <a:solidFill>
                  <a:schemeClr val="tx1"/>
                </a:solidFill>
              </a:rPr>
              <a:t>ɜːti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640831" y="2408553"/>
            <a:ext cx="299466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fɔːti</a:t>
            </a:r>
            <a:r>
              <a:rPr lang="en-US" sz="3733" dirty="0">
                <a:solidFill>
                  <a:schemeClr val="tx1"/>
                </a:solidFill>
              </a:rPr>
              <a:t> ˈ</a:t>
            </a:r>
            <a:r>
              <a:rPr lang="en-US" sz="3733" dirty="0" err="1">
                <a:solidFill>
                  <a:schemeClr val="tx1"/>
                </a:solidFill>
              </a:rPr>
              <a:t>faɪv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8378198" y="778397"/>
            <a:ext cx="1907761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447909" y="1502275"/>
            <a:ext cx="169213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664818" y="2397092"/>
            <a:ext cx="1815996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</p:txBody>
      </p:sp>
      <p:pic>
        <p:nvPicPr>
          <p:cNvPr id="13" name="Picture 2" descr="E:\LỚP 4\Liẽu bắt đầu soạn lớp 4 mới\Soạn lớp 4 mới\Dag soạn unit 2\ảnh chuẩn unit 2\Lesson 1\AM &amp; PM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61"/>
          <a:stretch/>
        </p:blipFill>
        <p:spPr bwMode="auto">
          <a:xfrm>
            <a:off x="5094663" y="5134567"/>
            <a:ext cx="3331160" cy="13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85869" y="3006875"/>
            <a:ext cx="13917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919509" y="3777263"/>
            <a:ext cx="1259947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01794" y="3085168"/>
            <a:ext cx="2374497" cy="81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</a:t>
            </a:r>
            <a:r>
              <a:rPr lang="en-US" sz="3733" dirty="0">
                <a:solidFill>
                  <a:schemeClr val="tx1"/>
                </a:solidFill>
              </a:rPr>
              <a:t>ˈ</a:t>
            </a:r>
            <a:r>
              <a:rPr lang="en-US" sz="3733" dirty="0" err="1">
                <a:solidFill>
                  <a:schemeClr val="tx1"/>
                </a:solidFill>
              </a:rPr>
              <a:t>eɪ</a:t>
            </a:r>
            <a:r>
              <a:rPr lang="en-US" sz="3733" dirty="0">
                <a:solidFill>
                  <a:schemeClr val="tx1"/>
                </a:solidFill>
              </a:rPr>
              <a:t> 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441755" y="3782285"/>
            <a:ext cx="3005717" cy="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/ˈ</a:t>
            </a:r>
            <a:r>
              <a:rPr lang="en-US" sz="3733" dirty="0" err="1">
                <a:solidFill>
                  <a:schemeClr val="tx1"/>
                </a:solidFill>
              </a:rPr>
              <a:t>pɪ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521975" y="3018495"/>
            <a:ext cx="22400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702918" y="3666971"/>
            <a:ext cx="2955682" cy="87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58" y="3953663"/>
            <a:ext cx="1366012" cy="691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11" y="3178451"/>
            <a:ext cx="1366013" cy="696555"/>
          </a:xfrm>
          <a:prstGeom prst="rect">
            <a:avLst/>
          </a:prstGeom>
        </p:spPr>
      </p:pic>
      <p:grpSp>
        <p:nvGrpSpPr>
          <p:cNvPr id="22" name="Bùi Liễu 0968142780"/>
          <p:cNvGrpSpPr/>
          <p:nvPr/>
        </p:nvGrpSpPr>
        <p:grpSpPr>
          <a:xfrm>
            <a:off x="1320921" y="4589565"/>
            <a:ext cx="1299023" cy="1266865"/>
            <a:chOff x="1447800" y="1563624"/>
            <a:chExt cx="4032215" cy="4336092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5" name="Bùi Liễu 096814278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6" name="Bùi Liễu 096814278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4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85868" y="4447829"/>
            <a:ext cx="2293731" cy="86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535042" y="4461861"/>
            <a:ext cx="1814945" cy="86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əˈklɒk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8447909" y="4410093"/>
            <a:ext cx="29853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9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9" grpId="0"/>
      <p:bldP spid="10" grpId="0"/>
      <p:bldP spid="11" grpId="0"/>
      <p:bldP spid="12" grpId="0"/>
      <p:bldP spid="14" grpId="0"/>
      <p:bldP spid="14" grpId="1"/>
      <p:bldP spid="15" grpId="0"/>
      <p:bldP spid="15" grpId="1"/>
      <p:bldP spid="16" grpId="0"/>
      <p:bldP spid="17" grpId="0"/>
      <p:bldP spid="18" grpId="0"/>
      <p:bldP spid="19" grpId="0"/>
      <p:bldP spid="27" grpId="0"/>
      <p:bldP spid="27" grpId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0968142780"/>
          <p:cNvCxnSpPr/>
          <p:nvPr/>
        </p:nvCxnSpPr>
        <p:spPr>
          <a:xfrm>
            <a:off x="1686821" y="3966996"/>
            <a:ext cx="2969055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Facebook: Bùi liễu"/>
          <p:cNvCxnSpPr>
            <a:stCxn id="9" idx="4"/>
          </p:cNvCxnSpPr>
          <p:nvPr/>
        </p:nvCxnSpPr>
        <p:spPr>
          <a:xfrm flipH="1">
            <a:off x="1783725" y="3849211"/>
            <a:ext cx="2801153" cy="1121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Facebook: Bùi Liễu"/>
          <p:cNvCxnSpPr/>
          <p:nvPr/>
        </p:nvCxnSpPr>
        <p:spPr>
          <a:xfrm>
            <a:off x="7641999" y="3966996"/>
            <a:ext cx="0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acebook: Bùi Liễu"/>
          <p:cNvCxnSpPr/>
          <p:nvPr/>
        </p:nvCxnSpPr>
        <p:spPr>
          <a:xfrm>
            <a:off x="10690405" y="3908755"/>
            <a:ext cx="0" cy="100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cagon 7"/>
          <p:cNvSpPr/>
          <p:nvPr/>
        </p:nvSpPr>
        <p:spPr>
          <a:xfrm>
            <a:off x="1391537" y="3541220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Decagon 8"/>
          <p:cNvSpPr/>
          <p:nvPr/>
        </p:nvSpPr>
        <p:spPr>
          <a:xfrm>
            <a:off x="4452525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Bùi Liễu"/>
          <p:cNvSpPr/>
          <p:nvPr/>
        </p:nvSpPr>
        <p:spPr>
          <a:xfrm>
            <a:off x="7465519" y="352258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Bùi Liễu"/>
          <p:cNvSpPr/>
          <p:nvPr/>
        </p:nvSpPr>
        <p:spPr>
          <a:xfrm>
            <a:off x="10493449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Bùi Liễu"/>
          <p:cNvSpPr/>
          <p:nvPr/>
        </p:nvSpPr>
        <p:spPr>
          <a:xfrm>
            <a:off x="3695798" y="872989"/>
            <a:ext cx="4881331" cy="88267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and match.</a:t>
            </a:r>
          </a:p>
        </p:txBody>
      </p:sp>
      <p:sp>
        <p:nvSpPr>
          <p:cNvPr id="13" name="Bùi Liễu"/>
          <p:cNvSpPr txBox="1"/>
          <p:nvPr/>
        </p:nvSpPr>
        <p:spPr>
          <a:xfrm>
            <a:off x="9648053" y="4970457"/>
            <a:ext cx="2059348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o’clock</a:t>
            </a:r>
          </a:p>
        </p:txBody>
      </p:sp>
      <p:sp>
        <p:nvSpPr>
          <p:cNvPr id="14" name="Bùi Liễu"/>
          <p:cNvSpPr txBox="1"/>
          <p:nvPr/>
        </p:nvSpPr>
        <p:spPr>
          <a:xfrm>
            <a:off x="3583043" y="4972043"/>
            <a:ext cx="2085992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thirty</a:t>
            </a:r>
          </a:p>
        </p:txBody>
      </p:sp>
      <p:sp>
        <p:nvSpPr>
          <p:cNvPr id="15" name="Bùi Liễu"/>
          <p:cNvSpPr txBox="1"/>
          <p:nvPr/>
        </p:nvSpPr>
        <p:spPr>
          <a:xfrm>
            <a:off x="531589" y="4998156"/>
            <a:ext cx="2113456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fifteen</a:t>
            </a:r>
          </a:p>
        </p:txBody>
      </p:sp>
      <p:sp>
        <p:nvSpPr>
          <p:cNvPr id="16" name="Bùi Liễu"/>
          <p:cNvSpPr txBox="1"/>
          <p:nvPr/>
        </p:nvSpPr>
        <p:spPr>
          <a:xfrm>
            <a:off x="6723702" y="4972043"/>
            <a:ext cx="1866217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forty-five</a:t>
            </a:r>
          </a:p>
        </p:txBody>
      </p:sp>
      <p:sp>
        <p:nvSpPr>
          <p:cNvPr id="17" name="Bùi Liễu"/>
          <p:cNvSpPr/>
          <p:nvPr/>
        </p:nvSpPr>
        <p:spPr>
          <a:xfrm>
            <a:off x="1400641" y="5576689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Bùi Liễu"/>
          <p:cNvSpPr/>
          <p:nvPr/>
        </p:nvSpPr>
        <p:spPr>
          <a:xfrm>
            <a:off x="4464333" y="5579652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Bùi Liễu"/>
          <p:cNvSpPr/>
          <p:nvPr/>
        </p:nvSpPr>
        <p:spPr>
          <a:xfrm>
            <a:off x="7465519" y="562406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0" name="Bùi Liễu"/>
          <p:cNvSpPr/>
          <p:nvPr/>
        </p:nvSpPr>
        <p:spPr>
          <a:xfrm>
            <a:off x="10510273" y="556244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1" name="Bùi Liễu"/>
          <p:cNvSpPr/>
          <p:nvPr/>
        </p:nvSpPr>
        <p:spPr>
          <a:xfrm>
            <a:off x="3798448" y="2027729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22" name="Bùi Liễu"/>
          <p:cNvSpPr/>
          <p:nvPr/>
        </p:nvSpPr>
        <p:spPr>
          <a:xfrm>
            <a:off x="72565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700047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45</a:t>
            </a:r>
          </a:p>
        </p:txBody>
      </p:sp>
      <p:grpSp>
        <p:nvGrpSpPr>
          <p:cNvPr id="24" name="Bùi Liễu 0968142780"/>
          <p:cNvGrpSpPr/>
          <p:nvPr/>
        </p:nvGrpSpPr>
        <p:grpSpPr>
          <a:xfrm>
            <a:off x="9832421" y="1577798"/>
            <a:ext cx="1690608" cy="1776444"/>
            <a:chOff x="1447800" y="1563624"/>
            <a:chExt cx="4032215" cy="4336092"/>
          </a:xfrm>
        </p:grpSpPr>
        <p:grpSp>
          <p:nvGrpSpPr>
            <p:cNvPr id="25" name="Group 24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7" name="Bùi Liễu 09681427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8" name="Bùi Liễu 09681427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6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8740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522</Words>
  <Application>Microsoft Office PowerPoint</Application>
  <PresentationFormat>Widescreen</PresentationFormat>
  <Paragraphs>174</Paragraphs>
  <Slides>30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Bauhaus 93</vt:lpstr>
      <vt:lpstr>Berlin Sans FB Demi</vt:lpstr>
      <vt:lpstr>Calibri</vt:lpstr>
      <vt:lpstr>Comic Sans MS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166</cp:revision>
  <dcterms:created xsi:type="dcterms:W3CDTF">2006-08-16T00:00:00Z</dcterms:created>
  <dcterms:modified xsi:type="dcterms:W3CDTF">2024-07-18T07:06:02Z</dcterms:modified>
</cp:coreProperties>
</file>