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65" r:id="rId4"/>
    <p:sldId id="310" r:id="rId5"/>
    <p:sldId id="267" r:id="rId6"/>
    <p:sldId id="264" r:id="rId7"/>
    <p:sldId id="270" r:id="rId8"/>
    <p:sldId id="271" r:id="rId9"/>
    <p:sldId id="312" r:id="rId10"/>
    <p:sldId id="313" r:id="rId11"/>
    <p:sldId id="314" r:id="rId12"/>
    <p:sldId id="315" r:id="rId13"/>
    <p:sldId id="299" r:id="rId14"/>
    <p:sldId id="294" r:id="rId15"/>
    <p:sldId id="316" r:id="rId16"/>
    <p:sldId id="263" r:id="rId17"/>
    <p:sldId id="296" r:id="rId18"/>
    <p:sldId id="293" r:id="rId19"/>
    <p:sldId id="308" r:id="rId20"/>
    <p:sldId id="295" r:id="rId21"/>
    <p:sldId id="33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12/1/2023</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77775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12/1/2023</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320570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12/1/2023</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07755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066275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66112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8367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76230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5387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56444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25706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69598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12/1/2023</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95279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52964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42210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0684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785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444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586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9701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12/1/2023</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621649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12/1/2023</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421044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12/1/2023</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158562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12/1/2023</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6469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12/1/2023</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709256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12/1/2023</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897452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12/1/2023</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41436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0CC2318-E1C9-99AB-170B-FA754C9CE2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9203" y="142776"/>
            <a:ext cx="1422073" cy="1422073"/>
          </a:xfrm>
          <a:prstGeom prst="rect">
            <a:avLst/>
          </a:prstGeom>
        </p:spPr>
      </p:pic>
    </p:spTree>
    <p:extLst>
      <p:ext uri="{BB962C8B-B14F-4D97-AF65-F5344CB8AC3E}">
        <p14:creationId xmlns:p14="http://schemas.microsoft.com/office/powerpoint/2010/main" val="2901769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94577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8.wdp"/><Relationship Id="rId4" Type="http://schemas.openxmlformats.org/officeDocument/2006/relationships/image" Target="../media/image31.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3.mp4"/><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microsoft.com/office/2007/relationships/hdphoto" Target="../media/hdphoto10.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18.png"/><Relationship Id="rId4" Type="http://schemas.openxmlformats.org/officeDocument/2006/relationships/image" Target="../media/image30.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0.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microsoft.com/office/2007/relationships/hdphoto" Target="../media/hdphoto4.wdp"/><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B84D45F1-FEED-825C-08D6-0E950DE71E0E}"/>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0151" b="13118"/>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8CC0BCE-B7BB-74AD-82B8-2589444E5F1F}"/>
              </a:ext>
            </a:extLst>
          </p:cNvPr>
          <p:cNvSpPr/>
          <p:nvPr/>
        </p:nvSpPr>
        <p:spPr>
          <a:xfrm>
            <a:off x="244391" y="1168616"/>
            <a:ext cx="10931856" cy="53629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Hình ảnh 29" descr="Ảnh có chứa đồ chơi&#10;&#10;Mô tả được tạo tự động">
            <a:extLst>
              <a:ext uri="{FF2B5EF4-FFF2-40B4-BE49-F238E27FC236}">
                <a16:creationId xmlns:a16="http://schemas.microsoft.com/office/drawing/2014/main" id="{EF0A1E0A-8024-4678-5335-5B2EB13674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70" b="99947" l="417" r="99479">
                        <a14:foregroundMark x1="27448" y1="6407" x2="47344" y2="8916"/>
                        <a14:foregroundMark x1="31094" y1="5125" x2="34531" y2="5553"/>
                        <a14:foregroundMark x1="66458" y1="2670" x2="68073" y2="3043"/>
                        <a14:foregroundMark x1="76965" y1="95898" x2="84499" y2="96768"/>
                        <a14:foregroundMark x1="72271" y1="95356" x2="73478" y2="95495"/>
                        <a14:foregroundMark x1="7500" y1="87880" x2="40811" y2="91725"/>
                        <a14:foregroundMark x1="87732" y1="94795" x2="92813" y2="90657"/>
                        <a14:foregroundMark x1="85459" y1="96645" x2="86113" y2="96113"/>
                        <a14:foregroundMark x1="92813" y1="90657" x2="90417" y2="87667"/>
                        <a14:foregroundMark x1="6875" y1="87453" x2="7106" y2="94482"/>
                        <a14:foregroundMark x1="43015" y1="96752" x2="64773" y2="95852"/>
                        <a14:foregroundMark x1="80047" y1="96529" x2="83490" y2="96797"/>
                        <a14:foregroundMark x1="83490" y1="96797" x2="84313" y2="96792"/>
                        <a14:foregroundMark x1="5052" y1="89749" x2="5202" y2="93410"/>
                        <a14:foregroundMark x1="990" y1="91404" x2="868" y2="92505"/>
                        <a14:foregroundMark x1="81094" y1="33903" x2="83698" y2="39722"/>
                        <a14:foregroundMark x1="83906" y1="40149" x2="80469" y2="42659"/>
                        <a14:foregroundMark x1="80677" y1="44741" x2="83540" y2="41805"/>
                        <a14:foregroundMark x1="84115" y1="42445" x2="84948" y2="44527"/>
                        <a14:foregroundMark x1="35156" y1="12013" x2="41250" y2="17672"/>
                        <a14:foregroundMark x1="83906" y1="35131" x2="83906" y2="35131"/>
                        <a14:foregroundMark x1="79635" y1="33262" x2="79635" y2="33262"/>
                        <a14:foregroundMark x1="79844" y1="33476" x2="79844" y2="33476"/>
                        <a14:foregroundMark x1="78646" y1="32461" x2="78646" y2="32461"/>
                        <a14:foregroundMark x1="30208" y1="86652" x2="30833" y2="89322"/>
                        <a14:foregroundMark x1="20052" y1="94341" x2="20052" y2="94341"/>
                        <a14:foregroundMark x1="18854" y1="93540" x2="21094" y2="94928"/>
                        <a14:foregroundMark x1="18438" y1="92739" x2="19635" y2="95355"/>
                        <a14:foregroundMark x1="18854" y1="94928" x2="19635" y2="97384"/>
                        <a14:foregroundMark x1="21094" y1="93967" x2="22083" y2="96156"/>
                        <a14:foregroundMark x1="55208" y1="90924" x2="56042" y2="95569"/>
                        <a14:foregroundMark x1="52188" y1="91938" x2="51979" y2="95782"/>
                        <a14:foregroundMark x1="58854" y1="91725" x2="60729" y2="95782"/>
                        <a14:foregroundMark x1="54010" y1="91511" x2="69635" y2="94928"/>
                        <a14:foregroundMark x1="72917" y1="97384" x2="68229" y2="97384"/>
                        <a14:foregroundMark x1="71302" y1="94127" x2="72917" y2="95355"/>
                        <a14:foregroundMark x1="73333" y1="96583" x2="72083" y2="95569"/>
                        <a14:foregroundMark x1="79583" y1="95355" x2="77969" y2="95942"/>
                        <a14:foregroundMark x1="59479" y1="14576" x2="63542" y2="16978"/>
                        <a14:foregroundMark x1="24219" y1="92739" x2="24219" y2="92739"/>
                        <a14:foregroundMark x1="24635" y1="92952" x2="24063" y2="95569"/>
                        <a14:foregroundMark x1="25677" y1="93967" x2="25885" y2="97010"/>
                        <a14:foregroundMark x1="30312" y1="92579" x2="30312" y2="97597"/>
                        <a14:foregroundMark x1="31979" y1="92739" x2="33177" y2="95996"/>
                        <a14:foregroundMark x1="82188" y1="94394" x2="79323" y2="95996"/>
                        <a14:foregroundMark x1="82969" y1="94394" x2="89271" y2="97811"/>
                        <a14:backgroundMark x1="83144" y1="42693" x2="84531" y2="67859"/>
                        <a14:backgroundMark x1="82708" y1="34757" x2="82744" y2="35413"/>
                        <a14:backgroundMark x1="85365" y1="41377" x2="85365" y2="41377"/>
                        <a14:backgroundMark x1="85365" y1="40363" x2="85365" y2="40363"/>
                        <a14:backgroundMark x1="79271" y1="37854" x2="79271" y2="37854"/>
                        <a14:backgroundMark x1="84115" y1="41591" x2="84115" y2="41591"/>
                        <a14:backgroundMark x1="83698" y1="40577" x2="83698" y2="40577"/>
                        <a14:backgroundMark x1="84115" y1="40577" x2="84115" y2="40577"/>
                        <a14:backgroundMark x1="83906" y1="40363" x2="83906" y2="41805"/>
                        <a14:backgroundMark x1="78229" y1="43086" x2="78229" y2="43086"/>
                        <a14:backgroundMark x1="79427" y1="39135" x2="79427" y2="39135"/>
                        <a14:backgroundMark x1="79844" y1="43460" x2="79844" y2="43460"/>
                        <a14:backgroundMark x1="78229" y1="39295" x2="78229" y2="39295"/>
                        <a14:backgroundMark x1="84948" y1="37640" x2="84948" y2="37640"/>
                        <a14:backgroundMark x1="10104" y1="96743" x2="12552" y2="98612"/>
                        <a14:backgroundMark x1="4844" y1="95141" x2="7656" y2="97384"/>
                        <a14:backgroundMark x1="2813" y1="94928" x2="12760" y2="99573"/>
                        <a14:backgroundMark x1="12760" y1="99573" x2="14375" y2="99786"/>
                        <a14:backgroundMark x1="1771" y1="94768" x2="7865" y2="99786"/>
                        <a14:backgroundMark x1="7865" y1="99786" x2="7865" y2="99786"/>
                        <a14:backgroundMark x1="7656" y1="94554" x2="2969" y2="94554"/>
                        <a14:backgroundMark x1="1354" y1="93540" x2="729" y2="93540"/>
                        <a14:backgroundMark x1="1771" y1="95569" x2="573" y2="95569"/>
                        <a14:backgroundMark x1="6250" y1="99413" x2="4844" y2="98398"/>
                        <a14:backgroundMark x1="729" y1="92525" x2="1354" y2="96957"/>
                        <a14:backgroundMark x1="2604" y1="92952" x2="6875" y2="95355"/>
                        <a14:backgroundMark x1="20157" y1="97216" x2="22240" y2="97864"/>
                        <a14:backgroundMark x1="6458" y1="92952" x2="18485" y2="96695"/>
                        <a14:backgroundMark x1="22240" y1="97864" x2="29063" y2="97918"/>
                        <a14:backgroundMark x1="31198" y1="97430" x2="36302" y2="96263"/>
                        <a14:backgroundMark x1="29063" y1="97918" x2="30467" y2="97597"/>
                        <a14:backgroundMark x1="36302" y1="96263" x2="37344" y2="93540"/>
                        <a14:backgroundMark x1="13542" y1="97170" x2="8073" y2="94928"/>
                        <a14:backgroundMark x1="31198" y1="93098" x2="45677" y2="92152"/>
                        <a14:backgroundMark x1="25428" y1="93475" x2="29427" y2="93214"/>
                        <a14:backgroundMark x1="21950" y1="93702" x2="23587" y2="93595"/>
                        <a14:backgroundMark x1="8906" y1="94554" x2="18017" y2="93959"/>
                        <a14:backgroundMark x1="69510" y1="95747" x2="72128" y2="96141"/>
                        <a14:backgroundMark x1="61107" y1="94480" x2="69093" y2="95684"/>
                        <a14:backgroundMark x1="56626" y1="93804" x2="59001" y2="94162"/>
                        <a14:backgroundMark x1="53003" y1="93257" x2="54774" y2="93524"/>
                        <a14:backgroundMark x1="45677" y1="92152" x2="51243" y2="92992"/>
                        <a14:backgroundMark x1="81717" y1="95659" x2="83249" y2="95540"/>
                        <a14:backgroundMark x1="72425" y1="96383" x2="77975" y2="95951"/>
                        <a14:backgroundMark x1="86302" y1="95302" x2="95677" y2="97597"/>
                        <a14:backgroundMark x1="33906" y1="98185" x2="68646" y2="99519"/>
                        <a14:backgroundMark x1="89368" y1="96870" x2="91615" y2="96583"/>
                        <a14:backgroundMark x1="68646" y1="99519" x2="86402" y2="97249"/>
                        <a14:backgroundMark x1="91615" y1="96583" x2="98490" y2="97971"/>
                        <a14:backgroundMark x1="76979" y1="94127" x2="71875" y2="94768"/>
                        <a14:backgroundMark x1="73698" y1="94554" x2="77188" y2="97170"/>
                        <a14:backgroundMark x1="99323" y1="97971" x2="97917" y2="99573"/>
                        <a14:backgroundMark x1="34896" y1="97170" x2="40781" y2="96156"/>
                        <a14:backgroundMark x1="43229" y1="97758" x2="36719" y2="97758"/>
                        <a14:backgroundMark x1="20349" y1="96699" x2="22760" y2="96903"/>
                        <a14:backgroundMark x1="7031" y1="95569" x2="18434" y2="96536"/>
                        <a14:backgroundMark x1="31198" y1="96493" x2="34844" y2="96316"/>
                        <a14:backgroundMark x1="26753" y1="96709" x2="29427" y2="96579"/>
                        <a14:backgroundMark x1="22760" y1="96903" x2="24983" y2="96795"/>
                        <a14:backgroundMark x1="34844" y1="96316" x2="43021" y2="96743"/>
                      </a14:backgroundRemoval>
                    </a14:imgEffect>
                    <a14:imgEffect>
                      <a14:saturation sat="200000"/>
                    </a14:imgEffect>
                  </a14:imgLayer>
                </a14:imgProps>
              </a:ext>
              <a:ext uri="{28A0092B-C50C-407E-A947-70E740481C1C}">
                <a14:useLocalDpi xmlns:a14="http://schemas.microsoft.com/office/drawing/2010/main" val="0"/>
              </a:ext>
            </a:extLst>
          </a:blip>
          <a:srcRect r="12832"/>
          <a:stretch/>
        </p:blipFill>
        <p:spPr>
          <a:xfrm>
            <a:off x="5886557" y="-399683"/>
            <a:ext cx="6633354" cy="7657365"/>
          </a:xfrm>
          <a:prstGeom prst="rect">
            <a:avLst/>
          </a:prstGeom>
        </p:spPr>
      </p:pic>
      <p:grpSp>
        <p:nvGrpSpPr>
          <p:cNvPr id="4" name="Nhóm 3">
            <a:extLst>
              <a:ext uri="{FF2B5EF4-FFF2-40B4-BE49-F238E27FC236}">
                <a16:creationId xmlns:a16="http://schemas.microsoft.com/office/drawing/2014/main" id="{D7805624-FF48-7CEE-80FD-DBC916AFD26D}"/>
              </a:ext>
            </a:extLst>
          </p:cNvPr>
          <p:cNvGrpSpPr/>
          <p:nvPr/>
        </p:nvGrpSpPr>
        <p:grpSpPr>
          <a:xfrm>
            <a:off x="-210251" y="198083"/>
            <a:ext cx="9465468" cy="1787857"/>
            <a:chOff x="3264691" y="264943"/>
            <a:chExt cx="9465468" cy="1787857"/>
          </a:xfrm>
        </p:grpSpPr>
        <p:sp>
          <p:nvSpPr>
            <p:cNvPr id="5" name="Dải băng: Cong và Hướng Lên 4">
              <a:extLst>
                <a:ext uri="{FF2B5EF4-FFF2-40B4-BE49-F238E27FC236}">
                  <a16:creationId xmlns:a16="http://schemas.microsoft.com/office/drawing/2014/main" id="{A43028B4-3E3D-D61F-8192-AE1412325C30}"/>
                </a:ext>
              </a:extLst>
            </p:cNvPr>
            <p:cNvSpPr/>
            <p:nvPr/>
          </p:nvSpPr>
          <p:spPr>
            <a:xfrm>
              <a:off x="3802853" y="264943"/>
              <a:ext cx="8389145" cy="1787857"/>
            </a:xfrm>
            <a:custGeom>
              <a:avLst/>
              <a:gdLst>
                <a:gd name="connsiteX0" fmla="*/ 0 w 8389145"/>
                <a:gd name="connsiteY0" fmla="*/ 1787857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8389145 w 8389145"/>
                <a:gd name="connsiteY5" fmla="*/ 1787857 h 1787857"/>
                <a:gd name="connsiteX6" fmla="*/ 7340502 w 8389145"/>
                <a:gd name="connsiteY6" fmla="*/ 1143890 h 1787857"/>
                <a:gd name="connsiteX7" fmla="*/ 8389145 w 8389145"/>
                <a:gd name="connsiteY7" fmla="*/ 903243 h 1787857"/>
                <a:gd name="connsiteX8" fmla="*/ 7080229 w 8389145"/>
                <a:gd name="connsiteY8" fmla="*/ 660457 h 1787857"/>
                <a:gd name="connsiteX9" fmla="*/ 7080229 w 8389145"/>
                <a:gd name="connsiteY9" fmla="*/ 218150 h 1787857"/>
                <a:gd name="connsiteX10" fmla="*/ 1308916 w 8389145"/>
                <a:gd name="connsiteY10" fmla="*/ 218150 h 1787857"/>
                <a:gd name="connsiteX11" fmla="*/ 1308916 w 8389145"/>
                <a:gd name="connsiteY11" fmla="*/ 660457 h 1787857"/>
                <a:gd name="connsiteX12" fmla="*/ 0 w 8389145"/>
                <a:gd name="connsiteY12" fmla="*/ 903243 h 1787857"/>
                <a:gd name="connsiteX13" fmla="*/ 1048643 w 8389145"/>
                <a:gd name="connsiteY13" fmla="*/ 1143890 h 1787857"/>
                <a:gd name="connsiteX14" fmla="*/ 0 w 8389145"/>
                <a:gd name="connsiteY14" fmla="*/ 1787857 h 1787857"/>
                <a:gd name="connsiteX0" fmla="*/ 2357559 w 8389145"/>
                <a:gd name="connsiteY0" fmla="*/ 973021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6031586 w 8389145"/>
                <a:gd name="connsiteY5" fmla="*/ 973021 h 1787857"/>
                <a:gd name="connsiteX6" fmla="*/ 2357559 w 8389145"/>
                <a:gd name="connsiteY6" fmla="*/ 973021 h 1787857"/>
                <a:gd name="connsiteX0" fmla="*/ 0 w 8389145"/>
                <a:gd name="connsiteY0" fmla="*/ 1787857 h 1787857"/>
                <a:gd name="connsiteX1" fmla="*/ 1048643 w 8389145"/>
                <a:gd name="connsiteY1" fmla="*/ 1143890 h 1787857"/>
                <a:gd name="connsiteX2" fmla="*/ 0 w 8389145"/>
                <a:gd name="connsiteY2" fmla="*/ 903243 h 1787857"/>
                <a:gd name="connsiteX3" fmla="*/ 1308916 w 8389145"/>
                <a:gd name="connsiteY3" fmla="*/ 660457 h 1787857"/>
                <a:gd name="connsiteX4" fmla="*/ 1308916 w 8389145"/>
                <a:gd name="connsiteY4" fmla="*/ 218150 h 1787857"/>
                <a:gd name="connsiteX5" fmla="*/ 7080229 w 8389145"/>
                <a:gd name="connsiteY5" fmla="*/ 218150 h 1787857"/>
                <a:gd name="connsiteX6" fmla="*/ 7080229 w 8389145"/>
                <a:gd name="connsiteY6" fmla="*/ 660457 h 1787857"/>
                <a:gd name="connsiteX7" fmla="*/ 8389145 w 8389145"/>
                <a:gd name="connsiteY7" fmla="*/ 903243 h 1787857"/>
                <a:gd name="connsiteX8" fmla="*/ 7340502 w 8389145"/>
                <a:gd name="connsiteY8" fmla="*/ 1143890 h 1787857"/>
                <a:gd name="connsiteX9" fmla="*/ 8389145 w 8389145"/>
                <a:gd name="connsiteY9" fmla="*/ 1787857 h 1787857"/>
                <a:gd name="connsiteX10" fmla="*/ 6031586 w 8389145"/>
                <a:gd name="connsiteY10" fmla="*/ 1415328 h 1787857"/>
                <a:gd name="connsiteX11" fmla="*/ 7080229 w 8389145"/>
                <a:gd name="connsiteY11" fmla="*/ 1102764 h 1787857"/>
                <a:gd name="connsiteX12" fmla="*/ 1308916 w 8389145"/>
                <a:gd name="connsiteY12" fmla="*/ 1102764 h 1787857"/>
                <a:gd name="connsiteX13" fmla="*/ 2357559 w 8389145"/>
                <a:gd name="connsiteY13" fmla="*/ 1415328 h 1787857"/>
                <a:gd name="connsiteX14" fmla="*/ 0 w 8389145"/>
                <a:gd name="connsiteY14" fmla="*/ 1787857 h 1787857"/>
                <a:gd name="connsiteX15" fmla="*/ 1308916 w 8389145"/>
                <a:gd name="connsiteY15" fmla="*/ 1102764 h 1787857"/>
                <a:gd name="connsiteX16" fmla="*/ 1308916 w 8389145"/>
                <a:gd name="connsiteY16" fmla="*/ 660457 h 1787857"/>
                <a:gd name="connsiteX17" fmla="*/ 7080229 w 8389145"/>
                <a:gd name="connsiteY17" fmla="*/ 660457 h 1787857"/>
                <a:gd name="connsiteX18" fmla="*/ 7080229 w 8389145"/>
                <a:gd name="connsiteY18" fmla="*/ 1102764 h 1787857"/>
                <a:gd name="connsiteX19" fmla="*/ 2357559 w 8389145"/>
                <a:gd name="connsiteY19" fmla="*/ 973021 h 1787857"/>
                <a:gd name="connsiteX20" fmla="*/ 2357559 w 8389145"/>
                <a:gd name="connsiteY20" fmla="*/ 1415328 h 1787857"/>
                <a:gd name="connsiteX21" fmla="*/ 6031586 w 8389145"/>
                <a:gd name="connsiteY21" fmla="*/ 1415328 h 1787857"/>
                <a:gd name="connsiteX22" fmla="*/ 6031586 w 8389145"/>
                <a:gd name="connsiteY22" fmla="*/ 973021 h 178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9145" h="1787857" stroke="0" extrusionOk="0">
                  <a:moveTo>
                    <a:pt x="0" y="1787857"/>
                  </a:moveTo>
                  <a:cubicBezTo>
                    <a:pt x="856975" y="1621385"/>
                    <a:pt x="1519870" y="1514070"/>
                    <a:pt x="2357559" y="1415328"/>
                  </a:cubicBezTo>
                  <a:cubicBezTo>
                    <a:pt x="1852929" y="1362491"/>
                    <a:pt x="1449125" y="1066209"/>
                    <a:pt x="1308916" y="1102764"/>
                  </a:cubicBezTo>
                  <a:cubicBezTo>
                    <a:pt x="2915686" y="904191"/>
                    <a:pt x="5308317" y="889060"/>
                    <a:pt x="7080229" y="1102764"/>
                  </a:cubicBezTo>
                  <a:cubicBezTo>
                    <a:pt x="6963932" y="1171966"/>
                    <a:pt x="6425582" y="1270875"/>
                    <a:pt x="6031586" y="1415328"/>
                  </a:cubicBezTo>
                  <a:cubicBezTo>
                    <a:pt x="6919346" y="1450118"/>
                    <a:pt x="7571597" y="1668851"/>
                    <a:pt x="8389145" y="1787857"/>
                  </a:cubicBezTo>
                  <a:cubicBezTo>
                    <a:pt x="8188162" y="1639524"/>
                    <a:pt x="7682036" y="1432701"/>
                    <a:pt x="7340502" y="1143890"/>
                  </a:cubicBezTo>
                  <a:cubicBezTo>
                    <a:pt x="7715356" y="1126144"/>
                    <a:pt x="7921286" y="955645"/>
                    <a:pt x="8389145" y="903243"/>
                  </a:cubicBezTo>
                  <a:cubicBezTo>
                    <a:pt x="7994446" y="766358"/>
                    <a:pt x="7548857" y="746279"/>
                    <a:pt x="7080229" y="660457"/>
                  </a:cubicBezTo>
                  <a:cubicBezTo>
                    <a:pt x="7067577" y="586022"/>
                    <a:pt x="7075086" y="356882"/>
                    <a:pt x="7080229" y="218150"/>
                  </a:cubicBezTo>
                  <a:cubicBezTo>
                    <a:pt x="5077228" y="-312174"/>
                    <a:pt x="3076593" y="41180"/>
                    <a:pt x="1308916" y="218150"/>
                  </a:cubicBezTo>
                  <a:cubicBezTo>
                    <a:pt x="1340707" y="283081"/>
                    <a:pt x="1304333" y="519153"/>
                    <a:pt x="1308916" y="660457"/>
                  </a:cubicBezTo>
                  <a:cubicBezTo>
                    <a:pt x="893208" y="730053"/>
                    <a:pt x="464799" y="807364"/>
                    <a:pt x="0" y="903243"/>
                  </a:cubicBezTo>
                  <a:cubicBezTo>
                    <a:pt x="478225" y="933405"/>
                    <a:pt x="505234" y="1115155"/>
                    <a:pt x="1048643" y="1143890"/>
                  </a:cubicBezTo>
                  <a:cubicBezTo>
                    <a:pt x="853277" y="1160099"/>
                    <a:pt x="247462" y="1741697"/>
                    <a:pt x="0" y="1787857"/>
                  </a:cubicBezTo>
                  <a:close/>
                </a:path>
                <a:path w="8389145" h="1787857" fill="darkenLess" stroke="0" extrusionOk="0">
                  <a:moveTo>
                    <a:pt x="2357559" y="973021"/>
                  </a:moveTo>
                  <a:cubicBezTo>
                    <a:pt x="2384570" y="1068142"/>
                    <a:pt x="2381899" y="1276556"/>
                    <a:pt x="2357559" y="1415328"/>
                  </a:cubicBezTo>
                  <a:cubicBezTo>
                    <a:pt x="1945635" y="1279139"/>
                    <a:pt x="1842269" y="1169916"/>
                    <a:pt x="1308916" y="1102764"/>
                  </a:cubicBezTo>
                  <a:cubicBezTo>
                    <a:pt x="3449220" y="807373"/>
                    <a:pt x="5158329" y="784139"/>
                    <a:pt x="7080229" y="1102764"/>
                  </a:cubicBezTo>
                  <a:cubicBezTo>
                    <a:pt x="6590139" y="1219365"/>
                    <a:pt x="6441716" y="1255175"/>
                    <a:pt x="6031586" y="1415328"/>
                  </a:cubicBezTo>
                  <a:cubicBezTo>
                    <a:pt x="6033284" y="1327517"/>
                    <a:pt x="5997161" y="1174213"/>
                    <a:pt x="6031586" y="973021"/>
                  </a:cubicBezTo>
                  <a:cubicBezTo>
                    <a:pt x="4589889" y="821545"/>
                    <a:pt x="3514700" y="855922"/>
                    <a:pt x="2357559" y="973021"/>
                  </a:cubicBezTo>
                  <a:close/>
                </a:path>
                <a:path w="8389145" h="1787857" fill="none" extrusionOk="0">
                  <a:moveTo>
                    <a:pt x="0" y="1787857"/>
                  </a:moveTo>
                  <a:cubicBezTo>
                    <a:pt x="387176" y="1531236"/>
                    <a:pt x="815666" y="1356958"/>
                    <a:pt x="1048643" y="1143890"/>
                  </a:cubicBezTo>
                  <a:cubicBezTo>
                    <a:pt x="855798" y="1093150"/>
                    <a:pt x="274396" y="985993"/>
                    <a:pt x="0" y="903243"/>
                  </a:cubicBezTo>
                  <a:cubicBezTo>
                    <a:pt x="407116" y="800502"/>
                    <a:pt x="878278" y="733780"/>
                    <a:pt x="1308916" y="660457"/>
                  </a:cubicBezTo>
                  <a:cubicBezTo>
                    <a:pt x="1300038" y="527258"/>
                    <a:pt x="1333490" y="434005"/>
                    <a:pt x="1308916" y="218150"/>
                  </a:cubicBezTo>
                  <a:cubicBezTo>
                    <a:pt x="2914754" y="-186169"/>
                    <a:pt x="5098807" y="22627"/>
                    <a:pt x="7080229" y="218150"/>
                  </a:cubicBezTo>
                  <a:cubicBezTo>
                    <a:pt x="7110990" y="358019"/>
                    <a:pt x="7100062" y="521917"/>
                    <a:pt x="7080229" y="660457"/>
                  </a:cubicBezTo>
                  <a:cubicBezTo>
                    <a:pt x="7501593" y="675312"/>
                    <a:pt x="7975278" y="766750"/>
                    <a:pt x="8389145" y="903243"/>
                  </a:cubicBezTo>
                  <a:cubicBezTo>
                    <a:pt x="7997174" y="965658"/>
                    <a:pt x="7663398" y="1002543"/>
                    <a:pt x="7340502" y="1143890"/>
                  </a:cubicBezTo>
                  <a:cubicBezTo>
                    <a:pt x="7815071" y="1460440"/>
                    <a:pt x="7961532" y="1511811"/>
                    <a:pt x="8389145" y="1787857"/>
                  </a:cubicBezTo>
                  <a:cubicBezTo>
                    <a:pt x="7635392" y="1510208"/>
                    <a:pt x="6852101" y="1600640"/>
                    <a:pt x="6031586" y="1415328"/>
                  </a:cubicBezTo>
                  <a:cubicBezTo>
                    <a:pt x="6186875" y="1437923"/>
                    <a:pt x="6607256" y="1223617"/>
                    <a:pt x="7080229" y="1102764"/>
                  </a:cubicBezTo>
                  <a:cubicBezTo>
                    <a:pt x="5053883" y="1159196"/>
                    <a:pt x="3040390" y="800609"/>
                    <a:pt x="1308916" y="1102764"/>
                  </a:cubicBezTo>
                  <a:cubicBezTo>
                    <a:pt x="1689278" y="1241786"/>
                    <a:pt x="2173496" y="1316887"/>
                    <a:pt x="2357559" y="1415328"/>
                  </a:cubicBezTo>
                  <a:cubicBezTo>
                    <a:pt x="1574822" y="1454173"/>
                    <a:pt x="685720" y="1608780"/>
                    <a:pt x="0" y="1787857"/>
                  </a:cubicBezTo>
                  <a:close/>
                  <a:moveTo>
                    <a:pt x="1308916" y="1102764"/>
                  </a:moveTo>
                  <a:cubicBezTo>
                    <a:pt x="1315210" y="1001018"/>
                    <a:pt x="1288025" y="733520"/>
                    <a:pt x="1308916" y="660457"/>
                  </a:cubicBezTo>
                  <a:moveTo>
                    <a:pt x="7080229" y="660457"/>
                  </a:moveTo>
                  <a:cubicBezTo>
                    <a:pt x="7086296" y="749970"/>
                    <a:pt x="7041767" y="1037227"/>
                    <a:pt x="7080229" y="1102764"/>
                  </a:cubicBezTo>
                  <a:moveTo>
                    <a:pt x="2357559" y="973021"/>
                  </a:moveTo>
                  <a:cubicBezTo>
                    <a:pt x="2374199" y="1026483"/>
                    <a:pt x="2373587" y="1234174"/>
                    <a:pt x="2357559" y="1415328"/>
                  </a:cubicBezTo>
                  <a:moveTo>
                    <a:pt x="6031586" y="1415328"/>
                  </a:moveTo>
                  <a:cubicBezTo>
                    <a:pt x="6005691" y="1261906"/>
                    <a:pt x="6046384" y="1126685"/>
                    <a:pt x="6031586" y="973021"/>
                  </a:cubicBezTo>
                </a:path>
                <a:path w="8389145" h="1787857" fill="none" stroke="0" extrusionOk="0">
                  <a:moveTo>
                    <a:pt x="0" y="1787857"/>
                  </a:moveTo>
                  <a:cubicBezTo>
                    <a:pt x="347599" y="1465797"/>
                    <a:pt x="836151" y="1174993"/>
                    <a:pt x="1048643" y="1143890"/>
                  </a:cubicBezTo>
                  <a:cubicBezTo>
                    <a:pt x="845103" y="1193671"/>
                    <a:pt x="416812" y="946378"/>
                    <a:pt x="0" y="903243"/>
                  </a:cubicBezTo>
                  <a:cubicBezTo>
                    <a:pt x="474569" y="744630"/>
                    <a:pt x="876505" y="758780"/>
                    <a:pt x="1308916" y="660457"/>
                  </a:cubicBezTo>
                  <a:cubicBezTo>
                    <a:pt x="1322975" y="444892"/>
                    <a:pt x="1285096" y="301474"/>
                    <a:pt x="1308916" y="218150"/>
                  </a:cubicBezTo>
                  <a:cubicBezTo>
                    <a:pt x="3364886" y="70481"/>
                    <a:pt x="5042197" y="228172"/>
                    <a:pt x="7080229" y="218150"/>
                  </a:cubicBezTo>
                  <a:cubicBezTo>
                    <a:pt x="7072581" y="401490"/>
                    <a:pt x="7075975" y="463143"/>
                    <a:pt x="7080229" y="660457"/>
                  </a:cubicBezTo>
                  <a:cubicBezTo>
                    <a:pt x="7486893" y="699411"/>
                    <a:pt x="7940536" y="800488"/>
                    <a:pt x="8389145" y="903243"/>
                  </a:cubicBezTo>
                  <a:cubicBezTo>
                    <a:pt x="7957830" y="937096"/>
                    <a:pt x="7703092" y="1037983"/>
                    <a:pt x="7340502" y="1143890"/>
                  </a:cubicBezTo>
                  <a:cubicBezTo>
                    <a:pt x="7837901" y="1501922"/>
                    <a:pt x="7852314" y="1539839"/>
                    <a:pt x="8389145" y="1787857"/>
                  </a:cubicBezTo>
                  <a:cubicBezTo>
                    <a:pt x="7616854" y="1602004"/>
                    <a:pt x="6803044" y="1536510"/>
                    <a:pt x="6031586" y="1415328"/>
                  </a:cubicBezTo>
                  <a:cubicBezTo>
                    <a:pt x="6434465" y="1376648"/>
                    <a:pt x="6931596" y="1083643"/>
                    <a:pt x="7080229" y="1102764"/>
                  </a:cubicBezTo>
                  <a:cubicBezTo>
                    <a:pt x="5139399" y="1067673"/>
                    <a:pt x="3123220" y="640776"/>
                    <a:pt x="1308916" y="1102764"/>
                  </a:cubicBezTo>
                  <a:cubicBezTo>
                    <a:pt x="1516241" y="1262415"/>
                    <a:pt x="1971447" y="1305939"/>
                    <a:pt x="2357559" y="1415328"/>
                  </a:cubicBezTo>
                  <a:cubicBezTo>
                    <a:pt x="1565527" y="1515472"/>
                    <a:pt x="814505" y="1589341"/>
                    <a:pt x="0" y="1787857"/>
                  </a:cubicBezTo>
                  <a:close/>
                  <a:moveTo>
                    <a:pt x="1308916" y="1102764"/>
                  </a:moveTo>
                  <a:cubicBezTo>
                    <a:pt x="1336864" y="908709"/>
                    <a:pt x="1318937" y="804712"/>
                    <a:pt x="1308916" y="660457"/>
                  </a:cubicBezTo>
                  <a:moveTo>
                    <a:pt x="7080229" y="660457"/>
                  </a:moveTo>
                  <a:cubicBezTo>
                    <a:pt x="7078896" y="747844"/>
                    <a:pt x="7067978" y="989249"/>
                    <a:pt x="7080229" y="1102764"/>
                  </a:cubicBezTo>
                  <a:moveTo>
                    <a:pt x="2357559" y="973021"/>
                  </a:moveTo>
                  <a:cubicBezTo>
                    <a:pt x="2350448" y="1050109"/>
                    <a:pt x="2365311" y="1366128"/>
                    <a:pt x="2357559" y="1415328"/>
                  </a:cubicBezTo>
                  <a:moveTo>
                    <a:pt x="6031586" y="1415328"/>
                  </a:moveTo>
                  <a:cubicBezTo>
                    <a:pt x="6029297" y="1253337"/>
                    <a:pt x="6050988" y="1104700"/>
                    <a:pt x="6031586" y="973021"/>
                  </a:cubicBezTo>
                </a:path>
              </a:pathLst>
            </a:custGeom>
            <a:solidFill>
              <a:schemeClr val="accent2">
                <a:lumMod val="40000"/>
                <a:lumOff val="60000"/>
              </a:schemeClr>
            </a:solidFill>
            <a:ln w="38100">
              <a:solidFill>
                <a:schemeClr val="bg1"/>
              </a:solidFill>
              <a:extLst>
                <a:ext uri="{C807C97D-BFC1-408E-A445-0C87EB9F89A2}">
                  <ask:lineSketchStyleProps xmlns:ask="http://schemas.microsoft.com/office/drawing/2018/sketchyshapes" sd="240261800">
                    <a:prstGeom prst="ellipseRibbon2">
                      <a:avLst>
                        <a:gd name="adj1" fmla="val 50521"/>
                        <a:gd name="adj2" fmla="val 68795"/>
                        <a:gd name="adj3" fmla="val 1250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4472C4">
                      <a:lumMod val="40000"/>
                      <a:lumOff val="60000"/>
                    </a:srgbClr>
                  </a:solid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363373AF-2D39-EC1C-4132-BE126C9D436C}"/>
                </a:ext>
              </a:extLst>
            </p:cNvPr>
            <p:cNvSpPr txBox="1"/>
            <p:nvPr/>
          </p:nvSpPr>
          <p:spPr>
            <a:xfrm>
              <a:off x="3264691" y="910156"/>
              <a:ext cx="9465468" cy="938719"/>
            </a:xfrm>
            <a:prstGeom prst="rect">
              <a:avLst/>
            </a:prstGeom>
            <a:noFill/>
          </p:spPr>
          <p:txBody>
            <a:bodyPr wrap="square">
              <a:prstTxWarp prst="textArchUp">
                <a:avLst>
                  <a:gd name="adj" fmla="val 10536901"/>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Thứ</a:t>
              </a:r>
              <a:r>
                <a:rPr kumimoji="0" lang="en-US" altLang="zh-CN" sz="28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vi-VN" altLang="zh-CN" sz="28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a:t>
              </a:r>
              <a:r>
                <a:rPr kumimoji="0" lang="en-US" altLang="zh-CN" sz="28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en-US" altLang="zh-CN" sz="28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ngày</a:t>
              </a:r>
              <a:r>
                <a:rPr kumimoji="0" lang="en-US" altLang="zh-CN" sz="28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vi-VN" altLang="zh-CN" sz="28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en-US" altLang="zh-CN" sz="28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tháng</a:t>
              </a:r>
              <a:r>
                <a:rPr kumimoji="0" lang="en-US" altLang="zh-CN" sz="28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 </a:t>
              </a:r>
              <a:r>
                <a:rPr kumimoji="0" lang="en-US" altLang="zh-CN" sz="28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năm</a:t>
              </a:r>
              <a:r>
                <a:rPr kumimoji="0" lang="en-US" altLang="zh-CN" sz="28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p>
          </p:txBody>
        </p:sp>
      </p:grpSp>
      <p:pic>
        <p:nvPicPr>
          <p:cNvPr id="9" name="Picture 8">
            <a:extLst>
              <a:ext uri="{FF2B5EF4-FFF2-40B4-BE49-F238E27FC236}">
                <a16:creationId xmlns:a16="http://schemas.microsoft.com/office/drawing/2014/main" id="{81764417-7861-CB63-26D7-03F5B09C18AB}"/>
              </a:ext>
            </a:extLst>
          </p:cNvPr>
          <p:cNvPicPr>
            <a:picLocks noChangeAspect="1"/>
          </p:cNvPicPr>
          <p:nvPr/>
        </p:nvPicPr>
        <p:blipFill>
          <a:blip r:embed="rId6"/>
          <a:stretch>
            <a:fillRect/>
          </a:stretch>
        </p:blipFill>
        <p:spPr>
          <a:xfrm>
            <a:off x="2494237" y="1081608"/>
            <a:ext cx="3907875" cy="1170533"/>
          </a:xfrm>
          <a:prstGeom prst="rect">
            <a:avLst/>
          </a:prstGeom>
        </p:spPr>
      </p:pic>
      <p:pic>
        <p:nvPicPr>
          <p:cNvPr id="10" name="Picture 9">
            <a:extLst>
              <a:ext uri="{FF2B5EF4-FFF2-40B4-BE49-F238E27FC236}">
                <a16:creationId xmlns:a16="http://schemas.microsoft.com/office/drawing/2014/main" id="{030291D7-8792-891F-BB75-18C51B979E30}"/>
              </a:ext>
            </a:extLst>
          </p:cNvPr>
          <p:cNvPicPr>
            <a:picLocks noChangeAspect="1"/>
          </p:cNvPicPr>
          <p:nvPr/>
        </p:nvPicPr>
        <p:blipFill>
          <a:blip r:embed="rId7"/>
          <a:stretch>
            <a:fillRect/>
          </a:stretch>
        </p:blipFill>
        <p:spPr>
          <a:xfrm>
            <a:off x="742653" y="2557550"/>
            <a:ext cx="6858594" cy="2371550"/>
          </a:xfrm>
          <a:prstGeom prst="rect">
            <a:avLst/>
          </a:prstGeom>
        </p:spPr>
      </p:pic>
    </p:spTree>
    <p:extLst>
      <p:ext uri="{BB962C8B-B14F-4D97-AF65-F5344CB8AC3E}">
        <p14:creationId xmlns:p14="http://schemas.microsoft.com/office/powerpoint/2010/main" val="3178751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D9EE15F-C00C-85DD-5CB3-447558694225}"/>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3619500" y="1907347"/>
            <a:ext cx="4248150" cy="3817178"/>
          </a:xfrm>
          <a:prstGeom prst="rect">
            <a:avLst/>
          </a:prstGeom>
        </p:spPr>
      </p:pic>
      <p:pic>
        <p:nvPicPr>
          <p:cNvPr id="14" name="Picture 13">
            <a:extLst>
              <a:ext uri="{FF2B5EF4-FFF2-40B4-BE49-F238E27FC236}">
                <a16:creationId xmlns:a16="http://schemas.microsoft.com/office/drawing/2014/main" id="{B3A1E952-AA8D-3E8E-C267-43F6926F86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1274" y="790575"/>
            <a:ext cx="2047875" cy="2047875"/>
          </a:xfrm>
          <a:prstGeom prst="rect">
            <a:avLst/>
          </a:prstGeom>
        </p:spPr>
      </p:pic>
    </p:spTree>
    <p:extLst>
      <p:ext uri="{BB962C8B-B14F-4D97-AF65-F5344CB8AC3E}">
        <p14:creationId xmlns:p14="http://schemas.microsoft.com/office/powerpoint/2010/main" val="2146655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055725F-2B0B-AAFA-0DD4-015B1552FB6B}"/>
              </a:ext>
            </a:extLst>
          </p:cNvPr>
          <p:cNvPicPr>
            <a:picLocks noChangeAspect="1"/>
          </p:cNvPicPr>
          <p:nvPr/>
        </p:nvPicPr>
        <p:blipFill>
          <a:blip r:embed="rId7"/>
          <a:stretch>
            <a:fillRect/>
          </a:stretch>
        </p:blipFill>
        <p:spPr>
          <a:xfrm>
            <a:off x="2595562" y="2281237"/>
            <a:ext cx="6811193" cy="3328988"/>
          </a:xfrm>
          <a:prstGeom prst="rect">
            <a:avLst/>
          </a:prstGeom>
        </p:spPr>
      </p:pic>
      <p:pic>
        <p:nvPicPr>
          <p:cNvPr id="7" name="Picture 6">
            <a:extLst>
              <a:ext uri="{FF2B5EF4-FFF2-40B4-BE49-F238E27FC236}">
                <a16:creationId xmlns:a16="http://schemas.microsoft.com/office/drawing/2014/main" id="{E81E6EC2-0779-D784-E144-43618FF097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7550" y="771525"/>
            <a:ext cx="2552700" cy="2552700"/>
          </a:xfrm>
          <a:prstGeom prst="rect">
            <a:avLst/>
          </a:prstGeom>
        </p:spPr>
      </p:pic>
    </p:spTree>
    <p:extLst>
      <p:ext uri="{BB962C8B-B14F-4D97-AF65-F5344CB8AC3E}">
        <p14:creationId xmlns:p14="http://schemas.microsoft.com/office/powerpoint/2010/main" val="420745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6" y="547820"/>
            <a:ext cx="1002404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Liên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hệ</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4019744" y="0"/>
            <a:ext cx="1390092" cy="1482558"/>
          </a:xfrm>
          <a:prstGeom prst="rect">
            <a:avLst/>
          </a:prstGeom>
        </p:spPr>
      </p:pic>
      <p:grpSp>
        <p:nvGrpSpPr>
          <p:cNvPr id="23" name="Nhóm 22">
            <a:extLst>
              <a:ext uri="{FF2B5EF4-FFF2-40B4-BE49-F238E27FC236}">
                <a16:creationId xmlns:a16="http://schemas.microsoft.com/office/drawing/2014/main" id="{706F25C4-1402-A1CB-7EC2-FB65F6BFD5D6}"/>
              </a:ext>
            </a:extLst>
          </p:cNvPr>
          <p:cNvGrpSpPr/>
          <p:nvPr/>
        </p:nvGrpSpPr>
        <p:grpSpPr>
          <a:xfrm flipH="1">
            <a:off x="9381" y="1526523"/>
            <a:ext cx="5105545" cy="5470586"/>
            <a:chOff x="6449085" y="1500176"/>
            <a:chExt cx="5105545" cy="5470586"/>
          </a:xfrm>
        </p:grpSpPr>
        <p:pic>
          <p:nvPicPr>
            <p:cNvPr id="24" name="Hình ảnh 23" descr="Ảnh có chứa văn bản, đồ họa véc-tơ&#10;&#10;Mô tả được tạo tự động">
              <a:extLst>
                <a:ext uri="{FF2B5EF4-FFF2-40B4-BE49-F238E27FC236}">
                  <a16:creationId xmlns:a16="http://schemas.microsoft.com/office/drawing/2014/main" id="{495E3582-3428-CF59-8D22-6330C455C4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4117" r="37056">
                          <a14:foregroundMark x1="28750" y1="12778" x2="28750" y2="12778"/>
                          <a14:foregroundMark x1="31563" y1="24074" x2="31563" y2="24074"/>
                        </a14:backgroundRemoval>
                      </a14:imgEffect>
                    </a14:imgLayer>
                  </a14:imgProps>
                </a:ext>
                <a:ext uri="{28A0092B-C50C-407E-A947-70E740481C1C}">
                  <a14:useLocalDpi xmlns:a14="http://schemas.microsoft.com/office/drawing/2010/main" val="0"/>
                </a:ext>
              </a:extLst>
            </a:blip>
            <a:srcRect l="7507" t="6920" r="61422"/>
            <a:stretch/>
          </p:blipFill>
          <p:spPr>
            <a:xfrm>
              <a:off x="9132088" y="2888471"/>
              <a:ext cx="2422542" cy="4082291"/>
            </a:xfrm>
            <a:prstGeom prst="rect">
              <a:avLst/>
            </a:prstGeom>
          </p:spPr>
        </p:pic>
        <p:grpSp>
          <p:nvGrpSpPr>
            <p:cNvPr id="25" name="Nhóm 24">
              <a:extLst>
                <a:ext uri="{FF2B5EF4-FFF2-40B4-BE49-F238E27FC236}">
                  <a16:creationId xmlns:a16="http://schemas.microsoft.com/office/drawing/2014/main" id="{B294B552-EF1F-422A-7723-660334B462CE}"/>
                </a:ext>
              </a:extLst>
            </p:cNvPr>
            <p:cNvGrpSpPr/>
            <p:nvPr/>
          </p:nvGrpSpPr>
          <p:grpSpPr>
            <a:xfrm flipH="1">
              <a:off x="6449085" y="1500176"/>
              <a:ext cx="2998327" cy="2859114"/>
              <a:chOff x="2461223" y="681359"/>
              <a:chExt cx="3036330" cy="2834964"/>
            </a:xfrm>
          </p:grpSpPr>
          <p:sp>
            <p:nvSpPr>
              <p:cNvPr id="26" name="Bong bóng Lời nói: Hình bầu dục 25">
                <a:extLst>
                  <a:ext uri="{FF2B5EF4-FFF2-40B4-BE49-F238E27FC236}">
                    <a16:creationId xmlns:a16="http://schemas.microsoft.com/office/drawing/2014/main" id="{D34A0F27-1F88-02E1-20C8-3919361F36F9}"/>
                  </a:ext>
                </a:extLst>
              </p:cNvPr>
              <p:cNvSpPr/>
              <p:nvPr/>
            </p:nvSpPr>
            <p:spPr>
              <a:xfrm>
                <a:off x="2522055" y="681359"/>
                <a:ext cx="2888687" cy="2834964"/>
              </a:xfrm>
              <a:prstGeom prst="wedgeEllipseCallout">
                <a:avLst>
                  <a:gd name="adj1" fmla="val -57201"/>
                  <a:gd name="adj2" fmla="val 29282"/>
                </a:avLst>
              </a:prstGeom>
              <a:solidFill>
                <a:schemeClr val="accent4">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27" name="Hộp Văn bản 26">
                <a:extLst>
                  <a:ext uri="{FF2B5EF4-FFF2-40B4-BE49-F238E27FC236}">
                    <a16:creationId xmlns:a16="http://schemas.microsoft.com/office/drawing/2014/main" id="{BAE23C34-9274-991B-A766-6EECC39DF86C}"/>
                  </a:ext>
                </a:extLst>
              </p:cNvPr>
              <p:cNvSpPr txBox="1"/>
              <p:nvPr/>
            </p:nvSpPr>
            <p:spPr>
              <a:xfrm>
                <a:off x="2461223" y="1453088"/>
                <a:ext cx="3036330" cy="1434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72C4"/>
                    </a:solidFill>
                    <a:effectLst/>
                    <a:uLnTx/>
                    <a:uFillTx/>
                    <a:latin typeface="Calibri" panose="020F0502020204030204"/>
                    <a:ea typeface="+mn-ea"/>
                    <a:cs typeface="+mn-cs"/>
                  </a:rPr>
                  <a:t>Em</a:t>
                </a: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4472C4"/>
                    </a:solidFill>
                    <a:effectLst/>
                    <a:uLnTx/>
                    <a:uFillTx/>
                    <a:latin typeface="Calibri" panose="020F0502020204030204"/>
                    <a:ea typeface="+mn-ea"/>
                    <a:cs typeface="+mn-cs"/>
                  </a:rPr>
                  <a:t>sẽ</a:t>
                </a: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4472C4"/>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4472C4"/>
                    </a:solidFill>
                    <a:effectLst/>
                    <a:uLnTx/>
                    <a:uFillTx/>
                    <a:latin typeface="Calibri" panose="020F0502020204030204"/>
                    <a:ea typeface="+mn-ea"/>
                    <a:cs typeface="+mn-cs"/>
                  </a:rPr>
                  <a:t>gì</a:t>
                </a: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4472C4"/>
                    </a:solidFill>
                    <a:effectLst/>
                    <a:uLnTx/>
                    <a:uFillTx/>
                    <a:latin typeface="Calibri" panose="020F0502020204030204"/>
                    <a:ea typeface="+mn-ea"/>
                    <a:cs typeface="+mn-cs"/>
                  </a:rPr>
                  <a:t>khi</a:t>
                </a: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grpSp>
      </p:grpSp>
      <p:sp>
        <p:nvSpPr>
          <p:cNvPr id="6" name="Lưu Đồ: Thay đổi Tiến Trình 14">
            <a:extLst>
              <a:ext uri="{FF2B5EF4-FFF2-40B4-BE49-F238E27FC236}">
                <a16:creationId xmlns:a16="http://schemas.microsoft.com/office/drawing/2014/main" id="{584FD960-47F2-4D47-B4EB-196025C93259}"/>
              </a:ext>
            </a:extLst>
          </p:cNvPr>
          <p:cNvSpPr/>
          <p:nvPr/>
        </p:nvSpPr>
        <p:spPr>
          <a:xfrm>
            <a:off x="5229225" y="1470680"/>
            <a:ext cx="6219826" cy="4615795"/>
          </a:xfrm>
          <a:custGeom>
            <a:avLst/>
            <a:gdLst>
              <a:gd name="connsiteX0" fmla="*/ 0 w 5138495"/>
              <a:gd name="connsiteY0" fmla="*/ 588691 h 3532147"/>
              <a:gd name="connsiteX1" fmla="*/ 588691 w 5138495"/>
              <a:gd name="connsiteY1" fmla="*/ 0 h 3532147"/>
              <a:gd name="connsiteX2" fmla="*/ 1169654 w 5138495"/>
              <a:gd name="connsiteY2" fmla="*/ 0 h 3532147"/>
              <a:gd name="connsiteX3" fmla="*/ 1909062 w 5138495"/>
              <a:gd name="connsiteY3" fmla="*/ 0 h 3532147"/>
              <a:gd name="connsiteX4" fmla="*/ 2450414 w 5138495"/>
              <a:gd name="connsiteY4" fmla="*/ 0 h 3532147"/>
              <a:gd name="connsiteX5" fmla="*/ 3031377 w 5138495"/>
              <a:gd name="connsiteY5" fmla="*/ 0 h 3532147"/>
              <a:gd name="connsiteX6" fmla="*/ 3691563 w 5138495"/>
              <a:gd name="connsiteY6" fmla="*/ 0 h 3532147"/>
              <a:gd name="connsiteX7" fmla="*/ 4549804 w 5138495"/>
              <a:gd name="connsiteY7" fmla="*/ 0 h 3532147"/>
              <a:gd name="connsiteX8" fmla="*/ 5138495 w 5138495"/>
              <a:gd name="connsiteY8" fmla="*/ 588691 h 3532147"/>
              <a:gd name="connsiteX9" fmla="*/ 5138495 w 5138495"/>
              <a:gd name="connsiteY9" fmla="*/ 1177382 h 3532147"/>
              <a:gd name="connsiteX10" fmla="*/ 5138495 w 5138495"/>
              <a:gd name="connsiteY10" fmla="*/ 1718978 h 3532147"/>
              <a:gd name="connsiteX11" fmla="*/ 5138495 w 5138495"/>
              <a:gd name="connsiteY11" fmla="*/ 2237027 h 3532147"/>
              <a:gd name="connsiteX12" fmla="*/ 5138495 w 5138495"/>
              <a:gd name="connsiteY12" fmla="*/ 2943456 h 3532147"/>
              <a:gd name="connsiteX13" fmla="*/ 4549804 w 5138495"/>
              <a:gd name="connsiteY13" fmla="*/ 3532147 h 3532147"/>
              <a:gd name="connsiteX14" fmla="*/ 4008452 w 5138495"/>
              <a:gd name="connsiteY14" fmla="*/ 3532147 h 3532147"/>
              <a:gd name="connsiteX15" fmla="*/ 3308655 w 5138495"/>
              <a:gd name="connsiteY15" fmla="*/ 3532147 h 3532147"/>
              <a:gd name="connsiteX16" fmla="*/ 2688081 w 5138495"/>
              <a:gd name="connsiteY16" fmla="*/ 3532147 h 3532147"/>
              <a:gd name="connsiteX17" fmla="*/ 2027895 w 5138495"/>
              <a:gd name="connsiteY17" fmla="*/ 3532147 h 3532147"/>
              <a:gd name="connsiteX18" fmla="*/ 1328099 w 5138495"/>
              <a:gd name="connsiteY18" fmla="*/ 3532147 h 3532147"/>
              <a:gd name="connsiteX19" fmla="*/ 588691 w 5138495"/>
              <a:gd name="connsiteY19" fmla="*/ 3532147 h 3532147"/>
              <a:gd name="connsiteX20" fmla="*/ 0 w 5138495"/>
              <a:gd name="connsiteY20" fmla="*/ 2943456 h 3532147"/>
              <a:gd name="connsiteX21" fmla="*/ 0 w 5138495"/>
              <a:gd name="connsiteY21" fmla="*/ 2354765 h 3532147"/>
              <a:gd name="connsiteX22" fmla="*/ 0 w 5138495"/>
              <a:gd name="connsiteY22" fmla="*/ 1813169 h 3532147"/>
              <a:gd name="connsiteX23" fmla="*/ 0 w 5138495"/>
              <a:gd name="connsiteY23" fmla="*/ 1224478 h 3532147"/>
              <a:gd name="connsiteX24" fmla="*/ 0 w 5138495"/>
              <a:gd name="connsiteY24" fmla="*/ 588691 h 353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8495" h="3532147" fill="none" extrusionOk="0">
                <a:moveTo>
                  <a:pt x="0" y="588691"/>
                </a:moveTo>
                <a:cubicBezTo>
                  <a:pt x="-1702" y="254564"/>
                  <a:pt x="213268" y="14211"/>
                  <a:pt x="588691" y="0"/>
                </a:cubicBezTo>
                <a:cubicBezTo>
                  <a:pt x="850989" y="5763"/>
                  <a:pt x="893400" y="132"/>
                  <a:pt x="1169654" y="0"/>
                </a:cubicBezTo>
                <a:cubicBezTo>
                  <a:pt x="1445908" y="-132"/>
                  <a:pt x="1574383" y="-27512"/>
                  <a:pt x="1909062" y="0"/>
                </a:cubicBezTo>
                <a:cubicBezTo>
                  <a:pt x="2243741" y="27512"/>
                  <a:pt x="2260545" y="-8203"/>
                  <a:pt x="2450414" y="0"/>
                </a:cubicBezTo>
                <a:cubicBezTo>
                  <a:pt x="2640283" y="8203"/>
                  <a:pt x="2819804" y="10304"/>
                  <a:pt x="3031377" y="0"/>
                </a:cubicBezTo>
                <a:cubicBezTo>
                  <a:pt x="3242950" y="-10304"/>
                  <a:pt x="3461053" y="30146"/>
                  <a:pt x="3691563" y="0"/>
                </a:cubicBezTo>
                <a:cubicBezTo>
                  <a:pt x="3922073" y="-30146"/>
                  <a:pt x="4124659" y="-36087"/>
                  <a:pt x="4549804" y="0"/>
                </a:cubicBezTo>
                <a:cubicBezTo>
                  <a:pt x="4876971" y="-40790"/>
                  <a:pt x="5168266" y="226151"/>
                  <a:pt x="5138495" y="588691"/>
                </a:cubicBezTo>
                <a:cubicBezTo>
                  <a:pt x="5125704" y="821264"/>
                  <a:pt x="5160431" y="931236"/>
                  <a:pt x="5138495" y="1177382"/>
                </a:cubicBezTo>
                <a:cubicBezTo>
                  <a:pt x="5116559" y="1423528"/>
                  <a:pt x="5152111" y="1485529"/>
                  <a:pt x="5138495" y="1718978"/>
                </a:cubicBezTo>
                <a:cubicBezTo>
                  <a:pt x="5124879" y="1952427"/>
                  <a:pt x="5142854" y="2028950"/>
                  <a:pt x="5138495" y="2237027"/>
                </a:cubicBezTo>
                <a:cubicBezTo>
                  <a:pt x="5134136" y="2445104"/>
                  <a:pt x="5117990" y="2702746"/>
                  <a:pt x="5138495" y="2943456"/>
                </a:cubicBezTo>
                <a:cubicBezTo>
                  <a:pt x="5111312" y="3257096"/>
                  <a:pt x="4949308" y="3533691"/>
                  <a:pt x="4549804" y="3532147"/>
                </a:cubicBezTo>
                <a:cubicBezTo>
                  <a:pt x="4349055" y="3535158"/>
                  <a:pt x="4262480" y="3516276"/>
                  <a:pt x="4008452" y="3532147"/>
                </a:cubicBezTo>
                <a:cubicBezTo>
                  <a:pt x="3754424" y="3548018"/>
                  <a:pt x="3511223" y="3508351"/>
                  <a:pt x="3308655" y="3532147"/>
                </a:cubicBezTo>
                <a:cubicBezTo>
                  <a:pt x="3106087" y="3555943"/>
                  <a:pt x="2829470" y="3526085"/>
                  <a:pt x="2688081" y="3532147"/>
                </a:cubicBezTo>
                <a:cubicBezTo>
                  <a:pt x="2546692" y="3538209"/>
                  <a:pt x="2235935" y="3512128"/>
                  <a:pt x="2027895" y="3532147"/>
                </a:cubicBezTo>
                <a:cubicBezTo>
                  <a:pt x="1819855" y="3552166"/>
                  <a:pt x="1473294" y="3503825"/>
                  <a:pt x="1328099" y="3532147"/>
                </a:cubicBezTo>
                <a:cubicBezTo>
                  <a:pt x="1182904" y="3560469"/>
                  <a:pt x="912149" y="3538767"/>
                  <a:pt x="588691" y="3532147"/>
                </a:cubicBezTo>
                <a:cubicBezTo>
                  <a:pt x="276238" y="3529517"/>
                  <a:pt x="-43120" y="3207158"/>
                  <a:pt x="0" y="2943456"/>
                </a:cubicBezTo>
                <a:cubicBezTo>
                  <a:pt x="12829" y="2773118"/>
                  <a:pt x="28922" y="2496674"/>
                  <a:pt x="0" y="2354765"/>
                </a:cubicBezTo>
                <a:cubicBezTo>
                  <a:pt x="-28922" y="2212856"/>
                  <a:pt x="8378" y="2069249"/>
                  <a:pt x="0" y="1813169"/>
                </a:cubicBezTo>
                <a:cubicBezTo>
                  <a:pt x="-8378" y="1557089"/>
                  <a:pt x="21251" y="1494442"/>
                  <a:pt x="0" y="1224478"/>
                </a:cubicBezTo>
                <a:cubicBezTo>
                  <a:pt x="-21251" y="954514"/>
                  <a:pt x="-31008" y="874375"/>
                  <a:pt x="0" y="588691"/>
                </a:cubicBezTo>
                <a:close/>
              </a:path>
              <a:path w="5138495" h="3532147" stroke="0" extrusionOk="0">
                <a:moveTo>
                  <a:pt x="0" y="588691"/>
                </a:moveTo>
                <a:cubicBezTo>
                  <a:pt x="15014" y="268972"/>
                  <a:pt x="252065" y="-66248"/>
                  <a:pt x="588691" y="0"/>
                </a:cubicBezTo>
                <a:cubicBezTo>
                  <a:pt x="872304" y="28595"/>
                  <a:pt x="980167" y="-24140"/>
                  <a:pt x="1169654" y="0"/>
                </a:cubicBezTo>
                <a:cubicBezTo>
                  <a:pt x="1359141" y="24140"/>
                  <a:pt x="1521398" y="-4333"/>
                  <a:pt x="1750617" y="0"/>
                </a:cubicBezTo>
                <a:cubicBezTo>
                  <a:pt x="1979836" y="4333"/>
                  <a:pt x="2238893" y="6441"/>
                  <a:pt x="2450414" y="0"/>
                </a:cubicBezTo>
                <a:cubicBezTo>
                  <a:pt x="2661935" y="-6441"/>
                  <a:pt x="3029973" y="14126"/>
                  <a:pt x="3189822" y="0"/>
                </a:cubicBezTo>
                <a:cubicBezTo>
                  <a:pt x="3349671" y="-14126"/>
                  <a:pt x="3595866" y="-10770"/>
                  <a:pt x="3850007" y="0"/>
                </a:cubicBezTo>
                <a:cubicBezTo>
                  <a:pt x="4104148" y="10770"/>
                  <a:pt x="4373682" y="-25778"/>
                  <a:pt x="4549804" y="0"/>
                </a:cubicBezTo>
                <a:cubicBezTo>
                  <a:pt x="4876556" y="11962"/>
                  <a:pt x="5137807" y="226328"/>
                  <a:pt x="5138495" y="588691"/>
                </a:cubicBezTo>
                <a:cubicBezTo>
                  <a:pt x="5162583" y="728640"/>
                  <a:pt x="5144366" y="983177"/>
                  <a:pt x="5138495" y="1224478"/>
                </a:cubicBezTo>
                <a:cubicBezTo>
                  <a:pt x="5132624" y="1465779"/>
                  <a:pt x="5127113" y="1543344"/>
                  <a:pt x="5138495" y="1766074"/>
                </a:cubicBezTo>
                <a:cubicBezTo>
                  <a:pt x="5149877" y="1988804"/>
                  <a:pt x="5129947" y="2042328"/>
                  <a:pt x="5138495" y="2284122"/>
                </a:cubicBezTo>
                <a:cubicBezTo>
                  <a:pt x="5147043" y="2525916"/>
                  <a:pt x="5144041" y="2765568"/>
                  <a:pt x="5138495" y="2943456"/>
                </a:cubicBezTo>
                <a:cubicBezTo>
                  <a:pt x="5111414" y="3274875"/>
                  <a:pt x="4842810" y="3547730"/>
                  <a:pt x="4549804" y="3532147"/>
                </a:cubicBezTo>
                <a:cubicBezTo>
                  <a:pt x="4322716" y="3552028"/>
                  <a:pt x="4166847" y="3515158"/>
                  <a:pt x="3810396" y="3532147"/>
                </a:cubicBezTo>
                <a:cubicBezTo>
                  <a:pt x="3453945" y="3549136"/>
                  <a:pt x="3455410" y="3530492"/>
                  <a:pt x="3150211" y="3532147"/>
                </a:cubicBezTo>
                <a:cubicBezTo>
                  <a:pt x="2845013" y="3533802"/>
                  <a:pt x="2730384" y="3558400"/>
                  <a:pt x="2529636" y="3532147"/>
                </a:cubicBezTo>
                <a:cubicBezTo>
                  <a:pt x="2328888" y="3505894"/>
                  <a:pt x="2116009" y="3521001"/>
                  <a:pt x="1988284" y="3532147"/>
                </a:cubicBezTo>
                <a:cubicBezTo>
                  <a:pt x="1860559" y="3543293"/>
                  <a:pt x="1486355" y="3498460"/>
                  <a:pt x="1288488" y="3532147"/>
                </a:cubicBezTo>
                <a:cubicBezTo>
                  <a:pt x="1090621" y="3565834"/>
                  <a:pt x="793550" y="3527739"/>
                  <a:pt x="588691" y="3532147"/>
                </a:cubicBezTo>
                <a:cubicBezTo>
                  <a:pt x="232539" y="3485247"/>
                  <a:pt x="-19670" y="3285155"/>
                  <a:pt x="0" y="2943456"/>
                </a:cubicBezTo>
                <a:cubicBezTo>
                  <a:pt x="-2200" y="2721343"/>
                  <a:pt x="-17250" y="2518221"/>
                  <a:pt x="0" y="2378312"/>
                </a:cubicBezTo>
                <a:cubicBezTo>
                  <a:pt x="17250" y="2238403"/>
                  <a:pt x="9664" y="1919828"/>
                  <a:pt x="0" y="1742526"/>
                </a:cubicBezTo>
                <a:cubicBezTo>
                  <a:pt x="-9664" y="1565224"/>
                  <a:pt x="17188" y="1323901"/>
                  <a:pt x="0" y="1153835"/>
                </a:cubicBezTo>
                <a:cubicBezTo>
                  <a:pt x="-17188" y="983769"/>
                  <a:pt x="-13200" y="703486"/>
                  <a:pt x="0" y="5886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219826"/>
                      <a:gd name="connsiteY0" fmla="*/ 769298 h 4615795"/>
                      <a:gd name="connsiteX1" fmla="*/ 712573 w 6219826"/>
                      <a:gd name="connsiteY1" fmla="*/ 0 h 4615795"/>
                      <a:gd name="connsiteX2" fmla="*/ 1415792 w 6219826"/>
                      <a:gd name="connsiteY2" fmla="*/ 0 h 4615795"/>
                      <a:gd name="connsiteX3" fmla="*/ 2310799 w 6219826"/>
                      <a:gd name="connsiteY3" fmla="*/ 0 h 4615795"/>
                      <a:gd name="connsiteX4" fmla="*/ 2966072 w 6219826"/>
                      <a:gd name="connsiteY4" fmla="*/ 0 h 4615795"/>
                      <a:gd name="connsiteX5" fmla="*/ 3669291 w 6219826"/>
                      <a:gd name="connsiteY5" fmla="*/ 0 h 4615795"/>
                      <a:gd name="connsiteX6" fmla="*/ 4468405 w 6219826"/>
                      <a:gd name="connsiteY6" fmla="*/ 0 h 4615795"/>
                      <a:gd name="connsiteX7" fmla="*/ 5507252 w 6219826"/>
                      <a:gd name="connsiteY7" fmla="*/ 0 h 4615795"/>
                      <a:gd name="connsiteX8" fmla="*/ 6219826 w 6219826"/>
                      <a:gd name="connsiteY8" fmla="*/ 769298 h 4615795"/>
                      <a:gd name="connsiteX9" fmla="*/ 6219826 w 6219826"/>
                      <a:gd name="connsiteY9" fmla="*/ 1538597 h 4615795"/>
                      <a:gd name="connsiteX10" fmla="*/ 6219826 w 6219826"/>
                      <a:gd name="connsiteY10" fmla="*/ 2246353 h 4615795"/>
                      <a:gd name="connsiteX11" fmla="*/ 6219826 w 6219826"/>
                      <a:gd name="connsiteY11" fmla="*/ 2923337 h 4615795"/>
                      <a:gd name="connsiteX12" fmla="*/ 6219826 w 6219826"/>
                      <a:gd name="connsiteY12" fmla="*/ 3846496 h 4615795"/>
                      <a:gd name="connsiteX13" fmla="*/ 5507252 w 6219826"/>
                      <a:gd name="connsiteY13" fmla="*/ 4615795 h 4615795"/>
                      <a:gd name="connsiteX14" fmla="*/ 4851979 w 6219826"/>
                      <a:gd name="connsiteY14" fmla="*/ 4615795 h 4615795"/>
                      <a:gd name="connsiteX15" fmla="*/ 4004919 w 6219826"/>
                      <a:gd name="connsiteY15" fmla="*/ 4615795 h 4615795"/>
                      <a:gd name="connsiteX16" fmla="*/ 3253753 w 6219826"/>
                      <a:gd name="connsiteY16" fmla="*/ 4615795 h 4615795"/>
                      <a:gd name="connsiteX17" fmla="*/ 2454639 w 6219826"/>
                      <a:gd name="connsiteY17" fmla="*/ 4615795 h 4615795"/>
                      <a:gd name="connsiteX18" fmla="*/ 1607580 w 6219826"/>
                      <a:gd name="connsiteY18" fmla="*/ 4615795 h 4615795"/>
                      <a:gd name="connsiteX19" fmla="*/ 712573 w 6219826"/>
                      <a:gd name="connsiteY19" fmla="*/ 4615795 h 4615795"/>
                      <a:gd name="connsiteX20" fmla="*/ 0 w 6219826"/>
                      <a:gd name="connsiteY20" fmla="*/ 3846496 h 4615795"/>
                      <a:gd name="connsiteX21" fmla="*/ 0 w 6219826"/>
                      <a:gd name="connsiteY21" fmla="*/ 3077197 h 4615795"/>
                      <a:gd name="connsiteX22" fmla="*/ 0 w 6219826"/>
                      <a:gd name="connsiteY22" fmla="*/ 2369441 h 4615795"/>
                      <a:gd name="connsiteX23" fmla="*/ 0 w 6219826"/>
                      <a:gd name="connsiteY23" fmla="*/ 1600142 h 4615795"/>
                      <a:gd name="connsiteX24" fmla="*/ 0 w 6219826"/>
                      <a:gd name="connsiteY24" fmla="*/ 769298 h 4615795"/>
                      <a:gd name="connsiteX0" fmla="*/ 0 w 6219826"/>
                      <a:gd name="connsiteY0" fmla="*/ 769298 h 4615795"/>
                      <a:gd name="connsiteX1" fmla="*/ 712573 w 6219826"/>
                      <a:gd name="connsiteY1" fmla="*/ 0 h 4615795"/>
                      <a:gd name="connsiteX2" fmla="*/ 1415792 w 6219826"/>
                      <a:gd name="connsiteY2" fmla="*/ 0 h 4615795"/>
                      <a:gd name="connsiteX3" fmla="*/ 2119012 w 6219826"/>
                      <a:gd name="connsiteY3" fmla="*/ 0 h 4615795"/>
                      <a:gd name="connsiteX4" fmla="*/ 2966072 w 6219826"/>
                      <a:gd name="connsiteY4" fmla="*/ 0 h 4615795"/>
                      <a:gd name="connsiteX5" fmla="*/ 3861079 w 6219826"/>
                      <a:gd name="connsiteY5" fmla="*/ 0 h 4615795"/>
                      <a:gd name="connsiteX6" fmla="*/ 4660192 w 6219826"/>
                      <a:gd name="connsiteY6" fmla="*/ 0 h 4615795"/>
                      <a:gd name="connsiteX7" fmla="*/ 5507252 w 6219826"/>
                      <a:gd name="connsiteY7" fmla="*/ 0 h 4615795"/>
                      <a:gd name="connsiteX8" fmla="*/ 6219826 w 6219826"/>
                      <a:gd name="connsiteY8" fmla="*/ 769298 h 4615795"/>
                      <a:gd name="connsiteX9" fmla="*/ 6219826 w 6219826"/>
                      <a:gd name="connsiteY9" fmla="*/ 1600142 h 4615795"/>
                      <a:gd name="connsiteX10" fmla="*/ 6219826 w 6219826"/>
                      <a:gd name="connsiteY10" fmla="*/ 2307898 h 4615795"/>
                      <a:gd name="connsiteX11" fmla="*/ 6219826 w 6219826"/>
                      <a:gd name="connsiteY11" fmla="*/ 2984881 h 4615795"/>
                      <a:gd name="connsiteX12" fmla="*/ 6219826 w 6219826"/>
                      <a:gd name="connsiteY12" fmla="*/ 3846496 h 4615795"/>
                      <a:gd name="connsiteX13" fmla="*/ 5507252 w 6219826"/>
                      <a:gd name="connsiteY13" fmla="*/ 4615795 h 4615795"/>
                      <a:gd name="connsiteX14" fmla="*/ 4612245 w 6219826"/>
                      <a:gd name="connsiteY14" fmla="*/ 4615795 h 4615795"/>
                      <a:gd name="connsiteX15" fmla="*/ 3813132 w 6219826"/>
                      <a:gd name="connsiteY15" fmla="*/ 4615795 h 4615795"/>
                      <a:gd name="connsiteX16" fmla="*/ 3061965 w 6219826"/>
                      <a:gd name="connsiteY16" fmla="*/ 4615795 h 4615795"/>
                      <a:gd name="connsiteX17" fmla="*/ 2406693 w 6219826"/>
                      <a:gd name="connsiteY17" fmla="*/ 4615795 h 4615795"/>
                      <a:gd name="connsiteX18" fmla="*/ 1559633 w 6219826"/>
                      <a:gd name="connsiteY18" fmla="*/ 4615795 h 4615795"/>
                      <a:gd name="connsiteX19" fmla="*/ 712573 w 6219826"/>
                      <a:gd name="connsiteY19" fmla="*/ 4615795 h 4615795"/>
                      <a:gd name="connsiteX20" fmla="*/ 0 w 6219826"/>
                      <a:gd name="connsiteY20" fmla="*/ 3846496 h 4615795"/>
                      <a:gd name="connsiteX21" fmla="*/ 0 w 6219826"/>
                      <a:gd name="connsiteY21" fmla="*/ 3107968 h 4615795"/>
                      <a:gd name="connsiteX22" fmla="*/ 0 w 6219826"/>
                      <a:gd name="connsiteY22" fmla="*/ 2277125 h 4615795"/>
                      <a:gd name="connsiteX23" fmla="*/ 0 w 6219826"/>
                      <a:gd name="connsiteY23" fmla="*/ 1507826 h 4615795"/>
                      <a:gd name="connsiteX24" fmla="*/ 0 w 6219826"/>
                      <a:gd name="connsiteY24" fmla="*/ 769298 h 461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19826" h="4615795" fill="none" extrusionOk="0">
                        <a:moveTo>
                          <a:pt x="0" y="769298"/>
                        </a:moveTo>
                        <a:cubicBezTo>
                          <a:pt x="6340" y="282221"/>
                          <a:pt x="251131" y="-52450"/>
                          <a:pt x="712573" y="0"/>
                        </a:cubicBezTo>
                        <a:cubicBezTo>
                          <a:pt x="1033901" y="297"/>
                          <a:pt x="1091375" y="-1880"/>
                          <a:pt x="1415792" y="0"/>
                        </a:cubicBezTo>
                        <a:cubicBezTo>
                          <a:pt x="1739055" y="-1553"/>
                          <a:pt x="1901190" y="-7643"/>
                          <a:pt x="2310799" y="0"/>
                        </a:cubicBezTo>
                        <a:cubicBezTo>
                          <a:pt x="2716301" y="28086"/>
                          <a:pt x="2736963" y="-11620"/>
                          <a:pt x="2966072" y="0"/>
                        </a:cubicBezTo>
                        <a:cubicBezTo>
                          <a:pt x="3213936" y="10943"/>
                          <a:pt x="3398652" y="-7210"/>
                          <a:pt x="3669291" y="0"/>
                        </a:cubicBezTo>
                        <a:cubicBezTo>
                          <a:pt x="3923214" y="-24778"/>
                          <a:pt x="4220721" y="53326"/>
                          <a:pt x="4468405" y="0"/>
                        </a:cubicBezTo>
                        <a:cubicBezTo>
                          <a:pt x="4773311" y="-87916"/>
                          <a:pt x="4946285" y="-82225"/>
                          <a:pt x="5507252" y="0"/>
                        </a:cubicBezTo>
                        <a:cubicBezTo>
                          <a:pt x="5938486" y="-17534"/>
                          <a:pt x="6205806" y="274384"/>
                          <a:pt x="6219826" y="769298"/>
                        </a:cubicBezTo>
                        <a:cubicBezTo>
                          <a:pt x="6226994" y="1073694"/>
                          <a:pt x="6253667" y="1199693"/>
                          <a:pt x="6219826" y="1538597"/>
                        </a:cubicBezTo>
                        <a:cubicBezTo>
                          <a:pt x="6177641" y="1847487"/>
                          <a:pt x="6242655" y="1945584"/>
                          <a:pt x="6219826" y="2246353"/>
                        </a:cubicBezTo>
                        <a:cubicBezTo>
                          <a:pt x="6204794" y="2571202"/>
                          <a:pt x="6220253" y="2659285"/>
                          <a:pt x="6219826" y="2923337"/>
                        </a:cubicBezTo>
                        <a:cubicBezTo>
                          <a:pt x="6143089" y="3169648"/>
                          <a:pt x="6153426" y="3581224"/>
                          <a:pt x="6219826" y="3846496"/>
                        </a:cubicBezTo>
                        <a:cubicBezTo>
                          <a:pt x="6129311" y="4275086"/>
                          <a:pt x="5996722" y="4551570"/>
                          <a:pt x="5507252" y="4615795"/>
                        </a:cubicBezTo>
                        <a:cubicBezTo>
                          <a:pt x="5255055" y="4628053"/>
                          <a:pt x="5179412" y="4590914"/>
                          <a:pt x="4851979" y="4615795"/>
                        </a:cubicBezTo>
                        <a:cubicBezTo>
                          <a:pt x="4530799" y="4617026"/>
                          <a:pt x="4294999" y="4604721"/>
                          <a:pt x="4004919" y="4615795"/>
                        </a:cubicBezTo>
                        <a:cubicBezTo>
                          <a:pt x="3755387" y="4618261"/>
                          <a:pt x="3414235" y="4614601"/>
                          <a:pt x="3253753" y="4615795"/>
                        </a:cubicBezTo>
                        <a:cubicBezTo>
                          <a:pt x="3093851" y="4624344"/>
                          <a:pt x="2762310" y="4568964"/>
                          <a:pt x="2454639" y="4615795"/>
                        </a:cubicBezTo>
                        <a:cubicBezTo>
                          <a:pt x="2189589" y="4662247"/>
                          <a:pt x="1799557" y="4568946"/>
                          <a:pt x="1607580" y="4615795"/>
                        </a:cubicBezTo>
                        <a:cubicBezTo>
                          <a:pt x="1474410" y="4620442"/>
                          <a:pt x="1101739" y="4632297"/>
                          <a:pt x="712573" y="4615795"/>
                        </a:cubicBezTo>
                        <a:cubicBezTo>
                          <a:pt x="369470" y="4629998"/>
                          <a:pt x="-22284" y="4227478"/>
                          <a:pt x="0" y="3846496"/>
                        </a:cubicBezTo>
                        <a:cubicBezTo>
                          <a:pt x="25438" y="3617428"/>
                          <a:pt x="22942" y="3227456"/>
                          <a:pt x="0" y="3077197"/>
                        </a:cubicBezTo>
                        <a:cubicBezTo>
                          <a:pt x="-2474" y="2878571"/>
                          <a:pt x="12709" y="2697562"/>
                          <a:pt x="0" y="2369441"/>
                        </a:cubicBezTo>
                        <a:cubicBezTo>
                          <a:pt x="-10357" y="2044687"/>
                          <a:pt x="17480" y="1969557"/>
                          <a:pt x="0" y="1600142"/>
                        </a:cubicBezTo>
                        <a:cubicBezTo>
                          <a:pt x="-31285" y="1224722"/>
                          <a:pt x="-32453" y="1129877"/>
                          <a:pt x="0" y="769298"/>
                        </a:cubicBezTo>
                        <a:close/>
                      </a:path>
                      <a:path w="6219826" h="4615795" stroke="0" extrusionOk="0">
                        <a:moveTo>
                          <a:pt x="0" y="769298"/>
                        </a:moveTo>
                        <a:cubicBezTo>
                          <a:pt x="5203" y="276064"/>
                          <a:pt x="245789" y="-143487"/>
                          <a:pt x="712573" y="0"/>
                        </a:cubicBezTo>
                        <a:cubicBezTo>
                          <a:pt x="1054635" y="41659"/>
                          <a:pt x="1194378" y="-23"/>
                          <a:pt x="1415792" y="0"/>
                        </a:cubicBezTo>
                        <a:cubicBezTo>
                          <a:pt x="1626430" y="26124"/>
                          <a:pt x="1827188" y="-24559"/>
                          <a:pt x="2119012" y="0"/>
                        </a:cubicBezTo>
                        <a:cubicBezTo>
                          <a:pt x="2430987" y="-44249"/>
                          <a:pt x="2754621" y="15916"/>
                          <a:pt x="2966072" y="0"/>
                        </a:cubicBezTo>
                        <a:cubicBezTo>
                          <a:pt x="3268541" y="-21952"/>
                          <a:pt x="3679532" y="-27510"/>
                          <a:pt x="3861079" y="0"/>
                        </a:cubicBezTo>
                        <a:cubicBezTo>
                          <a:pt x="4042404" y="-17205"/>
                          <a:pt x="4325877" y="-24199"/>
                          <a:pt x="4660192" y="0"/>
                        </a:cubicBezTo>
                        <a:cubicBezTo>
                          <a:pt x="4929216" y="40234"/>
                          <a:pt x="5300535" y="-62706"/>
                          <a:pt x="5507252" y="0"/>
                        </a:cubicBezTo>
                        <a:cubicBezTo>
                          <a:pt x="5886218" y="-23681"/>
                          <a:pt x="6200991" y="303799"/>
                          <a:pt x="6219826" y="769298"/>
                        </a:cubicBezTo>
                        <a:cubicBezTo>
                          <a:pt x="6207586" y="1013385"/>
                          <a:pt x="6235500" y="1282776"/>
                          <a:pt x="6219826" y="1600142"/>
                        </a:cubicBezTo>
                        <a:cubicBezTo>
                          <a:pt x="6216615" y="1908863"/>
                          <a:pt x="6216906" y="2035190"/>
                          <a:pt x="6219826" y="2307898"/>
                        </a:cubicBezTo>
                        <a:cubicBezTo>
                          <a:pt x="6239627" y="2594864"/>
                          <a:pt x="6213904" y="2672372"/>
                          <a:pt x="6219826" y="2984881"/>
                        </a:cubicBezTo>
                        <a:cubicBezTo>
                          <a:pt x="6219985" y="3296000"/>
                          <a:pt x="6179404" y="3628281"/>
                          <a:pt x="6219826" y="3846496"/>
                        </a:cubicBezTo>
                        <a:cubicBezTo>
                          <a:pt x="6179688" y="4330211"/>
                          <a:pt x="5813560" y="4663767"/>
                          <a:pt x="5507252" y="4615795"/>
                        </a:cubicBezTo>
                        <a:cubicBezTo>
                          <a:pt x="5216513" y="4632398"/>
                          <a:pt x="5013829" y="4612128"/>
                          <a:pt x="4612245" y="4615795"/>
                        </a:cubicBezTo>
                        <a:cubicBezTo>
                          <a:pt x="4180999" y="4636009"/>
                          <a:pt x="4180647" y="4615786"/>
                          <a:pt x="3813132" y="4615795"/>
                        </a:cubicBezTo>
                        <a:cubicBezTo>
                          <a:pt x="3414753" y="4635394"/>
                          <a:pt x="3311464" y="4650547"/>
                          <a:pt x="3061965" y="4615795"/>
                        </a:cubicBezTo>
                        <a:cubicBezTo>
                          <a:pt x="2845449" y="4580396"/>
                          <a:pt x="2547780" y="4633417"/>
                          <a:pt x="2406693" y="4615795"/>
                        </a:cubicBezTo>
                        <a:cubicBezTo>
                          <a:pt x="2284426" y="4628250"/>
                          <a:pt x="1783733" y="4606039"/>
                          <a:pt x="1559633" y="4615795"/>
                        </a:cubicBezTo>
                        <a:cubicBezTo>
                          <a:pt x="1311557" y="4646206"/>
                          <a:pt x="958215" y="4603018"/>
                          <a:pt x="712573" y="4615795"/>
                        </a:cubicBezTo>
                        <a:cubicBezTo>
                          <a:pt x="309133" y="4572477"/>
                          <a:pt x="-80195" y="4246555"/>
                          <a:pt x="0" y="3846496"/>
                        </a:cubicBezTo>
                        <a:cubicBezTo>
                          <a:pt x="1690" y="3526864"/>
                          <a:pt x="10824" y="3295793"/>
                          <a:pt x="0" y="3107968"/>
                        </a:cubicBezTo>
                        <a:cubicBezTo>
                          <a:pt x="56038" y="2970732"/>
                          <a:pt x="3782" y="2497295"/>
                          <a:pt x="0" y="2277125"/>
                        </a:cubicBezTo>
                        <a:cubicBezTo>
                          <a:pt x="7533" y="2011699"/>
                          <a:pt x="10418" y="1783509"/>
                          <a:pt x="0" y="1507826"/>
                        </a:cubicBezTo>
                        <a:cubicBezTo>
                          <a:pt x="-39727" y="1285313"/>
                          <a:pt x="-12595" y="910086"/>
                          <a:pt x="0" y="769298"/>
                        </a:cubicBezTo>
                        <a:close/>
                      </a:path>
                      <a:path w="6219826" h="4615795" fill="none" stroke="0" extrusionOk="0">
                        <a:moveTo>
                          <a:pt x="0" y="769298"/>
                        </a:moveTo>
                        <a:cubicBezTo>
                          <a:pt x="81551" y="362770"/>
                          <a:pt x="243751" y="-64353"/>
                          <a:pt x="712573" y="0"/>
                        </a:cubicBezTo>
                        <a:cubicBezTo>
                          <a:pt x="1029815" y="20398"/>
                          <a:pt x="1080707" y="4664"/>
                          <a:pt x="1415792" y="0"/>
                        </a:cubicBezTo>
                        <a:cubicBezTo>
                          <a:pt x="1736775" y="-12147"/>
                          <a:pt x="1919638" y="-56227"/>
                          <a:pt x="2310799" y="0"/>
                        </a:cubicBezTo>
                        <a:cubicBezTo>
                          <a:pt x="2718887" y="45969"/>
                          <a:pt x="2730475" y="-2647"/>
                          <a:pt x="2966072" y="0"/>
                        </a:cubicBezTo>
                        <a:cubicBezTo>
                          <a:pt x="3213815" y="-23040"/>
                          <a:pt x="3383973" y="39197"/>
                          <a:pt x="3669291" y="0"/>
                        </a:cubicBezTo>
                        <a:cubicBezTo>
                          <a:pt x="3925514" y="22061"/>
                          <a:pt x="4180317" y="-25990"/>
                          <a:pt x="4468405" y="0"/>
                        </a:cubicBezTo>
                        <a:cubicBezTo>
                          <a:pt x="4755269" y="18273"/>
                          <a:pt x="4991677" y="-99325"/>
                          <a:pt x="5507252" y="0"/>
                        </a:cubicBezTo>
                        <a:cubicBezTo>
                          <a:pt x="5909550" y="-38796"/>
                          <a:pt x="6260669" y="255973"/>
                          <a:pt x="6219826" y="769298"/>
                        </a:cubicBezTo>
                        <a:cubicBezTo>
                          <a:pt x="6206582" y="1058509"/>
                          <a:pt x="6222324" y="1223244"/>
                          <a:pt x="6219826" y="1538597"/>
                        </a:cubicBezTo>
                        <a:cubicBezTo>
                          <a:pt x="6187759" y="1843862"/>
                          <a:pt x="6230730" y="1958912"/>
                          <a:pt x="6219826" y="2246353"/>
                        </a:cubicBezTo>
                        <a:cubicBezTo>
                          <a:pt x="6191984" y="2551759"/>
                          <a:pt x="6204375" y="2656240"/>
                          <a:pt x="6219826" y="2923337"/>
                        </a:cubicBezTo>
                        <a:cubicBezTo>
                          <a:pt x="6147531" y="3227765"/>
                          <a:pt x="6191914" y="3472437"/>
                          <a:pt x="6219826" y="3846496"/>
                        </a:cubicBezTo>
                        <a:cubicBezTo>
                          <a:pt x="6108317" y="4290492"/>
                          <a:pt x="5952778" y="4577921"/>
                          <a:pt x="5507252" y="4615795"/>
                        </a:cubicBezTo>
                        <a:cubicBezTo>
                          <a:pt x="5266790" y="4605854"/>
                          <a:pt x="5182190" y="4602195"/>
                          <a:pt x="4851979" y="4615795"/>
                        </a:cubicBezTo>
                        <a:cubicBezTo>
                          <a:pt x="4512788" y="4630042"/>
                          <a:pt x="4210506" y="4603244"/>
                          <a:pt x="4004919" y="4615795"/>
                        </a:cubicBezTo>
                        <a:cubicBezTo>
                          <a:pt x="3788229" y="4629429"/>
                          <a:pt x="3448238" y="4616990"/>
                          <a:pt x="3253753" y="4615795"/>
                        </a:cubicBezTo>
                        <a:cubicBezTo>
                          <a:pt x="3089496" y="4594204"/>
                          <a:pt x="2692353" y="4568311"/>
                          <a:pt x="2454639" y="4615795"/>
                        </a:cubicBezTo>
                        <a:cubicBezTo>
                          <a:pt x="2182518" y="4659061"/>
                          <a:pt x="1758876" y="4568771"/>
                          <a:pt x="1607580" y="4615795"/>
                        </a:cubicBezTo>
                        <a:cubicBezTo>
                          <a:pt x="1487811" y="4711809"/>
                          <a:pt x="1177392" y="4630282"/>
                          <a:pt x="712573" y="4615795"/>
                        </a:cubicBezTo>
                        <a:cubicBezTo>
                          <a:pt x="328619" y="4628503"/>
                          <a:pt x="-33327" y="4183369"/>
                          <a:pt x="0" y="3846496"/>
                        </a:cubicBezTo>
                        <a:cubicBezTo>
                          <a:pt x="-16834" y="3611593"/>
                          <a:pt x="43512" y="3290117"/>
                          <a:pt x="0" y="3077197"/>
                        </a:cubicBezTo>
                        <a:cubicBezTo>
                          <a:pt x="-37195" y="2880189"/>
                          <a:pt x="5511" y="2705393"/>
                          <a:pt x="0" y="2369441"/>
                        </a:cubicBezTo>
                        <a:cubicBezTo>
                          <a:pt x="-8662" y="2036395"/>
                          <a:pt x="23576" y="1949002"/>
                          <a:pt x="0" y="1600142"/>
                        </a:cubicBezTo>
                        <a:cubicBezTo>
                          <a:pt x="-36385" y="1251916"/>
                          <a:pt x="-12536" y="1145999"/>
                          <a:pt x="0" y="76929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spcAft>
                <a:spcPts val="1000"/>
              </a:spcAft>
              <a:buFont typeface="Arial" panose="020B0604020202020204" pitchFamily="34" charset="0"/>
              <a:buChar char="•"/>
              <a:defRP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Em nhỏ nhà hàng xóm muốn chơi với em.</a:t>
            </a:r>
          </a:p>
          <a:p>
            <a:pPr marL="457200" lvl="0" indent="-457200" algn="just">
              <a:spcAft>
                <a:spcPts val="1000"/>
              </a:spcAft>
              <a:buFont typeface="Arial" panose="020B0604020202020204" pitchFamily="34" charset="0"/>
              <a:buChar char="•"/>
              <a:defRP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Gặp người lớn tuổi là hàng xóm nhà em.</a:t>
            </a:r>
          </a:p>
          <a:p>
            <a:pPr marL="457200" lvl="0" indent="-457200" algn="just">
              <a:spcAft>
                <a:spcPts val="1000"/>
              </a:spcAft>
              <a:buFont typeface="Arial" panose="020B0604020202020204" pitchFamily="34" charset="0"/>
              <a:buChar char="•"/>
              <a:defRP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Người khuyết tật là hàng xóm nhà em.</a:t>
            </a:r>
          </a:p>
          <a:p>
            <a:pPr marL="457200" lvl="0" indent="-457200" algn="just">
              <a:spcAft>
                <a:spcPts val="1000"/>
              </a:spcAft>
              <a:buFont typeface="Arial" panose="020B0604020202020204" pitchFamily="34" charset="0"/>
              <a:buChar char="•"/>
              <a:defRP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Bạn hàng xóm muốn vui chơi, học tập cùng em.</a:t>
            </a:r>
          </a:p>
        </p:txBody>
      </p:sp>
    </p:spTree>
    <p:extLst>
      <p:ext uri="{BB962C8B-B14F-4D97-AF65-F5344CB8AC3E}">
        <p14:creationId xmlns:p14="http://schemas.microsoft.com/office/powerpoint/2010/main" val="2319471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6" name="Hình chữ nhật: Góc Tròn 5">
            <a:extLst>
              <a:ext uri="{FF2B5EF4-FFF2-40B4-BE49-F238E27FC236}">
                <a16:creationId xmlns:a16="http://schemas.microsoft.com/office/drawing/2014/main" id="{986A3482-031E-0E38-9A24-842D26A389C7}"/>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12">
            <a:extLst>
              <a:ext uri="{FF2B5EF4-FFF2-40B4-BE49-F238E27FC236}">
                <a16:creationId xmlns:a16="http://schemas.microsoft.com/office/drawing/2014/main" id="{AC26263E-8614-EF8F-D1D6-D057AD71B9AC}"/>
              </a:ext>
            </a:extLst>
          </p:cNvPr>
          <p:cNvSpPr txBox="1"/>
          <p:nvPr/>
        </p:nvSpPr>
        <p:spPr>
          <a:xfrm>
            <a:off x="449625" y="1731225"/>
            <a:ext cx="11361683" cy="3477875"/>
          </a:xfrm>
          <a:prstGeom prst="rect">
            <a:avLst/>
          </a:prstGeom>
          <a:noFill/>
        </p:spPr>
        <p:txBody>
          <a:bodyPr wrap="square" rtlCol="0">
            <a:spAutoFit/>
          </a:bodyPr>
          <a:lstStyle/>
          <a:p>
            <a:pPr lvl="0" algn="just">
              <a:defRPr/>
            </a:pPr>
            <a:r>
              <a:rPr lang="en-US" sz="4400" dirty="0">
                <a:ln w="0"/>
                <a:solidFill>
                  <a:srgbClr val="C71A29"/>
                </a:solidFill>
                <a:ea typeface="LNTH-LuoLuoNotangYuanTi 1" pitchFamily="2" charset="-128"/>
                <a:cs typeface="LNTH-LuoLuoNotangYuanTi 1" pitchFamily="2" charset="-128"/>
              </a:rPr>
              <a:t>   </a:t>
            </a:r>
            <a:r>
              <a:rPr lang="vi-VN" sz="4400" dirty="0">
                <a:ln w="0"/>
                <a:solidFill>
                  <a:srgbClr val="C71A29"/>
                </a:solidFill>
                <a:ea typeface="LNTH-LuoLuoNotangYuanTi 1" pitchFamily="2" charset="-128"/>
                <a:cs typeface="LNTH-LuoLuoNotangYuanTi 1" pitchFamily="2" charset="-128"/>
              </a:rPr>
              <a:t>Để tạo mối quan hệ tốt với hàng xóm, em cần chào hỏi, lễ phép với người lớn, quan tâm, thăm hỏi, giúp đỡ những người khó khăn, đau ốm, và có thái độ thân thiện với các bạn hàng xóm.</a:t>
            </a:r>
            <a:endParaRPr kumimoji="0" lang="en-US" sz="4400" b="0" i="0" u="none" strike="noStrike" kern="1200" cap="none" spc="0" normalizeH="0" baseline="0" noProof="0" dirty="0">
              <a:ln w="0"/>
              <a:solidFill>
                <a:srgbClr val="C71A29"/>
              </a:solidFill>
              <a:effectLst/>
              <a:uLnTx/>
              <a:uFillTx/>
              <a:ea typeface="LNTH-LuoLuoNotangYuanTi 1" pitchFamily="2" charset="-128"/>
              <a:cs typeface="LNTH-LuoLuoNotangYuanTi 1" pitchFamily="2" charset="-128"/>
            </a:endParaRPr>
          </a:p>
        </p:txBody>
      </p:sp>
      <p:pic>
        <p:nvPicPr>
          <p:cNvPr id="8" name="Hình ảnh 7">
            <a:extLst>
              <a:ext uri="{FF2B5EF4-FFF2-40B4-BE49-F238E27FC236}">
                <a16:creationId xmlns:a16="http://schemas.microsoft.com/office/drawing/2014/main" id="{FFEF7AE7-4182-24BB-B780-430C3CB6DE5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50132" y="0"/>
            <a:ext cx="1390092" cy="1482558"/>
          </a:xfrm>
          <a:prstGeom prst="rect">
            <a:avLst/>
          </a:prstGeom>
        </p:spPr>
      </p:pic>
      <p:grpSp>
        <p:nvGrpSpPr>
          <p:cNvPr id="9" name="Nhóm 8">
            <a:extLst>
              <a:ext uri="{FF2B5EF4-FFF2-40B4-BE49-F238E27FC236}">
                <a16:creationId xmlns:a16="http://schemas.microsoft.com/office/drawing/2014/main" id="{DA184832-99BF-26B1-2C1C-7E7735C6E9A0}"/>
              </a:ext>
            </a:extLst>
          </p:cNvPr>
          <p:cNvGrpSpPr/>
          <p:nvPr/>
        </p:nvGrpSpPr>
        <p:grpSpPr>
          <a:xfrm>
            <a:off x="2486233" y="1160333"/>
            <a:ext cx="7322564" cy="1058959"/>
            <a:chOff x="2917921" y="1007469"/>
            <a:chExt cx="7322564" cy="1058959"/>
          </a:xfrm>
        </p:grpSpPr>
        <p:sp>
          <p:nvSpPr>
            <p:cNvPr id="11" name="TextBox 12">
              <a:extLst>
                <a:ext uri="{FF2B5EF4-FFF2-40B4-BE49-F238E27FC236}">
                  <a16:creationId xmlns:a16="http://schemas.microsoft.com/office/drawing/2014/main" id="{D98F64F4-B560-133A-9110-5E552F1D2660}"/>
                </a:ext>
              </a:extLst>
            </p:cNvPr>
            <p:cNvSpPr txBox="1"/>
            <p:nvPr/>
          </p:nvSpPr>
          <p:spPr>
            <a:xfrm>
              <a:off x="2917921" y="120465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KẾT LUẬN</a:t>
              </a:r>
            </a:p>
          </p:txBody>
        </p:sp>
        <p:sp>
          <p:nvSpPr>
            <p:cNvPr id="12" name="TextBox 12">
              <a:extLst>
                <a:ext uri="{FF2B5EF4-FFF2-40B4-BE49-F238E27FC236}">
                  <a16:creationId xmlns:a16="http://schemas.microsoft.com/office/drawing/2014/main" id="{E5337DD5-FF11-65F0-2F93-BADFBD307785}"/>
                </a:ext>
              </a:extLst>
            </p:cNvPr>
            <p:cNvSpPr txBox="1"/>
            <p:nvPr/>
          </p:nvSpPr>
          <p:spPr>
            <a:xfrm>
              <a:off x="2990117" y="1007469"/>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0"/>
                  <a:solidFill>
                    <a:srgbClr val="FFC000"/>
                  </a:solidFill>
                  <a:effectLst/>
                  <a:uLnTx/>
                  <a:uFillTx/>
                  <a:ea typeface="LNTH-LuoLuoNotangYuanTi 1" pitchFamily="2" charset="-128"/>
                  <a:cs typeface="LNTH-LuoLuoNotangYuanTi 1" pitchFamily="2" charset="-128"/>
                </a:rPr>
                <a:t>KẾT LUẬN</a:t>
              </a:r>
            </a:p>
          </p:txBody>
        </p:sp>
      </p:grpSp>
      <p:pic>
        <p:nvPicPr>
          <p:cNvPr id="13" name="Hình ảnh 12">
            <a:extLst>
              <a:ext uri="{FF2B5EF4-FFF2-40B4-BE49-F238E27FC236}">
                <a16:creationId xmlns:a16="http://schemas.microsoft.com/office/drawing/2014/main" id="{AF1E7D48-8769-E74D-DE3C-6F1D2207AA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9287460" y="-103728"/>
            <a:ext cx="1390092" cy="1482558"/>
          </a:xfrm>
          <a:prstGeom prst="rect">
            <a:avLst/>
          </a:prstGeom>
        </p:spPr>
      </p:pic>
    </p:spTree>
    <p:extLst>
      <p:ext uri="{BB962C8B-B14F-4D97-AF65-F5344CB8AC3E}">
        <p14:creationId xmlns:p14="http://schemas.microsoft.com/office/powerpoint/2010/main" val="3329638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0D8308D0-400C-1FFE-4BD5-48D314A0B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Lưu Đồ: Thay đổi Tiến Trình 14">
            <a:extLst>
              <a:ext uri="{FF2B5EF4-FFF2-40B4-BE49-F238E27FC236}">
                <a16:creationId xmlns:a16="http://schemas.microsoft.com/office/drawing/2014/main" id="{788D4EB4-94AA-180C-1158-AB21C24407DA}"/>
              </a:ext>
            </a:extLst>
          </p:cNvPr>
          <p:cNvSpPr/>
          <p:nvPr/>
        </p:nvSpPr>
        <p:spPr>
          <a:xfrm>
            <a:off x="141250" y="228375"/>
            <a:ext cx="11909500" cy="1808619"/>
          </a:xfrm>
          <a:custGeom>
            <a:avLst/>
            <a:gdLst>
              <a:gd name="connsiteX0" fmla="*/ 0 w 11909500"/>
              <a:gd name="connsiteY0" fmla="*/ 301437 h 1808619"/>
              <a:gd name="connsiteX1" fmla="*/ 301437 w 11909500"/>
              <a:gd name="connsiteY1" fmla="*/ 0 h 1808619"/>
              <a:gd name="connsiteX2" fmla="*/ 966533 w 11909500"/>
              <a:gd name="connsiteY2" fmla="*/ 0 h 1808619"/>
              <a:gd name="connsiteX3" fmla="*/ 1518562 w 11909500"/>
              <a:gd name="connsiteY3" fmla="*/ 0 h 1808619"/>
              <a:gd name="connsiteX4" fmla="*/ 2409790 w 11909500"/>
              <a:gd name="connsiteY4" fmla="*/ 0 h 1808619"/>
              <a:gd name="connsiteX5" fmla="*/ 3301019 w 11909500"/>
              <a:gd name="connsiteY5" fmla="*/ 0 h 1808619"/>
              <a:gd name="connsiteX6" fmla="*/ 3853048 w 11909500"/>
              <a:gd name="connsiteY6" fmla="*/ 0 h 1808619"/>
              <a:gd name="connsiteX7" fmla="*/ 4744276 w 11909500"/>
              <a:gd name="connsiteY7" fmla="*/ 0 h 1808619"/>
              <a:gd name="connsiteX8" fmla="*/ 5070173 w 11909500"/>
              <a:gd name="connsiteY8" fmla="*/ 0 h 1808619"/>
              <a:gd name="connsiteX9" fmla="*/ 5622203 w 11909500"/>
              <a:gd name="connsiteY9" fmla="*/ 0 h 1808619"/>
              <a:gd name="connsiteX10" fmla="*/ 6400365 w 11909500"/>
              <a:gd name="connsiteY10" fmla="*/ 0 h 1808619"/>
              <a:gd name="connsiteX11" fmla="*/ 6726262 w 11909500"/>
              <a:gd name="connsiteY11" fmla="*/ 0 h 1808619"/>
              <a:gd name="connsiteX12" fmla="*/ 7391357 w 11909500"/>
              <a:gd name="connsiteY12" fmla="*/ 0 h 1808619"/>
              <a:gd name="connsiteX13" fmla="*/ 7830320 w 11909500"/>
              <a:gd name="connsiteY13" fmla="*/ 0 h 1808619"/>
              <a:gd name="connsiteX14" fmla="*/ 8382350 w 11909500"/>
              <a:gd name="connsiteY14" fmla="*/ 0 h 1808619"/>
              <a:gd name="connsiteX15" fmla="*/ 9047446 w 11909500"/>
              <a:gd name="connsiteY15" fmla="*/ 0 h 1808619"/>
              <a:gd name="connsiteX16" fmla="*/ 9486409 w 11909500"/>
              <a:gd name="connsiteY16" fmla="*/ 0 h 1808619"/>
              <a:gd name="connsiteX17" fmla="*/ 10377637 w 11909500"/>
              <a:gd name="connsiteY17" fmla="*/ 0 h 1808619"/>
              <a:gd name="connsiteX18" fmla="*/ 10929666 w 11909500"/>
              <a:gd name="connsiteY18" fmla="*/ 0 h 1808619"/>
              <a:gd name="connsiteX19" fmla="*/ 11608064 w 11909500"/>
              <a:gd name="connsiteY19" fmla="*/ 0 h 1808619"/>
              <a:gd name="connsiteX20" fmla="*/ 11909501 w 11909500"/>
              <a:gd name="connsiteY20" fmla="*/ 301437 h 1808619"/>
              <a:gd name="connsiteX21" fmla="*/ 11909500 w 11909500"/>
              <a:gd name="connsiteY21" fmla="*/ 1507183 h 1808619"/>
              <a:gd name="connsiteX22" fmla="*/ 11608063 w 11909500"/>
              <a:gd name="connsiteY22" fmla="*/ 1808620 h 1808619"/>
              <a:gd name="connsiteX23" fmla="*/ 11169100 w 11909500"/>
              <a:gd name="connsiteY23" fmla="*/ 1808620 h 1808619"/>
              <a:gd name="connsiteX24" fmla="*/ 10843203 w 11909500"/>
              <a:gd name="connsiteY24" fmla="*/ 1808620 h 1808619"/>
              <a:gd name="connsiteX25" fmla="*/ 9951975 w 11909500"/>
              <a:gd name="connsiteY25" fmla="*/ 1808620 h 1808619"/>
              <a:gd name="connsiteX26" fmla="*/ 9286879 w 11909500"/>
              <a:gd name="connsiteY26" fmla="*/ 1808620 h 1808619"/>
              <a:gd name="connsiteX27" fmla="*/ 8621784 w 11909500"/>
              <a:gd name="connsiteY27" fmla="*/ 1808620 h 1808619"/>
              <a:gd name="connsiteX28" fmla="*/ 7843622 w 11909500"/>
              <a:gd name="connsiteY28" fmla="*/ 1808620 h 1808619"/>
              <a:gd name="connsiteX29" fmla="*/ 7178526 w 11909500"/>
              <a:gd name="connsiteY29" fmla="*/ 1808620 h 1808619"/>
              <a:gd name="connsiteX30" fmla="*/ 6852629 w 11909500"/>
              <a:gd name="connsiteY30" fmla="*/ 1808620 h 1808619"/>
              <a:gd name="connsiteX31" fmla="*/ 5961401 w 11909500"/>
              <a:gd name="connsiteY31" fmla="*/ 1808620 h 1808619"/>
              <a:gd name="connsiteX32" fmla="*/ 5183239 w 11909500"/>
              <a:gd name="connsiteY32" fmla="*/ 1808619 h 1808619"/>
              <a:gd name="connsiteX33" fmla="*/ 4744276 w 11909500"/>
              <a:gd name="connsiteY33" fmla="*/ 1808619 h 1808619"/>
              <a:gd name="connsiteX34" fmla="*/ 4192247 w 11909500"/>
              <a:gd name="connsiteY34" fmla="*/ 1808619 h 1808619"/>
              <a:gd name="connsiteX35" fmla="*/ 3866350 w 11909500"/>
              <a:gd name="connsiteY35" fmla="*/ 1808619 h 1808619"/>
              <a:gd name="connsiteX36" fmla="*/ 3201254 w 11909500"/>
              <a:gd name="connsiteY36" fmla="*/ 1808619 h 1808619"/>
              <a:gd name="connsiteX37" fmla="*/ 2762291 w 11909500"/>
              <a:gd name="connsiteY37" fmla="*/ 1808619 h 1808619"/>
              <a:gd name="connsiteX38" fmla="*/ 1871063 w 11909500"/>
              <a:gd name="connsiteY38" fmla="*/ 1808619 h 1808619"/>
              <a:gd name="connsiteX39" fmla="*/ 1092901 w 11909500"/>
              <a:gd name="connsiteY39" fmla="*/ 1808619 h 1808619"/>
              <a:gd name="connsiteX40" fmla="*/ 301437 w 11909500"/>
              <a:gd name="connsiteY40" fmla="*/ 1808619 h 1808619"/>
              <a:gd name="connsiteX41" fmla="*/ 0 w 11909500"/>
              <a:gd name="connsiteY41" fmla="*/ 1507182 h 1808619"/>
              <a:gd name="connsiteX42" fmla="*/ 0 w 11909500"/>
              <a:gd name="connsiteY42" fmla="*/ 928424 h 1808619"/>
              <a:gd name="connsiteX43" fmla="*/ 0 w 11909500"/>
              <a:gd name="connsiteY43" fmla="*/ 301437 h 18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909500" h="1808619" fill="none" extrusionOk="0">
                <a:moveTo>
                  <a:pt x="0" y="301437"/>
                </a:moveTo>
                <a:cubicBezTo>
                  <a:pt x="3331" y="97538"/>
                  <a:pt x="131250" y="3354"/>
                  <a:pt x="301437" y="0"/>
                </a:cubicBezTo>
                <a:cubicBezTo>
                  <a:pt x="473677" y="17118"/>
                  <a:pt x="778592" y="11988"/>
                  <a:pt x="966533" y="0"/>
                </a:cubicBezTo>
                <a:cubicBezTo>
                  <a:pt x="1154474" y="-11988"/>
                  <a:pt x="1242785" y="-24528"/>
                  <a:pt x="1518562" y="0"/>
                </a:cubicBezTo>
                <a:cubicBezTo>
                  <a:pt x="1794339" y="24528"/>
                  <a:pt x="2116204" y="-20894"/>
                  <a:pt x="2409790" y="0"/>
                </a:cubicBezTo>
                <a:cubicBezTo>
                  <a:pt x="2703376" y="20894"/>
                  <a:pt x="2988367" y="27145"/>
                  <a:pt x="3301019" y="0"/>
                </a:cubicBezTo>
                <a:cubicBezTo>
                  <a:pt x="3613671" y="-27145"/>
                  <a:pt x="3738469" y="14274"/>
                  <a:pt x="3853048" y="0"/>
                </a:cubicBezTo>
                <a:cubicBezTo>
                  <a:pt x="3967627" y="-14274"/>
                  <a:pt x="4539993" y="23252"/>
                  <a:pt x="4744276" y="0"/>
                </a:cubicBezTo>
                <a:cubicBezTo>
                  <a:pt x="4948559" y="-23252"/>
                  <a:pt x="4914620" y="-4230"/>
                  <a:pt x="5070173" y="0"/>
                </a:cubicBezTo>
                <a:cubicBezTo>
                  <a:pt x="5225726" y="4230"/>
                  <a:pt x="5380485" y="11683"/>
                  <a:pt x="5622203" y="0"/>
                </a:cubicBezTo>
                <a:cubicBezTo>
                  <a:pt x="5863921" y="-11683"/>
                  <a:pt x="6041549" y="25218"/>
                  <a:pt x="6400365" y="0"/>
                </a:cubicBezTo>
                <a:cubicBezTo>
                  <a:pt x="6759181" y="-25218"/>
                  <a:pt x="6653605" y="1997"/>
                  <a:pt x="6726262" y="0"/>
                </a:cubicBezTo>
                <a:cubicBezTo>
                  <a:pt x="6798919" y="-1997"/>
                  <a:pt x="7063804" y="19606"/>
                  <a:pt x="7391357" y="0"/>
                </a:cubicBezTo>
                <a:cubicBezTo>
                  <a:pt x="7718911" y="-19606"/>
                  <a:pt x="7715362" y="3752"/>
                  <a:pt x="7830320" y="0"/>
                </a:cubicBezTo>
                <a:cubicBezTo>
                  <a:pt x="7945278" y="-3752"/>
                  <a:pt x="8128489" y="5882"/>
                  <a:pt x="8382350" y="0"/>
                </a:cubicBezTo>
                <a:cubicBezTo>
                  <a:pt x="8636211" y="-5882"/>
                  <a:pt x="8771288" y="-32644"/>
                  <a:pt x="9047446" y="0"/>
                </a:cubicBezTo>
                <a:cubicBezTo>
                  <a:pt x="9323604" y="32644"/>
                  <a:pt x="9391967" y="5727"/>
                  <a:pt x="9486409" y="0"/>
                </a:cubicBezTo>
                <a:cubicBezTo>
                  <a:pt x="9580851" y="-5727"/>
                  <a:pt x="9953303" y="-4268"/>
                  <a:pt x="10377637" y="0"/>
                </a:cubicBezTo>
                <a:cubicBezTo>
                  <a:pt x="10801971" y="4268"/>
                  <a:pt x="10757009" y="-17275"/>
                  <a:pt x="10929666" y="0"/>
                </a:cubicBezTo>
                <a:cubicBezTo>
                  <a:pt x="11102323" y="17275"/>
                  <a:pt x="11300370" y="29733"/>
                  <a:pt x="11608064" y="0"/>
                </a:cubicBezTo>
                <a:cubicBezTo>
                  <a:pt x="11805539" y="5214"/>
                  <a:pt x="11936570" y="127069"/>
                  <a:pt x="11909501" y="301437"/>
                </a:cubicBezTo>
                <a:cubicBezTo>
                  <a:pt x="11920952" y="659263"/>
                  <a:pt x="11835694" y="1112887"/>
                  <a:pt x="11909500" y="1507183"/>
                </a:cubicBezTo>
                <a:cubicBezTo>
                  <a:pt x="11903586" y="1671419"/>
                  <a:pt x="11766179" y="1814289"/>
                  <a:pt x="11608063" y="1808620"/>
                </a:cubicBezTo>
                <a:cubicBezTo>
                  <a:pt x="11441531" y="1803399"/>
                  <a:pt x="11370506" y="1815340"/>
                  <a:pt x="11169100" y="1808620"/>
                </a:cubicBezTo>
                <a:cubicBezTo>
                  <a:pt x="10967694" y="1801900"/>
                  <a:pt x="10997896" y="1812163"/>
                  <a:pt x="10843203" y="1808620"/>
                </a:cubicBezTo>
                <a:cubicBezTo>
                  <a:pt x="10688510" y="1805077"/>
                  <a:pt x="10382143" y="1799362"/>
                  <a:pt x="9951975" y="1808620"/>
                </a:cubicBezTo>
                <a:cubicBezTo>
                  <a:pt x="9521807" y="1817878"/>
                  <a:pt x="9449364" y="1801131"/>
                  <a:pt x="9286879" y="1808620"/>
                </a:cubicBezTo>
                <a:cubicBezTo>
                  <a:pt x="9124394" y="1816109"/>
                  <a:pt x="8895749" y="1776902"/>
                  <a:pt x="8621784" y="1808620"/>
                </a:cubicBezTo>
                <a:cubicBezTo>
                  <a:pt x="8347819" y="1840338"/>
                  <a:pt x="8001220" y="1786880"/>
                  <a:pt x="7843622" y="1808620"/>
                </a:cubicBezTo>
                <a:cubicBezTo>
                  <a:pt x="7686024" y="1830360"/>
                  <a:pt x="7382788" y="1790807"/>
                  <a:pt x="7178526" y="1808620"/>
                </a:cubicBezTo>
                <a:cubicBezTo>
                  <a:pt x="6974264" y="1826433"/>
                  <a:pt x="6939987" y="1818290"/>
                  <a:pt x="6852629" y="1808620"/>
                </a:cubicBezTo>
                <a:cubicBezTo>
                  <a:pt x="6765271" y="1798950"/>
                  <a:pt x="6249198" y="1831899"/>
                  <a:pt x="5961401" y="1808620"/>
                </a:cubicBezTo>
                <a:cubicBezTo>
                  <a:pt x="5673604" y="1785341"/>
                  <a:pt x="5539275" y="1795051"/>
                  <a:pt x="5183239" y="1808619"/>
                </a:cubicBezTo>
                <a:cubicBezTo>
                  <a:pt x="4827203" y="1822187"/>
                  <a:pt x="4882355" y="1814414"/>
                  <a:pt x="4744276" y="1808619"/>
                </a:cubicBezTo>
                <a:cubicBezTo>
                  <a:pt x="4606197" y="1802824"/>
                  <a:pt x="4367548" y="1834687"/>
                  <a:pt x="4192247" y="1808619"/>
                </a:cubicBezTo>
                <a:cubicBezTo>
                  <a:pt x="4016946" y="1782551"/>
                  <a:pt x="4011699" y="1820786"/>
                  <a:pt x="3866350" y="1808619"/>
                </a:cubicBezTo>
                <a:cubicBezTo>
                  <a:pt x="3721001" y="1796452"/>
                  <a:pt x="3529575" y="1811019"/>
                  <a:pt x="3201254" y="1808619"/>
                </a:cubicBezTo>
                <a:cubicBezTo>
                  <a:pt x="2872933" y="1806219"/>
                  <a:pt x="2937159" y="1788433"/>
                  <a:pt x="2762291" y="1808619"/>
                </a:cubicBezTo>
                <a:cubicBezTo>
                  <a:pt x="2587423" y="1828805"/>
                  <a:pt x="2152605" y="1805591"/>
                  <a:pt x="1871063" y="1808619"/>
                </a:cubicBezTo>
                <a:cubicBezTo>
                  <a:pt x="1589521" y="1811647"/>
                  <a:pt x="1358464" y="1812514"/>
                  <a:pt x="1092901" y="1808619"/>
                </a:cubicBezTo>
                <a:cubicBezTo>
                  <a:pt x="827338" y="1804724"/>
                  <a:pt x="548257" y="1842426"/>
                  <a:pt x="301437" y="1808619"/>
                </a:cubicBezTo>
                <a:cubicBezTo>
                  <a:pt x="159055" y="1812414"/>
                  <a:pt x="18048" y="1697068"/>
                  <a:pt x="0" y="1507182"/>
                </a:cubicBezTo>
                <a:cubicBezTo>
                  <a:pt x="13275" y="1330319"/>
                  <a:pt x="15772" y="1086737"/>
                  <a:pt x="0" y="928424"/>
                </a:cubicBezTo>
                <a:cubicBezTo>
                  <a:pt x="-15772" y="770111"/>
                  <a:pt x="-2919" y="600337"/>
                  <a:pt x="0" y="301437"/>
                </a:cubicBezTo>
                <a:close/>
              </a:path>
              <a:path w="11909500" h="1808619" stroke="0" extrusionOk="0">
                <a:moveTo>
                  <a:pt x="0" y="301437"/>
                </a:moveTo>
                <a:cubicBezTo>
                  <a:pt x="5596" y="136973"/>
                  <a:pt x="131261" y="-21294"/>
                  <a:pt x="301437" y="0"/>
                </a:cubicBezTo>
                <a:cubicBezTo>
                  <a:pt x="423861" y="-3506"/>
                  <a:pt x="647280" y="-4079"/>
                  <a:pt x="740400" y="0"/>
                </a:cubicBezTo>
                <a:cubicBezTo>
                  <a:pt x="833520" y="4079"/>
                  <a:pt x="984063" y="-4777"/>
                  <a:pt x="1179363" y="0"/>
                </a:cubicBezTo>
                <a:cubicBezTo>
                  <a:pt x="1374663" y="4777"/>
                  <a:pt x="1786316" y="-30285"/>
                  <a:pt x="1957525" y="0"/>
                </a:cubicBezTo>
                <a:cubicBezTo>
                  <a:pt x="2128734" y="30285"/>
                  <a:pt x="2547977" y="-7875"/>
                  <a:pt x="2848754" y="0"/>
                </a:cubicBezTo>
                <a:cubicBezTo>
                  <a:pt x="3149531" y="7875"/>
                  <a:pt x="3361667" y="-26737"/>
                  <a:pt x="3513849" y="0"/>
                </a:cubicBezTo>
                <a:cubicBezTo>
                  <a:pt x="3666031" y="26737"/>
                  <a:pt x="3851951" y="3387"/>
                  <a:pt x="4065879" y="0"/>
                </a:cubicBezTo>
                <a:cubicBezTo>
                  <a:pt x="4279807" y="-3387"/>
                  <a:pt x="4231520" y="1582"/>
                  <a:pt x="4391776" y="0"/>
                </a:cubicBezTo>
                <a:cubicBezTo>
                  <a:pt x="4552032" y="-1582"/>
                  <a:pt x="4895597" y="27991"/>
                  <a:pt x="5056871" y="0"/>
                </a:cubicBezTo>
                <a:cubicBezTo>
                  <a:pt x="5218146" y="-27991"/>
                  <a:pt x="5417726" y="-18529"/>
                  <a:pt x="5721967" y="0"/>
                </a:cubicBezTo>
                <a:cubicBezTo>
                  <a:pt x="6026208" y="18529"/>
                  <a:pt x="5981821" y="12781"/>
                  <a:pt x="6160930" y="0"/>
                </a:cubicBezTo>
                <a:cubicBezTo>
                  <a:pt x="6340039" y="-12781"/>
                  <a:pt x="6349345" y="-11967"/>
                  <a:pt x="6486827" y="0"/>
                </a:cubicBezTo>
                <a:cubicBezTo>
                  <a:pt x="6624309" y="11967"/>
                  <a:pt x="6719401" y="-14629"/>
                  <a:pt x="6812724" y="0"/>
                </a:cubicBezTo>
                <a:cubicBezTo>
                  <a:pt x="6906047" y="14629"/>
                  <a:pt x="7429780" y="-19809"/>
                  <a:pt x="7703952" y="0"/>
                </a:cubicBezTo>
                <a:cubicBezTo>
                  <a:pt x="7978124" y="19809"/>
                  <a:pt x="7991758" y="-15655"/>
                  <a:pt x="8255982" y="0"/>
                </a:cubicBezTo>
                <a:cubicBezTo>
                  <a:pt x="8520206" y="15655"/>
                  <a:pt x="8498442" y="-7899"/>
                  <a:pt x="8694945" y="0"/>
                </a:cubicBezTo>
                <a:cubicBezTo>
                  <a:pt x="8891448" y="7899"/>
                  <a:pt x="9213954" y="-11570"/>
                  <a:pt x="9360041" y="0"/>
                </a:cubicBezTo>
                <a:cubicBezTo>
                  <a:pt x="9506128" y="11570"/>
                  <a:pt x="9792777" y="-26336"/>
                  <a:pt x="9912070" y="0"/>
                </a:cubicBezTo>
                <a:cubicBezTo>
                  <a:pt x="10031363" y="26336"/>
                  <a:pt x="10162914" y="-16102"/>
                  <a:pt x="10237967" y="0"/>
                </a:cubicBezTo>
                <a:cubicBezTo>
                  <a:pt x="10313020" y="16102"/>
                  <a:pt x="10827737" y="-1993"/>
                  <a:pt x="11016129" y="0"/>
                </a:cubicBezTo>
                <a:cubicBezTo>
                  <a:pt x="11204521" y="1993"/>
                  <a:pt x="11340355" y="-22575"/>
                  <a:pt x="11608064" y="0"/>
                </a:cubicBezTo>
                <a:cubicBezTo>
                  <a:pt x="11759140" y="-23283"/>
                  <a:pt x="11903932" y="139651"/>
                  <a:pt x="11909501" y="301437"/>
                </a:cubicBezTo>
                <a:cubicBezTo>
                  <a:pt x="11894221" y="697096"/>
                  <a:pt x="11925563" y="1122198"/>
                  <a:pt x="11909500" y="1507183"/>
                </a:cubicBezTo>
                <a:cubicBezTo>
                  <a:pt x="11948791" y="1676791"/>
                  <a:pt x="11762430" y="1842635"/>
                  <a:pt x="11608063" y="1808620"/>
                </a:cubicBezTo>
                <a:cubicBezTo>
                  <a:pt x="11381172" y="1829081"/>
                  <a:pt x="11213818" y="1807123"/>
                  <a:pt x="10942967" y="1808620"/>
                </a:cubicBezTo>
                <a:cubicBezTo>
                  <a:pt x="10672116" y="1810117"/>
                  <a:pt x="10726969" y="1824119"/>
                  <a:pt x="10617070" y="1808620"/>
                </a:cubicBezTo>
                <a:cubicBezTo>
                  <a:pt x="10507171" y="1793121"/>
                  <a:pt x="10302669" y="1829674"/>
                  <a:pt x="10065041" y="1808620"/>
                </a:cubicBezTo>
                <a:cubicBezTo>
                  <a:pt x="9827413" y="1787566"/>
                  <a:pt x="9788182" y="1807600"/>
                  <a:pt x="9513012" y="1808620"/>
                </a:cubicBezTo>
                <a:cubicBezTo>
                  <a:pt x="9237842" y="1809640"/>
                  <a:pt x="8805473" y="1802660"/>
                  <a:pt x="8621784" y="1808620"/>
                </a:cubicBezTo>
                <a:cubicBezTo>
                  <a:pt x="8438095" y="1814580"/>
                  <a:pt x="8164652" y="1794331"/>
                  <a:pt x="7843622" y="1808620"/>
                </a:cubicBezTo>
                <a:cubicBezTo>
                  <a:pt x="7522592" y="1822909"/>
                  <a:pt x="7381564" y="1819659"/>
                  <a:pt x="6952393" y="1808620"/>
                </a:cubicBezTo>
                <a:cubicBezTo>
                  <a:pt x="6523222" y="1797581"/>
                  <a:pt x="6411995" y="1823266"/>
                  <a:pt x="6174232" y="1808620"/>
                </a:cubicBezTo>
                <a:cubicBezTo>
                  <a:pt x="5936469" y="1793973"/>
                  <a:pt x="5860920" y="1819447"/>
                  <a:pt x="5735268" y="1808619"/>
                </a:cubicBezTo>
                <a:cubicBezTo>
                  <a:pt x="5609616" y="1797792"/>
                  <a:pt x="5158098" y="1782696"/>
                  <a:pt x="4957107" y="1808619"/>
                </a:cubicBezTo>
                <a:cubicBezTo>
                  <a:pt x="4756116" y="1834542"/>
                  <a:pt x="4577324" y="1798338"/>
                  <a:pt x="4292011" y="1808619"/>
                </a:cubicBezTo>
                <a:cubicBezTo>
                  <a:pt x="4006698" y="1818900"/>
                  <a:pt x="3596089" y="1793166"/>
                  <a:pt x="3400783" y="1808619"/>
                </a:cubicBezTo>
                <a:cubicBezTo>
                  <a:pt x="3205477" y="1824072"/>
                  <a:pt x="3091681" y="1793509"/>
                  <a:pt x="2848753" y="1808619"/>
                </a:cubicBezTo>
                <a:cubicBezTo>
                  <a:pt x="2605825" y="1823730"/>
                  <a:pt x="2666678" y="1816389"/>
                  <a:pt x="2522856" y="1808619"/>
                </a:cubicBezTo>
                <a:cubicBezTo>
                  <a:pt x="2379034" y="1800849"/>
                  <a:pt x="2265283" y="1788596"/>
                  <a:pt x="2083893" y="1808619"/>
                </a:cubicBezTo>
                <a:cubicBezTo>
                  <a:pt x="1902503" y="1828642"/>
                  <a:pt x="1789861" y="1804443"/>
                  <a:pt x="1644930" y="1808619"/>
                </a:cubicBezTo>
                <a:cubicBezTo>
                  <a:pt x="1499999" y="1812795"/>
                  <a:pt x="1302883" y="1810893"/>
                  <a:pt x="979835" y="1808619"/>
                </a:cubicBezTo>
                <a:cubicBezTo>
                  <a:pt x="656788" y="1806345"/>
                  <a:pt x="556909" y="1774787"/>
                  <a:pt x="301437" y="1808619"/>
                </a:cubicBezTo>
                <a:cubicBezTo>
                  <a:pt x="154029" y="1821540"/>
                  <a:pt x="1418" y="1693002"/>
                  <a:pt x="0" y="1507182"/>
                </a:cubicBezTo>
                <a:cubicBezTo>
                  <a:pt x="14568" y="1214595"/>
                  <a:pt x="12545" y="1058166"/>
                  <a:pt x="0" y="916367"/>
                </a:cubicBezTo>
                <a:cubicBezTo>
                  <a:pt x="-12545" y="774569"/>
                  <a:pt x="-1261" y="473688"/>
                  <a:pt x="0" y="301437"/>
                </a:cubicBezTo>
                <a:close/>
              </a:path>
            </a:pathLst>
          </a:custGeom>
          <a:ln w="38100">
            <a:solidFill>
              <a:srgbClr val="925743"/>
            </a:solidFill>
            <a:prstDash val="dash"/>
            <a:extLst>
              <a:ext uri="{C807C97D-BFC1-408E-A445-0C87EB9F89A2}">
                <ask:lineSketchStyleProps xmlns:ask="http://schemas.microsoft.com/office/drawing/2018/sketchyshapes" sd="224309558">
                  <a:prstGeom prst="flowChartAlternateProcess">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vi-VN" sz="60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Hoạt động 2: Kể về một người hàng xóm nhà em</a:t>
            </a:r>
            <a:endParaRPr kumimoji="0" lang="en-US" sz="60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Hình ảnh 2" descr="Ảnh có chứa văn bản, đồ chơi, búp bê, đồ họa véc-tơ&#10;&#10;Mô tả được tạo tự động">
            <a:extLst>
              <a:ext uri="{FF2B5EF4-FFF2-40B4-BE49-F238E27FC236}">
                <a16:creationId xmlns:a16="http://schemas.microsoft.com/office/drawing/2014/main" id="{050EEEA0-250C-2BB1-AF3C-25DEC7D037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630" b="89907" l="20052" r="83854">
                        <a14:foregroundMark x1="20469" y1="34630" x2="20156" y2="34444"/>
                        <a14:foregroundMark x1="31458" y1="31667" x2="34792" y2="38056"/>
                        <a14:foregroundMark x1="33490" y1="35648" x2="32813" y2="39167"/>
                        <a14:foregroundMark x1="22708" y1="52315" x2="23854" y2="54722"/>
                        <a14:foregroundMark x1="25521" y1="70833" x2="23385" y2="73241"/>
                        <a14:foregroundMark x1="52812" y1="35185" x2="50365" y2="63056"/>
                        <a14:foregroundMark x1="50365" y1="63056" x2="50365" y2="63056"/>
                        <a14:foregroundMark x1="49167" y1="66667" x2="52031" y2="71019"/>
                        <a14:foregroundMark x1="45000" y1="86574" x2="44427" y2="86574"/>
                        <a14:foregroundMark x1="57969" y1="85741" x2="58073" y2="84815"/>
                        <a14:foregroundMark x1="44792" y1="89907" x2="44792" y2="89907"/>
                        <a14:foregroundMark x1="45208" y1="89167" x2="45208" y2="89167"/>
                        <a14:foregroundMark x1="21823" y1="51111" x2="21823" y2="51111"/>
                        <a14:foregroundMark x1="22500" y1="74259" x2="22500" y2="74259"/>
                        <a14:foregroundMark x1="71771" y1="20741" x2="77552" y2="42500"/>
                        <a14:foregroundMark x1="77552" y1="42500" x2="77344" y2="42593"/>
                        <a14:foregroundMark x1="74010" y1="53889" x2="70729" y2="58704"/>
                        <a14:foregroundMark x1="70729" y1="58704" x2="70729" y2="58889"/>
                        <a14:foregroundMark x1="59427" y1="86389" x2="59427" y2="86389"/>
                      </a14:backgroundRemoval>
                    </a14:imgEffect>
                  </a14:imgLayer>
                </a14:imgProps>
              </a:ext>
              <a:ext uri="{28A0092B-C50C-407E-A947-70E740481C1C}">
                <a14:useLocalDpi xmlns:a14="http://schemas.microsoft.com/office/drawing/2010/main" val="0"/>
              </a:ext>
            </a:extLst>
          </a:blip>
          <a:srcRect l="12537" t="5971" r="8097" b="5870"/>
          <a:stretch/>
        </p:blipFill>
        <p:spPr>
          <a:xfrm>
            <a:off x="1919785" y="1867579"/>
            <a:ext cx="8352430" cy="5218796"/>
          </a:xfrm>
          <a:prstGeom prst="rect">
            <a:avLst/>
          </a:prstGeom>
        </p:spPr>
      </p:pic>
    </p:spTree>
    <p:extLst>
      <p:ext uri="{BB962C8B-B14F-4D97-AF65-F5344CB8AC3E}">
        <p14:creationId xmlns:p14="http://schemas.microsoft.com/office/powerpoint/2010/main" val="38732938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0D8308D0-400C-1FFE-4BD5-48D314A0B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Hình ảnh 8">
            <a:extLst>
              <a:ext uri="{FF2B5EF4-FFF2-40B4-BE49-F238E27FC236}">
                <a16:creationId xmlns:a16="http://schemas.microsoft.com/office/drawing/2014/main" id="{4595910C-3405-1DEB-600C-22C29B00BC0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67" b="93704" l="12083" r="73750">
                        <a14:foregroundMark x1="28333" y1="18241" x2="21354" y2="17222"/>
                        <a14:foregroundMark x1="17031" y1="17500" x2="20938" y2="18056"/>
                        <a14:foregroundMark x1="32344" y1="18611" x2="37865" y2="18611"/>
                        <a14:foregroundMark x1="37865" y1="18611" x2="40208" y2="19259"/>
                        <a14:foregroundMark x1="32552" y1="17037" x2="32552" y2="17037"/>
                        <a14:foregroundMark x1="15990" y1="16481" x2="15990" y2="16481"/>
                        <a14:foregroundMark x1="13333" y1="89537" x2="13333" y2="89537"/>
                        <a14:foregroundMark x1="13646" y1="91296" x2="13646" y2="91296"/>
                        <a14:foregroundMark x1="72448" y1="61667" x2="72448" y2="61667"/>
                        <a14:foregroundMark x1="67708" y1="93704" x2="67708" y2="93704"/>
                        <a14:foregroundMark x1="73073" y1="62870" x2="73073" y2="62870"/>
                        <a14:foregroundMark x1="32240" y1="16019" x2="32240" y2="16019"/>
                        <a14:foregroundMark x1="15469" y1="14259" x2="15469" y2="14259"/>
                        <a14:foregroundMark x1="12083" y1="89074" x2="12083" y2="89074"/>
                        <a14:backgroundMark x1="37604" y1="61667" x2="39948" y2="66852"/>
                        <a14:backgroundMark x1="39427" y1="35926" x2="43438" y2="45556"/>
                        <a14:backgroundMark x1="33021" y1="66852" x2="40417" y2="73333"/>
                        <a14:backgroundMark x1="32240" y1="48889" x2="32240" y2="53704"/>
                        <a14:backgroundMark x1="32135" y1="27222" x2="32135" y2="27222"/>
                        <a14:backgroundMark x1="32344" y1="24630" x2="32708" y2="31019"/>
                        <a14:backgroundMark x1="46563" y1="27037" x2="46458" y2="30370"/>
                      </a14:backgroundRemoval>
                    </a14:imgEffect>
                  </a14:imgLayer>
                </a14:imgProps>
              </a:ext>
              <a:ext uri="{28A0092B-C50C-407E-A947-70E740481C1C}">
                <a14:useLocalDpi xmlns:a14="http://schemas.microsoft.com/office/drawing/2010/main" val="0"/>
              </a:ext>
            </a:extLst>
          </a:blip>
          <a:srcRect l="4845" t="8410" r="18309" b="1846"/>
          <a:stretch/>
        </p:blipFill>
        <p:spPr>
          <a:xfrm>
            <a:off x="-764270" y="1910691"/>
            <a:ext cx="8133722" cy="5343098"/>
          </a:xfrm>
          <a:prstGeom prst="rect">
            <a:avLst/>
          </a:prstGeom>
        </p:spPr>
      </p:pic>
      <p:pic>
        <p:nvPicPr>
          <p:cNvPr id="10" name="Hình ảnh 9">
            <a:extLst>
              <a:ext uri="{FF2B5EF4-FFF2-40B4-BE49-F238E27FC236}">
                <a16:creationId xmlns:a16="http://schemas.microsoft.com/office/drawing/2014/main" id="{AF9FFFB7-E53F-B70D-982B-1D1EDFA37B9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6852" b="89167" l="26563" r="70990">
                        <a14:foregroundMark x1="27240" y1="80370" x2="26563" y2="80093"/>
                        <a14:foregroundMark x1="32656" y1="16852" x2="32760" y2="19167"/>
                        <a14:foregroundMark x1="46667" y1="19630" x2="46823" y2="22315"/>
                        <a14:backgroundMark x1="50677" y1="57963" x2="49010" y2="58148"/>
                        <a14:backgroundMark x1="46198" y1="23981" x2="46198" y2="23981"/>
                        <a14:backgroundMark x1="47344" y1="23056" x2="45938" y2="23056"/>
                      </a14:backgroundRemoval>
                    </a14:imgEffect>
                  </a14:imgLayer>
                </a14:imgProps>
              </a:ext>
              <a:ext uri="{28A0092B-C50C-407E-A947-70E740481C1C}">
                <a14:useLocalDpi xmlns:a14="http://schemas.microsoft.com/office/drawing/2010/main" val="0"/>
              </a:ext>
            </a:extLst>
          </a:blip>
          <a:srcRect l="21936" t="23310" r="47505" b="9792"/>
          <a:stretch/>
        </p:blipFill>
        <p:spPr>
          <a:xfrm rot="166858" flipH="1">
            <a:off x="1403102" y="2679818"/>
            <a:ext cx="3234519" cy="3982872"/>
          </a:xfrm>
          <a:prstGeom prst="rect">
            <a:avLst/>
          </a:prstGeom>
        </p:spPr>
      </p:pic>
      <p:pic>
        <p:nvPicPr>
          <p:cNvPr id="11" name="Hình ảnh 10">
            <a:extLst>
              <a:ext uri="{FF2B5EF4-FFF2-40B4-BE49-F238E27FC236}">
                <a16:creationId xmlns:a16="http://schemas.microsoft.com/office/drawing/2014/main" id="{AEC256FF-E2DB-6141-1102-1E2D3579158E}"/>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6852" b="89167" l="26563" r="70990">
                        <a14:foregroundMark x1="27240" y1="80370" x2="26563" y2="80093"/>
                        <a14:foregroundMark x1="32656" y1="16852" x2="32760" y2="19167"/>
                        <a14:foregroundMark x1="56979" y1="53333" x2="59427" y2="59352"/>
                        <a14:foregroundMark x1="48854" y1="58889" x2="48854" y2="58889"/>
                        <a14:backgroundMark x1="48646" y1="43704" x2="47865" y2="43333"/>
                        <a14:backgroundMark x1="46302" y1="31111" x2="46667" y2="34352"/>
                        <a14:backgroundMark x1="46302" y1="22685" x2="46302" y2="22685"/>
                        <a14:backgroundMark x1="46406" y1="22685" x2="46927" y2="22685"/>
                        <a14:backgroundMark x1="47344" y1="22407" x2="46198" y2="20370"/>
                      </a14:backgroundRemoval>
                    </a14:imgEffect>
                  </a14:imgLayer>
                </a14:imgProps>
              </a:ext>
              <a:ext uri="{28A0092B-C50C-407E-A947-70E740481C1C}">
                <a14:useLocalDpi xmlns:a14="http://schemas.microsoft.com/office/drawing/2010/main" val="0"/>
              </a:ext>
            </a:extLst>
          </a:blip>
          <a:srcRect l="45914" t="21056" r="32032" b="9792"/>
          <a:stretch/>
        </p:blipFill>
        <p:spPr>
          <a:xfrm>
            <a:off x="3808728" y="2638853"/>
            <a:ext cx="2334327" cy="4117075"/>
          </a:xfrm>
          <a:prstGeom prst="rect">
            <a:avLst/>
          </a:prstGeom>
        </p:spPr>
      </p:pic>
      <p:sp>
        <p:nvSpPr>
          <p:cNvPr id="15" name="Lưu Đồ: Thay đổi Tiến Trình 14">
            <a:extLst>
              <a:ext uri="{FF2B5EF4-FFF2-40B4-BE49-F238E27FC236}">
                <a16:creationId xmlns:a16="http://schemas.microsoft.com/office/drawing/2014/main" id="{788D4EB4-94AA-180C-1158-AB21C24407DA}"/>
              </a:ext>
            </a:extLst>
          </p:cNvPr>
          <p:cNvSpPr/>
          <p:nvPr/>
        </p:nvSpPr>
        <p:spPr>
          <a:xfrm>
            <a:off x="5924551" y="1470680"/>
            <a:ext cx="6134100" cy="5215870"/>
          </a:xfrm>
          <a:custGeom>
            <a:avLst/>
            <a:gdLst>
              <a:gd name="connsiteX0" fmla="*/ 0 w 5138495"/>
              <a:gd name="connsiteY0" fmla="*/ 588691 h 3532147"/>
              <a:gd name="connsiteX1" fmla="*/ 588691 w 5138495"/>
              <a:gd name="connsiteY1" fmla="*/ 0 h 3532147"/>
              <a:gd name="connsiteX2" fmla="*/ 1169654 w 5138495"/>
              <a:gd name="connsiteY2" fmla="*/ 0 h 3532147"/>
              <a:gd name="connsiteX3" fmla="*/ 1909062 w 5138495"/>
              <a:gd name="connsiteY3" fmla="*/ 0 h 3532147"/>
              <a:gd name="connsiteX4" fmla="*/ 2450414 w 5138495"/>
              <a:gd name="connsiteY4" fmla="*/ 0 h 3532147"/>
              <a:gd name="connsiteX5" fmla="*/ 3031377 w 5138495"/>
              <a:gd name="connsiteY5" fmla="*/ 0 h 3532147"/>
              <a:gd name="connsiteX6" fmla="*/ 3691563 w 5138495"/>
              <a:gd name="connsiteY6" fmla="*/ 0 h 3532147"/>
              <a:gd name="connsiteX7" fmla="*/ 4549804 w 5138495"/>
              <a:gd name="connsiteY7" fmla="*/ 0 h 3532147"/>
              <a:gd name="connsiteX8" fmla="*/ 5138495 w 5138495"/>
              <a:gd name="connsiteY8" fmla="*/ 588691 h 3532147"/>
              <a:gd name="connsiteX9" fmla="*/ 5138495 w 5138495"/>
              <a:gd name="connsiteY9" fmla="*/ 1177382 h 3532147"/>
              <a:gd name="connsiteX10" fmla="*/ 5138495 w 5138495"/>
              <a:gd name="connsiteY10" fmla="*/ 1718978 h 3532147"/>
              <a:gd name="connsiteX11" fmla="*/ 5138495 w 5138495"/>
              <a:gd name="connsiteY11" fmla="*/ 2237027 h 3532147"/>
              <a:gd name="connsiteX12" fmla="*/ 5138495 w 5138495"/>
              <a:gd name="connsiteY12" fmla="*/ 2943456 h 3532147"/>
              <a:gd name="connsiteX13" fmla="*/ 4549804 w 5138495"/>
              <a:gd name="connsiteY13" fmla="*/ 3532147 h 3532147"/>
              <a:gd name="connsiteX14" fmla="*/ 4008452 w 5138495"/>
              <a:gd name="connsiteY14" fmla="*/ 3532147 h 3532147"/>
              <a:gd name="connsiteX15" fmla="*/ 3308655 w 5138495"/>
              <a:gd name="connsiteY15" fmla="*/ 3532147 h 3532147"/>
              <a:gd name="connsiteX16" fmla="*/ 2688081 w 5138495"/>
              <a:gd name="connsiteY16" fmla="*/ 3532147 h 3532147"/>
              <a:gd name="connsiteX17" fmla="*/ 2027895 w 5138495"/>
              <a:gd name="connsiteY17" fmla="*/ 3532147 h 3532147"/>
              <a:gd name="connsiteX18" fmla="*/ 1328099 w 5138495"/>
              <a:gd name="connsiteY18" fmla="*/ 3532147 h 3532147"/>
              <a:gd name="connsiteX19" fmla="*/ 588691 w 5138495"/>
              <a:gd name="connsiteY19" fmla="*/ 3532147 h 3532147"/>
              <a:gd name="connsiteX20" fmla="*/ 0 w 5138495"/>
              <a:gd name="connsiteY20" fmla="*/ 2943456 h 3532147"/>
              <a:gd name="connsiteX21" fmla="*/ 0 w 5138495"/>
              <a:gd name="connsiteY21" fmla="*/ 2354765 h 3532147"/>
              <a:gd name="connsiteX22" fmla="*/ 0 w 5138495"/>
              <a:gd name="connsiteY22" fmla="*/ 1813169 h 3532147"/>
              <a:gd name="connsiteX23" fmla="*/ 0 w 5138495"/>
              <a:gd name="connsiteY23" fmla="*/ 1224478 h 3532147"/>
              <a:gd name="connsiteX24" fmla="*/ 0 w 5138495"/>
              <a:gd name="connsiteY24" fmla="*/ 588691 h 353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8495" h="3532147" fill="none" extrusionOk="0">
                <a:moveTo>
                  <a:pt x="0" y="588691"/>
                </a:moveTo>
                <a:cubicBezTo>
                  <a:pt x="-1702" y="254564"/>
                  <a:pt x="213268" y="14211"/>
                  <a:pt x="588691" y="0"/>
                </a:cubicBezTo>
                <a:cubicBezTo>
                  <a:pt x="850989" y="5763"/>
                  <a:pt x="893400" y="132"/>
                  <a:pt x="1169654" y="0"/>
                </a:cubicBezTo>
                <a:cubicBezTo>
                  <a:pt x="1445908" y="-132"/>
                  <a:pt x="1574383" y="-27512"/>
                  <a:pt x="1909062" y="0"/>
                </a:cubicBezTo>
                <a:cubicBezTo>
                  <a:pt x="2243741" y="27512"/>
                  <a:pt x="2260545" y="-8203"/>
                  <a:pt x="2450414" y="0"/>
                </a:cubicBezTo>
                <a:cubicBezTo>
                  <a:pt x="2640283" y="8203"/>
                  <a:pt x="2819804" y="10304"/>
                  <a:pt x="3031377" y="0"/>
                </a:cubicBezTo>
                <a:cubicBezTo>
                  <a:pt x="3242950" y="-10304"/>
                  <a:pt x="3461053" y="30146"/>
                  <a:pt x="3691563" y="0"/>
                </a:cubicBezTo>
                <a:cubicBezTo>
                  <a:pt x="3922073" y="-30146"/>
                  <a:pt x="4124659" y="-36087"/>
                  <a:pt x="4549804" y="0"/>
                </a:cubicBezTo>
                <a:cubicBezTo>
                  <a:pt x="4876971" y="-40790"/>
                  <a:pt x="5168266" y="226151"/>
                  <a:pt x="5138495" y="588691"/>
                </a:cubicBezTo>
                <a:cubicBezTo>
                  <a:pt x="5125704" y="821264"/>
                  <a:pt x="5160431" y="931236"/>
                  <a:pt x="5138495" y="1177382"/>
                </a:cubicBezTo>
                <a:cubicBezTo>
                  <a:pt x="5116559" y="1423528"/>
                  <a:pt x="5152111" y="1485529"/>
                  <a:pt x="5138495" y="1718978"/>
                </a:cubicBezTo>
                <a:cubicBezTo>
                  <a:pt x="5124879" y="1952427"/>
                  <a:pt x="5142854" y="2028950"/>
                  <a:pt x="5138495" y="2237027"/>
                </a:cubicBezTo>
                <a:cubicBezTo>
                  <a:pt x="5134136" y="2445104"/>
                  <a:pt x="5117990" y="2702746"/>
                  <a:pt x="5138495" y="2943456"/>
                </a:cubicBezTo>
                <a:cubicBezTo>
                  <a:pt x="5111312" y="3257096"/>
                  <a:pt x="4949308" y="3533691"/>
                  <a:pt x="4549804" y="3532147"/>
                </a:cubicBezTo>
                <a:cubicBezTo>
                  <a:pt x="4349055" y="3535158"/>
                  <a:pt x="4262480" y="3516276"/>
                  <a:pt x="4008452" y="3532147"/>
                </a:cubicBezTo>
                <a:cubicBezTo>
                  <a:pt x="3754424" y="3548018"/>
                  <a:pt x="3511223" y="3508351"/>
                  <a:pt x="3308655" y="3532147"/>
                </a:cubicBezTo>
                <a:cubicBezTo>
                  <a:pt x="3106087" y="3555943"/>
                  <a:pt x="2829470" y="3526085"/>
                  <a:pt x="2688081" y="3532147"/>
                </a:cubicBezTo>
                <a:cubicBezTo>
                  <a:pt x="2546692" y="3538209"/>
                  <a:pt x="2235935" y="3512128"/>
                  <a:pt x="2027895" y="3532147"/>
                </a:cubicBezTo>
                <a:cubicBezTo>
                  <a:pt x="1819855" y="3552166"/>
                  <a:pt x="1473294" y="3503825"/>
                  <a:pt x="1328099" y="3532147"/>
                </a:cubicBezTo>
                <a:cubicBezTo>
                  <a:pt x="1182904" y="3560469"/>
                  <a:pt x="912149" y="3538767"/>
                  <a:pt x="588691" y="3532147"/>
                </a:cubicBezTo>
                <a:cubicBezTo>
                  <a:pt x="276238" y="3529517"/>
                  <a:pt x="-43120" y="3207158"/>
                  <a:pt x="0" y="2943456"/>
                </a:cubicBezTo>
                <a:cubicBezTo>
                  <a:pt x="12829" y="2773118"/>
                  <a:pt x="28922" y="2496674"/>
                  <a:pt x="0" y="2354765"/>
                </a:cubicBezTo>
                <a:cubicBezTo>
                  <a:pt x="-28922" y="2212856"/>
                  <a:pt x="8378" y="2069249"/>
                  <a:pt x="0" y="1813169"/>
                </a:cubicBezTo>
                <a:cubicBezTo>
                  <a:pt x="-8378" y="1557089"/>
                  <a:pt x="21251" y="1494442"/>
                  <a:pt x="0" y="1224478"/>
                </a:cubicBezTo>
                <a:cubicBezTo>
                  <a:pt x="-21251" y="954514"/>
                  <a:pt x="-31008" y="874375"/>
                  <a:pt x="0" y="588691"/>
                </a:cubicBezTo>
                <a:close/>
              </a:path>
              <a:path w="5138495" h="3532147" stroke="0" extrusionOk="0">
                <a:moveTo>
                  <a:pt x="0" y="588691"/>
                </a:moveTo>
                <a:cubicBezTo>
                  <a:pt x="15014" y="268972"/>
                  <a:pt x="252065" y="-66248"/>
                  <a:pt x="588691" y="0"/>
                </a:cubicBezTo>
                <a:cubicBezTo>
                  <a:pt x="872304" y="28595"/>
                  <a:pt x="980167" y="-24140"/>
                  <a:pt x="1169654" y="0"/>
                </a:cubicBezTo>
                <a:cubicBezTo>
                  <a:pt x="1359141" y="24140"/>
                  <a:pt x="1521398" y="-4333"/>
                  <a:pt x="1750617" y="0"/>
                </a:cubicBezTo>
                <a:cubicBezTo>
                  <a:pt x="1979836" y="4333"/>
                  <a:pt x="2238893" y="6441"/>
                  <a:pt x="2450414" y="0"/>
                </a:cubicBezTo>
                <a:cubicBezTo>
                  <a:pt x="2661935" y="-6441"/>
                  <a:pt x="3029973" y="14126"/>
                  <a:pt x="3189822" y="0"/>
                </a:cubicBezTo>
                <a:cubicBezTo>
                  <a:pt x="3349671" y="-14126"/>
                  <a:pt x="3595866" y="-10770"/>
                  <a:pt x="3850007" y="0"/>
                </a:cubicBezTo>
                <a:cubicBezTo>
                  <a:pt x="4104148" y="10770"/>
                  <a:pt x="4373682" y="-25778"/>
                  <a:pt x="4549804" y="0"/>
                </a:cubicBezTo>
                <a:cubicBezTo>
                  <a:pt x="4876556" y="11962"/>
                  <a:pt x="5137807" y="226328"/>
                  <a:pt x="5138495" y="588691"/>
                </a:cubicBezTo>
                <a:cubicBezTo>
                  <a:pt x="5162583" y="728640"/>
                  <a:pt x="5144366" y="983177"/>
                  <a:pt x="5138495" y="1224478"/>
                </a:cubicBezTo>
                <a:cubicBezTo>
                  <a:pt x="5132624" y="1465779"/>
                  <a:pt x="5127113" y="1543344"/>
                  <a:pt x="5138495" y="1766074"/>
                </a:cubicBezTo>
                <a:cubicBezTo>
                  <a:pt x="5149877" y="1988804"/>
                  <a:pt x="5129947" y="2042328"/>
                  <a:pt x="5138495" y="2284122"/>
                </a:cubicBezTo>
                <a:cubicBezTo>
                  <a:pt x="5147043" y="2525916"/>
                  <a:pt x="5144041" y="2765568"/>
                  <a:pt x="5138495" y="2943456"/>
                </a:cubicBezTo>
                <a:cubicBezTo>
                  <a:pt x="5111414" y="3274875"/>
                  <a:pt x="4842810" y="3547730"/>
                  <a:pt x="4549804" y="3532147"/>
                </a:cubicBezTo>
                <a:cubicBezTo>
                  <a:pt x="4322716" y="3552028"/>
                  <a:pt x="4166847" y="3515158"/>
                  <a:pt x="3810396" y="3532147"/>
                </a:cubicBezTo>
                <a:cubicBezTo>
                  <a:pt x="3453945" y="3549136"/>
                  <a:pt x="3455410" y="3530492"/>
                  <a:pt x="3150211" y="3532147"/>
                </a:cubicBezTo>
                <a:cubicBezTo>
                  <a:pt x="2845013" y="3533802"/>
                  <a:pt x="2730384" y="3558400"/>
                  <a:pt x="2529636" y="3532147"/>
                </a:cubicBezTo>
                <a:cubicBezTo>
                  <a:pt x="2328888" y="3505894"/>
                  <a:pt x="2116009" y="3521001"/>
                  <a:pt x="1988284" y="3532147"/>
                </a:cubicBezTo>
                <a:cubicBezTo>
                  <a:pt x="1860559" y="3543293"/>
                  <a:pt x="1486355" y="3498460"/>
                  <a:pt x="1288488" y="3532147"/>
                </a:cubicBezTo>
                <a:cubicBezTo>
                  <a:pt x="1090621" y="3565834"/>
                  <a:pt x="793550" y="3527739"/>
                  <a:pt x="588691" y="3532147"/>
                </a:cubicBezTo>
                <a:cubicBezTo>
                  <a:pt x="232539" y="3485247"/>
                  <a:pt x="-19670" y="3285155"/>
                  <a:pt x="0" y="2943456"/>
                </a:cubicBezTo>
                <a:cubicBezTo>
                  <a:pt x="-2200" y="2721343"/>
                  <a:pt x="-17250" y="2518221"/>
                  <a:pt x="0" y="2378312"/>
                </a:cubicBezTo>
                <a:cubicBezTo>
                  <a:pt x="17250" y="2238403"/>
                  <a:pt x="9664" y="1919828"/>
                  <a:pt x="0" y="1742526"/>
                </a:cubicBezTo>
                <a:cubicBezTo>
                  <a:pt x="-9664" y="1565224"/>
                  <a:pt x="17188" y="1323901"/>
                  <a:pt x="0" y="1153835"/>
                </a:cubicBezTo>
                <a:cubicBezTo>
                  <a:pt x="-17188" y="983769"/>
                  <a:pt x="-13200" y="703486"/>
                  <a:pt x="0" y="5886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34100"/>
                      <a:gd name="connsiteY0" fmla="*/ 869311 h 5215870"/>
                      <a:gd name="connsiteX1" fmla="*/ 702752 w 6134100"/>
                      <a:gd name="connsiteY1" fmla="*/ 0 h 5215870"/>
                      <a:gd name="connsiteX2" fmla="*/ 1396279 w 6134100"/>
                      <a:gd name="connsiteY2" fmla="*/ 0 h 5215870"/>
                      <a:gd name="connsiteX3" fmla="*/ 2278950 w 6134100"/>
                      <a:gd name="connsiteY3" fmla="*/ 0 h 5215870"/>
                      <a:gd name="connsiteX4" fmla="*/ 2925192 w 6134100"/>
                      <a:gd name="connsiteY4" fmla="*/ 0 h 5215870"/>
                      <a:gd name="connsiteX5" fmla="*/ 3618719 w 6134100"/>
                      <a:gd name="connsiteY5" fmla="*/ 0 h 5215870"/>
                      <a:gd name="connsiteX6" fmla="*/ 4406818 w 6134100"/>
                      <a:gd name="connsiteY6" fmla="*/ 0 h 5215870"/>
                      <a:gd name="connsiteX7" fmla="*/ 5431347 w 6134100"/>
                      <a:gd name="connsiteY7" fmla="*/ 0 h 5215870"/>
                      <a:gd name="connsiteX8" fmla="*/ 6134100 w 6134100"/>
                      <a:gd name="connsiteY8" fmla="*/ 869311 h 5215870"/>
                      <a:gd name="connsiteX9" fmla="*/ 6134100 w 6134100"/>
                      <a:gd name="connsiteY9" fmla="*/ 1738622 h 5215870"/>
                      <a:gd name="connsiteX10" fmla="*/ 6134100 w 6134100"/>
                      <a:gd name="connsiteY10" fmla="*/ 2538389 h 5215870"/>
                      <a:gd name="connsiteX11" fmla="*/ 6134100 w 6134100"/>
                      <a:gd name="connsiteY11" fmla="*/ 3303385 h 5215870"/>
                      <a:gd name="connsiteX12" fmla="*/ 6134100 w 6134100"/>
                      <a:gd name="connsiteY12" fmla="*/ 4346558 h 5215870"/>
                      <a:gd name="connsiteX13" fmla="*/ 5431347 w 6134100"/>
                      <a:gd name="connsiteY13" fmla="*/ 5215870 h 5215870"/>
                      <a:gd name="connsiteX14" fmla="*/ 4785106 w 6134100"/>
                      <a:gd name="connsiteY14" fmla="*/ 5215870 h 5215870"/>
                      <a:gd name="connsiteX15" fmla="*/ 3949720 w 6134100"/>
                      <a:gd name="connsiteY15" fmla="*/ 5215870 h 5215870"/>
                      <a:gd name="connsiteX16" fmla="*/ 3208907 w 6134100"/>
                      <a:gd name="connsiteY16" fmla="*/ 5215870 h 5215870"/>
                      <a:gd name="connsiteX17" fmla="*/ 2420808 w 6134100"/>
                      <a:gd name="connsiteY17" fmla="*/ 5215870 h 5215870"/>
                      <a:gd name="connsiteX18" fmla="*/ 1585423 w 6134100"/>
                      <a:gd name="connsiteY18" fmla="*/ 5215870 h 5215870"/>
                      <a:gd name="connsiteX19" fmla="*/ 702752 w 6134100"/>
                      <a:gd name="connsiteY19" fmla="*/ 5215870 h 5215870"/>
                      <a:gd name="connsiteX20" fmla="*/ 0 w 6134100"/>
                      <a:gd name="connsiteY20" fmla="*/ 4346558 h 5215870"/>
                      <a:gd name="connsiteX21" fmla="*/ 0 w 6134100"/>
                      <a:gd name="connsiteY21" fmla="*/ 3477247 h 5215870"/>
                      <a:gd name="connsiteX22" fmla="*/ 0 w 6134100"/>
                      <a:gd name="connsiteY22" fmla="*/ 2677480 h 5215870"/>
                      <a:gd name="connsiteX23" fmla="*/ 0 w 6134100"/>
                      <a:gd name="connsiteY23" fmla="*/ 1808168 h 5215870"/>
                      <a:gd name="connsiteX24" fmla="*/ 0 w 6134100"/>
                      <a:gd name="connsiteY24" fmla="*/ 869311 h 5215870"/>
                      <a:gd name="connsiteX0" fmla="*/ 0 w 6134100"/>
                      <a:gd name="connsiteY0" fmla="*/ 869311 h 5215870"/>
                      <a:gd name="connsiteX1" fmla="*/ 702752 w 6134100"/>
                      <a:gd name="connsiteY1" fmla="*/ 0 h 5215870"/>
                      <a:gd name="connsiteX2" fmla="*/ 1396279 w 6134100"/>
                      <a:gd name="connsiteY2" fmla="*/ 0 h 5215870"/>
                      <a:gd name="connsiteX3" fmla="*/ 2089806 w 6134100"/>
                      <a:gd name="connsiteY3" fmla="*/ 0 h 5215870"/>
                      <a:gd name="connsiteX4" fmla="*/ 2925192 w 6134100"/>
                      <a:gd name="connsiteY4" fmla="*/ 0 h 5215870"/>
                      <a:gd name="connsiteX5" fmla="*/ 3807863 w 6134100"/>
                      <a:gd name="connsiteY5" fmla="*/ 0 h 5215870"/>
                      <a:gd name="connsiteX6" fmla="*/ 4595962 w 6134100"/>
                      <a:gd name="connsiteY6" fmla="*/ 0 h 5215870"/>
                      <a:gd name="connsiteX7" fmla="*/ 5431347 w 6134100"/>
                      <a:gd name="connsiteY7" fmla="*/ 0 h 5215870"/>
                      <a:gd name="connsiteX8" fmla="*/ 6134100 w 6134100"/>
                      <a:gd name="connsiteY8" fmla="*/ 869311 h 5215870"/>
                      <a:gd name="connsiteX9" fmla="*/ 6134100 w 6134100"/>
                      <a:gd name="connsiteY9" fmla="*/ 1808168 h 5215870"/>
                      <a:gd name="connsiteX10" fmla="*/ 6134100 w 6134100"/>
                      <a:gd name="connsiteY10" fmla="*/ 2607935 h 5215870"/>
                      <a:gd name="connsiteX11" fmla="*/ 6134100 w 6134100"/>
                      <a:gd name="connsiteY11" fmla="*/ 3372929 h 5215870"/>
                      <a:gd name="connsiteX12" fmla="*/ 6134100 w 6134100"/>
                      <a:gd name="connsiteY12" fmla="*/ 4346558 h 5215870"/>
                      <a:gd name="connsiteX13" fmla="*/ 5431347 w 6134100"/>
                      <a:gd name="connsiteY13" fmla="*/ 5215870 h 5215870"/>
                      <a:gd name="connsiteX14" fmla="*/ 4548676 w 6134100"/>
                      <a:gd name="connsiteY14" fmla="*/ 5215870 h 5215870"/>
                      <a:gd name="connsiteX15" fmla="*/ 3760577 w 6134100"/>
                      <a:gd name="connsiteY15" fmla="*/ 5215870 h 5215870"/>
                      <a:gd name="connsiteX16" fmla="*/ 3019763 w 6134100"/>
                      <a:gd name="connsiteY16" fmla="*/ 5215870 h 5215870"/>
                      <a:gd name="connsiteX17" fmla="*/ 2373522 w 6134100"/>
                      <a:gd name="connsiteY17" fmla="*/ 5215870 h 5215870"/>
                      <a:gd name="connsiteX18" fmla="*/ 1538137 w 6134100"/>
                      <a:gd name="connsiteY18" fmla="*/ 5215870 h 5215870"/>
                      <a:gd name="connsiteX19" fmla="*/ 702752 w 6134100"/>
                      <a:gd name="connsiteY19" fmla="*/ 5215870 h 5215870"/>
                      <a:gd name="connsiteX20" fmla="*/ 0 w 6134100"/>
                      <a:gd name="connsiteY20" fmla="*/ 4346558 h 5215870"/>
                      <a:gd name="connsiteX21" fmla="*/ 0 w 6134100"/>
                      <a:gd name="connsiteY21" fmla="*/ 3512018 h 5215870"/>
                      <a:gd name="connsiteX22" fmla="*/ 0 w 6134100"/>
                      <a:gd name="connsiteY22" fmla="*/ 2573162 h 5215870"/>
                      <a:gd name="connsiteX23" fmla="*/ 0 w 6134100"/>
                      <a:gd name="connsiteY23" fmla="*/ 1703851 h 5215870"/>
                      <a:gd name="connsiteX24" fmla="*/ 0 w 6134100"/>
                      <a:gd name="connsiteY24" fmla="*/ 869311 h 521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34100" h="5215870" fill="none" extrusionOk="0">
                        <a:moveTo>
                          <a:pt x="0" y="869311"/>
                        </a:moveTo>
                        <a:cubicBezTo>
                          <a:pt x="5809" y="328835"/>
                          <a:pt x="248303" y="-42654"/>
                          <a:pt x="702752" y="0"/>
                        </a:cubicBezTo>
                        <a:cubicBezTo>
                          <a:pt x="1020019" y="682"/>
                          <a:pt x="1077705" y="-2111"/>
                          <a:pt x="1396279" y="0"/>
                        </a:cubicBezTo>
                        <a:cubicBezTo>
                          <a:pt x="1694364" y="-4125"/>
                          <a:pt x="1874811" y="-11597"/>
                          <a:pt x="2278950" y="0"/>
                        </a:cubicBezTo>
                        <a:cubicBezTo>
                          <a:pt x="2679043" y="29284"/>
                          <a:pt x="2703755" y="-18674"/>
                          <a:pt x="2925192" y="0"/>
                        </a:cubicBezTo>
                        <a:cubicBezTo>
                          <a:pt x="3203138" y="12750"/>
                          <a:pt x="3360086" y="6591"/>
                          <a:pt x="3618719" y="0"/>
                        </a:cubicBezTo>
                        <a:cubicBezTo>
                          <a:pt x="3859824" y="-74873"/>
                          <a:pt x="4168004" y="60682"/>
                          <a:pt x="4406818" y="0"/>
                        </a:cubicBezTo>
                        <a:cubicBezTo>
                          <a:pt x="4692566" y="-64337"/>
                          <a:pt x="4879449" y="-86861"/>
                          <a:pt x="5431347" y="0"/>
                        </a:cubicBezTo>
                        <a:cubicBezTo>
                          <a:pt x="5855324" y="-26289"/>
                          <a:pt x="6051343" y="283970"/>
                          <a:pt x="6134100" y="869311"/>
                        </a:cubicBezTo>
                        <a:cubicBezTo>
                          <a:pt x="6126300" y="1212903"/>
                          <a:pt x="6163982" y="1366398"/>
                          <a:pt x="6134100" y="1738622"/>
                        </a:cubicBezTo>
                        <a:cubicBezTo>
                          <a:pt x="6103295" y="2098329"/>
                          <a:pt x="6161547" y="2201243"/>
                          <a:pt x="6134100" y="2538389"/>
                        </a:cubicBezTo>
                        <a:cubicBezTo>
                          <a:pt x="6118313" y="2889512"/>
                          <a:pt x="6135634" y="3002070"/>
                          <a:pt x="6134100" y="3303385"/>
                        </a:cubicBezTo>
                        <a:cubicBezTo>
                          <a:pt x="6119451" y="3607265"/>
                          <a:pt x="6098048" y="4004825"/>
                          <a:pt x="6134100" y="4346558"/>
                        </a:cubicBezTo>
                        <a:cubicBezTo>
                          <a:pt x="6079406" y="4816937"/>
                          <a:pt x="5917428" y="5115117"/>
                          <a:pt x="5431347" y="5215870"/>
                        </a:cubicBezTo>
                        <a:cubicBezTo>
                          <a:pt x="5184152" y="5227144"/>
                          <a:pt x="5109947" y="5187951"/>
                          <a:pt x="4785106" y="5215870"/>
                        </a:cubicBezTo>
                        <a:cubicBezTo>
                          <a:pt x="4465972" y="5216675"/>
                          <a:pt x="4201156" y="5185021"/>
                          <a:pt x="3949720" y="5215870"/>
                        </a:cubicBezTo>
                        <a:cubicBezTo>
                          <a:pt x="3703178" y="5219800"/>
                          <a:pt x="3352429" y="5222860"/>
                          <a:pt x="3208907" y="5215870"/>
                        </a:cubicBezTo>
                        <a:cubicBezTo>
                          <a:pt x="3085051" y="5227332"/>
                          <a:pt x="2700512" y="5174704"/>
                          <a:pt x="2420808" y="5215870"/>
                        </a:cubicBezTo>
                        <a:cubicBezTo>
                          <a:pt x="2151516" y="5277550"/>
                          <a:pt x="1767942" y="5168474"/>
                          <a:pt x="1585423" y="5215870"/>
                        </a:cubicBezTo>
                        <a:cubicBezTo>
                          <a:pt x="1449647" y="5229150"/>
                          <a:pt x="1075138" y="5271377"/>
                          <a:pt x="702752" y="5215870"/>
                        </a:cubicBezTo>
                        <a:cubicBezTo>
                          <a:pt x="362312" y="5228345"/>
                          <a:pt x="-11530" y="4784546"/>
                          <a:pt x="0" y="4346558"/>
                        </a:cubicBezTo>
                        <a:cubicBezTo>
                          <a:pt x="31076" y="4084730"/>
                          <a:pt x="23642" y="3655065"/>
                          <a:pt x="0" y="3477247"/>
                        </a:cubicBezTo>
                        <a:cubicBezTo>
                          <a:pt x="-25308" y="3263958"/>
                          <a:pt x="18789" y="3033310"/>
                          <a:pt x="0" y="2677480"/>
                        </a:cubicBezTo>
                        <a:cubicBezTo>
                          <a:pt x="-10069" y="2302403"/>
                          <a:pt x="14590" y="2228560"/>
                          <a:pt x="0" y="1808168"/>
                        </a:cubicBezTo>
                        <a:cubicBezTo>
                          <a:pt x="-29489" y="1392746"/>
                          <a:pt x="-31153" y="1276463"/>
                          <a:pt x="0" y="869311"/>
                        </a:cubicBezTo>
                        <a:close/>
                      </a:path>
                      <a:path w="6134100" h="5215870" stroke="0" extrusionOk="0">
                        <a:moveTo>
                          <a:pt x="0" y="869311"/>
                        </a:moveTo>
                        <a:cubicBezTo>
                          <a:pt x="11276" y="358528"/>
                          <a:pt x="258325" y="-138680"/>
                          <a:pt x="702752" y="0"/>
                        </a:cubicBezTo>
                        <a:cubicBezTo>
                          <a:pt x="1031662" y="75807"/>
                          <a:pt x="1178926" y="-557"/>
                          <a:pt x="1396279" y="0"/>
                        </a:cubicBezTo>
                        <a:cubicBezTo>
                          <a:pt x="1617690" y="34260"/>
                          <a:pt x="1793450" y="-36285"/>
                          <a:pt x="2089806" y="0"/>
                        </a:cubicBezTo>
                        <a:cubicBezTo>
                          <a:pt x="2392896" y="-36196"/>
                          <a:pt x="2693315" y="12981"/>
                          <a:pt x="2925192" y="0"/>
                        </a:cubicBezTo>
                        <a:cubicBezTo>
                          <a:pt x="3183525" y="-11211"/>
                          <a:pt x="3625957" y="-13460"/>
                          <a:pt x="3807863" y="0"/>
                        </a:cubicBezTo>
                        <a:cubicBezTo>
                          <a:pt x="3938899" y="-14688"/>
                          <a:pt x="4231635" y="-39018"/>
                          <a:pt x="4595962" y="0"/>
                        </a:cubicBezTo>
                        <a:cubicBezTo>
                          <a:pt x="4871551" y="34740"/>
                          <a:pt x="5222238" y="-43168"/>
                          <a:pt x="5431347" y="0"/>
                        </a:cubicBezTo>
                        <a:cubicBezTo>
                          <a:pt x="5791873" y="-52506"/>
                          <a:pt x="6095799" y="350943"/>
                          <a:pt x="6134100" y="869311"/>
                        </a:cubicBezTo>
                        <a:cubicBezTo>
                          <a:pt x="6129686" y="1125009"/>
                          <a:pt x="6224812" y="1431961"/>
                          <a:pt x="6134100" y="1808168"/>
                        </a:cubicBezTo>
                        <a:cubicBezTo>
                          <a:pt x="6134026" y="2152728"/>
                          <a:pt x="6128723" y="2292914"/>
                          <a:pt x="6134100" y="2607935"/>
                        </a:cubicBezTo>
                        <a:cubicBezTo>
                          <a:pt x="6164040" y="2925718"/>
                          <a:pt x="6133560" y="3023447"/>
                          <a:pt x="6134100" y="3372929"/>
                        </a:cubicBezTo>
                        <a:cubicBezTo>
                          <a:pt x="6098480" y="3708137"/>
                          <a:pt x="6131516" y="4086655"/>
                          <a:pt x="6134100" y="4346558"/>
                        </a:cubicBezTo>
                        <a:cubicBezTo>
                          <a:pt x="6095553" y="4878736"/>
                          <a:pt x="5705269" y="5282189"/>
                          <a:pt x="5431347" y="5215870"/>
                        </a:cubicBezTo>
                        <a:cubicBezTo>
                          <a:pt x="5124681" y="5224195"/>
                          <a:pt x="4961791" y="5198475"/>
                          <a:pt x="4548676" y="5215870"/>
                        </a:cubicBezTo>
                        <a:cubicBezTo>
                          <a:pt x="4123646" y="5236485"/>
                          <a:pt x="4122155" y="5216533"/>
                          <a:pt x="3760577" y="5215870"/>
                        </a:cubicBezTo>
                        <a:cubicBezTo>
                          <a:pt x="3381936" y="5226930"/>
                          <a:pt x="3274791" y="5255688"/>
                          <a:pt x="3019763" y="5215870"/>
                        </a:cubicBezTo>
                        <a:cubicBezTo>
                          <a:pt x="2798739" y="5176335"/>
                          <a:pt x="2511435" y="5234082"/>
                          <a:pt x="2373522" y="5215870"/>
                        </a:cubicBezTo>
                        <a:cubicBezTo>
                          <a:pt x="2264974" y="5229463"/>
                          <a:pt x="1754119" y="5211106"/>
                          <a:pt x="1538137" y="5215870"/>
                        </a:cubicBezTo>
                        <a:cubicBezTo>
                          <a:pt x="1288180" y="5243774"/>
                          <a:pt x="940886" y="5190008"/>
                          <a:pt x="702752" y="5215870"/>
                        </a:cubicBezTo>
                        <a:cubicBezTo>
                          <a:pt x="343141" y="5189201"/>
                          <a:pt x="-84821" y="4800586"/>
                          <a:pt x="0" y="4346558"/>
                        </a:cubicBezTo>
                        <a:cubicBezTo>
                          <a:pt x="4607" y="3969746"/>
                          <a:pt x="17071" y="3724552"/>
                          <a:pt x="0" y="3512018"/>
                        </a:cubicBezTo>
                        <a:cubicBezTo>
                          <a:pt x="36538" y="3326097"/>
                          <a:pt x="-20568" y="2788223"/>
                          <a:pt x="0" y="2573162"/>
                        </a:cubicBezTo>
                        <a:cubicBezTo>
                          <a:pt x="11119" y="2271606"/>
                          <a:pt x="14920" y="1983790"/>
                          <a:pt x="0" y="1703851"/>
                        </a:cubicBezTo>
                        <a:cubicBezTo>
                          <a:pt x="-59659" y="1452154"/>
                          <a:pt x="-13737" y="1033316"/>
                          <a:pt x="0" y="869311"/>
                        </a:cubicBezTo>
                        <a:close/>
                      </a:path>
                      <a:path w="6134100" h="5215870" fill="none" stroke="0" extrusionOk="0">
                        <a:moveTo>
                          <a:pt x="0" y="869311"/>
                        </a:moveTo>
                        <a:cubicBezTo>
                          <a:pt x="47874" y="393880"/>
                          <a:pt x="237901" y="-75141"/>
                          <a:pt x="702752" y="0"/>
                        </a:cubicBezTo>
                        <a:cubicBezTo>
                          <a:pt x="1015641" y="20228"/>
                          <a:pt x="1065671" y="5537"/>
                          <a:pt x="1396279" y="0"/>
                        </a:cubicBezTo>
                        <a:cubicBezTo>
                          <a:pt x="1713666" y="-11265"/>
                          <a:pt x="1896946" y="-66095"/>
                          <a:pt x="2278950" y="0"/>
                        </a:cubicBezTo>
                        <a:cubicBezTo>
                          <a:pt x="2679161" y="42933"/>
                          <a:pt x="2696081" y="-8682"/>
                          <a:pt x="2925192" y="0"/>
                        </a:cubicBezTo>
                        <a:cubicBezTo>
                          <a:pt x="3155094" y="5997"/>
                          <a:pt x="3357889" y="22491"/>
                          <a:pt x="3618719" y="0"/>
                        </a:cubicBezTo>
                        <a:cubicBezTo>
                          <a:pt x="3871397" y="15997"/>
                          <a:pt x="4122527" y="-21220"/>
                          <a:pt x="4406818" y="0"/>
                        </a:cubicBezTo>
                        <a:cubicBezTo>
                          <a:pt x="4683060" y="-36658"/>
                          <a:pt x="4923130" y="-91151"/>
                          <a:pt x="5431347" y="0"/>
                        </a:cubicBezTo>
                        <a:cubicBezTo>
                          <a:pt x="5862445" y="33385"/>
                          <a:pt x="6182411" y="228871"/>
                          <a:pt x="6134100" y="869311"/>
                        </a:cubicBezTo>
                        <a:cubicBezTo>
                          <a:pt x="6124340" y="1176535"/>
                          <a:pt x="6135578" y="1381623"/>
                          <a:pt x="6134100" y="1738622"/>
                        </a:cubicBezTo>
                        <a:cubicBezTo>
                          <a:pt x="6103660" y="2089456"/>
                          <a:pt x="6146366" y="2206266"/>
                          <a:pt x="6134100" y="2538389"/>
                        </a:cubicBezTo>
                        <a:cubicBezTo>
                          <a:pt x="6089254" y="2883965"/>
                          <a:pt x="6135648" y="2996969"/>
                          <a:pt x="6134100" y="3303385"/>
                        </a:cubicBezTo>
                        <a:cubicBezTo>
                          <a:pt x="6080505" y="3634126"/>
                          <a:pt x="6106306" y="3927281"/>
                          <a:pt x="6134100" y="4346558"/>
                        </a:cubicBezTo>
                        <a:cubicBezTo>
                          <a:pt x="6038603" y="4837083"/>
                          <a:pt x="5832274" y="5138488"/>
                          <a:pt x="5431347" y="5215870"/>
                        </a:cubicBezTo>
                        <a:cubicBezTo>
                          <a:pt x="5192259" y="5217266"/>
                          <a:pt x="5107183" y="5198349"/>
                          <a:pt x="4785106" y="5215870"/>
                        </a:cubicBezTo>
                        <a:cubicBezTo>
                          <a:pt x="4472269" y="5237342"/>
                          <a:pt x="4151604" y="5199427"/>
                          <a:pt x="3949720" y="5215870"/>
                        </a:cubicBezTo>
                        <a:cubicBezTo>
                          <a:pt x="3722477" y="5242082"/>
                          <a:pt x="3401640" y="5216273"/>
                          <a:pt x="3208907" y="5215870"/>
                        </a:cubicBezTo>
                        <a:cubicBezTo>
                          <a:pt x="3054306" y="5164043"/>
                          <a:pt x="2662550" y="5176322"/>
                          <a:pt x="2420808" y="5215870"/>
                        </a:cubicBezTo>
                        <a:cubicBezTo>
                          <a:pt x="2166356" y="5250573"/>
                          <a:pt x="1723413" y="5159579"/>
                          <a:pt x="1585423" y="5215870"/>
                        </a:cubicBezTo>
                        <a:cubicBezTo>
                          <a:pt x="1448788" y="5296365"/>
                          <a:pt x="1104553" y="5226893"/>
                          <a:pt x="702752" y="5215870"/>
                        </a:cubicBezTo>
                        <a:cubicBezTo>
                          <a:pt x="297773" y="5301819"/>
                          <a:pt x="19119" y="4707038"/>
                          <a:pt x="0" y="4346558"/>
                        </a:cubicBezTo>
                        <a:cubicBezTo>
                          <a:pt x="-21734" y="4080934"/>
                          <a:pt x="44238" y="3718182"/>
                          <a:pt x="0" y="3477247"/>
                        </a:cubicBezTo>
                        <a:cubicBezTo>
                          <a:pt x="-43349" y="3221025"/>
                          <a:pt x="-12839" y="3062082"/>
                          <a:pt x="0" y="2677480"/>
                        </a:cubicBezTo>
                        <a:cubicBezTo>
                          <a:pt x="4130" y="2314589"/>
                          <a:pt x="20745" y="2198362"/>
                          <a:pt x="0" y="1808168"/>
                        </a:cubicBezTo>
                        <a:cubicBezTo>
                          <a:pt x="-35547" y="1413871"/>
                          <a:pt x="-22953" y="1293072"/>
                          <a:pt x="0" y="86931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71500" marR="0" lvl="0" indent="-571500" algn="just" defTabSz="914400" rtl="0" eaLnBrk="1" fontAlgn="auto" latinLnBrk="0" hangingPunct="1">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xóm</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tên</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571500" marR="0" lvl="0" indent="-571500" algn="just" defTabSz="914400" rtl="0" eaLnBrk="1" fontAlgn="auto" latinLnBrk="0" hangingPunct="1">
              <a:spcBef>
                <a:spcPts val="0"/>
              </a:spcBef>
              <a:spcAft>
                <a:spcPts val="1000"/>
              </a:spcAft>
              <a:buClrTx/>
              <a:buSzTx/>
              <a:buFont typeface="Arial" panose="020B0604020202020204" pitchFamily="34" charset="0"/>
              <a:buChar char="•"/>
              <a:tabLst/>
              <a:defRPr/>
            </a:pP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Nhà</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có</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mấy</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người</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571500" marR="0" lvl="0" indent="-571500" algn="just" defTabSz="914400" rtl="0" eaLnBrk="1" fontAlgn="auto" latinLnBrk="0" hangingPunct="1">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việc</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gia</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đình</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571500" marR="0" lvl="0" indent="-571500" algn="just" defTabSz="914400" rtl="0" eaLnBrk="1" fontAlgn="auto" latinLnBrk="0" hangingPunct="1">
              <a:spcBef>
                <a:spcPts val="0"/>
              </a:spcBef>
              <a:spcAft>
                <a:spcPts val="1000"/>
              </a:spcAft>
              <a:buClrTx/>
              <a:buSzTx/>
              <a:buFont typeface="Arial" panose="020B0604020202020204" pitchFamily="34" charset="0"/>
              <a:buChar char="•"/>
              <a:tabLst/>
              <a:defRPr/>
            </a:pP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Mối</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quan</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hệ</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đình</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em</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với</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đình</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hàng</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xóm</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như</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thế</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nào</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Oval 1">
            <a:hlinkClick r:id="rId8" action="ppaction://hlinksldjump"/>
            <a:extLst>
              <a:ext uri="{FF2B5EF4-FFF2-40B4-BE49-F238E27FC236}">
                <a16:creationId xmlns:a16="http://schemas.microsoft.com/office/drawing/2014/main" id="{8AE7934A-CAA7-4D14-ADC0-70DA6DBBA0B6}"/>
              </a:ext>
            </a:extLst>
          </p:cNvPr>
          <p:cNvSpPr/>
          <p:nvPr/>
        </p:nvSpPr>
        <p:spPr>
          <a:xfrm>
            <a:off x="11617270" y="6328953"/>
            <a:ext cx="573206" cy="477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BD0F89-E030-D2AD-4733-D786E7B022AF}"/>
              </a:ext>
            </a:extLst>
          </p:cNvPr>
          <p:cNvPicPr>
            <a:picLocks noChangeAspect="1"/>
          </p:cNvPicPr>
          <p:nvPr/>
        </p:nvPicPr>
        <p:blipFill>
          <a:blip r:embed="rId9"/>
          <a:stretch>
            <a:fillRect/>
          </a:stretch>
        </p:blipFill>
        <p:spPr>
          <a:xfrm>
            <a:off x="-381000" y="-185463"/>
            <a:ext cx="12192000" cy="1647275"/>
          </a:xfrm>
          <a:prstGeom prst="rect">
            <a:avLst/>
          </a:prstGeom>
        </p:spPr>
      </p:pic>
    </p:spTree>
    <p:extLst>
      <p:ext uri="{BB962C8B-B14F-4D97-AF65-F5344CB8AC3E}">
        <p14:creationId xmlns:p14="http://schemas.microsoft.com/office/powerpoint/2010/main" val="185413759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6">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pic>
        <p:nvPicPr>
          <p:cNvPr id="3" name="Hàng xóm - Tiếng Việt 1 _ Hoc10">
            <a:hlinkClick r:id="" action="ppaction://media"/>
            <a:extLst>
              <a:ext uri="{FF2B5EF4-FFF2-40B4-BE49-F238E27FC236}">
                <a16:creationId xmlns:a16="http://schemas.microsoft.com/office/drawing/2014/main" id="{C42F0788-CA1E-9907-0599-FDA61B71821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98512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
                                        </p:tgtEl>
                                      </p:cBhvr>
                                    </p:cmd>
                                  </p:childTnLst>
                                </p:cTn>
                              </p:par>
                            </p:childTnLst>
                          </p:cTn>
                        </p:par>
                        <p:par>
                          <p:cTn id="7" fill="hold">
                            <p:stCondLst>
                              <p:cond delay="4414"/>
                            </p:stCondLst>
                            <p:childTnLst>
                              <p:par>
                                <p:cTn id="8" presetID="1" presetClass="mediacall" presetSubtype="0" fill="hold" nodeType="afterEffect">
                                  <p:stCondLst>
                                    <p:cond delay="0"/>
                                  </p:stCondLst>
                                  <p:childTnLst>
                                    <p:cmd type="call" cmd="playFrom(0.0)">
                                      <p:cBhvr>
                                        <p:cTn id="9" dur="1505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237014" y="342900"/>
            <a:ext cx="11821636" cy="1628776"/>
            <a:chOff x="237014" y="158930"/>
            <a:chExt cx="11821636" cy="181274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11821636"/>
                        <a:gd name="connsiteY0" fmla="*/ 271468 h 1628776"/>
                        <a:gd name="connsiteX1" fmla="*/ 271468 w 11821636"/>
                        <a:gd name="connsiteY1" fmla="*/ 0 h 1628776"/>
                        <a:gd name="connsiteX2" fmla="*/ 822134 w 11821636"/>
                        <a:gd name="connsiteY2" fmla="*/ 0 h 1628776"/>
                        <a:gd name="connsiteX3" fmla="*/ 1485587 w 11821636"/>
                        <a:gd name="connsiteY3" fmla="*/ 0 h 1628776"/>
                        <a:gd name="connsiteX4" fmla="*/ 1810679 w 11821636"/>
                        <a:gd name="connsiteY4" fmla="*/ 0 h 1628776"/>
                        <a:gd name="connsiteX5" fmla="*/ 2474132 w 11821636"/>
                        <a:gd name="connsiteY5" fmla="*/ 0 h 1628776"/>
                        <a:gd name="connsiteX6" fmla="*/ 3363159 w 11821636"/>
                        <a:gd name="connsiteY6" fmla="*/ 0 h 1628776"/>
                        <a:gd name="connsiteX7" fmla="*/ 4026612 w 11821636"/>
                        <a:gd name="connsiteY7" fmla="*/ 0 h 1628776"/>
                        <a:gd name="connsiteX8" fmla="*/ 4802852 w 11821636"/>
                        <a:gd name="connsiteY8" fmla="*/ 0 h 1628776"/>
                        <a:gd name="connsiteX9" fmla="*/ 5353518 w 11821636"/>
                        <a:gd name="connsiteY9" fmla="*/ 0 h 1628776"/>
                        <a:gd name="connsiteX10" fmla="*/ 6129757 w 11821636"/>
                        <a:gd name="connsiteY10" fmla="*/ 0 h 1628776"/>
                        <a:gd name="connsiteX11" fmla="*/ 6454849 w 11821636"/>
                        <a:gd name="connsiteY11" fmla="*/ 0 h 1628776"/>
                        <a:gd name="connsiteX12" fmla="*/ 6779941 w 11821636"/>
                        <a:gd name="connsiteY12" fmla="*/ 0 h 1628776"/>
                        <a:gd name="connsiteX13" fmla="*/ 7556181 w 11821636"/>
                        <a:gd name="connsiteY13" fmla="*/ 0 h 1628776"/>
                        <a:gd name="connsiteX14" fmla="*/ 8219634 w 11821636"/>
                        <a:gd name="connsiteY14" fmla="*/ 0 h 1628776"/>
                        <a:gd name="connsiteX15" fmla="*/ 8544726 w 11821636"/>
                        <a:gd name="connsiteY15" fmla="*/ 0 h 1628776"/>
                        <a:gd name="connsiteX16" fmla="*/ 9320966 w 11821636"/>
                        <a:gd name="connsiteY16" fmla="*/ 0 h 1628776"/>
                        <a:gd name="connsiteX17" fmla="*/ 9758845 w 11821636"/>
                        <a:gd name="connsiteY17" fmla="*/ 0 h 1628776"/>
                        <a:gd name="connsiteX18" fmla="*/ 10647872 w 11821636"/>
                        <a:gd name="connsiteY18" fmla="*/ 0 h 1628776"/>
                        <a:gd name="connsiteX19" fmla="*/ 10972964 w 11821636"/>
                        <a:gd name="connsiteY19" fmla="*/ 0 h 1628776"/>
                        <a:gd name="connsiteX20" fmla="*/ 11550168 w 11821636"/>
                        <a:gd name="connsiteY20" fmla="*/ 0 h 1628776"/>
                        <a:gd name="connsiteX21" fmla="*/ 11821636 w 11821636"/>
                        <a:gd name="connsiteY21" fmla="*/ 271468 h 1628776"/>
                        <a:gd name="connsiteX22" fmla="*/ 11821636 w 11821636"/>
                        <a:gd name="connsiteY22" fmla="*/ 814388 h 1628776"/>
                        <a:gd name="connsiteX23" fmla="*/ 11821636 w 11821636"/>
                        <a:gd name="connsiteY23" fmla="*/ 1357308 h 1628776"/>
                        <a:gd name="connsiteX24" fmla="*/ 11550168 w 11821636"/>
                        <a:gd name="connsiteY24" fmla="*/ 1628776 h 1628776"/>
                        <a:gd name="connsiteX25" fmla="*/ 10886715 w 11821636"/>
                        <a:gd name="connsiteY25" fmla="*/ 1628776 h 1628776"/>
                        <a:gd name="connsiteX26" fmla="*/ 10336049 w 11821636"/>
                        <a:gd name="connsiteY26" fmla="*/ 1628776 h 1628776"/>
                        <a:gd name="connsiteX27" fmla="*/ 9447022 w 11821636"/>
                        <a:gd name="connsiteY27" fmla="*/ 1628776 h 1628776"/>
                        <a:gd name="connsiteX28" fmla="*/ 8783569 w 11821636"/>
                        <a:gd name="connsiteY28" fmla="*/ 1628776 h 1628776"/>
                        <a:gd name="connsiteX29" fmla="*/ 8007329 w 11821636"/>
                        <a:gd name="connsiteY29" fmla="*/ 1628776 h 1628776"/>
                        <a:gd name="connsiteX30" fmla="*/ 7569450 w 11821636"/>
                        <a:gd name="connsiteY30" fmla="*/ 1628776 h 1628776"/>
                        <a:gd name="connsiteX31" fmla="*/ 6793210 w 11821636"/>
                        <a:gd name="connsiteY31" fmla="*/ 1628776 h 1628776"/>
                        <a:gd name="connsiteX32" fmla="*/ 5904183 w 11821636"/>
                        <a:gd name="connsiteY32" fmla="*/ 1628776 h 1628776"/>
                        <a:gd name="connsiteX33" fmla="*/ 5466305 w 11821636"/>
                        <a:gd name="connsiteY33" fmla="*/ 1628776 h 1628776"/>
                        <a:gd name="connsiteX34" fmla="*/ 4915639 w 11821636"/>
                        <a:gd name="connsiteY34" fmla="*/ 1628776 h 1628776"/>
                        <a:gd name="connsiteX35" fmla="*/ 4477760 w 11821636"/>
                        <a:gd name="connsiteY35" fmla="*/ 1628776 h 1628776"/>
                        <a:gd name="connsiteX36" fmla="*/ 3814307 w 11821636"/>
                        <a:gd name="connsiteY36" fmla="*/ 1628776 h 1628776"/>
                        <a:gd name="connsiteX37" fmla="*/ 2925280 w 11821636"/>
                        <a:gd name="connsiteY37" fmla="*/ 1628776 h 1628776"/>
                        <a:gd name="connsiteX38" fmla="*/ 2487401 w 11821636"/>
                        <a:gd name="connsiteY38" fmla="*/ 1628776 h 1628776"/>
                        <a:gd name="connsiteX39" fmla="*/ 1936735 w 11821636"/>
                        <a:gd name="connsiteY39" fmla="*/ 1628776 h 1628776"/>
                        <a:gd name="connsiteX40" fmla="*/ 1273282 w 11821636"/>
                        <a:gd name="connsiteY40" fmla="*/ 1628776 h 1628776"/>
                        <a:gd name="connsiteX41" fmla="*/ 271468 w 11821636"/>
                        <a:gd name="connsiteY41" fmla="*/ 1628776 h 1628776"/>
                        <a:gd name="connsiteX42" fmla="*/ 0 w 11821636"/>
                        <a:gd name="connsiteY42" fmla="*/ 1357308 h 1628776"/>
                        <a:gd name="connsiteX43" fmla="*/ 0 w 11821636"/>
                        <a:gd name="connsiteY43" fmla="*/ 825246 h 1628776"/>
                        <a:gd name="connsiteX44" fmla="*/ 0 w 11821636"/>
                        <a:gd name="connsiteY44" fmla="*/ 271468 h 162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628776" fill="none" extrusionOk="0">
                          <a:moveTo>
                            <a:pt x="0" y="271468"/>
                          </a:moveTo>
                          <a:cubicBezTo>
                            <a:pt x="6030" y="137062"/>
                            <a:pt x="122905" y="-29133"/>
                            <a:pt x="271468" y="0"/>
                          </a:cubicBezTo>
                          <a:cubicBezTo>
                            <a:pt x="495681" y="-23799"/>
                            <a:pt x="676438" y="5151"/>
                            <a:pt x="822134" y="0"/>
                          </a:cubicBezTo>
                          <a:cubicBezTo>
                            <a:pt x="967830" y="-5151"/>
                            <a:pt x="1311302" y="-927"/>
                            <a:pt x="1485587" y="0"/>
                          </a:cubicBezTo>
                          <a:cubicBezTo>
                            <a:pt x="1659872" y="927"/>
                            <a:pt x="1693028" y="-14422"/>
                            <a:pt x="1810679" y="0"/>
                          </a:cubicBezTo>
                          <a:cubicBezTo>
                            <a:pt x="1928330" y="14422"/>
                            <a:pt x="2252429" y="19979"/>
                            <a:pt x="2474132" y="0"/>
                          </a:cubicBezTo>
                          <a:cubicBezTo>
                            <a:pt x="2695835" y="-19979"/>
                            <a:pt x="3110525" y="-29029"/>
                            <a:pt x="3363159" y="0"/>
                          </a:cubicBezTo>
                          <a:cubicBezTo>
                            <a:pt x="3615793" y="29029"/>
                            <a:pt x="3861347" y="15812"/>
                            <a:pt x="4026612" y="0"/>
                          </a:cubicBezTo>
                          <a:cubicBezTo>
                            <a:pt x="4191877" y="-15812"/>
                            <a:pt x="4621878" y="16082"/>
                            <a:pt x="4802852" y="0"/>
                          </a:cubicBezTo>
                          <a:cubicBezTo>
                            <a:pt x="4983826" y="-16082"/>
                            <a:pt x="5148323" y="-25550"/>
                            <a:pt x="5353518" y="0"/>
                          </a:cubicBezTo>
                          <a:cubicBezTo>
                            <a:pt x="5558713" y="25550"/>
                            <a:pt x="5939283" y="37881"/>
                            <a:pt x="6129757" y="0"/>
                          </a:cubicBezTo>
                          <a:cubicBezTo>
                            <a:pt x="6320231" y="-37881"/>
                            <a:pt x="6357094" y="-9271"/>
                            <a:pt x="6454849" y="0"/>
                          </a:cubicBezTo>
                          <a:cubicBezTo>
                            <a:pt x="6552604" y="9271"/>
                            <a:pt x="6627984" y="-12217"/>
                            <a:pt x="6779941" y="0"/>
                          </a:cubicBezTo>
                          <a:cubicBezTo>
                            <a:pt x="6931898" y="12217"/>
                            <a:pt x="7360063" y="-6713"/>
                            <a:pt x="7556181" y="0"/>
                          </a:cubicBezTo>
                          <a:cubicBezTo>
                            <a:pt x="7752299" y="6713"/>
                            <a:pt x="7989247" y="18817"/>
                            <a:pt x="8219634" y="0"/>
                          </a:cubicBezTo>
                          <a:cubicBezTo>
                            <a:pt x="8450021" y="-18817"/>
                            <a:pt x="8424223" y="-8337"/>
                            <a:pt x="8544726" y="0"/>
                          </a:cubicBezTo>
                          <a:cubicBezTo>
                            <a:pt x="8665229" y="8337"/>
                            <a:pt x="9052012" y="10383"/>
                            <a:pt x="9320966" y="0"/>
                          </a:cubicBezTo>
                          <a:cubicBezTo>
                            <a:pt x="9589920" y="-10383"/>
                            <a:pt x="9663986" y="-3897"/>
                            <a:pt x="9758845" y="0"/>
                          </a:cubicBezTo>
                          <a:cubicBezTo>
                            <a:pt x="9853704" y="3897"/>
                            <a:pt x="10253003" y="-26713"/>
                            <a:pt x="10647872" y="0"/>
                          </a:cubicBezTo>
                          <a:cubicBezTo>
                            <a:pt x="11042741" y="26713"/>
                            <a:pt x="10860944" y="12975"/>
                            <a:pt x="10972964" y="0"/>
                          </a:cubicBezTo>
                          <a:cubicBezTo>
                            <a:pt x="11084984" y="-12975"/>
                            <a:pt x="11367150" y="25383"/>
                            <a:pt x="11550168" y="0"/>
                          </a:cubicBezTo>
                          <a:cubicBezTo>
                            <a:pt x="11685966" y="9577"/>
                            <a:pt x="11823235" y="114368"/>
                            <a:pt x="11821636" y="271468"/>
                          </a:cubicBezTo>
                          <a:cubicBezTo>
                            <a:pt x="11808871" y="462625"/>
                            <a:pt x="11812553" y="683907"/>
                            <a:pt x="11821636" y="814388"/>
                          </a:cubicBezTo>
                          <a:cubicBezTo>
                            <a:pt x="11830719" y="944869"/>
                            <a:pt x="11802349" y="1200439"/>
                            <a:pt x="11821636" y="1357308"/>
                          </a:cubicBezTo>
                          <a:cubicBezTo>
                            <a:pt x="11832489" y="1488822"/>
                            <a:pt x="11703377" y="1634323"/>
                            <a:pt x="11550168" y="1628776"/>
                          </a:cubicBezTo>
                          <a:cubicBezTo>
                            <a:pt x="11225555" y="1626877"/>
                            <a:pt x="11168963" y="1659092"/>
                            <a:pt x="10886715" y="1628776"/>
                          </a:cubicBezTo>
                          <a:cubicBezTo>
                            <a:pt x="10604467" y="1598460"/>
                            <a:pt x="10536508" y="1605273"/>
                            <a:pt x="10336049" y="1628776"/>
                          </a:cubicBezTo>
                          <a:cubicBezTo>
                            <a:pt x="10135590" y="1652279"/>
                            <a:pt x="9846076" y="1604382"/>
                            <a:pt x="9447022" y="1628776"/>
                          </a:cubicBezTo>
                          <a:cubicBezTo>
                            <a:pt x="9047968" y="1653170"/>
                            <a:pt x="9114711" y="1649602"/>
                            <a:pt x="8783569" y="1628776"/>
                          </a:cubicBezTo>
                          <a:cubicBezTo>
                            <a:pt x="8452427" y="1607950"/>
                            <a:pt x="8248815" y="1651509"/>
                            <a:pt x="8007329" y="1628776"/>
                          </a:cubicBezTo>
                          <a:cubicBezTo>
                            <a:pt x="7765843" y="1606043"/>
                            <a:pt x="7708248" y="1611905"/>
                            <a:pt x="7569450" y="1628776"/>
                          </a:cubicBezTo>
                          <a:cubicBezTo>
                            <a:pt x="7430652" y="1645647"/>
                            <a:pt x="7150673" y="1659032"/>
                            <a:pt x="6793210" y="1628776"/>
                          </a:cubicBezTo>
                          <a:cubicBezTo>
                            <a:pt x="6435747" y="1598520"/>
                            <a:pt x="6200321" y="1597004"/>
                            <a:pt x="5904183" y="1628776"/>
                          </a:cubicBezTo>
                          <a:cubicBezTo>
                            <a:pt x="5608045" y="1660548"/>
                            <a:pt x="5568110" y="1622823"/>
                            <a:pt x="5466305" y="1628776"/>
                          </a:cubicBezTo>
                          <a:cubicBezTo>
                            <a:pt x="5364500" y="1634729"/>
                            <a:pt x="5058900" y="1626363"/>
                            <a:pt x="4915639" y="1628776"/>
                          </a:cubicBezTo>
                          <a:cubicBezTo>
                            <a:pt x="4772378" y="1631189"/>
                            <a:pt x="4678489" y="1639634"/>
                            <a:pt x="4477760" y="1628776"/>
                          </a:cubicBezTo>
                          <a:cubicBezTo>
                            <a:pt x="4277031" y="1617918"/>
                            <a:pt x="4086156" y="1655820"/>
                            <a:pt x="3814307" y="1628776"/>
                          </a:cubicBezTo>
                          <a:cubicBezTo>
                            <a:pt x="3542458" y="1601732"/>
                            <a:pt x="3120468" y="1623531"/>
                            <a:pt x="2925280" y="1628776"/>
                          </a:cubicBezTo>
                          <a:cubicBezTo>
                            <a:pt x="2730092" y="1634021"/>
                            <a:pt x="2586669" y="1649376"/>
                            <a:pt x="2487401" y="1628776"/>
                          </a:cubicBezTo>
                          <a:cubicBezTo>
                            <a:pt x="2388133" y="1608176"/>
                            <a:pt x="2167891" y="1617950"/>
                            <a:pt x="1936735" y="1628776"/>
                          </a:cubicBezTo>
                          <a:cubicBezTo>
                            <a:pt x="1705579" y="1639602"/>
                            <a:pt x="1428624" y="1626900"/>
                            <a:pt x="1273282" y="1628776"/>
                          </a:cubicBezTo>
                          <a:cubicBezTo>
                            <a:pt x="1117940" y="1630652"/>
                            <a:pt x="581683" y="1588089"/>
                            <a:pt x="271468" y="1628776"/>
                          </a:cubicBezTo>
                          <a:cubicBezTo>
                            <a:pt x="147341" y="1602783"/>
                            <a:pt x="17998" y="1501016"/>
                            <a:pt x="0" y="1357308"/>
                          </a:cubicBezTo>
                          <a:cubicBezTo>
                            <a:pt x="-12124" y="1188619"/>
                            <a:pt x="2429" y="988143"/>
                            <a:pt x="0" y="825246"/>
                          </a:cubicBezTo>
                          <a:cubicBezTo>
                            <a:pt x="-2429" y="662349"/>
                            <a:pt x="-4037" y="514036"/>
                            <a:pt x="0" y="271468"/>
                          </a:cubicBezTo>
                          <a:close/>
                        </a:path>
                        <a:path w="11821636" h="1628776" stroke="0" extrusionOk="0">
                          <a:moveTo>
                            <a:pt x="0" y="271468"/>
                          </a:moveTo>
                          <a:cubicBezTo>
                            <a:pt x="9880" y="125098"/>
                            <a:pt x="119477" y="-11885"/>
                            <a:pt x="271468" y="0"/>
                          </a:cubicBezTo>
                          <a:cubicBezTo>
                            <a:pt x="379144" y="-16112"/>
                            <a:pt x="575765" y="4373"/>
                            <a:pt x="709347" y="0"/>
                          </a:cubicBezTo>
                          <a:cubicBezTo>
                            <a:pt x="842929" y="-4373"/>
                            <a:pt x="1026134" y="4929"/>
                            <a:pt x="1147226" y="0"/>
                          </a:cubicBezTo>
                          <a:cubicBezTo>
                            <a:pt x="1268318" y="-4929"/>
                            <a:pt x="1590575" y="-9475"/>
                            <a:pt x="1923466" y="0"/>
                          </a:cubicBezTo>
                          <a:cubicBezTo>
                            <a:pt x="2256357" y="9475"/>
                            <a:pt x="2434813" y="18698"/>
                            <a:pt x="2812493" y="0"/>
                          </a:cubicBezTo>
                          <a:cubicBezTo>
                            <a:pt x="3190173" y="-18698"/>
                            <a:pt x="3215058" y="-2781"/>
                            <a:pt x="3475946" y="0"/>
                          </a:cubicBezTo>
                          <a:cubicBezTo>
                            <a:pt x="3736834" y="2781"/>
                            <a:pt x="3820809" y="-22651"/>
                            <a:pt x="4026612" y="0"/>
                          </a:cubicBezTo>
                          <a:cubicBezTo>
                            <a:pt x="4232415" y="22651"/>
                            <a:pt x="4225602" y="5613"/>
                            <a:pt x="4351704" y="0"/>
                          </a:cubicBezTo>
                          <a:cubicBezTo>
                            <a:pt x="4477806" y="-5613"/>
                            <a:pt x="4762952" y="-23041"/>
                            <a:pt x="5015157" y="0"/>
                          </a:cubicBezTo>
                          <a:cubicBezTo>
                            <a:pt x="5267362" y="23041"/>
                            <a:pt x="5519684" y="26454"/>
                            <a:pt x="5678609" y="0"/>
                          </a:cubicBezTo>
                          <a:cubicBezTo>
                            <a:pt x="5837534" y="-26454"/>
                            <a:pt x="5966220" y="10888"/>
                            <a:pt x="6116488" y="0"/>
                          </a:cubicBezTo>
                          <a:cubicBezTo>
                            <a:pt x="6266756" y="-10888"/>
                            <a:pt x="6371858" y="-3253"/>
                            <a:pt x="6441580" y="0"/>
                          </a:cubicBezTo>
                          <a:cubicBezTo>
                            <a:pt x="6511302" y="3253"/>
                            <a:pt x="6648431" y="10127"/>
                            <a:pt x="6766672" y="0"/>
                          </a:cubicBezTo>
                          <a:cubicBezTo>
                            <a:pt x="6884913" y="-10127"/>
                            <a:pt x="7321775" y="-28271"/>
                            <a:pt x="7655699" y="0"/>
                          </a:cubicBezTo>
                          <a:cubicBezTo>
                            <a:pt x="7989623" y="28271"/>
                            <a:pt x="7991634" y="-17494"/>
                            <a:pt x="8206365" y="0"/>
                          </a:cubicBezTo>
                          <a:cubicBezTo>
                            <a:pt x="8421096" y="17494"/>
                            <a:pt x="8546290" y="19215"/>
                            <a:pt x="8644244" y="0"/>
                          </a:cubicBezTo>
                          <a:cubicBezTo>
                            <a:pt x="8742198" y="-19215"/>
                            <a:pt x="9098200" y="5525"/>
                            <a:pt x="9307697" y="0"/>
                          </a:cubicBezTo>
                          <a:cubicBezTo>
                            <a:pt x="9517194" y="-5525"/>
                            <a:pt x="9664301" y="10051"/>
                            <a:pt x="9858363" y="0"/>
                          </a:cubicBezTo>
                          <a:cubicBezTo>
                            <a:pt x="10052425" y="-10051"/>
                            <a:pt x="10042523" y="-8325"/>
                            <a:pt x="10183455" y="0"/>
                          </a:cubicBezTo>
                          <a:cubicBezTo>
                            <a:pt x="10324387" y="8325"/>
                            <a:pt x="10588067" y="14347"/>
                            <a:pt x="10959695" y="0"/>
                          </a:cubicBezTo>
                          <a:cubicBezTo>
                            <a:pt x="11331323" y="-14347"/>
                            <a:pt x="11300679" y="-5014"/>
                            <a:pt x="11550168" y="0"/>
                          </a:cubicBezTo>
                          <a:cubicBezTo>
                            <a:pt x="11683907" y="-24471"/>
                            <a:pt x="11811090" y="130426"/>
                            <a:pt x="11821636" y="271468"/>
                          </a:cubicBezTo>
                          <a:cubicBezTo>
                            <a:pt x="11801472" y="475109"/>
                            <a:pt x="11831552" y="685602"/>
                            <a:pt x="11821636" y="803530"/>
                          </a:cubicBezTo>
                          <a:cubicBezTo>
                            <a:pt x="11811720" y="921458"/>
                            <a:pt x="11830573" y="1139371"/>
                            <a:pt x="11821636" y="1357308"/>
                          </a:cubicBezTo>
                          <a:cubicBezTo>
                            <a:pt x="11841942" y="1498916"/>
                            <a:pt x="11666362" y="1615948"/>
                            <a:pt x="11550168" y="1628776"/>
                          </a:cubicBezTo>
                          <a:cubicBezTo>
                            <a:pt x="11369606" y="1608506"/>
                            <a:pt x="11265132" y="1635622"/>
                            <a:pt x="10999502" y="1628776"/>
                          </a:cubicBezTo>
                          <a:cubicBezTo>
                            <a:pt x="10733872" y="1621930"/>
                            <a:pt x="10436861" y="1639122"/>
                            <a:pt x="10223262" y="1628776"/>
                          </a:cubicBezTo>
                          <a:cubicBezTo>
                            <a:pt x="10009663" y="1618430"/>
                            <a:pt x="9882873" y="1636513"/>
                            <a:pt x="9672596" y="1628776"/>
                          </a:cubicBezTo>
                          <a:cubicBezTo>
                            <a:pt x="9462319" y="1621039"/>
                            <a:pt x="9037300" y="1616832"/>
                            <a:pt x="8783569" y="1628776"/>
                          </a:cubicBezTo>
                          <a:cubicBezTo>
                            <a:pt x="8529838" y="1640720"/>
                            <a:pt x="8593116" y="1632060"/>
                            <a:pt x="8458477" y="1628776"/>
                          </a:cubicBezTo>
                          <a:cubicBezTo>
                            <a:pt x="8323838" y="1625492"/>
                            <a:pt x="8163377" y="1644252"/>
                            <a:pt x="8020598" y="1628776"/>
                          </a:cubicBezTo>
                          <a:cubicBezTo>
                            <a:pt x="7877819" y="1613300"/>
                            <a:pt x="7634188" y="1660086"/>
                            <a:pt x="7357145" y="1628776"/>
                          </a:cubicBezTo>
                          <a:cubicBezTo>
                            <a:pt x="7080102" y="1597466"/>
                            <a:pt x="7012517" y="1654478"/>
                            <a:pt x="6806479" y="1628776"/>
                          </a:cubicBezTo>
                          <a:cubicBezTo>
                            <a:pt x="6600441" y="1603074"/>
                            <a:pt x="6501134" y="1621949"/>
                            <a:pt x="6368601" y="1628776"/>
                          </a:cubicBezTo>
                          <a:cubicBezTo>
                            <a:pt x="6236068" y="1635603"/>
                            <a:pt x="5859011" y="1633709"/>
                            <a:pt x="5479574" y="1628776"/>
                          </a:cubicBezTo>
                          <a:cubicBezTo>
                            <a:pt x="5100137" y="1623843"/>
                            <a:pt x="5272109" y="1639072"/>
                            <a:pt x="5154482" y="1628776"/>
                          </a:cubicBezTo>
                          <a:cubicBezTo>
                            <a:pt x="5036855" y="1618480"/>
                            <a:pt x="4811096" y="1639303"/>
                            <a:pt x="4716603" y="1628776"/>
                          </a:cubicBezTo>
                          <a:cubicBezTo>
                            <a:pt x="4622110" y="1618249"/>
                            <a:pt x="4498822" y="1624284"/>
                            <a:pt x="4391511" y="1628776"/>
                          </a:cubicBezTo>
                          <a:cubicBezTo>
                            <a:pt x="4284200" y="1633268"/>
                            <a:pt x="3986463" y="1592997"/>
                            <a:pt x="3615271" y="1628776"/>
                          </a:cubicBezTo>
                          <a:cubicBezTo>
                            <a:pt x="3244079" y="1664555"/>
                            <a:pt x="2945004" y="1647678"/>
                            <a:pt x="2726244" y="1628776"/>
                          </a:cubicBezTo>
                          <a:cubicBezTo>
                            <a:pt x="2507484" y="1609874"/>
                            <a:pt x="2466392" y="1612885"/>
                            <a:pt x="2401152" y="1628776"/>
                          </a:cubicBezTo>
                          <a:cubicBezTo>
                            <a:pt x="2335912" y="1644667"/>
                            <a:pt x="2160700" y="1647530"/>
                            <a:pt x="1963273" y="1628776"/>
                          </a:cubicBezTo>
                          <a:cubicBezTo>
                            <a:pt x="1765846" y="1610022"/>
                            <a:pt x="1506789" y="1645611"/>
                            <a:pt x="1187033" y="1628776"/>
                          </a:cubicBezTo>
                          <a:cubicBezTo>
                            <a:pt x="867277" y="1611941"/>
                            <a:pt x="454740" y="1623044"/>
                            <a:pt x="271468" y="1628776"/>
                          </a:cubicBezTo>
                          <a:cubicBezTo>
                            <a:pt x="138510" y="1610882"/>
                            <a:pt x="5083" y="1490068"/>
                            <a:pt x="0" y="1357308"/>
                          </a:cubicBezTo>
                          <a:cubicBezTo>
                            <a:pt x="-12606" y="1095285"/>
                            <a:pt x="4955" y="1036983"/>
                            <a:pt x="0" y="792671"/>
                          </a:cubicBezTo>
                          <a:cubicBezTo>
                            <a:pt x="-4955" y="548359"/>
                            <a:pt x="24065" y="384285"/>
                            <a:pt x="0" y="27146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Hộp Văn bản 16">
              <a:extLst>
                <a:ext uri="{FF2B5EF4-FFF2-40B4-BE49-F238E27FC236}">
                  <a16:creationId xmlns:a16="http://schemas.microsoft.com/office/drawing/2014/main" id="{5F686DCE-1628-5A37-28F1-9CA28291A0F6}"/>
                </a:ext>
              </a:extLst>
            </p:cNvPr>
            <p:cNvSpPr txBox="1"/>
            <p:nvPr/>
          </p:nvSpPr>
          <p:spPr>
            <a:xfrm>
              <a:off x="1122133" y="571758"/>
              <a:ext cx="1013140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Hàng</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xóm</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tối</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lửa</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tắt</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đèn</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có</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nhau</a:t>
              </a:r>
              <a:endPar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3878122" y="2536786"/>
            <a:ext cx="4592032" cy="3968789"/>
          </a:xfrm>
          <a:prstGeom prst="rect">
            <a:avLst/>
          </a:prstGeom>
        </p:spPr>
      </p:pic>
    </p:spTree>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5370286" y="917109"/>
            <a:ext cx="6502400" cy="5366126"/>
          </a:xfrm>
          <a:custGeom>
            <a:avLst/>
            <a:gdLst>
              <a:gd name="connsiteX0" fmla="*/ 0 w 6502400"/>
              <a:gd name="connsiteY0" fmla="*/ 894372 h 5366126"/>
              <a:gd name="connsiteX1" fmla="*/ 894372 w 6502400"/>
              <a:gd name="connsiteY1" fmla="*/ 0 h 5366126"/>
              <a:gd name="connsiteX2" fmla="*/ 5608028 w 6502400"/>
              <a:gd name="connsiteY2" fmla="*/ 0 h 5366126"/>
              <a:gd name="connsiteX3" fmla="*/ 6502400 w 6502400"/>
              <a:gd name="connsiteY3" fmla="*/ 894372 h 5366126"/>
              <a:gd name="connsiteX4" fmla="*/ 6502400 w 6502400"/>
              <a:gd name="connsiteY4" fmla="*/ 4471754 h 5366126"/>
              <a:gd name="connsiteX5" fmla="*/ 5608028 w 6502400"/>
              <a:gd name="connsiteY5" fmla="*/ 5366126 h 5366126"/>
              <a:gd name="connsiteX6" fmla="*/ 894372 w 6502400"/>
              <a:gd name="connsiteY6" fmla="*/ 5366126 h 5366126"/>
              <a:gd name="connsiteX7" fmla="*/ 0 w 6502400"/>
              <a:gd name="connsiteY7" fmla="*/ 4471754 h 5366126"/>
              <a:gd name="connsiteX8" fmla="*/ 0 w 6502400"/>
              <a:gd name="connsiteY8" fmla="*/ 894372 h 536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5366126" fill="none" extrusionOk="0">
                <a:moveTo>
                  <a:pt x="0" y="894372"/>
                </a:moveTo>
                <a:cubicBezTo>
                  <a:pt x="14285" y="413803"/>
                  <a:pt x="395292" y="76312"/>
                  <a:pt x="894372" y="0"/>
                </a:cubicBezTo>
                <a:cubicBezTo>
                  <a:pt x="1846290" y="123637"/>
                  <a:pt x="4474253" y="-167144"/>
                  <a:pt x="5608028" y="0"/>
                </a:cubicBezTo>
                <a:cubicBezTo>
                  <a:pt x="6074979" y="-8452"/>
                  <a:pt x="6421098" y="383177"/>
                  <a:pt x="6502400" y="894372"/>
                </a:cubicBezTo>
                <a:cubicBezTo>
                  <a:pt x="6451417" y="1607251"/>
                  <a:pt x="6489332" y="2822145"/>
                  <a:pt x="6502400" y="4471754"/>
                </a:cubicBezTo>
                <a:cubicBezTo>
                  <a:pt x="6414164" y="4990205"/>
                  <a:pt x="6081290" y="5338725"/>
                  <a:pt x="5608028" y="5366126"/>
                </a:cubicBezTo>
                <a:cubicBezTo>
                  <a:pt x="3576989" y="5318873"/>
                  <a:pt x="1811232" y="5201953"/>
                  <a:pt x="894372" y="5366126"/>
                </a:cubicBezTo>
                <a:cubicBezTo>
                  <a:pt x="417697" y="5310552"/>
                  <a:pt x="-20156" y="4962501"/>
                  <a:pt x="0" y="4471754"/>
                </a:cubicBezTo>
                <a:cubicBezTo>
                  <a:pt x="153512" y="2759129"/>
                  <a:pt x="124597" y="2227620"/>
                  <a:pt x="0" y="894372"/>
                </a:cubicBezTo>
                <a:close/>
              </a:path>
              <a:path w="6502400" h="5366126" stroke="0" extrusionOk="0">
                <a:moveTo>
                  <a:pt x="0" y="894372"/>
                </a:moveTo>
                <a:cubicBezTo>
                  <a:pt x="24833" y="456924"/>
                  <a:pt x="427241" y="92132"/>
                  <a:pt x="894372" y="0"/>
                </a:cubicBezTo>
                <a:cubicBezTo>
                  <a:pt x="1995283" y="147813"/>
                  <a:pt x="3283070" y="53704"/>
                  <a:pt x="5608028" y="0"/>
                </a:cubicBezTo>
                <a:cubicBezTo>
                  <a:pt x="6148971" y="21692"/>
                  <a:pt x="6460180" y="371669"/>
                  <a:pt x="6502400" y="894372"/>
                </a:cubicBezTo>
                <a:cubicBezTo>
                  <a:pt x="6575027" y="2282012"/>
                  <a:pt x="6514747" y="3020191"/>
                  <a:pt x="6502400" y="4471754"/>
                </a:cubicBezTo>
                <a:cubicBezTo>
                  <a:pt x="6575516" y="5030353"/>
                  <a:pt x="6110246" y="5387218"/>
                  <a:pt x="5608028" y="5366126"/>
                </a:cubicBezTo>
                <a:cubicBezTo>
                  <a:pt x="4176734" y="5278433"/>
                  <a:pt x="3222557" y="5325202"/>
                  <a:pt x="894372" y="5366126"/>
                </a:cubicBezTo>
                <a:cubicBezTo>
                  <a:pt x="400376" y="5359460"/>
                  <a:pt x="5632" y="4948267"/>
                  <a:pt x="0" y="4471754"/>
                </a:cubicBezTo>
                <a:cubicBezTo>
                  <a:pt x="126335" y="4031316"/>
                  <a:pt x="-71536" y="2552207"/>
                  <a:pt x="0" y="894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3" name="Hộp Văn bản 12">
            <a:extLst>
              <a:ext uri="{FF2B5EF4-FFF2-40B4-BE49-F238E27FC236}">
                <a16:creationId xmlns:a16="http://schemas.microsoft.com/office/drawing/2014/main" id="{92830B42-5957-B2D2-2741-E2C5E01D3FAD}"/>
              </a:ext>
            </a:extLst>
          </p:cNvPr>
          <p:cNvSpPr txBox="1"/>
          <p:nvPr/>
        </p:nvSpPr>
        <p:spPr>
          <a:xfrm>
            <a:off x="6520559" y="1248882"/>
            <a:ext cx="45224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ea typeface="LNTH-LuoLuoNotangYuanTi 1" pitchFamily="2" charset="-128"/>
                <a:cs typeface="LNTH-LuoLuoNotangYuanTi 1" pitchFamily="2" charset="-128"/>
              </a:rPr>
              <a:t>DẶN DÒ</a:t>
            </a: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10" name="Nhóm 3">
            <a:extLst>
              <a:ext uri="{FF2B5EF4-FFF2-40B4-BE49-F238E27FC236}">
                <a16:creationId xmlns:a16="http://schemas.microsoft.com/office/drawing/2014/main" id="{26DC2F03-959E-1E4A-7AAD-1C96D02E629A}"/>
              </a:ext>
            </a:extLst>
          </p:cNvPr>
          <p:cNvGrpSpPr/>
          <p:nvPr/>
        </p:nvGrpSpPr>
        <p:grpSpPr>
          <a:xfrm>
            <a:off x="-642848" y="520533"/>
            <a:ext cx="6738848" cy="7568337"/>
            <a:chOff x="-4363933" y="2165146"/>
            <a:chExt cx="4293292" cy="4692854"/>
          </a:xfrm>
        </p:grpSpPr>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363933" y="2165146"/>
              <a:ext cx="3476979" cy="4692854"/>
            </a:xfrm>
            <a:prstGeom prst="rect">
              <a:avLst/>
            </a:prstGeom>
          </p:spPr>
        </p:pic>
        <p:pic>
          <p:nvPicPr>
            <p:cNvPr id="12" name="Hình ảnh 14">
              <a:extLst>
                <a:ext uri="{FF2B5EF4-FFF2-40B4-BE49-F238E27FC236}">
                  <a16:creationId xmlns:a16="http://schemas.microsoft.com/office/drawing/2014/main" id="{EE992F02-45FF-1800-03E2-D888505627D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8" name="Group 27"/>
          <p:cNvGrpSpPr/>
          <p:nvPr/>
        </p:nvGrpSpPr>
        <p:grpSpPr>
          <a:xfrm>
            <a:off x="5734895" y="2608582"/>
            <a:ext cx="5712285" cy="1479153"/>
            <a:chOff x="5709834" y="1548318"/>
            <a:chExt cx="5712285" cy="1479153"/>
          </a:xfrm>
        </p:grpSpPr>
        <p:sp>
          <p:nvSpPr>
            <p:cNvPr id="29" name="TextBox 47">
              <a:extLst>
                <a:ext uri="{FF2B5EF4-FFF2-40B4-BE49-F238E27FC236}">
                  <a16:creationId xmlns:a16="http://schemas.microsoft.com/office/drawing/2014/main" id="{0C69ABAE-338E-D289-E3AA-564ABA463545}"/>
                </a:ext>
              </a:extLst>
            </p:cNvPr>
            <p:cNvSpPr txBox="1"/>
            <p:nvPr/>
          </p:nvSpPr>
          <p:spPr>
            <a:xfrm>
              <a:off x="6652928" y="1795274"/>
              <a:ext cx="4769191" cy="12321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ea typeface="+mn-ea"/>
                  <a:cs typeface="+mn-cs"/>
                </a:rPr>
                <a:t>Xem lại bài học và chuẩn bị tiết học sau</a:t>
              </a:r>
              <a:r>
                <a:rPr kumimoji="0" lang="en-US" sz="3200" b="1" i="0" u="none" strike="noStrike" kern="1200" cap="none" spc="0" normalizeH="0" baseline="0" noProof="0" dirty="0">
                  <a:ln>
                    <a:noFill/>
                  </a:ln>
                  <a:solidFill>
                    <a:srgbClr val="C00000"/>
                  </a:solidFill>
                  <a:effectLst/>
                  <a:uLnTx/>
                  <a:uFillTx/>
                  <a:ea typeface="+mn-ea"/>
                  <a:cs typeface="+mn-cs"/>
                </a:rPr>
                <a:t>.</a:t>
              </a:r>
              <a:endPar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30" name="Hình ảnh 21">
              <a:extLst>
                <a:ext uri="{FF2B5EF4-FFF2-40B4-BE49-F238E27FC236}">
                  <a16:creationId xmlns:a16="http://schemas.microsoft.com/office/drawing/2014/main" id="{E206BD51-BBDF-079A-C55D-970D3EFA0FD1}"/>
                </a:ext>
              </a:extLst>
            </p:cNvPr>
            <p:cNvPicPr>
              <a:picLocks noChangeAspect="1"/>
            </p:cNvPicPr>
            <p:nvPr/>
          </p:nvPicPr>
          <p:blipFill rotWithShape="1">
            <a:blip r:embed="rId10" cstate="hqprint">
              <a:extLst>
                <a:ext uri="{BEBA8EAE-BF5A-486C-A8C5-ECC9F3942E4B}">
                  <a14:imgProps xmlns:a14="http://schemas.microsoft.com/office/drawing/2010/main">
                    <a14:imgLayer r:embed="rId9">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5709834" y="1548318"/>
              <a:ext cx="1037306" cy="1106305"/>
            </a:xfrm>
            <a:prstGeom prst="rect">
              <a:avLst/>
            </a:prstGeom>
          </p:spPr>
        </p:pic>
      </p:grpSp>
    </p:spTree>
    <p:extLst>
      <p:ext uri="{BB962C8B-B14F-4D97-AF65-F5344CB8AC3E}">
        <p14:creationId xmlns:p14="http://schemas.microsoft.com/office/powerpoint/2010/main" val="1738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6" name="Hình chữ nhật: Góc Tròn 15">
            <a:extLst>
              <a:ext uri="{FF2B5EF4-FFF2-40B4-BE49-F238E27FC236}">
                <a16:creationId xmlns:a16="http://schemas.microsoft.com/office/drawing/2014/main" id="{8FA57887-AAC7-ECE8-65EC-1F688E5F316E}"/>
              </a:ext>
            </a:extLst>
          </p:cNvPr>
          <p:cNvSpPr/>
          <p:nvPr/>
        </p:nvSpPr>
        <p:spPr>
          <a:xfrm>
            <a:off x="3895375" y="271463"/>
            <a:ext cx="8141949" cy="6361013"/>
          </a:xfrm>
          <a:custGeom>
            <a:avLst/>
            <a:gdLst>
              <a:gd name="connsiteX0" fmla="*/ 0 w 8141949"/>
              <a:gd name="connsiteY0" fmla="*/ 1060190 h 6361013"/>
              <a:gd name="connsiteX1" fmla="*/ 1060190 w 8141949"/>
              <a:gd name="connsiteY1" fmla="*/ 0 h 6361013"/>
              <a:gd name="connsiteX2" fmla="*/ 1789469 w 8141949"/>
              <a:gd name="connsiteY2" fmla="*/ 0 h 6361013"/>
              <a:gd name="connsiteX3" fmla="*/ 2578964 w 8141949"/>
              <a:gd name="connsiteY3" fmla="*/ 0 h 6361013"/>
              <a:gd name="connsiteX4" fmla="*/ 3067380 w 8141949"/>
              <a:gd name="connsiteY4" fmla="*/ 0 h 6361013"/>
              <a:gd name="connsiteX5" fmla="*/ 3616012 w 8141949"/>
              <a:gd name="connsiteY5" fmla="*/ 0 h 6361013"/>
              <a:gd name="connsiteX6" fmla="*/ 4345290 w 8141949"/>
              <a:gd name="connsiteY6" fmla="*/ 0 h 6361013"/>
              <a:gd name="connsiteX7" fmla="*/ 4954138 w 8141949"/>
              <a:gd name="connsiteY7" fmla="*/ 0 h 6361013"/>
              <a:gd name="connsiteX8" fmla="*/ 5623201 w 8141949"/>
              <a:gd name="connsiteY8" fmla="*/ 0 h 6361013"/>
              <a:gd name="connsiteX9" fmla="*/ 6352480 w 8141949"/>
              <a:gd name="connsiteY9" fmla="*/ 0 h 6361013"/>
              <a:gd name="connsiteX10" fmla="*/ 7081759 w 8141949"/>
              <a:gd name="connsiteY10" fmla="*/ 0 h 6361013"/>
              <a:gd name="connsiteX11" fmla="*/ 8141949 w 8141949"/>
              <a:gd name="connsiteY11" fmla="*/ 1060190 h 6361013"/>
              <a:gd name="connsiteX12" fmla="*/ 8141949 w 8141949"/>
              <a:gd name="connsiteY12" fmla="*/ 1665995 h 6361013"/>
              <a:gd name="connsiteX13" fmla="*/ 8141949 w 8141949"/>
              <a:gd name="connsiteY13" fmla="*/ 2186987 h 6361013"/>
              <a:gd name="connsiteX14" fmla="*/ 8141949 w 8141949"/>
              <a:gd name="connsiteY14" fmla="*/ 2792791 h 6361013"/>
              <a:gd name="connsiteX15" fmla="*/ 8141949 w 8141949"/>
              <a:gd name="connsiteY15" fmla="*/ 3271377 h 6361013"/>
              <a:gd name="connsiteX16" fmla="*/ 8141949 w 8141949"/>
              <a:gd name="connsiteY16" fmla="*/ 3877182 h 6361013"/>
              <a:gd name="connsiteX17" fmla="*/ 8141949 w 8141949"/>
              <a:gd name="connsiteY17" fmla="*/ 4567799 h 6361013"/>
              <a:gd name="connsiteX18" fmla="*/ 8141949 w 8141949"/>
              <a:gd name="connsiteY18" fmla="*/ 5300823 h 6361013"/>
              <a:gd name="connsiteX19" fmla="*/ 7081759 w 8141949"/>
              <a:gd name="connsiteY19" fmla="*/ 6361013 h 6361013"/>
              <a:gd name="connsiteX20" fmla="*/ 6292264 w 8141949"/>
              <a:gd name="connsiteY20" fmla="*/ 6361013 h 6361013"/>
              <a:gd name="connsiteX21" fmla="*/ 5803848 w 8141949"/>
              <a:gd name="connsiteY21" fmla="*/ 6361013 h 6361013"/>
              <a:gd name="connsiteX22" fmla="*/ 5315432 w 8141949"/>
              <a:gd name="connsiteY22" fmla="*/ 6361013 h 6361013"/>
              <a:gd name="connsiteX23" fmla="*/ 4586153 w 8141949"/>
              <a:gd name="connsiteY23" fmla="*/ 6361013 h 6361013"/>
              <a:gd name="connsiteX24" fmla="*/ 3917090 w 8141949"/>
              <a:gd name="connsiteY24" fmla="*/ 6361013 h 6361013"/>
              <a:gd name="connsiteX25" fmla="*/ 3428674 w 8141949"/>
              <a:gd name="connsiteY25" fmla="*/ 6361013 h 6361013"/>
              <a:gd name="connsiteX26" fmla="*/ 2699395 w 8141949"/>
              <a:gd name="connsiteY26" fmla="*/ 6361013 h 6361013"/>
              <a:gd name="connsiteX27" fmla="*/ 2150763 w 8141949"/>
              <a:gd name="connsiteY27" fmla="*/ 6361013 h 6361013"/>
              <a:gd name="connsiteX28" fmla="*/ 1060190 w 8141949"/>
              <a:gd name="connsiteY28" fmla="*/ 6361013 h 6361013"/>
              <a:gd name="connsiteX29" fmla="*/ 0 w 8141949"/>
              <a:gd name="connsiteY29" fmla="*/ 5300823 h 6361013"/>
              <a:gd name="connsiteX30" fmla="*/ 0 w 8141949"/>
              <a:gd name="connsiteY30" fmla="*/ 4737425 h 6361013"/>
              <a:gd name="connsiteX31" fmla="*/ 0 w 8141949"/>
              <a:gd name="connsiteY31" fmla="*/ 4089214 h 6361013"/>
              <a:gd name="connsiteX32" fmla="*/ 0 w 8141949"/>
              <a:gd name="connsiteY32" fmla="*/ 3483409 h 6361013"/>
              <a:gd name="connsiteX33" fmla="*/ 0 w 8141949"/>
              <a:gd name="connsiteY33" fmla="*/ 2962417 h 6361013"/>
              <a:gd name="connsiteX34" fmla="*/ 0 w 8141949"/>
              <a:gd name="connsiteY34" fmla="*/ 2356612 h 6361013"/>
              <a:gd name="connsiteX35" fmla="*/ 0 w 8141949"/>
              <a:gd name="connsiteY35" fmla="*/ 1878026 h 6361013"/>
              <a:gd name="connsiteX36" fmla="*/ 0 w 8141949"/>
              <a:gd name="connsiteY36" fmla="*/ 1060190 h 636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41949" h="6361013" fill="none" extrusionOk="0">
                <a:moveTo>
                  <a:pt x="0" y="1060190"/>
                </a:moveTo>
                <a:cubicBezTo>
                  <a:pt x="-6009" y="527120"/>
                  <a:pt x="421946" y="-113131"/>
                  <a:pt x="1060190" y="0"/>
                </a:cubicBezTo>
                <a:cubicBezTo>
                  <a:pt x="1260901" y="-15493"/>
                  <a:pt x="1543388" y="-17116"/>
                  <a:pt x="1789469" y="0"/>
                </a:cubicBezTo>
                <a:cubicBezTo>
                  <a:pt x="2035550" y="17116"/>
                  <a:pt x="2369259" y="-6133"/>
                  <a:pt x="2578964" y="0"/>
                </a:cubicBezTo>
                <a:cubicBezTo>
                  <a:pt x="2788669" y="6133"/>
                  <a:pt x="2830224" y="-4687"/>
                  <a:pt x="3067380" y="0"/>
                </a:cubicBezTo>
                <a:cubicBezTo>
                  <a:pt x="3304536" y="4687"/>
                  <a:pt x="3465393" y="-15355"/>
                  <a:pt x="3616012" y="0"/>
                </a:cubicBezTo>
                <a:cubicBezTo>
                  <a:pt x="3766631" y="15355"/>
                  <a:pt x="4094704" y="35403"/>
                  <a:pt x="4345290" y="0"/>
                </a:cubicBezTo>
                <a:cubicBezTo>
                  <a:pt x="4595876" y="-35403"/>
                  <a:pt x="4751701" y="4560"/>
                  <a:pt x="4954138" y="0"/>
                </a:cubicBezTo>
                <a:cubicBezTo>
                  <a:pt x="5156575" y="-4560"/>
                  <a:pt x="5385132" y="-22621"/>
                  <a:pt x="5623201" y="0"/>
                </a:cubicBezTo>
                <a:cubicBezTo>
                  <a:pt x="5861270" y="22621"/>
                  <a:pt x="6105385" y="-27061"/>
                  <a:pt x="6352480" y="0"/>
                </a:cubicBezTo>
                <a:cubicBezTo>
                  <a:pt x="6599575" y="27061"/>
                  <a:pt x="6790935" y="32384"/>
                  <a:pt x="7081759" y="0"/>
                </a:cubicBezTo>
                <a:cubicBezTo>
                  <a:pt x="7795152" y="-26539"/>
                  <a:pt x="8068816" y="370486"/>
                  <a:pt x="8141949" y="1060190"/>
                </a:cubicBezTo>
                <a:cubicBezTo>
                  <a:pt x="8116361" y="1242400"/>
                  <a:pt x="8142642" y="1370749"/>
                  <a:pt x="8141949" y="1665995"/>
                </a:cubicBezTo>
                <a:cubicBezTo>
                  <a:pt x="8141256" y="1961242"/>
                  <a:pt x="8126124" y="1930333"/>
                  <a:pt x="8141949" y="2186987"/>
                </a:cubicBezTo>
                <a:cubicBezTo>
                  <a:pt x="8157774" y="2443641"/>
                  <a:pt x="8166080" y="2558559"/>
                  <a:pt x="8141949" y="2792791"/>
                </a:cubicBezTo>
                <a:cubicBezTo>
                  <a:pt x="8117818" y="3027023"/>
                  <a:pt x="8121855" y="3081427"/>
                  <a:pt x="8141949" y="3271377"/>
                </a:cubicBezTo>
                <a:cubicBezTo>
                  <a:pt x="8162043" y="3461327"/>
                  <a:pt x="8144339" y="3674107"/>
                  <a:pt x="8141949" y="3877182"/>
                </a:cubicBezTo>
                <a:cubicBezTo>
                  <a:pt x="8139559" y="4080258"/>
                  <a:pt x="8164654" y="4351635"/>
                  <a:pt x="8141949" y="4567799"/>
                </a:cubicBezTo>
                <a:cubicBezTo>
                  <a:pt x="8119244" y="4783963"/>
                  <a:pt x="8123417" y="5039334"/>
                  <a:pt x="8141949" y="5300823"/>
                </a:cubicBezTo>
                <a:cubicBezTo>
                  <a:pt x="8264190" y="5863959"/>
                  <a:pt x="7803580" y="6370510"/>
                  <a:pt x="7081759" y="6361013"/>
                </a:cubicBezTo>
                <a:cubicBezTo>
                  <a:pt x="6903084" y="6359504"/>
                  <a:pt x="6589738" y="6335328"/>
                  <a:pt x="6292264" y="6361013"/>
                </a:cubicBezTo>
                <a:cubicBezTo>
                  <a:pt x="5994791" y="6386698"/>
                  <a:pt x="6021427" y="6347866"/>
                  <a:pt x="5803848" y="6361013"/>
                </a:cubicBezTo>
                <a:cubicBezTo>
                  <a:pt x="5586269" y="6374160"/>
                  <a:pt x="5553573" y="6339235"/>
                  <a:pt x="5315432" y="6361013"/>
                </a:cubicBezTo>
                <a:cubicBezTo>
                  <a:pt x="5077291" y="6382791"/>
                  <a:pt x="4825301" y="6386240"/>
                  <a:pt x="4586153" y="6361013"/>
                </a:cubicBezTo>
                <a:cubicBezTo>
                  <a:pt x="4347005" y="6335786"/>
                  <a:pt x="4133983" y="6332943"/>
                  <a:pt x="3917090" y="6361013"/>
                </a:cubicBezTo>
                <a:cubicBezTo>
                  <a:pt x="3700197" y="6389083"/>
                  <a:pt x="3610264" y="6338731"/>
                  <a:pt x="3428674" y="6361013"/>
                </a:cubicBezTo>
                <a:cubicBezTo>
                  <a:pt x="3247084" y="6383295"/>
                  <a:pt x="2989056" y="6325453"/>
                  <a:pt x="2699395" y="6361013"/>
                </a:cubicBezTo>
                <a:cubicBezTo>
                  <a:pt x="2409734" y="6396573"/>
                  <a:pt x="2295391" y="6351694"/>
                  <a:pt x="2150763" y="6361013"/>
                </a:cubicBezTo>
                <a:cubicBezTo>
                  <a:pt x="2006135" y="6370332"/>
                  <a:pt x="1386721" y="6335279"/>
                  <a:pt x="1060190" y="6361013"/>
                </a:cubicBezTo>
                <a:cubicBezTo>
                  <a:pt x="499817" y="6264168"/>
                  <a:pt x="-67522" y="5893320"/>
                  <a:pt x="0" y="5300823"/>
                </a:cubicBezTo>
                <a:cubicBezTo>
                  <a:pt x="-7423" y="5062405"/>
                  <a:pt x="19231" y="5013848"/>
                  <a:pt x="0" y="4737425"/>
                </a:cubicBezTo>
                <a:cubicBezTo>
                  <a:pt x="-19231" y="4461002"/>
                  <a:pt x="-783" y="4380244"/>
                  <a:pt x="0" y="4089214"/>
                </a:cubicBezTo>
                <a:cubicBezTo>
                  <a:pt x="783" y="3798184"/>
                  <a:pt x="-24036" y="3776796"/>
                  <a:pt x="0" y="3483409"/>
                </a:cubicBezTo>
                <a:cubicBezTo>
                  <a:pt x="24036" y="3190022"/>
                  <a:pt x="25625" y="3192384"/>
                  <a:pt x="0" y="2962417"/>
                </a:cubicBezTo>
                <a:cubicBezTo>
                  <a:pt x="-25625" y="2732450"/>
                  <a:pt x="-27407" y="2583660"/>
                  <a:pt x="0" y="2356612"/>
                </a:cubicBezTo>
                <a:cubicBezTo>
                  <a:pt x="27407" y="2129564"/>
                  <a:pt x="14772" y="2101262"/>
                  <a:pt x="0" y="1878026"/>
                </a:cubicBezTo>
                <a:cubicBezTo>
                  <a:pt x="-14772" y="1654790"/>
                  <a:pt x="-39588" y="1425844"/>
                  <a:pt x="0" y="1060190"/>
                </a:cubicBezTo>
                <a:close/>
              </a:path>
              <a:path w="8141949" h="6361013" stroke="0" extrusionOk="0">
                <a:moveTo>
                  <a:pt x="0" y="1060190"/>
                </a:moveTo>
                <a:cubicBezTo>
                  <a:pt x="67666" y="499028"/>
                  <a:pt x="468956" y="-32871"/>
                  <a:pt x="1060190" y="0"/>
                </a:cubicBezTo>
                <a:cubicBezTo>
                  <a:pt x="1181464" y="-222"/>
                  <a:pt x="1487890" y="-20348"/>
                  <a:pt x="1608822" y="0"/>
                </a:cubicBezTo>
                <a:cubicBezTo>
                  <a:pt x="1729754" y="20348"/>
                  <a:pt x="2006799" y="16154"/>
                  <a:pt x="2157454" y="0"/>
                </a:cubicBezTo>
                <a:cubicBezTo>
                  <a:pt x="2308109" y="-16154"/>
                  <a:pt x="2680761" y="-23281"/>
                  <a:pt x="2886733" y="0"/>
                </a:cubicBezTo>
                <a:cubicBezTo>
                  <a:pt x="3092705" y="23281"/>
                  <a:pt x="3346305" y="8954"/>
                  <a:pt x="3676227" y="0"/>
                </a:cubicBezTo>
                <a:cubicBezTo>
                  <a:pt x="4006149" y="-8954"/>
                  <a:pt x="4072917" y="30090"/>
                  <a:pt x="4345290" y="0"/>
                </a:cubicBezTo>
                <a:cubicBezTo>
                  <a:pt x="4617663" y="-30090"/>
                  <a:pt x="4763899" y="26192"/>
                  <a:pt x="4954138" y="0"/>
                </a:cubicBezTo>
                <a:cubicBezTo>
                  <a:pt x="5144377" y="-26192"/>
                  <a:pt x="5306857" y="-15570"/>
                  <a:pt x="5442554" y="0"/>
                </a:cubicBezTo>
                <a:cubicBezTo>
                  <a:pt x="5578251" y="15570"/>
                  <a:pt x="5839955" y="23686"/>
                  <a:pt x="6111617" y="0"/>
                </a:cubicBezTo>
                <a:cubicBezTo>
                  <a:pt x="6383279" y="-23686"/>
                  <a:pt x="6699979" y="21359"/>
                  <a:pt x="7081759" y="0"/>
                </a:cubicBezTo>
                <a:cubicBezTo>
                  <a:pt x="7671884" y="47572"/>
                  <a:pt x="8262337" y="445115"/>
                  <a:pt x="8141949" y="1060190"/>
                </a:cubicBezTo>
                <a:cubicBezTo>
                  <a:pt x="8144929" y="1348944"/>
                  <a:pt x="8113807" y="1422102"/>
                  <a:pt x="8141949" y="1750807"/>
                </a:cubicBezTo>
                <a:cubicBezTo>
                  <a:pt x="8170091" y="2079512"/>
                  <a:pt x="8135643" y="2290405"/>
                  <a:pt x="8141949" y="2441425"/>
                </a:cubicBezTo>
                <a:cubicBezTo>
                  <a:pt x="8148255" y="2592445"/>
                  <a:pt x="8154539" y="2810500"/>
                  <a:pt x="8141949" y="3004823"/>
                </a:cubicBezTo>
                <a:cubicBezTo>
                  <a:pt x="8129359" y="3199146"/>
                  <a:pt x="8162070" y="3400344"/>
                  <a:pt x="8141949" y="3525815"/>
                </a:cubicBezTo>
                <a:cubicBezTo>
                  <a:pt x="8121828" y="3651286"/>
                  <a:pt x="8152267" y="3849317"/>
                  <a:pt x="8141949" y="4131620"/>
                </a:cubicBezTo>
                <a:cubicBezTo>
                  <a:pt x="8131631" y="4413923"/>
                  <a:pt x="8130287" y="4479507"/>
                  <a:pt x="8141949" y="4695018"/>
                </a:cubicBezTo>
                <a:cubicBezTo>
                  <a:pt x="8153611" y="4910529"/>
                  <a:pt x="8147520" y="5047925"/>
                  <a:pt x="8141949" y="5300823"/>
                </a:cubicBezTo>
                <a:cubicBezTo>
                  <a:pt x="8238976" y="5826914"/>
                  <a:pt x="7799174" y="6412529"/>
                  <a:pt x="7081759" y="6361013"/>
                </a:cubicBezTo>
                <a:cubicBezTo>
                  <a:pt x="6718220" y="6344367"/>
                  <a:pt x="6611267" y="6346637"/>
                  <a:pt x="6352480" y="6361013"/>
                </a:cubicBezTo>
                <a:cubicBezTo>
                  <a:pt x="6093693" y="6375389"/>
                  <a:pt x="5882930" y="6383907"/>
                  <a:pt x="5623201" y="6361013"/>
                </a:cubicBezTo>
                <a:cubicBezTo>
                  <a:pt x="5363472" y="6338119"/>
                  <a:pt x="5290015" y="6365272"/>
                  <a:pt x="5134785" y="6361013"/>
                </a:cubicBezTo>
                <a:cubicBezTo>
                  <a:pt x="4979555" y="6356754"/>
                  <a:pt x="4644447" y="6384641"/>
                  <a:pt x="4345290" y="6361013"/>
                </a:cubicBezTo>
                <a:cubicBezTo>
                  <a:pt x="4046134" y="6337385"/>
                  <a:pt x="3899684" y="6389413"/>
                  <a:pt x="3676227" y="6361013"/>
                </a:cubicBezTo>
                <a:cubicBezTo>
                  <a:pt x="3452770" y="6332613"/>
                  <a:pt x="3136105" y="6388932"/>
                  <a:pt x="2946948" y="6361013"/>
                </a:cubicBezTo>
                <a:cubicBezTo>
                  <a:pt x="2757791" y="6333094"/>
                  <a:pt x="2535499" y="6380490"/>
                  <a:pt x="2338101" y="6361013"/>
                </a:cubicBezTo>
                <a:cubicBezTo>
                  <a:pt x="2140703" y="6341536"/>
                  <a:pt x="1492268" y="6299180"/>
                  <a:pt x="1060190" y="6361013"/>
                </a:cubicBezTo>
                <a:cubicBezTo>
                  <a:pt x="423998" y="6268314"/>
                  <a:pt x="-52405" y="5908775"/>
                  <a:pt x="0" y="5300823"/>
                </a:cubicBezTo>
                <a:cubicBezTo>
                  <a:pt x="-10522" y="5091459"/>
                  <a:pt x="-29138" y="4860761"/>
                  <a:pt x="0" y="4652612"/>
                </a:cubicBezTo>
                <a:cubicBezTo>
                  <a:pt x="29138" y="4444463"/>
                  <a:pt x="-11150" y="4271886"/>
                  <a:pt x="0" y="4131620"/>
                </a:cubicBezTo>
                <a:cubicBezTo>
                  <a:pt x="11150" y="3991354"/>
                  <a:pt x="-29370" y="3812954"/>
                  <a:pt x="0" y="3525815"/>
                </a:cubicBezTo>
                <a:cubicBezTo>
                  <a:pt x="29370" y="3238676"/>
                  <a:pt x="981" y="3190152"/>
                  <a:pt x="0" y="2962417"/>
                </a:cubicBezTo>
                <a:cubicBezTo>
                  <a:pt x="-981" y="2734682"/>
                  <a:pt x="-8758" y="2554314"/>
                  <a:pt x="0" y="2441425"/>
                </a:cubicBezTo>
                <a:cubicBezTo>
                  <a:pt x="8758" y="2328536"/>
                  <a:pt x="-15450" y="2093919"/>
                  <a:pt x="0" y="1750807"/>
                </a:cubicBezTo>
                <a:cubicBezTo>
                  <a:pt x="15450" y="1407695"/>
                  <a:pt x="26685" y="1370642"/>
                  <a:pt x="0" y="106019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6" name="Nhóm 25">
            <a:extLst>
              <a:ext uri="{FF2B5EF4-FFF2-40B4-BE49-F238E27FC236}">
                <a16:creationId xmlns:a16="http://schemas.microsoft.com/office/drawing/2014/main" id="{AD32C401-DD3D-4EA6-CB6D-84D31C145435}"/>
              </a:ext>
            </a:extLst>
          </p:cNvPr>
          <p:cNvGrpSpPr/>
          <p:nvPr/>
        </p:nvGrpSpPr>
        <p:grpSpPr>
          <a:xfrm>
            <a:off x="-1774822" y="711187"/>
            <a:ext cx="7076722" cy="7568337"/>
            <a:chOff x="-4579191" y="2265358"/>
            <a:chExt cx="4508550" cy="4692854"/>
          </a:xfrm>
        </p:grpSpPr>
        <p:pic>
          <p:nvPicPr>
            <p:cNvPr id="27" name="Hình ảnh 26" descr="Ảnh có chứa đồ chơi, búp bê&#10;&#10;Mô tả được tạo tự động">
              <a:extLst>
                <a:ext uri="{FF2B5EF4-FFF2-40B4-BE49-F238E27FC236}">
                  <a16:creationId xmlns:a16="http://schemas.microsoft.com/office/drawing/2014/main" id="{0ED24E32-C3EC-6ED8-53A2-F8F7564C6A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579191" y="2265358"/>
              <a:ext cx="3476979" cy="4692854"/>
            </a:xfrm>
            <a:prstGeom prst="rect">
              <a:avLst/>
            </a:prstGeom>
          </p:spPr>
        </p:pic>
        <p:pic>
          <p:nvPicPr>
            <p:cNvPr id="28" name="Hình ảnh 27">
              <a:extLst>
                <a:ext uri="{FF2B5EF4-FFF2-40B4-BE49-F238E27FC236}">
                  <a16:creationId xmlns:a16="http://schemas.microsoft.com/office/drawing/2014/main" id="{74CF57AF-1591-55EE-A57B-4272F6F5341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E206BD51-BBDF-079A-C55D-970D3EFA0FD1}"/>
              </a:ext>
            </a:extLst>
          </p:cNvPr>
          <p:cNvPicPr>
            <a:picLocks noChangeAspect="1"/>
          </p:cNvPicPr>
          <p:nvPr/>
        </p:nvPicPr>
        <p:blipFill rotWithShape="1">
          <a:blip r:embed="rId7"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4221820" y="168765"/>
            <a:ext cx="1037306" cy="1106305"/>
          </a:xfrm>
          <a:prstGeom prst="rect">
            <a:avLst/>
          </a:prstGeom>
        </p:spPr>
      </p:pic>
      <p:pic>
        <p:nvPicPr>
          <p:cNvPr id="3" name="Picture 2">
            <a:extLst>
              <a:ext uri="{FF2B5EF4-FFF2-40B4-BE49-F238E27FC236}">
                <a16:creationId xmlns:a16="http://schemas.microsoft.com/office/drawing/2014/main" id="{DF4C511A-9B81-7316-8853-99AECFCBE84E}"/>
              </a:ext>
            </a:extLst>
          </p:cNvPr>
          <p:cNvPicPr>
            <a:picLocks noChangeAspect="1"/>
          </p:cNvPicPr>
          <p:nvPr/>
        </p:nvPicPr>
        <p:blipFill>
          <a:blip r:embed="rId8"/>
          <a:stretch>
            <a:fillRect/>
          </a:stretch>
        </p:blipFill>
        <p:spPr>
          <a:xfrm>
            <a:off x="5212218" y="2000478"/>
            <a:ext cx="5596613" cy="3523793"/>
          </a:xfrm>
          <a:prstGeom prst="rect">
            <a:avLst/>
          </a:prstGeom>
        </p:spPr>
      </p:pic>
    </p:spTree>
    <p:extLst>
      <p:ext uri="{BB962C8B-B14F-4D97-AF65-F5344CB8AC3E}">
        <p14:creationId xmlns:p14="http://schemas.microsoft.com/office/powerpoint/2010/main" val="1462679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AC21B9A9-69D3-9840-BC35-200DC61AA42E}"/>
              </a:ext>
            </a:extLst>
          </p:cNvPr>
          <p:cNvPicPr>
            <a:picLocks noChangeAspect="1"/>
          </p:cNvPicPr>
          <p:nvPr/>
        </p:nvPicPr>
        <p:blipFill>
          <a:blip r:embed="rId3"/>
          <a:stretch>
            <a:fillRect/>
          </a:stretch>
        </p:blipFill>
        <p:spPr>
          <a:xfrm>
            <a:off x="622851" y="89355"/>
            <a:ext cx="10717697" cy="4145639"/>
          </a:xfrm>
          <a:prstGeom prst="rect">
            <a:avLst/>
          </a:prstGeom>
        </p:spPr>
      </p:pic>
    </p:spTree>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Làm Quen">
            <a:hlinkClick r:id="" action="ppaction://media"/>
            <a:extLst>
              <a:ext uri="{FF2B5EF4-FFF2-40B4-BE49-F238E27FC236}">
                <a16:creationId xmlns:a16="http://schemas.microsoft.com/office/drawing/2014/main" id="{D9657866-5858-24E4-B04C-23C5892536A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42951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5" name="Nhóm 4">
            <a:extLst>
              <a:ext uri="{FF2B5EF4-FFF2-40B4-BE49-F238E27FC236}">
                <a16:creationId xmlns:a16="http://schemas.microsoft.com/office/drawing/2014/main" id="{49468D11-66F3-A859-4A39-BC0D625F3EBE}"/>
              </a:ext>
            </a:extLst>
          </p:cNvPr>
          <p:cNvGrpSpPr/>
          <p:nvPr/>
        </p:nvGrpSpPr>
        <p:grpSpPr>
          <a:xfrm>
            <a:off x="1719382" y="2853428"/>
            <a:ext cx="9186937" cy="1801117"/>
            <a:chOff x="1719898" y="1991585"/>
            <a:chExt cx="9186937" cy="1801117"/>
          </a:xfrm>
        </p:grpSpPr>
        <p:sp>
          <p:nvSpPr>
            <p:cNvPr id="6" name="Hộp Văn bản 5">
              <a:extLst>
                <a:ext uri="{FF2B5EF4-FFF2-40B4-BE49-F238E27FC236}">
                  <a16:creationId xmlns:a16="http://schemas.microsoft.com/office/drawing/2014/main" id="{96B526F5-112E-D732-E43F-6681B39EE7DA}"/>
                </a:ext>
              </a:extLst>
            </p:cNvPr>
            <p:cNvSpPr txBox="1"/>
            <p:nvPr/>
          </p:nvSpPr>
          <p:spPr>
            <a:xfrm>
              <a:off x="1719898" y="2007598"/>
              <a:ext cx="9186937" cy="1785104"/>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0" b="0" i="0" u="none" strike="noStrike" kern="1200" cap="none" spc="0" normalizeH="0" baseline="0" noProof="0" dirty="0">
                  <a:ln w="317500">
                    <a:solidFill>
                      <a:prstClr val="white"/>
                    </a:solidFill>
                  </a:ln>
                  <a:solidFill>
                    <a:prstClr val="black"/>
                  </a:solidFill>
                  <a:effectLst>
                    <a:glow rad="228600">
                      <a:srgbClr val="70AD47">
                        <a:satMod val="175000"/>
                        <a:alpha val="40000"/>
                      </a:srgbClr>
                    </a:glow>
                    <a:outerShdw blurRad="50800" dist="38100" dir="18900000" algn="bl" rotWithShape="0">
                      <a:prstClr val="black">
                        <a:alpha val="40000"/>
                      </a:prstClr>
                    </a:outerShdw>
                  </a:effectLst>
                  <a:uLnTx/>
                  <a:uFillTx/>
                  <a:latin typeface="LNTH-Hoa Nho LNTH" pitchFamily="2" charset="0"/>
                  <a:ea typeface="LNTH-LuoLuoNotangYuanTi 1" pitchFamily="2" charset="-128"/>
                  <a:cs typeface="LNTH-LuoLuoNotangYuanTi 1" pitchFamily="2" charset="-128"/>
                </a:rPr>
                <a:t>KHÁM PHÁ</a:t>
              </a:r>
            </a:p>
          </p:txBody>
        </p:sp>
        <p:sp>
          <p:nvSpPr>
            <p:cNvPr id="7" name="Hộp Văn bản 6">
              <a:extLst>
                <a:ext uri="{FF2B5EF4-FFF2-40B4-BE49-F238E27FC236}">
                  <a16:creationId xmlns:a16="http://schemas.microsoft.com/office/drawing/2014/main" id="{3B4C17D0-ED22-268C-B9E2-F90C9AAAF1E0}"/>
                </a:ext>
              </a:extLst>
            </p:cNvPr>
            <p:cNvSpPr txBox="1"/>
            <p:nvPr/>
          </p:nvSpPr>
          <p:spPr>
            <a:xfrm>
              <a:off x="1719898" y="1991585"/>
              <a:ext cx="9186937" cy="1785104"/>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0" dirty="0">
                  <a:ln>
                    <a:solidFill>
                      <a:sysClr val="windowText" lastClr="000000"/>
                    </a:solidFill>
                  </a:ln>
                  <a:solidFill>
                    <a:srgbClr val="92D050"/>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K</a:t>
              </a:r>
              <a:r>
                <a:rPr kumimoji="0" lang="en-US" sz="25000" b="0" i="0" u="none" strike="noStrike" kern="1200" cap="none" spc="0" normalizeH="0" baseline="0" noProof="0" dirty="0">
                  <a:ln>
                    <a:solidFill>
                      <a:sysClr val="windowText" lastClr="000000"/>
                    </a:solidFill>
                  </a:ln>
                  <a:solidFill>
                    <a:srgbClr val="92D050"/>
                  </a:solidFill>
                  <a:effectLst>
                    <a:outerShdw blurRad="50800" dist="38100" dir="18900000" algn="bl" rotWithShape="0">
                      <a:prstClr val="black">
                        <a:alpha val="40000"/>
                      </a:prstClr>
                    </a:outerShdw>
                  </a:effectLst>
                  <a:uLnTx/>
                  <a:uFillTx/>
                  <a:latin typeface="LNTH-Hoa Nho LNTH" pitchFamily="2" charset="0"/>
                  <a:ea typeface="LNTH-LuoLuoNotangYuanTi 1" pitchFamily="2" charset="-128"/>
                  <a:cs typeface="LNTH-LuoLuoNotangYuanTi 1" pitchFamily="2" charset="-128"/>
                </a:rPr>
                <a:t>HÁM PHÁ</a:t>
              </a:r>
            </a:p>
          </p:txBody>
        </p:sp>
      </p:grpSp>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0D8308D0-400C-1FFE-4BD5-48D314A0B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Lưu Đồ: Thay đổi Tiến Trình 14">
            <a:extLst>
              <a:ext uri="{FF2B5EF4-FFF2-40B4-BE49-F238E27FC236}">
                <a16:creationId xmlns:a16="http://schemas.microsoft.com/office/drawing/2014/main" id="{788D4EB4-94AA-180C-1158-AB21C24407DA}"/>
              </a:ext>
            </a:extLst>
          </p:cNvPr>
          <p:cNvSpPr/>
          <p:nvPr/>
        </p:nvSpPr>
        <p:spPr>
          <a:xfrm>
            <a:off x="141250" y="228375"/>
            <a:ext cx="11909500" cy="1808619"/>
          </a:xfrm>
          <a:custGeom>
            <a:avLst/>
            <a:gdLst>
              <a:gd name="connsiteX0" fmla="*/ 0 w 11909500"/>
              <a:gd name="connsiteY0" fmla="*/ 301437 h 1808619"/>
              <a:gd name="connsiteX1" fmla="*/ 301437 w 11909500"/>
              <a:gd name="connsiteY1" fmla="*/ 0 h 1808619"/>
              <a:gd name="connsiteX2" fmla="*/ 966533 w 11909500"/>
              <a:gd name="connsiteY2" fmla="*/ 0 h 1808619"/>
              <a:gd name="connsiteX3" fmla="*/ 1518562 w 11909500"/>
              <a:gd name="connsiteY3" fmla="*/ 0 h 1808619"/>
              <a:gd name="connsiteX4" fmla="*/ 2409790 w 11909500"/>
              <a:gd name="connsiteY4" fmla="*/ 0 h 1808619"/>
              <a:gd name="connsiteX5" fmla="*/ 3301019 w 11909500"/>
              <a:gd name="connsiteY5" fmla="*/ 0 h 1808619"/>
              <a:gd name="connsiteX6" fmla="*/ 3853048 w 11909500"/>
              <a:gd name="connsiteY6" fmla="*/ 0 h 1808619"/>
              <a:gd name="connsiteX7" fmla="*/ 4744276 w 11909500"/>
              <a:gd name="connsiteY7" fmla="*/ 0 h 1808619"/>
              <a:gd name="connsiteX8" fmla="*/ 5070173 w 11909500"/>
              <a:gd name="connsiteY8" fmla="*/ 0 h 1808619"/>
              <a:gd name="connsiteX9" fmla="*/ 5622203 w 11909500"/>
              <a:gd name="connsiteY9" fmla="*/ 0 h 1808619"/>
              <a:gd name="connsiteX10" fmla="*/ 6400365 w 11909500"/>
              <a:gd name="connsiteY10" fmla="*/ 0 h 1808619"/>
              <a:gd name="connsiteX11" fmla="*/ 6726262 w 11909500"/>
              <a:gd name="connsiteY11" fmla="*/ 0 h 1808619"/>
              <a:gd name="connsiteX12" fmla="*/ 7391357 w 11909500"/>
              <a:gd name="connsiteY12" fmla="*/ 0 h 1808619"/>
              <a:gd name="connsiteX13" fmla="*/ 7830320 w 11909500"/>
              <a:gd name="connsiteY13" fmla="*/ 0 h 1808619"/>
              <a:gd name="connsiteX14" fmla="*/ 8382350 w 11909500"/>
              <a:gd name="connsiteY14" fmla="*/ 0 h 1808619"/>
              <a:gd name="connsiteX15" fmla="*/ 9047446 w 11909500"/>
              <a:gd name="connsiteY15" fmla="*/ 0 h 1808619"/>
              <a:gd name="connsiteX16" fmla="*/ 9486409 w 11909500"/>
              <a:gd name="connsiteY16" fmla="*/ 0 h 1808619"/>
              <a:gd name="connsiteX17" fmla="*/ 10377637 w 11909500"/>
              <a:gd name="connsiteY17" fmla="*/ 0 h 1808619"/>
              <a:gd name="connsiteX18" fmla="*/ 10929666 w 11909500"/>
              <a:gd name="connsiteY18" fmla="*/ 0 h 1808619"/>
              <a:gd name="connsiteX19" fmla="*/ 11608064 w 11909500"/>
              <a:gd name="connsiteY19" fmla="*/ 0 h 1808619"/>
              <a:gd name="connsiteX20" fmla="*/ 11909501 w 11909500"/>
              <a:gd name="connsiteY20" fmla="*/ 301437 h 1808619"/>
              <a:gd name="connsiteX21" fmla="*/ 11909500 w 11909500"/>
              <a:gd name="connsiteY21" fmla="*/ 1507183 h 1808619"/>
              <a:gd name="connsiteX22" fmla="*/ 11608063 w 11909500"/>
              <a:gd name="connsiteY22" fmla="*/ 1808620 h 1808619"/>
              <a:gd name="connsiteX23" fmla="*/ 11169100 w 11909500"/>
              <a:gd name="connsiteY23" fmla="*/ 1808620 h 1808619"/>
              <a:gd name="connsiteX24" fmla="*/ 10843203 w 11909500"/>
              <a:gd name="connsiteY24" fmla="*/ 1808620 h 1808619"/>
              <a:gd name="connsiteX25" fmla="*/ 9951975 w 11909500"/>
              <a:gd name="connsiteY25" fmla="*/ 1808620 h 1808619"/>
              <a:gd name="connsiteX26" fmla="*/ 9286879 w 11909500"/>
              <a:gd name="connsiteY26" fmla="*/ 1808620 h 1808619"/>
              <a:gd name="connsiteX27" fmla="*/ 8621784 w 11909500"/>
              <a:gd name="connsiteY27" fmla="*/ 1808620 h 1808619"/>
              <a:gd name="connsiteX28" fmla="*/ 7843622 w 11909500"/>
              <a:gd name="connsiteY28" fmla="*/ 1808620 h 1808619"/>
              <a:gd name="connsiteX29" fmla="*/ 7178526 w 11909500"/>
              <a:gd name="connsiteY29" fmla="*/ 1808620 h 1808619"/>
              <a:gd name="connsiteX30" fmla="*/ 6852629 w 11909500"/>
              <a:gd name="connsiteY30" fmla="*/ 1808620 h 1808619"/>
              <a:gd name="connsiteX31" fmla="*/ 5961401 w 11909500"/>
              <a:gd name="connsiteY31" fmla="*/ 1808620 h 1808619"/>
              <a:gd name="connsiteX32" fmla="*/ 5183239 w 11909500"/>
              <a:gd name="connsiteY32" fmla="*/ 1808619 h 1808619"/>
              <a:gd name="connsiteX33" fmla="*/ 4744276 w 11909500"/>
              <a:gd name="connsiteY33" fmla="*/ 1808619 h 1808619"/>
              <a:gd name="connsiteX34" fmla="*/ 4192247 w 11909500"/>
              <a:gd name="connsiteY34" fmla="*/ 1808619 h 1808619"/>
              <a:gd name="connsiteX35" fmla="*/ 3866350 w 11909500"/>
              <a:gd name="connsiteY35" fmla="*/ 1808619 h 1808619"/>
              <a:gd name="connsiteX36" fmla="*/ 3201254 w 11909500"/>
              <a:gd name="connsiteY36" fmla="*/ 1808619 h 1808619"/>
              <a:gd name="connsiteX37" fmla="*/ 2762291 w 11909500"/>
              <a:gd name="connsiteY37" fmla="*/ 1808619 h 1808619"/>
              <a:gd name="connsiteX38" fmla="*/ 1871063 w 11909500"/>
              <a:gd name="connsiteY38" fmla="*/ 1808619 h 1808619"/>
              <a:gd name="connsiteX39" fmla="*/ 1092901 w 11909500"/>
              <a:gd name="connsiteY39" fmla="*/ 1808619 h 1808619"/>
              <a:gd name="connsiteX40" fmla="*/ 301437 w 11909500"/>
              <a:gd name="connsiteY40" fmla="*/ 1808619 h 1808619"/>
              <a:gd name="connsiteX41" fmla="*/ 0 w 11909500"/>
              <a:gd name="connsiteY41" fmla="*/ 1507182 h 1808619"/>
              <a:gd name="connsiteX42" fmla="*/ 0 w 11909500"/>
              <a:gd name="connsiteY42" fmla="*/ 928424 h 1808619"/>
              <a:gd name="connsiteX43" fmla="*/ 0 w 11909500"/>
              <a:gd name="connsiteY43" fmla="*/ 301437 h 18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909500" h="1808619" fill="none" extrusionOk="0">
                <a:moveTo>
                  <a:pt x="0" y="301437"/>
                </a:moveTo>
                <a:cubicBezTo>
                  <a:pt x="3331" y="97538"/>
                  <a:pt x="131250" y="3354"/>
                  <a:pt x="301437" y="0"/>
                </a:cubicBezTo>
                <a:cubicBezTo>
                  <a:pt x="473677" y="17118"/>
                  <a:pt x="778592" y="11988"/>
                  <a:pt x="966533" y="0"/>
                </a:cubicBezTo>
                <a:cubicBezTo>
                  <a:pt x="1154474" y="-11988"/>
                  <a:pt x="1242785" y="-24528"/>
                  <a:pt x="1518562" y="0"/>
                </a:cubicBezTo>
                <a:cubicBezTo>
                  <a:pt x="1794339" y="24528"/>
                  <a:pt x="2116204" y="-20894"/>
                  <a:pt x="2409790" y="0"/>
                </a:cubicBezTo>
                <a:cubicBezTo>
                  <a:pt x="2703376" y="20894"/>
                  <a:pt x="2988367" y="27145"/>
                  <a:pt x="3301019" y="0"/>
                </a:cubicBezTo>
                <a:cubicBezTo>
                  <a:pt x="3613671" y="-27145"/>
                  <a:pt x="3738469" y="14274"/>
                  <a:pt x="3853048" y="0"/>
                </a:cubicBezTo>
                <a:cubicBezTo>
                  <a:pt x="3967627" y="-14274"/>
                  <a:pt x="4539993" y="23252"/>
                  <a:pt x="4744276" y="0"/>
                </a:cubicBezTo>
                <a:cubicBezTo>
                  <a:pt x="4948559" y="-23252"/>
                  <a:pt x="4914620" y="-4230"/>
                  <a:pt x="5070173" y="0"/>
                </a:cubicBezTo>
                <a:cubicBezTo>
                  <a:pt x="5225726" y="4230"/>
                  <a:pt x="5380485" y="11683"/>
                  <a:pt x="5622203" y="0"/>
                </a:cubicBezTo>
                <a:cubicBezTo>
                  <a:pt x="5863921" y="-11683"/>
                  <a:pt x="6041549" y="25218"/>
                  <a:pt x="6400365" y="0"/>
                </a:cubicBezTo>
                <a:cubicBezTo>
                  <a:pt x="6759181" y="-25218"/>
                  <a:pt x="6653605" y="1997"/>
                  <a:pt x="6726262" y="0"/>
                </a:cubicBezTo>
                <a:cubicBezTo>
                  <a:pt x="6798919" y="-1997"/>
                  <a:pt x="7063804" y="19606"/>
                  <a:pt x="7391357" y="0"/>
                </a:cubicBezTo>
                <a:cubicBezTo>
                  <a:pt x="7718911" y="-19606"/>
                  <a:pt x="7715362" y="3752"/>
                  <a:pt x="7830320" y="0"/>
                </a:cubicBezTo>
                <a:cubicBezTo>
                  <a:pt x="7945278" y="-3752"/>
                  <a:pt x="8128489" y="5882"/>
                  <a:pt x="8382350" y="0"/>
                </a:cubicBezTo>
                <a:cubicBezTo>
                  <a:pt x="8636211" y="-5882"/>
                  <a:pt x="8771288" y="-32644"/>
                  <a:pt x="9047446" y="0"/>
                </a:cubicBezTo>
                <a:cubicBezTo>
                  <a:pt x="9323604" y="32644"/>
                  <a:pt x="9391967" y="5727"/>
                  <a:pt x="9486409" y="0"/>
                </a:cubicBezTo>
                <a:cubicBezTo>
                  <a:pt x="9580851" y="-5727"/>
                  <a:pt x="9953303" y="-4268"/>
                  <a:pt x="10377637" y="0"/>
                </a:cubicBezTo>
                <a:cubicBezTo>
                  <a:pt x="10801971" y="4268"/>
                  <a:pt x="10757009" y="-17275"/>
                  <a:pt x="10929666" y="0"/>
                </a:cubicBezTo>
                <a:cubicBezTo>
                  <a:pt x="11102323" y="17275"/>
                  <a:pt x="11300370" y="29733"/>
                  <a:pt x="11608064" y="0"/>
                </a:cubicBezTo>
                <a:cubicBezTo>
                  <a:pt x="11805539" y="5214"/>
                  <a:pt x="11936570" y="127069"/>
                  <a:pt x="11909501" y="301437"/>
                </a:cubicBezTo>
                <a:cubicBezTo>
                  <a:pt x="11920952" y="659263"/>
                  <a:pt x="11835694" y="1112887"/>
                  <a:pt x="11909500" y="1507183"/>
                </a:cubicBezTo>
                <a:cubicBezTo>
                  <a:pt x="11903586" y="1671419"/>
                  <a:pt x="11766179" y="1814289"/>
                  <a:pt x="11608063" y="1808620"/>
                </a:cubicBezTo>
                <a:cubicBezTo>
                  <a:pt x="11441531" y="1803399"/>
                  <a:pt x="11370506" y="1815340"/>
                  <a:pt x="11169100" y="1808620"/>
                </a:cubicBezTo>
                <a:cubicBezTo>
                  <a:pt x="10967694" y="1801900"/>
                  <a:pt x="10997896" y="1812163"/>
                  <a:pt x="10843203" y="1808620"/>
                </a:cubicBezTo>
                <a:cubicBezTo>
                  <a:pt x="10688510" y="1805077"/>
                  <a:pt x="10382143" y="1799362"/>
                  <a:pt x="9951975" y="1808620"/>
                </a:cubicBezTo>
                <a:cubicBezTo>
                  <a:pt x="9521807" y="1817878"/>
                  <a:pt x="9449364" y="1801131"/>
                  <a:pt x="9286879" y="1808620"/>
                </a:cubicBezTo>
                <a:cubicBezTo>
                  <a:pt x="9124394" y="1816109"/>
                  <a:pt x="8895749" y="1776902"/>
                  <a:pt x="8621784" y="1808620"/>
                </a:cubicBezTo>
                <a:cubicBezTo>
                  <a:pt x="8347819" y="1840338"/>
                  <a:pt x="8001220" y="1786880"/>
                  <a:pt x="7843622" y="1808620"/>
                </a:cubicBezTo>
                <a:cubicBezTo>
                  <a:pt x="7686024" y="1830360"/>
                  <a:pt x="7382788" y="1790807"/>
                  <a:pt x="7178526" y="1808620"/>
                </a:cubicBezTo>
                <a:cubicBezTo>
                  <a:pt x="6974264" y="1826433"/>
                  <a:pt x="6939987" y="1818290"/>
                  <a:pt x="6852629" y="1808620"/>
                </a:cubicBezTo>
                <a:cubicBezTo>
                  <a:pt x="6765271" y="1798950"/>
                  <a:pt x="6249198" y="1831899"/>
                  <a:pt x="5961401" y="1808620"/>
                </a:cubicBezTo>
                <a:cubicBezTo>
                  <a:pt x="5673604" y="1785341"/>
                  <a:pt x="5539275" y="1795051"/>
                  <a:pt x="5183239" y="1808619"/>
                </a:cubicBezTo>
                <a:cubicBezTo>
                  <a:pt x="4827203" y="1822187"/>
                  <a:pt x="4882355" y="1814414"/>
                  <a:pt x="4744276" y="1808619"/>
                </a:cubicBezTo>
                <a:cubicBezTo>
                  <a:pt x="4606197" y="1802824"/>
                  <a:pt x="4367548" y="1834687"/>
                  <a:pt x="4192247" y="1808619"/>
                </a:cubicBezTo>
                <a:cubicBezTo>
                  <a:pt x="4016946" y="1782551"/>
                  <a:pt x="4011699" y="1820786"/>
                  <a:pt x="3866350" y="1808619"/>
                </a:cubicBezTo>
                <a:cubicBezTo>
                  <a:pt x="3721001" y="1796452"/>
                  <a:pt x="3529575" y="1811019"/>
                  <a:pt x="3201254" y="1808619"/>
                </a:cubicBezTo>
                <a:cubicBezTo>
                  <a:pt x="2872933" y="1806219"/>
                  <a:pt x="2937159" y="1788433"/>
                  <a:pt x="2762291" y="1808619"/>
                </a:cubicBezTo>
                <a:cubicBezTo>
                  <a:pt x="2587423" y="1828805"/>
                  <a:pt x="2152605" y="1805591"/>
                  <a:pt x="1871063" y="1808619"/>
                </a:cubicBezTo>
                <a:cubicBezTo>
                  <a:pt x="1589521" y="1811647"/>
                  <a:pt x="1358464" y="1812514"/>
                  <a:pt x="1092901" y="1808619"/>
                </a:cubicBezTo>
                <a:cubicBezTo>
                  <a:pt x="827338" y="1804724"/>
                  <a:pt x="548257" y="1842426"/>
                  <a:pt x="301437" y="1808619"/>
                </a:cubicBezTo>
                <a:cubicBezTo>
                  <a:pt x="159055" y="1812414"/>
                  <a:pt x="18048" y="1697068"/>
                  <a:pt x="0" y="1507182"/>
                </a:cubicBezTo>
                <a:cubicBezTo>
                  <a:pt x="13275" y="1330319"/>
                  <a:pt x="15772" y="1086737"/>
                  <a:pt x="0" y="928424"/>
                </a:cubicBezTo>
                <a:cubicBezTo>
                  <a:pt x="-15772" y="770111"/>
                  <a:pt x="-2919" y="600337"/>
                  <a:pt x="0" y="301437"/>
                </a:cubicBezTo>
                <a:close/>
              </a:path>
              <a:path w="11909500" h="1808619" stroke="0" extrusionOk="0">
                <a:moveTo>
                  <a:pt x="0" y="301437"/>
                </a:moveTo>
                <a:cubicBezTo>
                  <a:pt x="5596" y="136973"/>
                  <a:pt x="131261" y="-21294"/>
                  <a:pt x="301437" y="0"/>
                </a:cubicBezTo>
                <a:cubicBezTo>
                  <a:pt x="423861" y="-3506"/>
                  <a:pt x="647280" y="-4079"/>
                  <a:pt x="740400" y="0"/>
                </a:cubicBezTo>
                <a:cubicBezTo>
                  <a:pt x="833520" y="4079"/>
                  <a:pt x="984063" y="-4777"/>
                  <a:pt x="1179363" y="0"/>
                </a:cubicBezTo>
                <a:cubicBezTo>
                  <a:pt x="1374663" y="4777"/>
                  <a:pt x="1786316" y="-30285"/>
                  <a:pt x="1957525" y="0"/>
                </a:cubicBezTo>
                <a:cubicBezTo>
                  <a:pt x="2128734" y="30285"/>
                  <a:pt x="2547977" y="-7875"/>
                  <a:pt x="2848754" y="0"/>
                </a:cubicBezTo>
                <a:cubicBezTo>
                  <a:pt x="3149531" y="7875"/>
                  <a:pt x="3361667" y="-26737"/>
                  <a:pt x="3513849" y="0"/>
                </a:cubicBezTo>
                <a:cubicBezTo>
                  <a:pt x="3666031" y="26737"/>
                  <a:pt x="3851951" y="3387"/>
                  <a:pt x="4065879" y="0"/>
                </a:cubicBezTo>
                <a:cubicBezTo>
                  <a:pt x="4279807" y="-3387"/>
                  <a:pt x="4231520" y="1582"/>
                  <a:pt x="4391776" y="0"/>
                </a:cubicBezTo>
                <a:cubicBezTo>
                  <a:pt x="4552032" y="-1582"/>
                  <a:pt x="4895597" y="27991"/>
                  <a:pt x="5056871" y="0"/>
                </a:cubicBezTo>
                <a:cubicBezTo>
                  <a:pt x="5218146" y="-27991"/>
                  <a:pt x="5417726" y="-18529"/>
                  <a:pt x="5721967" y="0"/>
                </a:cubicBezTo>
                <a:cubicBezTo>
                  <a:pt x="6026208" y="18529"/>
                  <a:pt x="5981821" y="12781"/>
                  <a:pt x="6160930" y="0"/>
                </a:cubicBezTo>
                <a:cubicBezTo>
                  <a:pt x="6340039" y="-12781"/>
                  <a:pt x="6349345" y="-11967"/>
                  <a:pt x="6486827" y="0"/>
                </a:cubicBezTo>
                <a:cubicBezTo>
                  <a:pt x="6624309" y="11967"/>
                  <a:pt x="6719401" y="-14629"/>
                  <a:pt x="6812724" y="0"/>
                </a:cubicBezTo>
                <a:cubicBezTo>
                  <a:pt x="6906047" y="14629"/>
                  <a:pt x="7429780" y="-19809"/>
                  <a:pt x="7703952" y="0"/>
                </a:cubicBezTo>
                <a:cubicBezTo>
                  <a:pt x="7978124" y="19809"/>
                  <a:pt x="7991758" y="-15655"/>
                  <a:pt x="8255982" y="0"/>
                </a:cubicBezTo>
                <a:cubicBezTo>
                  <a:pt x="8520206" y="15655"/>
                  <a:pt x="8498442" y="-7899"/>
                  <a:pt x="8694945" y="0"/>
                </a:cubicBezTo>
                <a:cubicBezTo>
                  <a:pt x="8891448" y="7899"/>
                  <a:pt x="9213954" y="-11570"/>
                  <a:pt x="9360041" y="0"/>
                </a:cubicBezTo>
                <a:cubicBezTo>
                  <a:pt x="9506128" y="11570"/>
                  <a:pt x="9792777" y="-26336"/>
                  <a:pt x="9912070" y="0"/>
                </a:cubicBezTo>
                <a:cubicBezTo>
                  <a:pt x="10031363" y="26336"/>
                  <a:pt x="10162914" y="-16102"/>
                  <a:pt x="10237967" y="0"/>
                </a:cubicBezTo>
                <a:cubicBezTo>
                  <a:pt x="10313020" y="16102"/>
                  <a:pt x="10827737" y="-1993"/>
                  <a:pt x="11016129" y="0"/>
                </a:cubicBezTo>
                <a:cubicBezTo>
                  <a:pt x="11204521" y="1993"/>
                  <a:pt x="11340355" y="-22575"/>
                  <a:pt x="11608064" y="0"/>
                </a:cubicBezTo>
                <a:cubicBezTo>
                  <a:pt x="11759140" y="-23283"/>
                  <a:pt x="11903932" y="139651"/>
                  <a:pt x="11909501" y="301437"/>
                </a:cubicBezTo>
                <a:cubicBezTo>
                  <a:pt x="11894221" y="697096"/>
                  <a:pt x="11925563" y="1122198"/>
                  <a:pt x="11909500" y="1507183"/>
                </a:cubicBezTo>
                <a:cubicBezTo>
                  <a:pt x="11948791" y="1676791"/>
                  <a:pt x="11762430" y="1842635"/>
                  <a:pt x="11608063" y="1808620"/>
                </a:cubicBezTo>
                <a:cubicBezTo>
                  <a:pt x="11381172" y="1829081"/>
                  <a:pt x="11213818" y="1807123"/>
                  <a:pt x="10942967" y="1808620"/>
                </a:cubicBezTo>
                <a:cubicBezTo>
                  <a:pt x="10672116" y="1810117"/>
                  <a:pt x="10726969" y="1824119"/>
                  <a:pt x="10617070" y="1808620"/>
                </a:cubicBezTo>
                <a:cubicBezTo>
                  <a:pt x="10507171" y="1793121"/>
                  <a:pt x="10302669" y="1829674"/>
                  <a:pt x="10065041" y="1808620"/>
                </a:cubicBezTo>
                <a:cubicBezTo>
                  <a:pt x="9827413" y="1787566"/>
                  <a:pt x="9788182" y="1807600"/>
                  <a:pt x="9513012" y="1808620"/>
                </a:cubicBezTo>
                <a:cubicBezTo>
                  <a:pt x="9237842" y="1809640"/>
                  <a:pt x="8805473" y="1802660"/>
                  <a:pt x="8621784" y="1808620"/>
                </a:cubicBezTo>
                <a:cubicBezTo>
                  <a:pt x="8438095" y="1814580"/>
                  <a:pt x="8164652" y="1794331"/>
                  <a:pt x="7843622" y="1808620"/>
                </a:cubicBezTo>
                <a:cubicBezTo>
                  <a:pt x="7522592" y="1822909"/>
                  <a:pt x="7381564" y="1819659"/>
                  <a:pt x="6952393" y="1808620"/>
                </a:cubicBezTo>
                <a:cubicBezTo>
                  <a:pt x="6523222" y="1797581"/>
                  <a:pt x="6411995" y="1823266"/>
                  <a:pt x="6174232" y="1808620"/>
                </a:cubicBezTo>
                <a:cubicBezTo>
                  <a:pt x="5936469" y="1793973"/>
                  <a:pt x="5860920" y="1819447"/>
                  <a:pt x="5735268" y="1808619"/>
                </a:cubicBezTo>
                <a:cubicBezTo>
                  <a:pt x="5609616" y="1797792"/>
                  <a:pt x="5158098" y="1782696"/>
                  <a:pt x="4957107" y="1808619"/>
                </a:cubicBezTo>
                <a:cubicBezTo>
                  <a:pt x="4756116" y="1834542"/>
                  <a:pt x="4577324" y="1798338"/>
                  <a:pt x="4292011" y="1808619"/>
                </a:cubicBezTo>
                <a:cubicBezTo>
                  <a:pt x="4006698" y="1818900"/>
                  <a:pt x="3596089" y="1793166"/>
                  <a:pt x="3400783" y="1808619"/>
                </a:cubicBezTo>
                <a:cubicBezTo>
                  <a:pt x="3205477" y="1824072"/>
                  <a:pt x="3091681" y="1793509"/>
                  <a:pt x="2848753" y="1808619"/>
                </a:cubicBezTo>
                <a:cubicBezTo>
                  <a:pt x="2605825" y="1823730"/>
                  <a:pt x="2666678" y="1816389"/>
                  <a:pt x="2522856" y="1808619"/>
                </a:cubicBezTo>
                <a:cubicBezTo>
                  <a:pt x="2379034" y="1800849"/>
                  <a:pt x="2265283" y="1788596"/>
                  <a:pt x="2083893" y="1808619"/>
                </a:cubicBezTo>
                <a:cubicBezTo>
                  <a:pt x="1902503" y="1828642"/>
                  <a:pt x="1789861" y="1804443"/>
                  <a:pt x="1644930" y="1808619"/>
                </a:cubicBezTo>
                <a:cubicBezTo>
                  <a:pt x="1499999" y="1812795"/>
                  <a:pt x="1302883" y="1810893"/>
                  <a:pt x="979835" y="1808619"/>
                </a:cubicBezTo>
                <a:cubicBezTo>
                  <a:pt x="656788" y="1806345"/>
                  <a:pt x="556909" y="1774787"/>
                  <a:pt x="301437" y="1808619"/>
                </a:cubicBezTo>
                <a:cubicBezTo>
                  <a:pt x="154029" y="1821540"/>
                  <a:pt x="1418" y="1693002"/>
                  <a:pt x="0" y="1507182"/>
                </a:cubicBezTo>
                <a:cubicBezTo>
                  <a:pt x="14568" y="1214595"/>
                  <a:pt x="12545" y="1058166"/>
                  <a:pt x="0" y="916367"/>
                </a:cubicBezTo>
                <a:cubicBezTo>
                  <a:pt x="-12545" y="774569"/>
                  <a:pt x="-1261" y="473688"/>
                  <a:pt x="0" y="301437"/>
                </a:cubicBezTo>
                <a:close/>
              </a:path>
            </a:pathLst>
          </a:custGeom>
          <a:ln w="38100">
            <a:solidFill>
              <a:srgbClr val="925743"/>
            </a:solidFill>
            <a:prstDash val="dash"/>
            <a:extLst>
              <a:ext uri="{C807C97D-BFC1-408E-A445-0C87EB9F89A2}">
                <ask:lineSketchStyleProps xmlns:ask="http://schemas.microsoft.com/office/drawing/2018/sketchyshapes" sd="224309558">
                  <a:prstGeom prst="flowChartAlternateProcess">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spcBef>
                <a:spcPts val="0"/>
              </a:spcBef>
              <a:spcAft>
                <a:spcPts val="1000"/>
              </a:spcAft>
              <a:buClrTx/>
              <a:buSzTx/>
              <a:buFontTx/>
              <a:buNone/>
              <a:tabLst/>
              <a:defRPr/>
            </a:pP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Xác</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định</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400" rtl="0" eaLnBrk="1" fontAlgn="auto" latinLnBrk="0" hangingPunct="1">
              <a:spcBef>
                <a:spcPts val="0"/>
              </a:spcBef>
              <a:spcAft>
                <a:spcPts val="1000"/>
              </a:spcAft>
              <a:buClrTx/>
              <a:buSzTx/>
              <a:buFontTx/>
              <a:buNone/>
              <a:tabLst/>
              <a:defRPr/>
            </a:pP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hệ</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tốt</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xóm</a:t>
            </a:r>
            <a:endPar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Hình ảnh 2" descr="Ảnh có chứa văn bản, đồ chơi, búp bê, đồ họa véc-tơ&#10;&#10;Mô tả được tạo tự động">
            <a:extLst>
              <a:ext uri="{FF2B5EF4-FFF2-40B4-BE49-F238E27FC236}">
                <a16:creationId xmlns:a16="http://schemas.microsoft.com/office/drawing/2014/main" id="{050EEEA0-250C-2BB1-AF3C-25DEC7D037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630" b="89907" l="20052" r="83854">
                        <a14:foregroundMark x1="20469" y1="34630" x2="20156" y2="34444"/>
                        <a14:foregroundMark x1="31458" y1="31667" x2="34792" y2="38056"/>
                        <a14:foregroundMark x1="33490" y1="35648" x2="32813" y2="39167"/>
                        <a14:foregroundMark x1="22708" y1="52315" x2="23854" y2="54722"/>
                        <a14:foregroundMark x1="25521" y1="70833" x2="23385" y2="73241"/>
                        <a14:foregroundMark x1="52812" y1="35185" x2="50365" y2="63056"/>
                        <a14:foregroundMark x1="50365" y1="63056" x2="50365" y2="63056"/>
                        <a14:foregroundMark x1="49167" y1="66667" x2="52031" y2="71019"/>
                        <a14:foregroundMark x1="45000" y1="86574" x2="44427" y2="86574"/>
                        <a14:foregroundMark x1="57969" y1="85741" x2="58073" y2="84815"/>
                        <a14:foregroundMark x1="44792" y1="89907" x2="44792" y2="89907"/>
                        <a14:foregroundMark x1="45208" y1="89167" x2="45208" y2="89167"/>
                        <a14:foregroundMark x1="21823" y1="51111" x2="21823" y2="51111"/>
                        <a14:foregroundMark x1="22500" y1="74259" x2="22500" y2="74259"/>
                        <a14:foregroundMark x1="71771" y1="20741" x2="77552" y2="42500"/>
                        <a14:foregroundMark x1="77552" y1="42500" x2="77344" y2="42593"/>
                        <a14:foregroundMark x1="74010" y1="53889" x2="70729" y2="58704"/>
                        <a14:foregroundMark x1="70729" y1="58704" x2="70729" y2="58889"/>
                        <a14:foregroundMark x1="59427" y1="86389" x2="59427" y2="86389"/>
                      </a14:backgroundRemoval>
                    </a14:imgEffect>
                  </a14:imgLayer>
                </a14:imgProps>
              </a:ext>
              <a:ext uri="{28A0092B-C50C-407E-A947-70E740481C1C}">
                <a14:useLocalDpi xmlns:a14="http://schemas.microsoft.com/office/drawing/2010/main" val="0"/>
              </a:ext>
            </a:extLst>
          </a:blip>
          <a:srcRect l="12537" t="5971" r="8097" b="5870"/>
          <a:stretch/>
        </p:blipFill>
        <p:spPr>
          <a:xfrm>
            <a:off x="1919785" y="1867579"/>
            <a:ext cx="8352430" cy="5218796"/>
          </a:xfrm>
          <a:prstGeom prst="rect">
            <a:avLst/>
          </a:prstGeom>
        </p:spPr>
      </p:pic>
    </p:spTree>
    <p:extLst>
      <p:ext uri="{BB962C8B-B14F-4D97-AF65-F5344CB8AC3E}">
        <p14:creationId xmlns:p14="http://schemas.microsoft.com/office/powerpoint/2010/main" val="25693155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190501"/>
            <a:ext cx="11632744" cy="6441976"/>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11632744"/>
                      <a:gd name="connsiteY0" fmla="*/ 1073684 h 6441976"/>
                      <a:gd name="connsiteX1" fmla="*/ 1073684 w 11632744"/>
                      <a:gd name="connsiteY1" fmla="*/ 0 h 6441976"/>
                      <a:gd name="connsiteX2" fmla="*/ 1561503 w 11632744"/>
                      <a:gd name="connsiteY2" fmla="*/ 0 h 6441976"/>
                      <a:gd name="connsiteX3" fmla="*/ 2239030 w 11632744"/>
                      <a:gd name="connsiteY3" fmla="*/ 0 h 6441976"/>
                      <a:gd name="connsiteX4" fmla="*/ 3106265 w 11632744"/>
                      <a:gd name="connsiteY4" fmla="*/ 0 h 6441976"/>
                      <a:gd name="connsiteX5" fmla="*/ 3783791 w 11632744"/>
                      <a:gd name="connsiteY5" fmla="*/ 0 h 6441976"/>
                      <a:gd name="connsiteX6" fmla="*/ 4556172 w 11632744"/>
                      <a:gd name="connsiteY6" fmla="*/ 0 h 6441976"/>
                      <a:gd name="connsiteX7" fmla="*/ 5138845 w 11632744"/>
                      <a:gd name="connsiteY7" fmla="*/ 0 h 6441976"/>
                      <a:gd name="connsiteX8" fmla="*/ 5911226 w 11632744"/>
                      <a:gd name="connsiteY8" fmla="*/ 0 h 6441976"/>
                      <a:gd name="connsiteX9" fmla="*/ 6304191 w 11632744"/>
                      <a:gd name="connsiteY9" fmla="*/ 0 h 6441976"/>
                      <a:gd name="connsiteX10" fmla="*/ 6697157 w 11632744"/>
                      <a:gd name="connsiteY10" fmla="*/ 0 h 6441976"/>
                      <a:gd name="connsiteX11" fmla="*/ 7469538 w 11632744"/>
                      <a:gd name="connsiteY11" fmla="*/ 0 h 6441976"/>
                      <a:gd name="connsiteX12" fmla="*/ 8147064 w 11632744"/>
                      <a:gd name="connsiteY12" fmla="*/ 0 h 6441976"/>
                      <a:gd name="connsiteX13" fmla="*/ 8540030 w 11632744"/>
                      <a:gd name="connsiteY13" fmla="*/ 0 h 6441976"/>
                      <a:gd name="connsiteX14" fmla="*/ 9312411 w 11632744"/>
                      <a:gd name="connsiteY14" fmla="*/ 0 h 6441976"/>
                      <a:gd name="connsiteX15" fmla="*/ 9800230 w 11632744"/>
                      <a:gd name="connsiteY15" fmla="*/ 0 h 6441976"/>
                      <a:gd name="connsiteX16" fmla="*/ 10559060 w 11632744"/>
                      <a:gd name="connsiteY16" fmla="*/ 0 h 6441976"/>
                      <a:gd name="connsiteX17" fmla="*/ 11632744 w 11632744"/>
                      <a:gd name="connsiteY17" fmla="*/ 1073684 h 6441976"/>
                      <a:gd name="connsiteX18" fmla="*/ 11632744 w 11632744"/>
                      <a:gd name="connsiteY18" fmla="*/ 1644253 h 6441976"/>
                      <a:gd name="connsiteX19" fmla="*/ 11632744 w 11632744"/>
                      <a:gd name="connsiteY19" fmla="*/ 2300715 h 6441976"/>
                      <a:gd name="connsiteX20" fmla="*/ 11632744 w 11632744"/>
                      <a:gd name="connsiteY20" fmla="*/ 2914230 h 6441976"/>
                      <a:gd name="connsiteX21" fmla="*/ 11632744 w 11632744"/>
                      <a:gd name="connsiteY21" fmla="*/ 3441854 h 6441976"/>
                      <a:gd name="connsiteX22" fmla="*/ 11632744 w 11632744"/>
                      <a:gd name="connsiteY22" fmla="*/ 4055369 h 6441976"/>
                      <a:gd name="connsiteX23" fmla="*/ 11632744 w 11632744"/>
                      <a:gd name="connsiteY23" fmla="*/ 4540046 h 6441976"/>
                      <a:gd name="connsiteX24" fmla="*/ 11632744 w 11632744"/>
                      <a:gd name="connsiteY24" fmla="*/ 5368292 h 6441976"/>
                      <a:gd name="connsiteX25" fmla="*/ 10559060 w 11632744"/>
                      <a:gd name="connsiteY25" fmla="*/ 6441976 h 6441976"/>
                      <a:gd name="connsiteX26" fmla="*/ 10166094 w 11632744"/>
                      <a:gd name="connsiteY26" fmla="*/ 6441976 h 6441976"/>
                      <a:gd name="connsiteX27" fmla="*/ 9393714 w 11632744"/>
                      <a:gd name="connsiteY27" fmla="*/ 6441976 h 6441976"/>
                      <a:gd name="connsiteX28" fmla="*/ 8905894 w 11632744"/>
                      <a:gd name="connsiteY28" fmla="*/ 6441976 h 6441976"/>
                      <a:gd name="connsiteX29" fmla="*/ 8133514 w 11632744"/>
                      <a:gd name="connsiteY29" fmla="*/ 6441976 h 6441976"/>
                      <a:gd name="connsiteX30" fmla="*/ 7266279 w 11632744"/>
                      <a:gd name="connsiteY30" fmla="*/ 6441976 h 6441976"/>
                      <a:gd name="connsiteX31" fmla="*/ 6778460 w 11632744"/>
                      <a:gd name="connsiteY31" fmla="*/ 6441976 h 6441976"/>
                      <a:gd name="connsiteX32" fmla="*/ 6195787 w 11632744"/>
                      <a:gd name="connsiteY32" fmla="*/ 6441976 h 6441976"/>
                      <a:gd name="connsiteX33" fmla="*/ 5707968 w 11632744"/>
                      <a:gd name="connsiteY33" fmla="*/ 6441976 h 6441976"/>
                      <a:gd name="connsiteX34" fmla="*/ 5030441 w 11632744"/>
                      <a:gd name="connsiteY34" fmla="*/ 6441976 h 6441976"/>
                      <a:gd name="connsiteX35" fmla="*/ 4163206 w 11632744"/>
                      <a:gd name="connsiteY35" fmla="*/ 6441976 h 6441976"/>
                      <a:gd name="connsiteX36" fmla="*/ 3675387 w 11632744"/>
                      <a:gd name="connsiteY36" fmla="*/ 6441976 h 6441976"/>
                      <a:gd name="connsiteX37" fmla="*/ 3092714 w 11632744"/>
                      <a:gd name="connsiteY37" fmla="*/ 6441976 h 6441976"/>
                      <a:gd name="connsiteX38" fmla="*/ 2415187 w 11632744"/>
                      <a:gd name="connsiteY38" fmla="*/ 6441976 h 6441976"/>
                      <a:gd name="connsiteX39" fmla="*/ 1073684 w 11632744"/>
                      <a:gd name="connsiteY39" fmla="*/ 6441976 h 6441976"/>
                      <a:gd name="connsiteX40" fmla="*/ 0 w 11632744"/>
                      <a:gd name="connsiteY40" fmla="*/ 5368292 h 6441976"/>
                      <a:gd name="connsiteX41" fmla="*/ 0 w 11632744"/>
                      <a:gd name="connsiteY41" fmla="*/ 4797723 h 6441976"/>
                      <a:gd name="connsiteX42" fmla="*/ 0 w 11632744"/>
                      <a:gd name="connsiteY42" fmla="*/ 4270099 h 6441976"/>
                      <a:gd name="connsiteX43" fmla="*/ 0 w 11632744"/>
                      <a:gd name="connsiteY43" fmla="*/ 3785422 h 6441976"/>
                      <a:gd name="connsiteX44" fmla="*/ 0 w 11632744"/>
                      <a:gd name="connsiteY44" fmla="*/ 3171907 h 6441976"/>
                      <a:gd name="connsiteX45" fmla="*/ 0 w 11632744"/>
                      <a:gd name="connsiteY45" fmla="*/ 2687230 h 6441976"/>
                      <a:gd name="connsiteX46" fmla="*/ 0 w 11632744"/>
                      <a:gd name="connsiteY46" fmla="*/ 2073714 h 6441976"/>
                      <a:gd name="connsiteX47" fmla="*/ 0 w 11632744"/>
                      <a:gd name="connsiteY47" fmla="*/ 1073684 h 644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441976" fill="none" extrusionOk="0">
                        <a:moveTo>
                          <a:pt x="0" y="1073684"/>
                        </a:moveTo>
                        <a:cubicBezTo>
                          <a:pt x="-68162" y="398585"/>
                          <a:pt x="496503" y="-23031"/>
                          <a:pt x="1073684" y="0"/>
                        </a:cubicBezTo>
                        <a:cubicBezTo>
                          <a:pt x="1200321" y="-1488"/>
                          <a:pt x="1452786" y="-10962"/>
                          <a:pt x="1561503" y="0"/>
                        </a:cubicBezTo>
                        <a:cubicBezTo>
                          <a:pt x="1670220" y="10962"/>
                          <a:pt x="2091089" y="28602"/>
                          <a:pt x="2239030" y="0"/>
                        </a:cubicBezTo>
                        <a:cubicBezTo>
                          <a:pt x="2386971" y="-28602"/>
                          <a:pt x="2716326" y="-32531"/>
                          <a:pt x="3106265" y="0"/>
                        </a:cubicBezTo>
                        <a:cubicBezTo>
                          <a:pt x="3496204" y="32531"/>
                          <a:pt x="3532606" y="28850"/>
                          <a:pt x="3783791" y="0"/>
                        </a:cubicBezTo>
                        <a:cubicBezTo>
                          <a:pt x="4034976" y="-28850"/>
                          <a:pt x="4177134" y="-11921"/>
                          <a:pt x="4556172" y="0"/>
                        </a:cubicBezTo>
                        <a:cubicBezTo>
                          <a:pt x="4935210" y="11921"/>
                          <a:pt x="4883462" y="26197"/>
                          <a:pt x="5138845" y="0"/>
                        </a:cubicBezTo>
                        <a:cubicBezTo>
                          <a:pt x="5394228" y="-26197"/>
                          <a:pt x="5536696" y="-36984"/>
                          <a:pt x="5911226" y="0"/>
                        </a:cubicBezTo>
                        <a:cubicBezTo>
                          <a:pt x="6285756" y="36984"/>
                          <a:pt x="6216960" y="-1893"/>
                          <a:pt x="6304191" y="0"/>
                        </a:cubicBezTo>
                        <a:cubicBezTo>
                          <a:pt x="6391423" y="1893"/>
                          <a:pt x="6520188" y="-11949"/>
                          <a:pt x="6697157" y="0"/>
                        </a:cubicBezTo>
                        <a:cubicBezTo>
                          <a:pt x="6874126" y="11949"/>
                          <a:pt x="7262589" y="35010"/>
                          <a:pt x="7469538" y="0"/>
                        </a:cubicBezTo>
                        <a:cubicBezTo>
                          <a:pt x="7676487" y="-35010"/>
                          <a:pt x="7960697" y="-3205"/>
                          <a:pt x="8147064" y="0"/>
                        </a:cubicBezTo>
                        <a:cubicBezTo>
                          <a:pt x="8333431" y="3205"/>
                          <a:pt x="8417747" y="15185"/>
                          <a:pt x="8540030" y="0"/>
                        </a:cubicBezTo>
                        <a:cubicBezTo>
                          <a:pt x="8662313" y="-15185"/>
                          <a:pt x="9083802" y="-4521"/>
                          <a:pt x="9312411" y="0"/>
                        </a:cubicBezTo>
                        <a:cubicBezTo>
                          <a:pt x="9541020" y="4521"/>
                          <a:pt x="9585650" y="2010"/>
                          <a:pt x="9800230" y="0"/>
                        </a:cubicBezTo>
                        <a:cubicBezTo>
                          <a:pt x="10014810" y="-2010"/>
                          <a:pt x="10389431" y="-35114"/>
                          <a:pt x="10559060" y="0"/>
                        </a:cubicBezTo>
                        <a:cubicBezTo>
                          <a:pt x="11187908" y="-138097"/>
                          <a:pt x="11595090" y="484592"/>
                          <a:pt x="11632744" y="1073684"/>
                        </a:cubicBezTo>
                        <a:cubicBezTo>
                          <a:pt x="11640795" y="1231048"/>
                          <a:pt x="11634748" y="1385966"/>
                          <a:pt x="11632744" y="1644253"/>
                        </a:cubicBezTo>
                        <a:cubicBezTo>
                          <a:pt x="11630740" y="1902540"/>
                          <a:pt x="11612731" y="2123837"/>
                          <a:pt x="11632744" y="2300715"/>
                        </a:cubicBezTo>
                        <a:cubicBezTo>
                          <a:pt x="11652757" y="2477593"/>
                          <a:pt x="11646630" y="2702854"/>
                          <a:pt x="11632744" y="2914230"/>
                        </a:cubicBezTo>
                        <a:cubicBezTo>
                          <a:pt x="11618858" y="3125606"/>
                          <a:pt x="11626029" y="3214844"/>
                          <a:pt x="11632744" y="3441854"/>
                        </a:cubicBezTo>
                        <a:cubicBezTo>
                          <a:pt x="11639459" y="3668864"/>
                          <a:pt x="11636769" y="3797696"/>
                          <a:pt x="11632744" y="4055369"/>
                        </a:cubicBezTo>
                        <a:cubicBezTo>
                          <a:pt x="11628719" y="4313042"/>
                          <a:pt x="11642564" y="4352073"/>
                          <a:pt x="11632744" y="4540046"/>
                        </a:cubicBezTo>
                        <a:cubicBezTo>
                          <a:pt x="11622924" y="4728019"/>
                          <a:pt x="11619884" y="5166440"/>
                          <a:pt x="11632744" y="5368292"/>
                        </a:cubicBezTo>
                        <a:cubicBezTo>
                          <a:pt x="11563136" y="5943156"/>
                          <a:pt x="11084949" y="6440166"/>
                          <a:pt x="10559060" y="6441976"/>
                        </a:cubicBezTo>
                        <a:cubicBezTo>
                          <a:pt x="10421772" y="6452573"/>
                          <a:pt x="10252748" y="6438983"/>
                          <a:pt x="10166094" y="6441976"/>
                        </a:cubicBezTo>
                        <a:cubicBezTo>
                          <a:pt x="10079440" y="6444969"/>
                          <a:pt x="9668898" y="6461708"/>
                          <a:pt x="9393714" y="6441976"/>
                        </a:cubicBezTo>
                        <a:cubicBezTo>
                          <a:pt x="9118530" y="6422244"/>
                          <a:pt x="9116912" y="6420082"/>
                          <a:pt x="8905894" y="6441976"/>
                        </a:cubicBezTo>
                        <a:cubicBezTo>
                          <a:pt x="8694876" y="6463870"/>
                          <a:pt x="8425178" y="6430447"/>
                          <a:pt x="8133514" y="6441976"/>
                        </a:cubicBezTo>
                        <a:cubicBezTo>
                          <a:pt x="7841850" y="6453505"/>
                          <a:pt x="7645047" y="6405792"/>
                          <a:pt x="7266279" y="6441976"/>
                        </a:cubicBezTo>
                        <a:cubicBezTo>
                          <a:pt x="6887511" y="6478160"/>
                          <a:pt x="6914184" y="6454260"/>
                          <a:pt x="6778460" y="6441976"/>
                        </a:cubicBezTo>
                        <a:cubicBezTo>
                          <a:pt x="6642736" y="6429692"/>
                          <a:pt x="6402020" y="6442440"/>
                          <a:pt x="6195787" y="6441976"/>
                        </a:cubicBezTo>
                        <a:cubicBezTo>
                          <a:pt x="5989554" y="6441512"/>
                          <a:pt x="5920395" y="6456647"/>
                          <a:pt x="5707968" y="6441976"/>
                        </a:cubicBezTo>
                        <a:cubicBezTo>
                          <a:pt x="5495541" y="6427305"/>
                          <a:pt x="5344725" y="6463492"/>
                          <a:pt x="5030441" y="6441976"/>
                        </a:cubicBezTo>
                        <a:cubicBezTo>
                          <a:pt x="4716157" y="6420460"/>
                          <a:pt x="4549083" y="6466490"/>
                          <a:pt x="4163206" y="6441976"/>
                        </a:cubicBezTo>
                        <a:cubicBezTo>
                          <a:pt x="3777330" y="6417462"/>
                          <a:pt x="3827761" y="6421965"/>
                          <a:pt x="3675387" y="6441976"/>
                        </a:cubicBezTo>
                        <a:cubicBezTo>
                          <a:pt x="3523013" y="6461987"/>
                          <a:pt x="3357245" y="6448851"/>
                          <a:pt x="3092714" y="6441976"/>
                        </a:cubicBezTo>
                        <a:cubicBezTo>
                          <a:pt x="2828183" y="6435101"/>
                          <a:pt x="2728880" y="6462367"/>
                          <a:pt x="2415187" y="6441976"/>
                        </a:cubicBezTo>
                        <a:cubicBezTo>
                          <a:pt x="2101494" y="6421585"/>
                          <a:pt x="1566334" y="6427024"/>
                          <a:pt x="1073684" y="6441976"/>
                        </a:cubicBezTo>
                        <a:cubicBezTo>
                          <a:pt x="499778" y="6422761"/>
                          <a:pt x="76845" y="5934716"/>
                          <a:pt x="0" y="5368292"/>
                        </a:cubicBezTo>
                        <a:cubicBezTo>
                          <a:pt x="-24948" y="5214953"/>
                          <a:pt x="27399" y="5034615"/>
                          <a:pt x="0" y="4797723"/>
                        </a:cubicBezTo>
                        <a:cubicBezTo>
                          <a:pt x="-27399" y="4560831"/>
                          <a:pt x="23871" y="4412831"/>
                          <a:pt x="0" y="4270099"/>
                        </a:cubicBezTo>
                        <a:cubicBezTo>
                          <a:pt x="-23871" y="4127367"/>
                          <a:pt x="-24036" y="3966604"/>
                          <a:pt x="0" y="3785422"/>
                        </a:cubicBezTo>
                        <a:cubicBezTo>
                          <a:pt x="24036" y="3604240"/>
                          <a:pt x="-11465" y="3345241"/>
                          <a:pt x="0" y="3171907"/>
                        </a:cubicBezTo>
                        <a:cubicBezTo>
                          <a:pt x="11465" y="2998573"/>
                          <a:pt x="21824" y="2911693"/>
                          <a:pt x="0" y="2687230"/>
                        </a:cubicBezTo>
                        <a:cubicBezTo>
                          <a:pt x="-21824" y="2462767"/>
                          <a:pt x="9925" y="2326937"/>
                          <a:pt x="0" y="2073714"/>
                        </a:cubicBezTo>
                        <a:cubicBezTo>
                          <a:pt x="-9925" y="1820491"/>
                          <a:pt x="14347" y="1570975"/>
                          <a:pt x="0" y="1073684"/>
                        </a:cubicBezTo>
                        <a:close/>
                      </a:path>
                      <a:path w="11632744" h="6441976" stroke="0" extrusionOk="0">
                        <a:moveTo>
                          <a:pt x="0" y="1073684"/>
                        </a:moveTo>
                        <a:cubicBezTo>
                          <a:pt x="114403" y="521900"/>
                          <a:pt x="473175" y="-43373"/>
                          <a:pt x="1073684" y="0"/>
                        </a:cubicBezTo>
                        <a:cubicBezTo>
                          <a:pt x="1193313" y="4123"/>
                          <a:pt x="1384456" y="-15946"/>
                          <a:pt x="1561503" y="0"/>
                        </a:cubicBezTo>
                        <a:cubicBezTo>
                          <a:pt x="1738550" y="15946"/>
                          <a:pt x="1831358" y="-15793"/>
                          <a:pt x="2049323" y="0"/>
                        </a:cubicBezTo>
                        <a:cubicBezTo>
                          <a:pt x="2267288" y="15793"/>
                          <a:pt x="2520307" y="528"/>
                          <a:pt x="2821703" y="0"/>
                        </a:cubicBezTo>
                        <a:cubicBezTo>
                          <a:pt x="3123099" y="-528"/>
                          <a:pt x="3275807" y="-18617"/>
                          <a:pt x="3688938" y="0"/>
                        </a:cubicBezTo>
                        <a:cubicBezTo>
                          <a:pt x="4102070" y="18617"/>
                          <a:pt x="4153246" y="6433"/>
                          <a:pt x="4366465" y="0"/>
                        </a:cubicBezTo>
                        <a:cubicBezTo>
                          <a:pt x="4579684" y="-6433"/>
                          <a:pt x="4735523" y="7291"/>
                          <a:pt x="4949138" y="0"/>
                        </a:cubicBezTo>
                        <a:cubicBezTo>
                          <a:pt x="5162753" y="-7291"/>
                          <a:pt x="5256054" y="-3029"/>
                          <a:pt x="5342103" y="0"/>
                        </a:cubicBezTo>
                        <a:cubicBezTo>
                          <a:pt x="5428152" y="3029"/>
                          <a:pt x="5858336" y="-15825"/>
                          <a:pt x="6019630" y="0"/>
                        </a:cubicBezTo>
                        <a:cubicBezTo>
                          <a:pt x="6180924" y="15825"/>
                          <a:pt x="6396079" y="29836"/>
                          <a:pt x="6697157" y="0"/>
                        </a:cubicBezTo>
                        <a:cubicBezTo>
                          <a:pt x="6998235" y="-29836"/>
                          <a:pt x="7048865" y="-21427"/>
                          <a:pt x="7184976" y="0"/>
                        </a:cubicBezTo>
                        <a:cubicBezTo>
                          <a:pt x="7321087" y="21427"/>
                          <a:pt x="7428715" y="13424"/>
                          <a:pt x="7577942" y="0"/>
                        </a:cubicBezTo>
                        <a:cubicBezTo>
                          <a:pt x="7727169" y="-13424"/>
                          <a:pt x="7884344" y="1064"/>
                          <a:pt x="7970907" y="0"/>
                        </a:cubicBezTo>
                        <a:cubicBezTo>
                          <a:pt x="8057470" y="-1064"/>
                          <a:pt x="8509824" y="30633"/>
                          <a:pt x="8838142" y="0"/>
                        </a:cubicBezTo>
                        <a:cubicBezTo>
                          <a:pt x="9166460" y="-30633"/>
                          <a:pt x="9227864" y="13803"/>
                          <a:pt x="9420815" y="0"/>
                        </a:cubicBezTo>
                        <a:cubicBezTo>
                          <a:pt x="9613766" y="-13803"/>
                          <a:pt x="9676346" y="-17054"/>
                          <a:pt x="9908634" y="0"/>
                        </a:cubicBezTo>
                        <a:cubicBezTo>
                          <a:pt x="10140922" y="17054"/>
                          <a:pt x="10296505" y="7451"/>
                          <a:pt x="10559060" y="0"/>
                        </a:cubicBezTo>
                        <a:cubicBezTo>
                          <a:pt x="11235740" y="26299"/>
                          <a:pt x="11515004" y="456592"/>
                          <a:pt x="11632744" y="1073684"/>
                        </a:cubicBezTo>
                        <a:cubicBezTo>
                          <a:pt x="11599450" y="1397246"/>
                          <a:pt x="11634352" y="1530485"/>
                          <a:pt x="11632744" y="1773092"/>
                        </a:cubicBezTo>
                        <a:cubicBezTo>
                          <a:pt x="11631136" y="2015699"/>
                          <a:pt x="11644265" y="2331815"/>
                          <a:pt x="11632744" y="2472499"/>
                        </a:cubicBezTo>
                        <a:cubicBezTo>
                          <a:pt x="11621223" y="2613183"/>
                          <a:pt x="11652228" y="2787623"/>
                          <a:pt x="11632744" y="3000122"/>
                        </a:cubicBezTo>
                        <a:cubicBezTo>
                          <a:pt x="11613260" y="3212621"/>
                          <a:pt x="11629178" y="3413053"/>
                          <a:pt x="11632744" y="3656584"/>
                        </a:cubicBezTo>
                        <a:cubicBezTo>
                          <a:pt x="11636310" y="3900115"/>
                          <a:pt x="11648685" y="3908852"/>
                          <a:pt x="11632744" y="4141261"/>
                        </a:cubicBezTo>
                        <a:cubicBezTo>
                          <a:pt x="11616803" y="4373670"/>
                          <a:pt x="11650268" y="4555729"/>
                          <a:pt x="11632744" y="4840669"/>
                        </a:cubicBezTo>
                        <a:cubicBezTo>
                          <a:pt x="11615220" y="5125609"/>
                          <a:pt x="11643474" y="5150110"/>
                          <a:pt x="11632744" y="5368292"/>
                        </a:cubicBezTo>
                        <a:cubicBezTo>
                          <a:pt x="11680057" y="5863767"/>
                          <a:pt x="11230070" y="6545754"/>
                          <a:pt x="10559060" y="6441976"/>
                        </a:cubicBezTo>
                        <a:cubicBezTo>
                          <a:pt x="10356518" y="6425694"/>
                          <a:pt x="10023012" y="6461044"/>
                          <a:pt x="9881533" y="6441976"/>
                        </a:cubicBezTo>
                        <a:cubicBezTo>
                          <a:pt x="9740054" y="6422908"/>
                          <a:pt x="9469402" y="6444739"/>
                          <a:pt x="9298860" y="6441976"/>
                        </a:cubicBezTo>
                        <a:cubicBezTo>
                          <a:pt x="9128318" y="6439213"/>
                          <a:pt x="8714295" y="6405440"/>
                          <a:pt x="8431626" y="6441976"/>
                        </a:cubicBezTo>
                        <a:cubicBezTo>
                          <a:pt x="8148957" y="6478512"/>
                          <a:pt x="8201405" y="6440666"/>
                          <a:pt x="8038660" y="6441976"/>
                        </a:cubicBezTo>
                        <a:cubicBezTo>
                          <a:pt x="7875915" y="6443286"/>
                          <a:pt x="7766707" y="6456328"/>
                          <a:pt x="7550841" y="6441976"/>
                        </a:cubicBezTo>
                        <a:cubicBezTo>
                          <a:pt x="7334975" y="6427624"/>
                          <a:pt x="7052990" y="6437079"/>
                          <a:pt x="6873314" y="6441976"/>
                        </a:cubicBezTo>
                        <a:cubicBezTo>
                          <a:pt x="6693638" y="6446873"/>
                          <a:pt x="6436879" y="6423294"/>
                          <a:pt x="6290641" y="6441976"/>
                        </a:cubicBezTo>
                        <a:cubicBezTo>
                          <a:pt x="6144403" y="6460658"/>
                          <a:pt x="6032487" y="6420148"/>
                          <a:pt x="5802821" y="6441976"/>
                        </a:cubicBezTo>
                        <a:cubicBezTo>
                          <a:pt x="5573155" y="6463804"/>
                          <a:pt x="5199630" y="6463300"/>
                          <a:pt x="4935587" y="6441976"/>
                        </a:cubicBezTo>
                        <a:cubicBezTo>
                          <a:pt x="4671544" y="6420652"/>
                          <a:pt x="4638323" y="6455155"/>
                          <a:pt x="4542622" y="6441976"/>
                        </a:cubicBezTo>
                        <a:cubicBezTo>
                          <a:pt x="4446921" y="6428797"/>
                          <a:pt x="4271030" y="6424715"/>
                          <a:pt x="4054802" y="6441976"/>
                        </a:cubicBezTo>
                        <a:cubicBezTo>
                          <a:pt x="3838574" y="6459237"/>
                          <a:pt x="3837517" y="6460292"/>
                          <a:pt x="3661837" y="6441976"/>
                        </a:cubicBezTo>
                        <a:cubicBezTo>
                          <a:pt x="3486158" y="6423660"/>
                          <a:pt x="3231661" y="6444923"/>
                          <a:pt x="2889456" y="6441976"/>
                        </a:cubicBezTo>
                        <a:cubicBezTo>
                          <a:pt x="2547251" y="6439029"/>
                          <a:pt x="2377192" y="6459915"/>
                          <a:pt x="2022222" y="6441976"/>
                        </a:cubicBezTo>
                        <a:cubicBezTo>
                          <a:pt x="1667252" y="6424037"/>
                          <a:pt x="1386489" y="6450765"/>
                          <a:pt x="1073684" y="6441976"/>
                        </a:cubicBezTo>
                        <a:cubicBezTo>
                          <a:pt x="455234" y="6421162"/>
                          <a:pt x="22812" y="5976726"/>
                          <a:pt x="0" y="5368292"/>
                        </a:cubicBezTo>
                        <a:cubicBezTo>
                          <a:pt x="9870" y="5214887"/>
                          <a:pt x="-16501" y="5023808"/>
                          <a:pt x="0" y="4840669"/>
                        </a:cubicBezTo>
                        <a:cubicBezTo>
                          <a:pt x="16501" y="4657530"/>
                          <a:pt x="-21963" y="4533142"/>
                          <a:pt x="0" y="4227153"/>
                        </a:cubicBezTo>
                        <a:cubicBezTo>
                          <a:pt x="21963" y="3921164"/>
                          <a:pt x="250" y="3771542"/>
                          <a:pt x="0" y="3570692"/>
                        </a:cubicBezTo>
                        <a:cubicBezTo>
                          <a:pt x="-250" y="3369842"/>
                          <a:pt x="-24719" y="3159039"/>
                          <a:pt x="0" y="3043069"/>
                        </a:cubicBezTo>
                        <a:cubicBezTo>
                          <a:pt x="24719" y="2927099"/>
                          <a:pt x="7138" y="2664457"/>
                          <a:pt x="0" y="2429553"/>
                        </a:cubicBezTo>
                        <a:cubicBezTo>
                          <a:pt x="-7138" y="2194649"/>
                          <a:pt x="8443" y="2156350"/>
                          <a:pt x="0" y="1944876"/>
                        </a:cubicBezTo>
                        <a:cubicBezTo>
                          <a:pt x="-8443" y="1733402"/>
                          <a:pt x="32085" y="1348111"/>
                          <a:pt x="0" y="107368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942975" y="214445"/>
            <a:ext cx="10535455" cy="1200329"/>
          </a:xfrm>
          <a:prstGeom prst="rect">
            <a:avLst/>
          </a:prstGeom>
          <a:noFill/>
        </p:spPr>
        <p:txBody>
          <a:bodyPr wrap="square" rtlCol="0">
            <a:spAutoFit/>
          </a:bodyPr>
          <a:lstStyle/>
          <a:p>
            <a:pPr lvl="0" algn="ctr"/>
            <a:r>
              <a:rPr lang="en-US" sz="3600" b="1" dirty="0" err="1">
                <a:ln w="0"/>
                <a:solidFill>
                  <a:srgbClr val="C71A29"/>
                </a:solidFill>
                <a:ea typeface="LNTH-LuoLuoNotangYuanTi 1" pitchFamily="2" charset="-128"/>
                <a:cs typeface="LNTH-LuoLuoNotangYuanTi 1" pitchFamily="2" charset="-128"/>
              </a:rPr>
              <a:t>Xác</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định</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những</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việc</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làm</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thể</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hiện</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quan</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hệ</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tốt</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với</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hàng</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xóm</a:t>
            </a:r>
            <a:endParaRPr kumimoji="0" lang="en-US" sz="36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FA6801FD-A1DD-3B00-AA9A-85BCAA89D25C}"/>
              </a:ext>
            </a:extLst>
          </p:cNvPr>
          <p:cNvPicPr>
            <a:picLocks noChangeAspect="1"/>
          </p:cNvPicPr>
          <p:nvPr/>
        </p:nvPicPr>
        <p:blipFill>
          <a:blip r:embed="rId8"/>
          <a:stretch>
            <a:fillRect/>
          </a:stretch>
        </p:blipFill>
        <p:spPr>
          <a:xfrm>
            <a:off x="1876425" y="1423987"/>
            <a:ext cx="5604020" cy="2557895"/>
          </a:xfrm>
          <a:prstGeom prst="rect">
            <a:avLst/>
          </a:prstGeom>
        </p:spPr>
      </p:pic>
      <p:pic>
        <p:nvPicPr>
          <p:cNvPr id="10" name="Picture 9">
            <a:extLst>
              <a:ext uri="{FF2B5EF4-FFF2-40B4-BE49-F238E27FC236}">
                <a16:creationId xmlns:a16="http://schemas.microsoft.com/office/drawing/2014/main" id="{9F02D78F-7D53-4767-6B5B-64E2E14E063D}"/>
              </a:ext>
            </a:extLst>
          </p:cNvPr>
          <p:cNvPicPr>
            <a:picLocks noChangeAspect="1"/>
          </p:cNvPicPr>
          <p:nvPr/>
        </p:nvPicPr>
        <p:blipFill>
          <a:blip r:embed="rId9"/>
          <a:stretch>
            <a:fillRect/>
          </a:stretch>
        </p:blipFill>
        <p:spPr>
          <a:xfrm>
            <a:off x="7505700" y="1528762"/>
            <a:ext cx="2533650" cy="2409825"/>
          </a:xfrm>
          <a:prstGeom prst="rect">
            <a:avLst/>
          </a:prstGeom>
        </p:spPr>
      </p:pic>
      <p:pic>
        <p:nvPicPr>
          <p:cNvPr id="15" name="Picture 14">
            <a:extLst>
              <a:ext uri="{FF2B5EF4-FFF2-40B4-BE49-F238E27FC236}">
                <a16:creationId xmlns:a16="http://schemas.microsoft.com/office/drawing/2014/main" id="{A037783C-DEFF-5A1F-F379-F451B554B9DE}"/>
              </a:ext>
            </a:extLst>
          </p:cNvPr>
          <p:cNvPicPr>
            <a:picLocks noChangeAspect="1"/>
          </p:cNvPicPr>
          <p:nvPr/>
        </p:nvPicPr>
        <p:blipFill>
          <a:blip r:embed="rId10"/>
          <a:stretch>
            <a:fillRect/>
          </a:stretch>
        </p:blipFill>
        <p:spPr>
          <a:xfrm>
            <a:off x="3000375" y="4143375"/>
            <a:ext cx="2628900" cy="2362200"/>
          </a:xfrm>
          <a:prstGeom prst="rect">
            <a:avLst/>
          </a:prstGeom>
        </p:spPr>
      </p:pic>
      <p:pic>
        <p:nvPicPr>
          <p:cNvPr id="20" name="Picture 19">
            <a:extLst>
              <a:ext uri="{FF2B5EF4-FFF2-40B4-BE49-F238E27FC236}">
                <a16:creationId xmlns:a16="http://schemas.microsoft.com/office/drawing/2014/main" id="{52FF1608-6F87-B2CD-B105-5C7EE217D2B3}"/>
              </a:ext>
            </a:extLst>
          </p:cNvPr>
          <p:cNvPicPr>
            <a:picLocks noChangeAspect="1"/>
          </p:cNvPicPr>
          <p:nvPr/>
        </p:nvPicPr>
        <p:blipFill>
          <a:blip r:embed="rId11"/>
          <a:stretch>
            <a:fillRect/>
          </a:stretch>
        </p:blipFill>
        <p:spPr>
          <a:xfrm>
            <a:off x="5819775" y="4167187"/>
            <a:ext cx="4343400" cy="2295525"/>
          </a:xfrm>
          <a:prstGeom prst="rect">
            <a:avLst/>
          </a:prstGeom>
        </p:spPr>
      </p:pic>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47E3CA8-A0A2-D898-47EF-0F9881B1A5D3}"/>
              </a:ext>
            </a:extLst>
          </p:cNvPr>
          <p:cNvPicPr>
            <a:picLocks noChangeAspect="1"/>
          </p:cNvPicPr>
          <p:nvPr/>
        </p:nvPicPr>
        <p:blipFill>
          <a:blip r:embed="rId7"/>
          <a:stretch>
            <a:fillRect/>
          </a:stretch>
        </p:blipFill>
        <p:spPr>
          <a:xfrm>
            <a:off x="3209925" y="1419225"/>
            <a:ext cx="5248152" cy="4667250"/>
          </a:xfrm>
          <a:prstGeom prst="rect">
            <a:avLst/>
          </a:prstGeom>
        </p:spPr>
      </p:pic>
      <p:pic>
        <p:nvPicPr>
          <p:cNvPr id="6" name="Picture 5">
            <a:extLst>
              <a:ext uri="{FF2B5EF4-FFF2-40B4-BE49-F238E27FC236}">
                <a16:creationId xmlns:a16="http://schemas.microsoft.com/office/drawing/2014/main" id="{A7AB0671-9916-F13F-308C-F4A82EBD5B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2300" y="390525"/>
            <a:ext cx="2552700" cy="2552700"/>
          </a:xfrm>
          <a:prstGeom prst="rect">
            <a:avLst/>
          </a:prstGeom>
        </p:spPr>
      </p:pic>
    </p:spTree>
    <p:extLst>
      <p:ext uri="{BB962C8B-B14F-4D97-AF65-F5344CB8AC3E}">
        <p14:creationId xmlns:p14="http://schemas.microsoft.com/office/powerpoint/2010/main" val="17707185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FF4FAF-9707-E4DC-F9CD-8B4D86D838D7}"/>
              </a:ext>
            </a:extLst>
          </p:cNvPr>
          <p:cNvPicPr>
            <a:picLocks noChangeAspect="1"/>
          </p:cNvPicPr>
          <p:nvPr/>
        </p:nvPicPr>
        <p:blipFill>
          <a:blip r:embed="rId7"/>
          <a:stretch>
            <a:fillRect/>
          </a:stretch>
        </p:blipFill>
        <p:spPr>
          <a:xfrm>
            <a:off x="4176712" y="1771650"/>
            <a:ext cx="3984484" cy="4052887"/>
          </a:xfrm>
          <a:prstGeom prst="rect">
            <a:avLst/>
          </a:prstGeom>
        </p:spPr>
      </p:pic>
      <p:pic>
        <p:nvPicPr>
          <p:cNvPr id="7" name="Picture 6">
            <a:extLst>
              <a:ext uri="{FF2B5EF4-FFF2-40B4-BE49-F238E27FC236}">
                <a16:creationId xmlns:a16="http://schemas.microsoft.com/office/drawing/2014/main" id="{4CB9D5BB-4319-AA3A-3DAF-DAEABD801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0450" y="342900"/>
            <a:ext cx="2552700" cy="2552700"/>
          </a:xfrm>
          <a:prstGeom prst="rect">
            <a:avLst/>
          </a:prstGeom>
        </p:spPr>
      </p:pic>
    </p:spTree>
    <p:extLst>
      <p:ext uri="{BB962C8B-B14F-4D97-AF65-F5344CB8AC3E}">
        <p14:creationId xmlns:p14="http://schemas.microsoft.com/office/powerpoint/2010/main" val="26704512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9109A0A-9751-DC62-9053-5A5841B858F6}"/>
              </a:ext>
            </a:extLst>
          </p:cNvPr>
          <p:cNvPicPr>
            <a:picLocks noChangeAspect="1"/>
          </p:cNvPicPr>
          <p:nvPr/>
        </p:nvPicPr>
        <p:blipFill>
          <a:blip r:embed="rId7"/>
          <a:stretch>
            <a:fillRect/>
          </a:stretch>
        </p:blipFill>
        <p:spPr>
          <a:xfrm>
            <a:off x="4019549" y="1743075"/>
            <a:ext cx="3960705" cy="3767137"/>
          </a:xfrm>
          <a:prstGeom prst="rect">
            <a:avLst/>
          </a:prstGeom>
        </p:spPr>
      </p:pic>
      <p:pic>
        <p:nvPicPr>
          <p:cNvPr id="4" name="Picture 3">
            <a:extLst>
              <a:ext uri="{FF2B5EF4-FFF2-40B4-BE49-F238E27FC236}">
                <a16:creationId xmlns:a16="http://schemas.microsoft.com/office/drawing/2014/main" id="{BE28E433-F0E6-2009-2BA2-9832D9B89E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9450" y="352425"/>
            <a:ext cx="2552700" cy="2552700"/>
          </a:xfrm>
          <a:prstGeom prst="rect">
            <a:avLst/>
          </a:prstGeom>
        </p:spPr>
      </p:pic>
    </p:spTree>
    <p:extLst>
      <p:ext uri="{BB962C8B-B14F-4D97-AF65-F5344CB8AC3E}">
        <p14:creationId xmlns:p14="http://schemas.microsoft.com/office/powerpoint/2010/main" val="17534322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283</Words>
  <Application>Microsoft Office PowerPoint</Application>
  <PresentationFormat>Widescreen</PresentationFormat>
  <Paragraphs>27</Paragraphs>
  <Slides>20</Slides>
  <Notes>0</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Calibri Light</vt:lpstr>
      <vt:lpstr>LNTH-Hoa Nho LNTH</vt:lpstr>
      <vt:lpstr>Times New Roman</vt:lpstr>
      <vt:lpstr>Chủ đề Office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16</cp:revision>
  <dcterms:created xsi:type="dcterms:W3CDTF">2023-11-29T01:19:17Z</dcterms:created>
  <dcterms:modified xsi:type="dcterms:W3CDTF">2023-12-01T03:03:51Z</dcterms:modified>
</cp:coreProperties>
</file>