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97" r:id="rId2"/>
  </p:sldMasterIdLst>
  <p:notesMasterIdLst>
    <p:notesMasterId r:id="rId30"/>
  </p:notesMasterIdLst>
  <p:sldIdLst>
    <p:sldId id="326" r:id="rId3"/>
    <p:sldId id="332" r:id="rId4"/>
    <p:sldId id="344" r:id="rId5"/>
    <p:sldId id="334" r:id="rId6"/>
    <p:sldId id="329" r:id="rId7"/>
    <p:sldId id="345" r:id="rId8"/>
    <p:sldId id="346" r:id="rId9"/>
    <p:sldId id="356" r:id="rId10"/>
    <p:sldId id="353" r:id="rId11"/>
    <p:sldId id="354" r:id="rId12"/>
    <p:sldId id="355" r:id="rId13"/>
    <p:sldId id="347" r:id="rId14"/>
    <p:sldId id="351" r:id="rId15"/>
    <p:sldId id="357" r:id="rId16"/>
    <p:sldId id="343" r:id="rId17"/>
    <p:sldId id="328" r:id="rId18"/>
    <p:sldId id="348" r:id="rId19"/>
    <p:sldId id="349" r:id="rId20"/>
    <p:sldId id="339" r:id="rId21"/>
    <p:sldId id="336" r:id="rId22"/>
    <p:sldId id="358" r:id="rId23"/>
    <p:sldId id="333" r:id="rId24"/>
    <p:sldId id="350" r:id="rId25"/>
    <p:sldId id="331" r:id="rId26"/>
    <p:sldId id="359" r:id="rId27"/>
    <p:sldId id="360" r:id="rId28"/>
    <p:sldId id="324" r:id="rId29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31"/>
      <p:bold r:id="rId32"/>
    </p:embeddedFont>
    <p:embeddedFont>
      <p:font typeface="Arial-Rounded" panose="020B0500000000000000" pitchFamily="34" charset="0"/>
      <p:regular r:id="rId33"/>
    </p:embeddedFont>
    <p:embeddedFont>
      <p:font typeface="HP001 4 hàng" panose="020B060305030202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CC"/>
    <a:srgbClr val="FF3300"/>
    <a:srgbClr val="FF6600"/>
    <a:srgbClr val="800080"/>
    <a:srgbClr val="FF0066"/>
    <a:srgbClr val="FFFFFF"/>
    <a:srgbClr val="E2D0E6"/>
    <a:srgbClr val="AC98C9"/>
    <a:srgbClr val="A16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15"/>
  </p:normalViewPr>
  <p:slideViewPr>
    <p:cSldViewPr snapToGrid="0">
      <p:cViewPr varScale="1">
        <p:scale>
          <a:sx n="74" d="100"/>
          <a:sy n="74" d="100"/>
        </p:scale>
        <p:origin x="1072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5693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423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72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55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943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45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53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909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59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009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12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87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127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8861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9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354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200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151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43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23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499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3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854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C73617-7D2C-4BAA-B774-CD2F7E103F1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030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9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78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13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giảng</a:t>
            </a:r>
            <a:r>
              <a:rPr lang="en-US" altLang="zh-CN" dirty="0"/>
              <a:t> </a:t>
            </a: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</a:t>
            </a:r>
            <a:r>
              <a:rPr lang="en-US" altLang="zh-CN" dirty="0" err="1"/>
              <a:t>bởi</a:t>
            </a:r>
            <a:r>
              <a:rPr lang="en-US" altLang="zh-CN" dirty="0"/>
              <a:t>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en-US" altLang="zh-CN" dirty="0"/>
          </a:p>
          <a:p>
            <a:pPr marL="158750" indent="0">
              <a:buNone/>
            </a:pP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FB </a:t>
            </a:r>
            <a:r>
              <a:rPr lang="en-US" altLang="zh-CN" dirty="0" err="1"/>
              <a:t>Vũ</a:t>
            </a:r>
            <a:r>
              <a:rPr lang="en-US" altLang="zh-CN" dirty="0"/>
              <a:t> </a:t>
            </a:r>
            <a:r>
              <a:rPr lang="en-US" altLang="zh-CN" dirty="0" err="1"/>
              <a:t>Hồng</a:t>
            </a: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0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5783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599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3254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0205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058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4263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4965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4972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3924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9502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994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622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0006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3159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2340-95A4-4AFF-A6C2-DCBCF26535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17-Jul-24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AB67-9FF6-4791-A674-286412688B8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9963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1479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8522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7515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7253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3130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2496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9B76E-0F26-47B0-9FA2-D03845368A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40C4-7C4D-479A-B79E-11C35B44104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566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F079B76E-0F26-47B0-9FA2-D03845368AB3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685800">
                <a:buClrTx/>
                <a:buFontTx/>
                <a:buNone/>
              </a:pPr>
              <a:t>2024/7/17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814140C4-7C4D-479A-B79E-11C35B441048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5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56B2340-95A4-4AFF-A6C2-DCBCF265351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17-Jul-24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1DAB67-9FF6-4791-A674-286412688B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422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5.wdp"/><Relationship Id="rId10" Type="http://schemas.openxmlformats.org/officeDocument/2006/relationships/image" Target="../media/image38.jpeg"/><Relationship Id="rId4" Type="http://schemas.openxmlformats.org/officeDocument/2006/relationships/image" Target="../media/image35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0.xml"/><Relationship Id="rId7" Type="http://schemas.openxmlformats.org/officeDocument/2006/relationships/image" Target="../media/image4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5.wdp"/><Relationship Id="rId5" Type="http://schemas.openxmlformats.org/officeDocument/2006/relationships/image" Target="../media/image56.pn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0.png"/><Relationship Id="rId3" Type="http://schemas.openxmlformats.org/officeDocument/2006/relationships/tags" Target="../tags/tag17.xml"/><Relationship Id="rId7" Type="http://schemas.openxmlformats.org/officeDocument/2006/relationships/audio" Target="../media/media3.mp3"/><Relationship Id="rId12" Type="http://schemas.openxmlformats.org/officeDocument/2006/relationships/image" Target="../media/image59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microsoft.com/office/2007/relationships/media" Target="../media/media3.mp3"/><Relationship Id="rId11" Type="http://schemas.openxmlformats.org/officeDocument/2006/relationships/image" Target="../media/image1.png"/><Relationship Id="rId5" Type="http://schemas.openxmlformats.org/officeDocument/2006/relationships/tags" Target="../tags/tag19.xml"/><Relationship Id="rId10" Type="http://schemas.openxmlformats.org/officeDocument/2006/relationships/image" Target="../media/image58.png"/><Relationship Id="rId4" Type="http://schemas.openxmlformats.org/officeDocument/2006/relationships/tags" Target="../tags/tag18.xml"/><Relationship Id="rId9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952317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-803660"/>
            <a:ext cx="9135070" cy="61328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5" y="1159373"/>
            <a:ext cx="9144000" cy="40718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66460" y="374725"/>
            <a:ext cx="6136177" cy="1569295"/>
          </a:xfrm>
          <a:prstGeom prst="rect">
            <a:avLst/>
          </a:prstGeom>
        </p:spPr>
        <p:txBody>
          <a:bodyPr wrap="square" lIns="91075" tIns="45539" rIns="91075" bIns="45539">
            <a:spAutoFit/>
          </a:bodyPr>
          <a:lstStyle/>
          <a:p>
            <a:pPr algn="ctr" defTabSz="910720"/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11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43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ịch bản nào cho học sinh vùng lũ? - Công Ty TNHH Dịch Vụ Hàng Hải Vina -  Vinam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ịch bản nào cho học sinh vùng lũ? - Công Ty TNHH Dịch Vụ Hàng Hải Vina -  Vinama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 descr="Lũ lụt miền Trung: Hàng chục nghìn học sinh &amp;#39;khát&amp;#39; sách giáo khoa | Báo  Lạng S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0" y="760726"/>
            <a:ext cx="4228517" cy="27267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DBC01B-9528-5B4B-81CA-CA5061CBA81A}"/>
              </a:ext>
            </a:extLst>
          </p:cNvPr>
          <p:cNvSpPr txBox="1"/>
          <p:nvPr/>
        </p:nvSpPr>
        <p:spPr>
          <a:xfrm>
            <a:off x="1465118" y="4508997"/>
            <a:ext cx="7678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6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</a:t>
            </a:r>
            <a:r>
              <a:rPr lang="x-none" sz="260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</a:t>
            </a:r>
            <a:r>
              <a:rPr lang="en-US" sz="2600" dirty="0" err="1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x-none" sz="260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x-none" sz="26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 khi nhìn thấy những hình ảnh này?</a:t>
            </a:r>
          </a:p>
        </p:txBody>
      </p:sp>
      <p:pic>
        <p:nvPicPr>
          <p:cNvPr id="6" name="Picture 6" descr="Hình ảnh trường học ở miền Trung ngập trong biển nước, sách vở | Tin tức 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572" y="833462"/>
            <a:ext cx="4090132" cy="27267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480704" y="3652092"/>
            <a:ext cx="63072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endParaRPr lang="en-US" sz="2500" b="1" i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Fun Love Sticker by Tonton Friends for iOS &amp;amp; Android | GIPHY in 2021 | Cute  little drawings, Happy stickers, Cartoon wallpaper ipho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90619"/>
            <a:ext cx="1271443" cy="125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312311" y="142174"/>
            <a:ext cx="861289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6307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ương lai và cuộc sống tốt đẹp hơn cho trẻ bị bệnh tim bẩm sinh - Tuổi Trẻ 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1" y="659076"/>
            <a:ext cx="2656233" cy="38445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Điều trị và phòng tránh bệnh tim bẩm sinh cho tr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809" y="714691"/>
            <a:ext cx="5639397" cy="37332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465118" y="4551218"/>
            <a:ext cx="63072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500" b="1" i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312311" y="85746"/>
            <a:ext cx="861289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0254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ét đẹp hồn nhiên của trẻ em vùng cao lay động lòng người - Phần 3 | 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56" y="1007588"/>
            <a:ext cx="4483270" cy="29925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Những hình ảnh gây xúc động về cuộc sống của người dân vùng cao - Ảnh 1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6" y="933446"/>
            <a:ext cx="4187825" cy="31408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480128" y="4291909"/>
            <a:ext cx="63072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endParaRPr lang="en-US" sz="2500" b="1" i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327321" y="106528"/>
            <a:ext cx="861289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9740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11325" y="144138"/>
            <a:ext cx="8383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62336" y="4076577"/>
            <a:ext cx="75362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vi-VN" sz="25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 trình 10 năm cõng bạn khuyết tật đến trường</a:t>
            </a:r>
            <a:r>
              <a:rPr lang="en-US" sz="25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5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500" dirty="0" err="1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25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500" dirty="0" err="1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5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(Thanh </a:t>
            </a:r>
            <a:r>
              <a:rPr lang="en-US" sz="2500" dirty="0" err="1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500" dirty="0">
                <a:solidFill>
                  <a:srgbClr val="8000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500" dirty="0">
              <a:solidFill>
                <a:srgbClr val="80008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https://kenh14cdn.com/2020/9/4/artboard-4-159921351467412788613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1" y="826117"/>
            <a:ext cx="4191646" cy="298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472" y="1097279"/>
            <a:ext cx="4621222" cy="20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816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23589" y="19447"/>
            <a:ext cx="8383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605" y="2116551"/>
            <a:ext cx="843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video</a:t>
            </a:r>
            <a:endParaRPr lang="en-US" sz="2000" dirty="0"/>
          </a:p>
        </p:txBody>
      </p:sp>
      <p:pic>
        <p:nvPicPr>
          <p:cNvPr id="4" name="Cặp Lá Yêu Thương - Cậu bé 14 tuổi, một mình nuôi ba em nhỏ - VTV2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80" end="134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553" y="538437"/>
            <a:ext cx="7971329" cy="44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1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585417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-803660"/>
            <a:ext cx="9135070" cy="7033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10" name="PA_图片 6" descr="图片包含 轮子&#10;&#10;已生成高可信度的说明">
            <a:extLst>
              <a:ext uri="{FF2B5EF4-FFF2-40B4-BE49-F238E27FC236}">
                <a16:creationId xmlns:a16="http://schemas.microsoft.com/office/drawing/2014/main" id="{E13A262C-C717-4FEB-9A52-B183867B09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8" y="-161153"/>
            <a:ext cx="5403145" cy="1317840"/>
          </a:xfrm>
          <a:prstGeom prst="rect">
            <a:avLst/>
          </a:prstGeom>
        </p:spPr>
      </p:pic>
      <p:pic>
        <p:nvPicPr>
          <p:cNvPr id="11" name="PA_图片 17">
            <a:extLst>
              <a:ext uri="{FF2B5EF4-FFF2-40B4-BE49-F238E27FC236}">
                <a16:creationId xmlns:a16="http://schemas.microsoft.com/office/drawing/2014/main" id="{47F6742B-48D1-4810-BD3B-2DEE109C4C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00" y="1859466"/>
            <a:ext cx="3545369" cy="3260111"/>
          </a:xfrm>
          <a:prstGeom prst="rect">
            <a:avLst/>
          </a:prstGeom>
        </p:spPr>
      </p:pic>
      <p:sp>
        <p:nvSpPr>
          <p:cNvPr id="12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5823285" y="1509332"/>
            <a:ext cx="595046" cy="344522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79" tIns="34289" rIns="68579" bIns="34289" numCol="1" anchor="t" anchorCtr="0" compatLnSpc="1"/>
          <a:lstStyle/>
          <a:p>
            <a:pPr defTabSz="685783">
              <a:buClrTx/>
            </a:pPr>
            <a:endParaRPr lang="zh-CN" altLang="en-US" kern="1200">
              <a:solidFill>
                <a:prstClr val="black"/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13" name="任意多边形 12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2781076" y="1634527"/>
            <a:ext cx="2981410" cy="238032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2713538" y="1067280"/>
            <a:ext cx="554947" cy="572687"/>
            <a:chOff x="1308" y="1009"/>
            <a:chExt cx="1001" cy="103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121017" y="1299220"/>
            <a:ext cx="2031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LUẬN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2998" y="2097372"/>
            <a:ext cx="53255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khuyết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hay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au,…</a:t>
            </a:r>
          </a:p>
        </p:txBody>
      </p:sp>
    </p:spTree>
    <p:extLst>
      <p:ext uri="{BB962C8B-B14F-4D97-AF65-F5344CB8AC3E}">
        <p14:creationId xmlns:p14="http://schemas.microsoft.com/office/powerpoint/2010/main" val="403784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7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3 0.02361 0.14961 0.02477 C 0.1474 0.02593 0.14544 0.02639 0.1431 0.02709 C 0.1418 0.02778 0.14024 0.02871 0.13867 0.0294 C 0.13698 0.03079 0.13542 0.03287 0.13412 0.03426 C 0.13255 0.03519 0.13086 0.03565 0.1293 0.03634 C 0.125 0.03797 0.12084 0.03889 0.11667 0.04097 C 0.10534 0.04653 0.11055 0.04468 0.10117 0.04769 C 0.0888 0.04699 0.07617 0.04746 0.06367 0.0456 C 0.06107 0.04514 0.05326 0.04005 0.04974 0.03866 C 0.04753 0.03797 0.04544 0.03727 0.04336 0.03634 C 0.04024 0.03496 0.03724 0.03357 0.03412 0.03172 C 0.03242 0.03079 0.03112 0.03009 0.0293 0.0294 C 0.02735 0.02871 0.02526 0.02801 0.02318 0.02709 C 0.02149 0.02685 0.02018 0.02523 0.01836 0.02477 C 0.01589 0.02384 0.01328 0.02338 0.01055 0.02269 C 0.00847 0.01806 0.0056 0.01389 0.00443 0.0088 C 0.00391 0.00672 0.00391 0.00371 0.00287 0.00209 C 0.00222 0.00047 0.00078 0.00047 -2.08333E-6 -2.22222E-6 L -2.08333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514000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-671511"/>
            <a:ext cx="9135070" cy="65008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202613B-035C-4B16-B83C-B57DAAA0E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" y="-935890"/>
            <a:ext cx="6861665" cy="5143500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7" y="123611"/>
            <a:ext cx="3171803" cy="2298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8" b="97786" l="2148" r="99316">
                        <a14:foregroundMark x1="75293" y1="45573" x2="77246" y2="48047"/>
                        <a14:foregroundMark x1="74805" y1="43750" x2="75488" y2="44531"/>
                        <a14:foregroundMark x1="74121" y1="47135" x2="74121" y2="47135"/>
                        <a14:foregroundMark x1="85156" y1="67708" x2="84570" y2="83333"/>
                        <a14:foregroundMark x1="91309" y1="60547" x2="92480" y2="70182"/>
                        <a14:foregroundMark x1="89355" y1="56901" x2="90430" y2="57161"/>
                        <a14:foregroundMark x1="75684" y1="78776" x2="79590" y2="78385"/>
                        <a14:foregroundMark x1="70898" y1="78776" x2="75488" y2="77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73" y="2228723"/>
            <a:ext cx="5644267" cy="3247286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 rot="21272612">
            <a:off x="1974425" y="1599218"/>
            <a:ext cx="5181859" cy="108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72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44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16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988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66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Khám</a:t>
            </a:r>
            <a:r>
              <a:rPr lang="en-US" altLang="en-US" sz="66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66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phá</a:t>
            </a:r>
            <a:endParaRPr lang="en-US" altLang="en-US" sz="6600" kern="1200" dirty="0">
              <a:solidFill>
                <a:srgbClr val="0033CC"/>
              </a:solidFill>
              <a:latin typeface="Arial-Rounded" pitchFamily="34" charset="0"/>
              <a:ea typeface="微软雅黑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44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52D8BB-231C-AA4B-AC15-A25CCBA1FF0E}"/>
              </a:ext>
            </a:extLst>
          </p:cNvPr>
          <p:cNvSpPr/>
          <p:nvPr/>
        </p:nvSpPr>
        <p:spPr>
          <a:xfrm>
            <a:off x="258891" y="114615"/>
            <a:ext cx="6587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4DD506-FFFE-884F-A168-A45503C0698D}"/>
              </a:ext>
            </a:extLst>
          </p:cNvPr>
          <p:cNvGrpSpPr/>
          <p:nvPr/>
        </p:nvGrpSpPr>
        <p:grpSpPr>
          <a:xfrm>
            <a:off x="67587" y="693165"/>
            <a:ext cx="3382195" cy="2177529"/>
            <a:chOff x="52355" y="501727"/>
            <a:chExt cx="3522743" cy="21775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7FC6257-99EA-A54C-940D-BCD5112542C2}"/>
                </a:ext>
              </a:extLst>
            </p:cNvPr>
            <p:cNvGrpSpPr/>
            <p:nvPr/>
          </p:nvGrpSpPr>
          <p:grpSpPr>
            <a:xfrm>
              <a:off x="52355" y="501727"/>
              <a:ext cx="3485158" cy="2177529"/>
              <a:chOff x="263582" y="489370"/>
              <a:chExt cx="3485158" cy="217752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08E9303-7E3B-9B41-9F5F-593225F55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78" t="8717"/>
              <a:stretch/>
            </p:blipFill>
            <p:spPr>
              <a:xfrm>
                <a:off x="263582" y="489370"/>
                <a:ext cx="3485158" cy="2177529"/>
              </a:xfrm>
              <a:prstGeom prst="homePlate">
                <a:avLst>
                  <a:gd name="adj" fmla="val 15859"/>
                </a:avLst>
              </a:prstGeom>
            </p:spPr>
          </p:pic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CBD6E48-5FF6-9449-867B-6D6C6829B513}"/>
                  </a:ext>
                </a:extLst>
              </p:cNvPr>
              <p:cNvSpPr/>
              <p:nvPr/>
            </p:nvSpPr>
            <p:spPr>
              <a:xfrm>
                <a:off x="476402" y="1047955"/>
                <a:ext cx="3065222" cy="1374948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4" h="995809">
                    <a:moveTo>
                      <a:pt x="59823" y="6458"/>
                    </a:moveTo>
                    <a:cubicBezTo>
                      <a:pt x="163504" y="56425"/>
                      <a:pt x="267186" y="106392"/>
                      <a:pt x="389606" y="111389"/>
                    </a:cubicBezTo>
                    <a:cubicBezTo>
                      <a:pt x="512026" y="116386"/>
                      <a:pt x="659430" y="43933"/>
                      <a:pt x="794341" y="36438"/>
                    </a:cubicBezTo>
                    <a:cubicBezTo>
                      <a:pt x="929252" y="28943"/>
                      <a:pt x="1071659" y="51429"/>
                      <a:pt x="1199075" y="66419"/>
                    </a:cubicBezTo>
                    <a:cubicBezTo>
                      <a:pt x="1326491" y="81409"/>
                      <a:pt x="1448911" y="136373"/>
                      <a:pt x="1558839" y="126379"/>
                    </a:cubicBezTo>
                    <a:cubicBezTo>
                      <a:pt x="1668767" y="116386"/>
                      <a:pt x="1721233" y="23947"/>
                      <a:pt x="1858643" y="6458"/>
                    </a:cubicBezTo>
                    <a:cubicBezTo>
                      <a:pt x="1996053" y="-11031"/>
                      <a:pt x="2190924" y="11455"/>
                      <a:pt x="2383298" y="21448"/>
                    </a:cubicBezTo>
                    <a:cubicBezTo>
                      <a:pt x="2575672" y="31441"/>
                      <a:pt x="2897960" y="3960"/>
                      <a:pt x="3012885" y="66419"/>
                    </a:cubicBezTo>
                    <a:cubicBezTo>
                      <a:pt x="3127810" y="128878"/>
                      <a:pt x="3065351" y="296268"/>
                      <a:pt x="3072846" y="396202"/>
                    </a:cubicBezTo>
                    <a:cubicBezTo>
                      <a:pt x="3080341" y="496136"/>
                      <a:pt x="3097830" y="601068"/>
                      <a:pt x="3057856" y="666025"/>
                    </a:cubicBezTo>
                    <a:cubicBezTo>
                      <a:pt x="3017882" y="730983"/>
                      <a:pt x="3040367" y="730983"/>
                      <a:pt x="2833003" y="785947"/>
                    </a:cubicBezTo>
                    <a:cubicBezTo>
                      <a:pt x="2625639" y="840911"/>
                      <a:pt x="2258380" y="973324"/>
                      <a:pt x="1813672" y="995809"/>
                    </a:cubicBezTo>
                    <a:lnTo>
                      <a:pt x="164754" y="920858"/>
                    </a:lnTo>
                    <a:cubicBezTo>
                      <a:pt x="-130052" y="898373"/>
                      <a:pt x="64820" y="923356"/>
                      <a:pt x="44833" y="860897"/>
                    </a:cubicBezTo>
                    <a:cubicBezTo>
                      <a:pt x="24846" y="798438"/>
                      <a:pt x="44833" y="546104"/>
                      <a:pt x="44833" y="546104"/>
                    </a:cubicBezTo>
                    <a:lnTo>
                      <a:pt x="59823" y="6458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83E69E-5BEE-F340-BBA7-1E4DFB79F4DC}"/>
                </a:ext>
              </a:extLst>
            </p:cNvPr>
            <p:cNvSpPr txBox="1"/>
            <p:nvPr/>
          </p:nvSpPr>
          <p:spPr>
            <a:xfrm>
              <a:off x="77389" y="1121490"/>
              <a:ext cx="349770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 1: Tìm hiểu về một bạn có hoàn cảnh khó khăn cần được chia sẻ.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F32A92-79DD-264B-B419-58B901F98A27}"/>
              </a:ext>
            </a:extLst>
          </p:cNvPr>
          <p:cNvGrpSpPr/>
          <p:nvPr/>
        </p:nvGrpSpPr>
        <p:grpSpPr>
          <a:xfrm>
            <a:off x="3198059" y="701420"/>
            <a:ext cx="3051987" cy="1934761"/>
            <a:chOff x="3591600" y="886711"/>
            <a:chExt cx="2528303" cy="14084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9E56ED-D99A-A643-9BEC-2C4D6D7792AB}"/>
                </a:ext>
              </a:extLst>
            </p:cNvPr>
            <p:cNvGrpSpPr/>
            <p:nvPr/>
          </p:nvGrpSpPr>
          <p:grpSpPr>
            <a:xfrm>
              <a:off x="3591600" y="886711"/>
              <a:ext cx="2528303" cy="1408454"/>
              <a:chOff x="3591600" y="886711"/>
              <a:chExt cx="2528303" cy="140845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ED38456-B93B-0341-B71E-91C5E3B1A0C5}"/>
                  </a:ext>
                </a:extLst>
              </p:cNvPr>
              <p:cNvGrpSpPr/>
              <p:nvPr/>
            </p:nvGrpSpPr>
            <p:grpSpPr>
              <a:xfrm>
                <a:off x="3591600" y="886711"/>
                <a:ext cx="2528303" cy="1408454"/>
                <a:chOff x="2501899" y="1381677"/>
                <a:chExt cx="3924036" cy="2185982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94CDA01B-2055-F64B-A70F-EE59A97F9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42000"/>
                          </a14:imgEffect>
                        </a14:imgLayer>
                      </a14:imgProps>
                    </a:ext>
                  </a:extLst>
                </a:blip>
                <a:srcRect t="23436" b="10393"/>
                <a:stretch/>
              </p:blipFill>
              <p:spPr>
                <a:xfrm>
                  <a:off x="2501899" y="1903751"/>
                  <a:ext cx="3924036" cy="1663908"/>
                </a:xfrm>
                <a:prstGeom prst="chevron">
                  <a:avLst>
                    <a:gd name="adj" fmla="val 19551"/>
                  </a:avLst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C42805C3-543F-644C-B917-B350D8199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6000"/>
                          </a14:imgEffect>
                        </a14:imgLayer>
                      </a14:imgProps>
                    </a:ext>
                  </a:extLst>
                </a:blip>
                <a:srcRect l="6914" t="2571" r="13793" b="66785"/>
                <a:stretch/>
              </p:blipFill>
              <p:spPr>
                <a:xfrm>
                  <a:off x="2788170" y="1381677"/>
                  <a:ext cx="3282847" cy="770570"/>
                </a:xfrm>
                <a:prstGeom prst="chevron">
                  <a:avLst>
                    <a:gd name="adj" fmla="val 9641"/>
                  </a:avLst>
                </a:prstGeom>
              </p:spPr>
            </p:pic>
          </p:grp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A0D4D854-F0A9-7643-BD5A-7E4C44FD64C0}"/>
                  </a:ext>
                </a:extLst>
              </p:cNvPr>
              <p:cNvSpPr/>
              <p:nvPr/>
            </p:nvSpPr>
            <p:spPr>
              <a:xfrm>
                <a:off x="3798907" y="1305814"/>
                <a:ext cx="2092318" cy="989351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6458 h 995809"/>
                  <a:gd name="connsiteX1" fmla="*/ 389606 w 3083164"/>
                  <a:gd name="connsiteY1" fmla="*/ 85263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3156 h 992507"/>
                  <a:gd name="connsiteX1" fmla="*/ 389606 w 3083164"/>
                  <a:gd name="connsiteY1" fmla="*/ 81961 h 992507"/>
                  <a:gd name="connsiteX2" fmla="*/ 794341 w 3083164"/>
                  <a:gd name="connsiteY2" fmla="*/ 33136 h 992507"/>
                  <a:gd name="connsiteX3" fmla="*/ 1199075 w 3083164"/>
                  <a:gd name="connsiteY3" fmla="*/ 63117 h 992507"/>
                  <a:gd name="connsiteX4" fmla="*/ 1544958 w 3083164"/>
                  <a:gd name="connsiteY4" fmla="*/ 76051 h 992507"/>
                  <a:gd name="connsiteX5" fmla="*/ 1858643 w 3083164"/>
                  <a:gd name="connsiteY5" fmla="*/ 3156 h 992507"/>
                  <a:gd name="connsiteX6" fmla="*/ 2383298 w 3083164"/>
                  <a:gd name="connsiteY6" fmla="*/ 18146 h 992507"/>
                  <a:gd name="connsiteX7" fmla="*/ 3012885 w 3083164"/>
                  <a:gd name="connsiteY7" fmla="*/ 63117 h 992507"/>
                  <a:gd name="connsiteX8" fmla="*/ 3072846 w 3083164"/>
                  <a:gd name="connsiteY8" fmla="*/ 392900 h 992507"/>
                  <a:gd name="connsiteX9" fmla="*/ 3057856 w 3083164"/>
                  <a:gd name="connsiteY9" fmla="*/ 662723 h 992507"/>
                  <a:gd name="connsiteX10" fmla="*/ 2833003 w 3083164"/>
                  <a:gd name="connsiteY10" fmla="*/ 782645 h 992507"/>
                  <a:gd name="connsiteX11" fmla="*/ 1813672 w 3083164"/>
                  <a:gd name="connsiteY11" fmla="*/ 992507 h 992507"/>
                  <a:gd name="connsiteX12" fmla="*/ 164754 w 3083164"/>
                  <a:gd name="connsiteY12" fmla="*/ 917556 h 992507"/>
                  <a:gd name="connsiteX13" fmla="*/ 44833 w 3083164"/>
                  <a:gd name="connsiteY13" fmla="*/ 857595 h 992507"/>
                  <a:gd name="connsiteX14" fmla="*/ 44833 w 3083164"/>
                  <a:gd name="connsiteY14" fmla="*/ 542802 h 992507"/>
                  <a:gd name="connsiteX15" fmla="*/ 59823 w 3083164"/>
                  <a:gd name="connsiteY15" fmla="*/ 3156 h 992507"/>
                  <a:gd name="connsiteX0" fmla="*/ 59823 w 3083164"/>
                  <a:gd name="connsiteY0" fmla="*/ 0 h 989351"/>
                  <a:gd name="connsiteX1" fmla="*/ 389606 w 3083164"/>
                  <a:gd name="connsiteY1" fmla="*/ 78805 h 989351"/>
                  <a:gd name="connsiteX2" fmla="*/ 794341 w 3083164"/>
                  <a:gd name="connsiteY2" fmla="*/ 29980 h 989351"/>
                  <a:gd name="connsiteX3" fmla="*/ 1199075 w 3083164"/>
                  <a:gd name="connsiteY3" fmla="*/ 59961 h 989351"/>
                  <a:gd name="connsiteX4" fmla="*/ 1544958 w 3083164"/>
                  <a:gd name="connsiteY4" fmla="*/ 72895 h 989351"/>
                  <a:gd name="connsiteX5" fmla="*/ 1900289 w 3083164"/>
                  <a:gd name="connsiteY5" fmla="*/ 52252 h 989351"/>
                  <a:gd name="connsiteX6" fmla="*/ 2383298 w 3083164"/>
                  <a:gd name="connsiteY6" fmla="*/ 14990 h 989351"/>
                  <a:gd name="connsiteX7" fmla="*/ 3012885 w 3083164"/>
                  <a:gd name="connsiteY7" fmla="*/ 59961 h 989351"/>
                  <a:gd name="connsiteX8" fmla="*/ 3072846 w 3083164"/>
                  <a:gd name="connsiteY8" fmla="*/ 389744 h 989351"/>
                  <a:gd name="connsiteX9" fmla="*/ 3057856 w 3083164"/>
                  <a:gd name="connsiteY9" fmla="*/ 659567 h 989351"/>
                  <a:gd name="connsiteX10" fmla="*/ 2833003 w 3083164"/>
                  <a:gd name="connsiteY10" fmla="*/ 779489 h 989351"/>
                  <a:gd name="connsiteX11" fmla="*/ 1813672 w 3083164"/>
                  <a:gd name="connsiteY11" fmla="*/ 989351 h 989351"/>
                  <a:gd name="connsiteX12" fmla="*/ 164754 w 3083164"/>
                  <a:gd name="connsiteY12" fmla="*/ 914400 h 989351"/>
                  <a:gd name="connsiteX13" fmla="*/ 44833 w 3083164"/>
                  <a:gd name="connsiteY13" fmla="*/ 854439 h 989351"/>
                  <a:gd name="connsiteX14" fmla="*/ 44833 w 3083164"/>
                  <a:gd name="connsiteY14" fmla="*/ 539646 h 989351"/>
                  <a:gd name="connsiteX15" fmla="*/ 59823 w 3083164"/>
                  <a:gd name="connsiteY15" fmla="*/ 0 h 989351"/>
                  <a:gd name="connsiteX0" fmla="*/ 59823 w 3083164"/>
                  <a:gd name="connsiteY0" fmla="*/ 0 h 989351"/>
                  <a:gd name="connsiteX1" fmla="*/ 389606 w 3083164"/>
                  <a:gd name="connsiteY1" fmla="*/ 78805 h 989351"/>
                  <a:gd name="connsiteX2" fmla="*/ 794341 w 3083164"/>
                  <a:gd name="connsiteY2" fmla="*/ 29980 h 989351"/>
                  <a:gd name="connsiteX3" fmla="*/ 1199075 w 3083164"/>
                  <a:gd name="connsiteY3" fmla="*/ 59961 h 989351"/>
                  <a:gd name="connsiteX4" fmla="*/ 1544958 w 3083164"/>
                  <a:gd name="connsiteY4" fmla="*/ 72895 h 989351"/>
                  <a:gd name="connsiteX5" fmla="*/ 1900289 w 3083164"/>
                  <a:gd name="connsiteY5" fmla="*/ 52252 h 989351"/>
                  <a:gd name="connsiteX6" fmla="*/ 2383298 w 3083164"/>
                  <a:gd name="connsiteY6" fmla="*/ 14990 h 989351"/>
                  <a:gd name="connsiteX7" fmla="*/ 3012885 w 3083164"/>
                  <a:gd name="connsiteY7" fmla="*/ 59961 h 989351"/>
                  <a:gd name="connsiteX8" fmla="*/ 3072846 w 3083164"/>
                  <a:gd name="connsiteY8" fmla="*/ 389744 h 989351"/>
                  <a:gd name="connsiteX9" fmla="*/ 3057856 w 3083164"/>
                  <a:gd name="connsiteY9" fmla="*/ 659567 h 989351"/>
                  <a:gd name="connsiteX10" fmla="*/ 2833003 w 3083164"/>
                  <a:gd name="connsiteY10" fmla="*/ 779489 h 989351"/>
                  <a:gd name="connsiteX11" fmla="*/ 1813672 w 3083164"/>
                  <a:gd name="connsiteY11" fmla="*/ 989351 h 989351"/>
                  <a:gd name="connsiteX12" fmla="*/ 164754 w 3083164"/>
                  <a:gd name="connsiteY12" fmla="*/ 914400 h 989351"/>
                  <a:gd name="connsiteX13" fmla="*/ 44833 w 3083164"/>
                  <a:gd name="connsiteY13" fmla="*/ 854439 h 989351"/>
                  <a:gd name="connsiteX14" fmla="*/ 44833 w 3083164"/>
                  <a:gd name="connsiteY14" fmla="*/ 539646 h 989351"/>
                  <a:gd name="connsiteX15" fmla="*/ 59823 w 3083164"/>
                  <a:gd name="connsiteY15" fmla="*/ 0 h 989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4" h="989351">
                    <a:moveTo>
                      <a:pt x="59823" y="0"/>
                    </a:moveTo>
                    <a:cubicBezTo>
                      <a:pt x="163504" y="49967"/>
                      <a:pt x="267186" y="73808"/>
                      <a:pt x="389606" y="78805"/>
                    </a:cubicBezTo>
                    <a:cubicBezTo>
                      <a:pt x="512026" y="83802"/>
                      <a:pt x="659430" y="33121"/>
                      <a:pt x="794341" y="29980"/>
                    </a:cubicBezTo>
                    <a:cubicBezTo>
                      <a:pt x="929252" y="26839"/>
                      <a:pt x="1073972" y="52809"/>
                      <a:pt x="1199075" y="59961"/>
                    </a:cubicBezTo>
                    <a:cubicBezTo>
                      <a:pt x="1324178" y="67114"/>
                      <a:pt x="1428089" y="74180"/>
                      <a:pt x="1544958" y="72895"/>
                    </a:cubicBezTo>
                    <a:cubicBezTo>
                      <a:pt x="1661827" y="71610"/>
                      <a:pt x="1753625" y="82803"/>
                      <a:pt x="1900289" y="52252"/>
                    </a:cubicBezTo>
                    <a:cubicBezTo>
                      <a:pt x="2046953" y="21701"/>
                      <a:pt x="2197865" y="13705"/>
                      <a:pt x="2383298" y="14990"/>
                    </a:cubicBezTo>
                    <a:cubicBezTo>
                      <a:pt x="2568731" y="16275"/>
                      <a:pt x="2897960" y="-2498"/>
                      <a:pt x="3012885" y="59961"/>
                    </a:cubicBezTo>
                    <a:cubicBezTo>
                      <a:pt x="3127810" y="122420"/>
                      <a:pt x="3065351" y="289810"/>
                      <a:pt x="3072846" y="389744"/>
                    </a:cubicBezTo>
                    <a:cubicBezTo>
                      <a:pt x="3080341" y="489678"/>
                      <a:pt x="3097830" y="594610"/>
                      <a:pt x="3057856" y="659567"/>
                    </a:cubicBezTo>
                    <a:cubicBezTo>
                      <a:pt x="3017882" y="724525"/>
                      <a:pt x="3040367" y="724525"/>
                      <a:pt x="2833003" y="779489"/>
                    </a:cubicBezTo>
                    <a:cubicBezTo>
                      <a:pt x="2625639" y="834453"/>
                      <a:pt x="2258380" y="966866"/>
                      <a:pt x="1813672" y="989351"/>
                    </a:cubicBezTo>
                    <a:lnTo>
                      <a:pt x="164754" y="914400"/>
                    </a:lnTo>
                    <a:cubicBezTo>
                      <a:pt x="-130052" y="891915"/>
                      <a:pt x="64820" y="916898"/>
                      <a:pt x="44833" y="854439"/>
                    </a:cubicBezTo>
                    <a:cubicBezTo>
                      <a:pt x="24846" y="791980"/>
                      <a:pt x="44833" y="539646"/>
                      <a:pt x="44833" y="539646"/>
                    </a:cubicBezTo>
                    <a:lnTo>
                      <a:pt x="59823" y="0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F2FDB4-63D7-0D4D-8681-12260AC67594}"/>
                </a:ext>
              </a:extLst>
            </p:cNvPr>
            <p:cNvSpPr txBox="1"/>
            <p:nvPr/>
          </p:nvSpPr>
          <p:spPr>
            <a:xfrm>
              <a:off x="3844403" y="1331869"/>
              <a:ext cx="2120375" cy="90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 2: Thảo luận những cách có thể giúp đỡ bạn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D8CED9-62E1-A644-B254-CED5AF507EEC}"/>
              </a:ext>
            </a:extLst>
          </p:cNvPr>
          <p:cNvGrpSpPr/>
          <p:nvPr/>
        </p:nvGrpSpPr>
        <p:grpSpPr>
          <a:xfrm>
            <a:off x="6087461" y="711811"/>
            <a:ext cx="2982961" cy="1969838"/>
            <a:chOff x="6119904" y="881135"/>
            <a:chExt cx="2835122" cy="14454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FDADD92-0A7E-514E-96A4-0D2F11B85C67}"/>
                </a:ext>
              </a:extLst>
            </p:cNvPr>
            <p:cNvGrpSpPr/>
            <p:nvPr/>
          </p:nvGrpSpPr>
          <p:grpSpPr>
            <a:xfrm>
              <a:off x="6119904" y="881135"/>
              <a:ext cx="2835122" cy="1445475"/>
              <a:chOff x="6119904" y="881135"/>
              <a:chExt cx="2835122" cy="144547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97DCD42-2C73-004E-AF85-C7239EA816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42000"/>
                        </a14:imgEffect>
                      </a14:imgLayer>
                    </a14:imgProps>
                  </a:ext>
                </a:extLst>
              </a:blip>
              <a:srcRect l="2181" t="4456" b="8636"/>
              <a:stretch/>
            </p:blipFill>
            <p:spPr>
              <a:xfrm>
                <a:off x="6119904" y="881135"/>
                <a:ext cx="2835122" cy="1445475"/>
              </a:xfrm>
              <a:prstGeom prst="homePlate">
                <a:avLst>
                  <a:gd name="adj" fmla="val 119"/>
                </a:avLst>
              </a:prstGeom>
            </p:spPr>
          </p:pic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766EA8E-0DDC-E241-B194-6A89A8205138}"/>
                  </a:ext>
                </a:extLst>
              </p:cNvPr>
              <p:cNvSpPr/>
              <p:nvPr/>
            </p:nvSpPr>
            <p:spPr>
              <a:xfrm>
                <a:off x="6300875" y="1250374"/>
                <a:ext cx="2565284" cy="1017396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5268 h 994619"/>
                  <a:gd name="connsiteX1" fmla="*/ 389606 w 3083164"/>
                  <a:gd name="connsiteY1" fmla="*/ 110199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89606 w 3083164"/>
                  <a:gd name="connsiteY1" fmla="*/ 110199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96421 w 3083164"/>
                  <a:gd name="connsiteY1" fmla="*/ 104624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96421 w 3083164"/>
                  <a:gd name="connsiteY1" fmla="*/ 104624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75976 w 3083164"/>
                  <a:gd name="connsiteY1" fmla="*/ 93473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3661 h 993012"/>
                  <a:gd name="connsiteX1" fmla="*/ 375976 w 3083164"/>
                  <a:gd name="connsiteY1" fmla="*/ 91866 h 993012"/>
                  <a:gd name="connsiteX2" fmla="*/ 794341 w 3083164"/>
                  <a:gd name="connsiteY2" fmla="*/ 33641 h 993012"/>
                  <a:gd name="connsiteX3" fmla="*/ 1199075 w 3083164"/>
                  <a:gd name="connsiteY3" fmla="*/ 63622 h 993012"/>
                  <a:gd name="connsiteX4" fmla="*/ 1519977 w 3083164"/>
                  <a:gd name="connsiteY4" fmla="*/ 83913 h 993012"/>
                  <a:gd name="connsiteX5" fmla="*/ 1858643 w 3083164"/>
                  <a:gd name="connsiteY5" fmla="*/ 3661 h 993012"/>
                  <a:gd name="connsiteX6" fmla="*/ 2383298 w 3083164"/>
                  <a:gd name="connsiteY6" fmla="*/ 18651 h 993012"/>
                  <a:gd name="connsiteX7" fmla="*/ 3012885 w 3083164"/>
                  <a:gd name="connsiteY7" fmla="*/ 63622 h 993012"/>
                  <a:gd name="connsiteX8" fmla="*/ 3072846 w 3083164"/>
                  <a:gd name="connsiteY8" fmla="*/ 393405 h 993012"/>
                  <a:gd name="connsiteX9" fmla="*/ 3057856 w 3083164"/>
                  <a:gd name="connsiteY9" fmla="*/ 663228 h 993012"/>
                  <a:gd name="connsiteX10" fmla="*/ 2833003 w 3083164"/>
                  <a:gd name="connsiteY10" fmla="*/ 783150 h 993012"/>
                  <a:gd name="connsiteX11" fmla="*/ 1813672 w 3083164"/>
                  <a:gd name="connsiteY11" fmla="*/ 993012 h 993012"/>
                  <a:gd name="connsiteX12" fmla="*/ 164754 w 3083164"/>
                  <a:gd name="connsiteY12" fmla="*/ 918061 h 993012"/>
                  <a:gd name="connsiteX13" fmla="*/ 44833 w 3083164"/>
                  <a:gd name="connsiteY13" fmla="*/ 858100 h 993012"/>
                  <a:gd name="connsiteX14" fmla="*/ 44833 w 3083164"/>
                  <a:gd name="connsiteY14" fmla="*/ 543307 h 993012"/>
                  <a:gd name="connsiteX15" fmla="*/ 59823 w 3083164"/>
                  <a:gd name="connsiteY15" fmla="*/ 3661 h 993012"/>
                  <a:gd name="connsiteX0" fmla="*/ 59823 w 3083164"/>
                  <a:gd name="connsiteY0" fmla="*/ 3661 h 993012"/>
                  <a:gd name="connsiteX1" fmla="*/ 375976 w 3083164"/>
                  <a:gd name="connsiteY1" fmla="*/ 91866 h 993012"/>
                  <a:gd name="connsiteX2" fmla="*/ 794341 w 3083164"/>
                  <a:gd name="connsiteY2" fmla="*/ 33641 h 993012"/>
                  <a:gd name="connsiteX3" fmla="*/ 1199075 w 3083164"/>
                  <a:gd name="connsiteY3" fmla="*/ 63622 h 993012"/>
                  <a:gd name="connsiteX4" fmla="*/ 1519977 w 3083164"/>
                  <a:gd name="connsiteY4" fmla="*/ 83913 h 993012"/>
                  <a:gd name="connsiteX5" fmla="*/ 1858643 w 3083164"/>
                  <a:gd name="connsiteY5" fmla="*/ 3661 h 993012"/>
                  <a:gd name="connsiteX6" fmla="*/ 2383298 w 3083164"/>
                  <a:gd name="connsiteY6" fmla="*/ 18651 h 993012"/>
                  <a:gd name="connsiteX7" fmla="*/ 3012885 w 3083164"/>
                  <a:gd name="connsiteY7" fmla="*/ 63622 h 993012"/>
                  <a:gd name="connsiteX8" fmla="*/ 3072846 w 3083164"/>
                  <a:gd name="connsiteY8" fmla="*/ 393405 h 993012"/>
                  <a:gd name="connsiteX9" fmla="*/ 3057856 w 3083164"/>
                  <a:gd name="connsiteY9" fmla="*/ 663228 h 993012"/>
                  <a:gd name="connsiteX10" fmla="*/ 2833003 w 3083164"/>
                  <a:gd name="connsiteY10" fmla="*/ 783150 h 993012"/>
                  <a:gd name="connsiteX11" fmla="*/ 1813672 w 3083164"/>
                  <a:gd name="connsiteY11" fmla="*/ 993012 h 993012"/>
                  <a:gd name="connsiteX12" fmla="*/ 164754 w 3083164"/>
                  <a:gd name="connsiteY12" fmla="*/ 918061 h 993012"/>
                  <a:gd name="connsiteX13" fmla="*/ 44833 w 3083164"/>
                  <a:gd name="connsiteY13" fmla="*/ 858100 h 993012"/>
                  <a:gd name="connsiteX14" fmla="*/ 44833 w 3083164"/>
                  <a:gd name="connsiteY14" fmla="*/ 543307 h 993012"/>
                  <a:gd name="connsiteX15" fmla="*/ 59823 w 3083164"/>
                  <a:gd name="connsiteY15" fmla="*/ 3661 h 993012"/>
                  <a:gd name="connsiteX0" fmla="*/ 59823 w 3083164"/>
                  <a:gd name="connsiteY0" fmla="*/ 19347 h 1008698"/>
                  <a:gd name="connsiteX1" fmla="*/ 375976 w 3083164"/>
                  <a:gd name="connsiteY1" fmla="*/ 107552 h 1008698"/>
                  <a:gd name="connsiteX2" fmla="*/ 794341 w 3083164"/>
                  <a:gd name="connsiteY2" fmla="*/ 49327 h 1008698"/>
                  <a:gd name="connsiteX3" fmla="*/ 1199075 w 3083164"/>
                  <a:gd name="connsiteY3" fmla="*/ 79308 h 1008698"/>
                  <a:gd name="connsiteX4" fmla="*/ 1519977 w 3083164"/>
                  <a:gd name="connsiteY4" fmla="*/ 99599 h 1008698"/>
                  <a:gd name="connsiteX5" fmla="*/ 1858643 w 3083164"/>
                  <a:gd name="connsiteY5" fmla="*/ 19347 h 1008698"/>
                  <a:gd name="connsiteX6" fmla="*/ 2383298 w 3083164"/>
                  <a:gd name="connsiteY6" fmla="*/ 34337 h 1008698"/>
                  <a:gd name="connsiteX7" fmla="*/ 3012885 w 3083164"/>
                  <a:gd name="connsiteY7" fmla="*/ 79308 h 1008698"/>
                  <a:gd name="connsiteX8" fmla="*/ 3072846 w 3083164"/>
                  <a:gd name="connsiteY8" fmla="*/ 409091 h 1008698"/>
                  <a:gd name="connsiteX9" fmla="*/ 3057856 w 3083164"/>
                  <a:gd name="connsiteY9" fmla="*/ 678914 h 1008698"/>
                  <a:gd name="connsiteX10" fmla="*/ 2833003 w 3083164"/>
                  <a:gd name="connsiteY10" fmla="*/ 798836 h 1008698"/>
                  <a:gd name="connsiteX11" fmla="*/ 1813672 w 3083164"/>
                  <a:gd name="connsiteY11" fmla="*/ 1008698 h 1008698"/>
                  <a:gd name="connsiteX12" fmla="*/ 164754 w 3083164"/>
                  <a:gd name="connsiteY12" fmla="*/ 933747 h 1008698"/>
                  <a:gd name="connsiteX13" fmla="*/ 44833 w 3083164"/>
                  <a:gd name="connsiteY13" fmla="*/ 873786 h 1008698"/>
                  <a:gd name="connsiteX14" fmla="*/ 44833 w 3083164"/>
                  <a:gd name="connsiteY14" fmla="*/ 558993 h 1008698"/>
                  <a:gd name="connsiteX15" fmla="*/ 59823 w 3083164"/>
                  <a:gd name="connsiteY15" fmla="*/ 19347 h 1008698"/>
                  <a:gd name="connsiteX0" fmla="*/ 59823 w 3083164"/>
                  <a:gd name="connsiteY0" fmla="*/ 28045 h 1017396"/>
                  <a:gd name="connsiteX1" fmla="*/ 375976 w 3083164"/>
                  <a:gd name="connsiteY1" fmla="*/ 116250 h 1017396"/>
                  <a:gd name="connsiteX2" fmla="*/ 794341 w 3083164"/>
                  <a:gd name="connsiteY2" fmla="*/ 58025 h 1017396"/>
                  <a:gd name="connsiteX3" fmla="*/ 1199075 w 3083164"/>
                  <a:gd name="connsiteY3" fmla="*/ 88006 h 1017396"/>
                  <a:gd name="connsiteX4" fmla="*/ 1519977 w 3083164"/>
                  <a:gd name="connsiteY4" fmla="*/ 108297 h 1017396"/>
                  <a:gd name="connsiteX5" fmla="*/ 1858643 w 3083164"/>
                  <a:gd name="connsiteY5" fmla="*/ 28045 h 1017396"/>
                  <a:gd name="connsiteX6" fmla="*/ 2383298 w 3083164"/>
                  <a:gd name="connsiteY6" fmla="*/ 43035 h 1017396"/>
                  <a:gd name="connsiteX7" fmla="*/ 3012885 w 3083164"/>
                  <a:gd name="connsiteY7" fmla="*/ 88006 h 1017396"/>
                  <a:gd name="connsiteX8" fmla="*/ 3072846 w 3083164"/>
                  <a:gd name="connsiteY8" fmla="*/ 417789 h 1017396"/>
                  <a:gd name="connsiteX9" fmla="*/ 3057856 w 3083164"/>
                  <a:gd name="connsiteY9" fmla="*/ 687612 h 1017396"/>
                  <a:gd name="connsiteX10" fmla="*/ 2833003 w 3083164"/>
                  <a:gd name="connsiteY10" fmla="*/ 807534 h 1017396"/>
                  <a:gd name="connsiteX11" fmla="*/ 1813672 w 3083164"/>
                  <a:gd name="connsiteY11" fmla="*/ 1017396 h 1017396"/>
                  <a:gd name="connsiteX12" fmla="*/ 164754 w 3083164"/>
                  <a:gd name="connsiteY12" fmla="*/ 942445 h 1017396"/>
                  <a:gd name="connsiteX13" fmla="*/ 44833 w 3083164"/>
                  <a:gd name="connsiteY13" fmla="*/ 882484 h 1017396"/>
                  <a:gd name="connsiteX14" fmla="*/ 44833 w 3083164"/>
                  <a:gd name="connsiteY14" fmla="*/ 567691 h 1017396"/>
                  <a:gd name="connsiteX15" fmla="*/ 59823 w 3083164"/>
                  <a:gd name="connsiteY15" fmla="*/ 28045 h 1017396"/>
                  <a:gd name="connsiteX0" fmla="*/ 59824 w 3083165"/>
                  <a:gd name="connsiteY0" fmla="*/ 28045 h 1017396"/>
                  <a:gd name="connsiteX1" fmla="*/ 375977 w 3083165"/>
                  <a:gd name="connsiteY1" fmla="*/ 116250 h 1017396"/>
                  <a:gd name="connsiteX2" fmla="*/ 794342 w 3083165"/>
                  <a:gd name="connsiteY2" fmla="*/ 58025 h 1017396"/>
                  <a:gd name="connsiteX3" fmla="*/ 1199076 w 3083165"/>
                  <a:gd name="connsiteY3" fmla="*/ 88006 h 1017396"/>
                  <a:gd name="connsiteX4" fmla="*/ 1519978 w 3083165"/>
                  <a:gd name="connsiteY4" fmla="*/ 108297 h 1017396"/>
                  <a:gd name="connsiteX5" fmla="*/ 1858644 w 3083165"/>
                  <a:gd name="connsiteY5" fmla="*/ 28045 h 1017396"/>
                  <a:gd name="connsiteX6" fmla="*/ 2383299 w 3083165"/>
                  <a:gd name="connsiteY6" fmla="*/ 43035 h 1017396"/>
                  <a:gd name="connsiteX7" fmla="*/ 3012886 w 3083165"/>
                  <a:gd name="connsiteY7" fmla="*/ 88006 h 1017396"/>
                  <a:gd name="connsiteX8" fmla="*/ 3072847 w 3083165"/>
                  <a:gd name="connsiteY8" fmla="*/ 417789 h 1017396"/>
                  <a:gd name="connsiteX9" fmla="*/ 3057857 w 3083165"/>
                  <a:gd name="connsiteY9" fmla="*/ 687612 h 1017396"/>
                  <a:gd name="connsiteX10" fmla="*/ 2833004 w 3083165"/>
                  <a:gd name="connsiteY10" fmla="*/ 807534 h 1017396"/>
                  <a:gd name="connsiteX11" fmla="*/ 1813673 w 3083165"/>
                  <a:gd name="connsiteY11" fmla="*/ 1017396 h 1017396"/>
                  <a:gd name="connsiteX12" fmla="*/ 164754 w 3083165"/>
                  <a:gd name="connsiteY12" fmla="*/ 978658 h 1017396"/>
                  <a:gd name="connsiteX13" fmla="*/ 44834 w 3083165"/>
                  <a:gd name="connsiteY13" fmla="*/ 882484 h 1017396"/>
                  <a:gd name="connsiteX14" fmla="*/ 44834 w 3083165"/>
                  <a:gd name="connsiteY14" fmla="*/ 567691 h 1017396"/>
                  <a:gd name="connsiteX15" fmla="*/ 59824 w 3083165"/>
                  <a:gd name="connsiteY15" fmla="*/ 28045 h 101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5" h="1017396">
                    <a:moveTo>
                      <a:pt x="59824" y="28045"/>
                    </a:moveTo>
                    <a:cubicBezTo>
                      <a:pt x="163505" y="78012"/>
                      <a:pt x="267188" y="144707"/>
                      <a:pt x="375977" y="116250"/>
                    </a:cubicBezTo>
                    <a:cubicBezTo>
                      <a:pt x="484766" y="87793"/>
                      <a:pt x="657159" y="62732"/>
                      <a:pt x="794342" y="58025"/>
                    </a:cubicBezTo>
                    <a:cubicBezTo>
                      <a:pt x="931525" y="53318"/>
                      <a:pt x="1078137" y="79627"/>
                      <a:pt x="1199076" y="88006"/>
                    </a:cubicBezTo>
                    <a:cubicBezTo>
                      <a:pt x="1320015" y="96385"/>
                      <a:pt x="1442513" y="62875"/>
                      <a:pt x="1519978" y="108297"/>
                    </a:cubicBezTo>
                    <a:cubicBezTo>
                      <a:pt x="1597443" y="153719"/>
                      <a:pt x="1722769" y="94638"/>
                      <a:pt x="1858644" y="28045"/>
                    </a:cubicBezTo>
                    <a:cubicBezTo>
                      <a:pt x="1994519" y="-38548"/>
                      <a:pt x="2190925" y="33042"/>
                      <a:pt x="2383299" y="43035"/>
                    </a:cubicBezTo>
                    <a:cubicBezTo>
                      <a:pt x="2575673" y="53028"/>
                      <a:pt x="2897961" y="25547"/>
                      <a:pt x="3012886" y="88006"/>
                    </a:cubicBezTo>
                    <a:cubicBezTo>
                      <a:pt x="3127811" y="150465"/>
                      <a:pt x="3065352" y="317855"/>
                      <a:pt x="3072847" y="417789"/>
                    </a:cubicBezTo>
                    <a:cubicBezTo>
                      <a:pt x="3080342" y="517723"/>
                      <a:pt x="3097831" y="622655"/>
                      <a:pt x="3057857" y="687612"/>
                    </a:cubicBezTo>
                    <a:cubicBezTo>
                      <a:pt x="3017883" y="752570"/>
                      <a:pt x="3040368" y="752570"/>
                      <a:pt x="2833004" y="807534"/>
                    </a:cubicBezTo>
                    <a:cubicBezTo>
                      <a:pt x="2625640" y="862498"/>
                      <a:pt x="2258381" y="994911"/>
                      <a:pt x="1813673" y="1017396"/>
                    </a:cubicBezTo>
                    <a:lnTo>
                      <a:pt x="164754" y="978658"/>
                    </a:lnTo>
                    <a:cubicBezTo>
                      <a:pt x="-130052" y="956173"/>
                      <a:pt x="64821" y="944943"/>
                      <a:pt x="44834" y="882484"/>
                    </a:cubicBezTo>
                    <a:cubicBezTo>
                      <a:pt x="24847" y="820025"/>
                      <a:pt x="44834" y="567691"/>
                      <a:pt x="44834" y="567691"/>
                    </a:cubicBezTo>
                    <a:lnTo>
                      <a:pt x="59824" y="28045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FB524B-F7D7-3343-95AB-A425FD2EE9E8}"/>
                </a:ext>
              </a:extLst>
            </p:cNvPr>
            <p:cNvSpPr txBox="1"/>
            <p:nvPr/>
          </p:nvSpPr>
          <p:spPr>
            <a:xfrm>
              <a:off x="6308281" y="1339174"/>
              <a:ext cx="2510967" cy="880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 3: Phân công nhiệm vụ, hẹn ngày giờ thực hiện.</a:t>
              </a:r>
            </a:p>
          </p:txBody>
        </p:sp>
      </p:grpSp>
      <p:pic>
        <p:nvPicPr>
          <p:cNvPr id="1026" name="Picture 2" descr="Homework Study Stock Illustrations – 30,006 Homework Study Stock  Illustrations, Vectors &amp;amp; Clipart - Dreamstim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42" y="2870695"/>
            <a:ext cx="3969964" cy="227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um Vector | Happy cute little kid girl read boo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837" l="9744" r="100000">
                        <a14:foregroundMark x1="40415" y1="25802" x2="48882" y2="27114"/>
                        <a14:foregroundMark x1="55112" y1="22303" x2="60224" y2="27551"/>
                        <a14:foregroundMark x1="49361" y1="43440" x2="49361" y2="43440"/>
                        <a14:foregroundMark x1="51757" y1="41691" x2="66933" y2="44752"/>
                        <a14:foregroundMark x1="71565" y1="44315" x2="78275" y2="42128"/>
                        <a14:foregroundMark x1="29073" y1="91837" x2="43291" y2="86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5504"/>
            <a:ext cx="2197383" cy="24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Teacher with kids school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55" b="95116" l="160" r="98403">
                        <a14:foregroundMark x1="16134" y1="20823" x2="22843" y2="74293"/>
                        <a14:foregroundMark x1="4792" y1="22108" x2="15016" y2="43445"/>
                        <a14:foregroundMark x1="12300" y1="50900" x2="14058" y2="54499"/>
                        <a14:foregroundMark x1="11661" y1="78663" x2="14856" y2="75835"/>
                        <a14:foregroundMark x1="34665" y1="48843" x2="30511" y2="79434"/>
                        <a14:foregroundMark x1="47284" y1="50643" x2="43450" y2="78406"/>
                        <a14:foregroundMark x1="49840" y1="72237" x2="52077" y2="70180"/>
                        <a14:foregroundMark x1="58786" y1="50129" x2="62300" y2="72751"/>
                        <a14:foregroundMark x1="73003" y1="46787" x2="70447" y2="78149"/>
                        <a14:foregroundMark x1="78275" y1="72751" x2="78275" y2="72751"/>
                        <a14:foregroundMark x1="58946" y1="79177" x2="58946" y2="79177"/>
                        <a14:foregroundMark x1="58626" y1="72494" x2="58307" y2="77378"/>
                        <a14:foregroundMark x1="82907" y1="77892" x2="82907" y2="77892"/>
                        <a14:foregroundMark x1="91054" y1="74807" x2="91054" y2="74807"/>
                        <a14:foregroundMark x1="88818" y1="74550" x2="90895" y2="74550"/>
                        <a14:foregroundMark x1="85304" y1="73265" x2="83227" y2="79434"/>
                        <a14:foregroundMark x1="90575" y1="60668" x2="95527" y2="59126"/>
                        <a14:foregroundMark x1="78435" y1="61440" x2="85304" y2="61697"/>
                        <a14:foregroundMark x1="95208" y1="57841" x2="95208" y2="57841"/>
                        <a14:foregroundMark x1="93610" y1="57069" x2="93610" y2="57069"/>
                        <a14:foregroundMark x1="38978" y1="58098" x2="46486" y2="62211"/>
                        <a14:foregroundMark x1="52875" y1="57584" x2="49521" y2="62468"/>
                        <a14:foregroundMark x1="53195" y1="59383" x2="61022" y2="61697"/>
                        <a14:foregroundMark x1="38019" y1="74036" x2="38019" y2="74036"/>
                        <a14:foregroundMark x1="34984" y1="63239" x2="39776" y2="67609"/>
                        <a14:foregroundMark x1="25080" y1="57584" x2="28115" y2="60411"/>
                        <a14:foregroundMark x1="19808" y1="52185" x2="21406" y2="53470"/>
                        <a14:foregroundMark x1="62780" y1="63496" x2="65974" y2="59640"/>
                        <a14:foregroundMark x1="64377" y1="62468" x2="67891" y2="60154"/>
                        <a14:foregroundMark x1="76038" y1="62725" x2="75879" y2="68380"/>
                        <a14:foregroundMark x1="3994" y1="25450" x2="5272" y2="26478"/>
                        <a14:foregroundMark x1="3834" y1="22622" x2="4952" y2="27249"/>
                        <a14:foregroundMark x1="4792" y1="21080" x2="7668" y2="25707"/>
                        <a14:foregroundMark x1="6709" y1="20566" x2="6709" y2="26221"/>
                        <a14:foregroundMark x1="8626" y1="23136" x2="7668" y2="26478"/>
                        <a14:foregroundMark x1="39297" y1="57069" x2="40735" y2="60411"/>
                        <a14:foregroundMark x1="39936" y1="57069" x2="41374" y2="58355"/>
                        <a14:foregroundMark x1="71565" y1="77121" x2="71406" y2="79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69" y="2536338"/>
            <a:ext cx="4083628" cy="253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946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689158-24B0-4644-898E-F940732C41C9}"/>
              </a:ext>
            </a:extLst>
          </p:cNvPr>
          <p:cNvGrpSpPr/>
          <p:nvPr/>
        </p:nvGrpSpPr>
        <p:grpSpPr>
          <a:xfrm>
            <a:off x="299172" y="1064138"/>
            <a:ext cx="4127356" cy="2909142"/>
            <a:chOff x="785692" y="2272953"/>
            <a:chExt cx="3805238" cy="26337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E827B8-8236-D541-AEDC-842FFC052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5692" y="2272953"/>
              <a:ext cx="3805238" cy="217725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1229D5-43C0-B443-928E-6217E9FBCA59}"/>
                </a:ext>
              </a:extLst>
            </p:cNvPr>
            <p:cNvSpPr txBox="1"/>
            <p:nvPr/>
          </p:nvSpPr>
          <p:spPr>
            <a:xfrm>
              <a:off x="785692" y="4429649"/>
              <a:ext cx="371171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Chuẩn bị quà tặng bạn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C36757B-1E33-0947-BF1B-21E9B845A72A}"/>
              </a:ext>
            </a:extLst>
          </p:cNvPr>
          <p:cNvGrpSpPr/>
          <p:nvPr/>
        </p:nvGrpSpPr>
        <p:grpSpPr>
          <a:xfrm>
            <a:off x="4270665" y="1084920"/>
            <a:ext cx="4946073" cy="2922132"/>
            <a:chOff x="4497412" y="2342601"/>
            <a:chExt cx="4416136" cy="26020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407F09-3F70-854C-AA15-3788CC8EA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43002" y="2342601"/>
              <a:ext cx="2830362" cy="212439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09D882-9D47-5442-A903-234309DEBD12}"/>
                </a:ext>
              </a:extLst>
            </p:cNvPr>
            <p:cNvSpPr txBox="1"/>
            <p:nvPr/>
          </p:nvSpPr>
          <p:spPr>
            <a:xfrm>
              <a:off x="4497412" y="4467574"/>
              <a:ext cx="441613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lời động viên, thăm hỏi bạn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952D8BB-231C-AA4B-AC15-A25CCBA1FF0E}"/>
              </a:ext>
            </a:extLst>
          </p:cNvPr>
          <p:cNvSpPr/>
          <p:nvPr/>
        </p:nvSpPr>
        <p:spPr>
          <a:xfrm>
            <a:off x="258891" y="114615"/>
            <a:ext cx="6587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1589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927892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-803660"/>
            <a:ext cx="9135070" cy="7033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F9BD2B93-F78A-4330-8724-A03962142D19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4572001" y="1444229"/>
            <a:ext cx="3495023" cy="3062821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783">
              <a:buClrTx/>
            </a:pPr>
            <a:endParaRPr lang="zh-CN" altLang="en-US" sz="3000" kern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5978515" y="587245"/>
            <a:ext cx="595046" cy="344522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79" tIns="34289" rIns="68579" bIns="34289" numCol="1" anchor="t" anchorCtr="0" compatLnSpc="1"/>
          <a:lstStyle/>
          <a:p>
            <a:pPr defTabSz="685783">
              <a:buClrTx/>
            </a:pPr>
            <a:endParaRPr lang="zh-CN" altLang="en-US" kern="1200">
              <a:solidFill>
                <a:prstClr val="black"/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13" name="任意多边形 12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2945205" y="723876"/>
            <a:ext cx="2981410" cy="238032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2868768" y="145193"/>
            <a:ext cx="554947" cy="572687"/>
            <a:chOff x="1308" y="1009"/>
            <a:chExt cx="1001" cy="103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440981" y="347348"/>
            <a:ext cx="2031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LUẬN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25290" y="1636811"/>
            <a:ext cx="28771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9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5" y="1210586"/>
            <a:ext cx="4003960" cy="4305332"/>
          </a:xfrm>
          <a:prstGeom prst="rect">
            <a:avLst/>
          </a:prstGeom>
        </p:spPr>
      </p:pic>
      <p:pic>
        <p:nvPicPr>
          <p:cNvPr id="30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0" y="587245"/>
            <a:ext cx="2051957" cy="20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19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00325 0.85232 " pathEditMode="relative" rAng="0" ptsTypes="AA">
                                      <p:cBhvr>
                                        <p:cTn id="26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557552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-803660"/>
            <a:ext cx="9135070" cy="7033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28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5970007" y="621667"/>
            <a:ext cx="595046" cy="344522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79" tIns="34289" rIns="68579" bIns="34289" numCol="1" anchor="t" anchorCtr="0" compatLnSpc="1"/>
          <a:lstStyle/>
          <a:p>
            <a:pPr defTabSz="685783">
              <a:buClrTx/>
            </a:pPr>
            <a:endParaRPr lang="zh-CN" altLang="en-US" kern="1200">
              <a:solidFill>
                <a:prstClr val="black"/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29" name="任意多边形 18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2936697" y="758299"/>
            <a:ext cx="2981410" cy="238032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2860259" y="179616"/>
            <a:ext cx="554947" cy="572687"/>
            <a:chOff x="1308" y="1009"/>
            <a:chExt cx="1001" cy="1033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41" name="矩形 1"/>
          <p:cNvSpPr/>
          <p:nvPr/>
        </p:nvSpPr>
        <p:spPr>
          <a:xfrm>
            <a:off x="1394452" y="1220960"/>
            <a:ext cx="6443773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zh-CN" sz="5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HOẠT DƯỚI CỜ</a:t>
            </a:r>
            <a:endParaRPr lang="zh-CN" altLang="en-US" sz="54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矩形 20"/>
          <p:cNvSpPr/>
          <p:nvPr/>
        </p:nvSpPr>
        <p:spPr>
          <a:xfrm>
            <a:off x="4097118" y="0"/>
            <a:ext cx="93647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6600" b="1" kern="1200" dirty="0">
                <a:solidFill>
                  <a:srgbClr val="FF0000"/>
                </a:solidFill>
                <a:effectLst>
                  <a:glow rad="889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101" y1="31368" x2="20638" y2="52211"/>
                        <a14:foregroundMark x1="45805" y1="9474" x2="48154" y2="94316"/>
                        <a14:foregroundMark x1="84396" y1="7368" x2="79530" y2="93895"/>
                        <a14:foregroundMark x1="86577" y1="94526" x2="92953" y2="95579"/>
                        <a14:foregroundMark x1="54530" y1="29895" x2="56544" y2="38105"/>
                        <a14:foregroundMark x1="22987" y1="33263" x2="27013" y2="40421"/>
                        <a14:foregroundMark x1="16611" y1="88211" x2="17785" y2="94947"/>
                        <a14:foregroundMark x1="21980" y1="90737" x2="25000" y2="92842"/>
                        <a14:foregroundMark x1="88591" y1="36632" x2="91107" y2="40000"/>
                        <a14:foregroundMark x1="70973" y1="21053" x2="69631" y2="33263"/>
                        <a14:foregroundMark x1="11745" y1="9895" x2="15436" y2="16632"/>
                        <a14:foregroundMark x1="77517" y1="58105" x2="78020" y2="65684"/>
                        <a14:foregroundMark x1="76678" y1="68632" x2="77349" y2="82737"/>
                        <a14:foregroundMark x1="93456" y1="47368" x2="93624" y2="54947"/>
                        <a14:foregroundMark x1="88087" y1="31579" x2="91107" y2="34105"/>
                        <a14:backgroundMark x1="40772" y1="27368" x2="40772" y2="27368"/>
                        <a14:backgroundMark x1="89430" y1="30105" x2="89430" y2="30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2456" y="2290690"/>
            <a:ext cx="3645797" cy="290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351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1" grpId="0"/>
      <p:bldP spid="41" grpId="1"/>
      <p:bldP spid="42" grpId="0"/>
      <p:bldP spid="4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028893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-803660"/>
            <a:ext cx="9135070" cy="7033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76" y="-76368"/>
            <a:ext cx="2828814" cy="3092048"/>
          </a:xfrm>
          <a:prstGeom prst="rect">
            <a:avLst/>
          </a:prstGeom>
        </p:spPr>
      </p:pic>
      <p:pic>
        <p:nvPicPr>
          <p:cNvPr id="13" name="PA_图片 6">
            <a:extLst>
              <a:ext uri="{FF2B5EF4-FFF2-40B4-BE49-F238E27FC236}">
                <a16:creationId xmlns:a16="http://schemas.microsoft.com/office/drawing/2014/main" id="{438DC0D5-BF0E-444C-9C18-BE52B7EBCA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783" y="-76368"/>
            <a:ext cx="5143500" cy="5143500"/>
          </a:xfrm>
          <a:prstGeom prst="rect">
            <a:avLst/>
          </a:prstGeom>
        </p:spPr>
      </p:pic>
      <p:pic>
        <p:nvPicPr>
          <p:cNvPr id="11" name="PA_图片 4">
            <a:extLst>
              <a:ext uri="{FF2B5EF4-FFF2-40B4-BE49-F238E27FC236}">
                <a16:creationId xmlns:a16="http://schemas.microsoft.com/office/drawing/2014/main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80899"/>
            <a:ext cx="4354027" cy="2962603"/>
          </a:xfrm>
          <a:prstGeom prst="rect">
            <a:avLst/>
          </a:prstGeom>
        </p:spPr>
      </p:pic>
      <p:sp>
        <p:nvSpPr>
          <p:cNvPr id="20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6570507" y="473382"/>
            <a:ext cx="595046" cy="344522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79" tIns="34289" rIns="68579" bIns="34289" numCol="1" anchor="t" anchorCtr="0" compatLnSpc="1"/>
          <a:lstStyle/>
          <a:p>
            <a:pPr defTabSz="685783">
              <a:buClrTx/>
            </a:pPr>
            <a:endParaRPr lang="zh-CN" altLang="en-US" kern="1200">
              <a:solidFill>
                <a:prstClr val="black"/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21" name="任意多边形 20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3537197" y="610013"/>
            <a:ext cx="2981410" cy="238032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460760" y="31330"/>
            <a:ext cx="554947" cy="572687"/>
            <a:chOff x="1308" y="1009"/>
            <a:chExt cx="1001" cy="1033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331669" y="1445097"/>
            <a:ext cx="2929903" cy="210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72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44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16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988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44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Mở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44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rộng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44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và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44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tổng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44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kết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44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chủ</a:t>
            </a:r>
            <a:r>
              <a:rPr lang="en-US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vi-VN" altLang="en-US" sz="44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đề</a:t>
            </a:r>
            <a:endParaRPr lang="en-US" altLang="en-US" sz="4400" kern="1200" dirty="0">
              <a:solidFill>
                <a:srgbClr val="0033CC"/>
              </a:solidFill>
              <a:latin typeface="Arial-Rounded" pitchFamily="34" charset="0"/>
              <a:ea typeface="微软雅黑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70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7 0.94815 L -0.96667 0.94838 C -0.94987 0.94653 -0.93333 0.94699 -0.91667 0.94375 C -0.91094 0.9426 -0.9 0.93542 -0.9 0.93565 C -0.89844 0.93334 -0.897 0.93079 -0.89531 0.92894 C -0.89427 0.92778 -0.89284 0.92801 -0.89167 0.92685 C -0.87721 0.91042 -0.88763 0.91783 -0.87383 0.90579 C -0.872 0.90394 -0.86979 0.90324 -0.86797 0.90139 C -0.86406 0.89792 -0.85833 0.89051 -0.85482 0.88658 C -0.84857 0.87963 -0.84857 0.88102 -0.84297 0.87176 C -0.83372 0.85695 -0.83424 0.85625 -0.8263 0.83797 C -0.82474 0.83449 -0.82292 0.83125 -0.82148 0.82732 C -0.81992 0.82315 -0.81849 0.81875 -0.81667 0.81482 C -0.81667 0.81459 -0.80482 0.7882 -0.80247 0.78287 C -0.80078 0.7794 -0.79896 0.77616 -0.79766 0.77246 C -0.79648 0.76875 -0.79505 0.76551 -0.79414 0.76181 C -0.78633 0.73125 -0.79727 0.76574 -0.78815 0.73843 C -0.7862 0.72477 -0.78802 0.73449 -0.78333 0.71945 C -0.78255 0.71667 -0.78164 0.71389 -0.78099 0.71111 C -0.78047 0.70903 -0.78047 0.70648 -0.77982 0.70463 C -0.77878 0.70162 -0.77734 0.69908 -0.7763 0.6963 C -0.77461 0.6919 -0.77148 0.68357 -0.77148 0.6838 C -0.77109 0.68056 -0.77096 0.67755 -0.77031 0.675 C -0.7694 0.67176 -0.76784 0.66945 -0.76667 0.66667 C -0.76484 0.66204 -0.76211 0.65417 -0.76081 0.64954 C -0.7599 0.64676 -0.75911 0.64398 -0.75833 0.64121 C -0.75755 0.63773 -0.75703 0.6338 -0.75599 0.63056 C -0.75508 0.62755 -0.75365 0.625 -0.75247 0.62222 C -0.75208 0.61991 -0.75169 0.61783 -0.7513 0.61574 C -0.75013 0.61088 -0.74857 0.60602 -0.74766 0.60093 C -0.747 0.59676 -0.747 0.59236 -0.74648 0.5882 C -0.7444 0.57338 -0.74401 0.57709 -0.74049 0.56297 C -0.7388 0.55579 -0.73828 0.54769 -0.73581 0.54167 C -0.73463 0.53889 -0.73333 0.53611 -0.73216 0.53334 C -0.7306 0.52894 -0.72982 0.52338 -0.72747 0.5206 L -0.72031 0.51204 C -0.70677 0.51273 -0.69323 0.5125 -0.67982 0.51412 C -0.67656 0.51459 -0.67357 0.5176 -0.67031 0.51852 C -0.66393 0.51991 -0.65755 0.51991 -0.65117 0.5206 L -0.64414 0.52269 C -0.64128 0.52338 -0.63854 0.52385 -0.63581 0.52477 C -0.61536 0.53195 -0.6375 0.52685 -0.61549 0.53102 C -0.6082 0.53542 -0.60026 0.54028 -0.59284 0.54375 C -0.58932 0.54537 -0.58568 0.54584 -0.58216 0.54815 C -0.57643 0.55162 -0.57122 0.55741 -0.56549 0.56065 C -0.55833 0.56505 -0.55729 0.56528 -0.55 0.5713 C -0.54518 0.57547 -0.54075 0.58079 -0.53581 0.58403 C -0.53255 0.58611 -0.5293 0.58797 -0.52617 0.59028 C -0.52383 0.59213 -0.52148 0.59491 -0.51914 0.59676 C -0.51276 0.60139 -0.50664 0.60648 -0.5 0.60949 C -0.49687 0.61088 -0.49362 0.61204 -0.49049 0.61366 C -0.46185 0.62755 -0.48242 0.61829 -0.46927 0.62431 C -0.45599 0.62292 -0.4431 0.62246 -0.42982 0.61991 C -0.42799 0.61968 -0.42669 0.61713 -0.425 0.61574 C -0.41471 0.60764 -0.42318 0.61644 -0.41198 0.60301 L -0.41198 0.60324 C -0.41029 0.60162 -0.40859 0.60047 -0.40716 0.59885 C -0.40391 0.59491 -0.40104 0.58982 -0.39766 0.58611 C -0.39362 0.58172 -0.3845 0.57269 -0.38216 0.56713 C -0.37539 0.55116 -0.38216 0.56551 -0.37383 0.55232 C -0.3651 0.53843 -0.37057 0.5456 -0.36315 0.53102 C -0.35794 0.52084 -0.35599 0.52014 -0.35234 0.50996 C -0.35143 0.50718 -0.35104 0.50394 -0.35 0.50139 C -0.34909 0.49908 -0.3474 0.49746 -0.34648 0.49514 C -0.34544 0.4926 -0.34505 0.48935 -0.34401 0.48658 C -0.34297 0.48357 -0.34167 0.48102 -0.34049 0.47824 C -0.33711 0.46991 -0.33542 0.46297 -0.33099 0.45486 C -0.32825 0.45 -0.32565 0.44445 -0.32266 0.44005 C -0.31823 0.4338 -0.31302 0.42894 -0.3095 0.42107 C -0.30794 0.4176 -0.30664 0.41343 -0.30482 0.41042 C -0.3026 0.40718 -0.30013 0.40463 -0.29766 0.40209 C -0.29088 0.39468 -0.28477 0.38519 -0.27734 0.38079 C -0.27617 0.3801 -0.275 0.37963 -0.27383 0.37871 C -0.27253 0.37755 -0.27161 0.37547 -0.27031 0.37454 C -0.26836 0.37315 -0.26628 0.37315 -0.26432 0.37246 C -0.26302 0.37176 -0.26198 0.37084 -0.26068 0.37037 C -0.25872 0.36945 -0.25677 0.36898 -0.25482 0.36806 C -0.25312 0.3676 -0.25156 0.36667 -0.25 0.36597 C -0.2444 0.36412 -0.23776 0.36273 -0.23216 0.36181 C -0.22161 0.36019 -0.20534 0.35857 -0.19518 0.35764 C -0.18164 0.35162 -0.20247 0.36042 -0.17148 0.35116 L -0.16432 0.34908 C -0.16237 0.34769 -0.16029 0.34607 -0.15833 0.34491 C -0.15482 0.3426 -0.14766 0.33843 -0.14766 0.33866 C -0.14648 0.33704 -0.14531 0.33542 -0.14401 0.33426 C -0.14115 0.33172 -0.13763 0.32986 -0.1345 0.32801 C -0.1319 0.32315 -0.13073 0.32037 -0.12734 0.31736 C -0.1263 0.31644 -0.125 0.31597 -0.12383 0.31528 C -0.12266 0.31389 -0.12135 0.3125 -0.12018 0.31111 C -0.11667 0.30625 -0.11328 0.3007 -0.1095 0.2963 C -0.10586 0.2919 -0.10482 0.29074 -0.10117 0.28565 C -0.09883 0.28218 -0.09661 0.27824 -0.09401 0.275 C -0.09141 0.27176 -0.08828 0.26991 -0.08568 0.26667 C -0.08385 0.26412 -0.08268 0.26042 -0.08099 0.2581 C -0.06693 0.23935 -0.08607 0.27014 -0.07148 0.24746 C -0.06471 0.23704 -0.06849 0.2426 -0.06432 0.23264 C -0.0612 0.22547 -0.05833 0.21783 -0.05482 0.21158 C -0.05312 0.2088 -0.05143 0.20602 -0.05 0.20301 C -0.04375 0.19051 -0.04935 0.19815 -0.04284 0.19028 C -0.03958 0.16713 -0.04531 0.20347 -0.0345 0.16505 C -0.03333 0.16065 -0.03229 0.15625 -0.03099 0.15232 C -0.02995 0.14931 -0.02852 0.14676 -0.02734 0.14375 C -0.02656 0.14167 -0.02578 0.13959 -0.025 0.1375 C -0.02461 0.13472 -0.02435 0.13172 -0.02383 0.12894 C -0.02253 0.12292 -0.02096 0.11945 -0.01901 0.11412 C -0.01862 0.11204 -0.01836 0.10996 -0.01784 0.10787 C -0.01549 0.09792 -0.01445 0.09861 -0.01315 0.08658 C -0.01289 0.08472 -0.01133 0.07014 -0.01068 0.0676 C -0.01016 0.06528 -0.00898 0.06343 -0.00833 0.06135 C -0.00612 0.05347 -0.0043 0.0419 -0.00352 0.0338 C -0.00325 0.03079 -0.00182 0.01042 -4.16667E-7 0.00834 L 0.00365 0.00417 L -4.16667E-7 -2.59259E-6 " pathEditMode="relative" rAng="0" ptsTypes="AAAAAAAAAAAAAAAAAAAAAAAAAAAAAAAAAAAA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ids cutting color paper with scissors Stock Vector Image by  ©colorfuelstudio #30383580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" b="89971" l="938" r="97063">
                        <a14:foregroundMark x1="32875" y1="28515" x2="49000" y2="87217"/>
                        <a14:foregroundMark x1="65375" y1="28515" x2="63813" y2="77384"/>
                        <a14:foregroundMark x1="84438" y1="49066" x2="87875" y2="85349"/>
                        <a14:foregroundMark x1="50875" y1="49263" x2="48875" y2="67355"/>
                        <a14:foregroundMark x1="25938" y1="42478" x2="30000" y2="53589"/>
                        <a14:foregroundMark x1="30125" y1="41495" x2="27250" y2="46804"/>
                        <a14:foregroundMark x1="25625" y1="41986" x2="25625" y2="41986"/>
                        <a14:foregroundMark x1="25063" y1="35792" x2="25063" y2="36480"/>
                        <a14:foregroundMark x1="23313" y1="37168" x2="24500" y2="38053"/>
                        <a14:foregroundMark x1="26500" y1="36676" x2="27063" y2="35595"/>
                        <a14:foregroundMark x1="22750" y1="77778" x2="43063" y2="73746"/>
                        <a14:foregroundMark x1="21438" y1="72763" x2="21438" y2="72763"/>
                        <a14:foregroundMark x1="52063" y1="62930" x2="62625" y2="66863"/>
                        <a14:foregroundMark x1="55125" y1="53589" x2="56125" y2="58899"/>
                        <a14:foregroundMark x1="58750" y1="59292" x2="62625" y2="59292"/>
                        <a14:foregroundMark x1="49313" y1="53196" x2="49313" y2="58210"/>
                        <a14:foregroundMark x1="79750" y1="47493" x2="93563" y2="55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1" y="868799"/>
            <a:ext cx="7446779" cy="473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11325" y="168050"/>
            <a:ext cx="8383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</a:t>
            </a:r>
            <a:r>
              <a:rPr lang="en-US" sz="24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thiếp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endParaRPr lang="en-US" sz="2400" b="1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8521" y="913066"/>
            <a:ext cx="85287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17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843196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-803660"/>
            <a:ext cx="9135070" cy="7033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10" name="PA_图片 2" descr="图片包含 事情, 物体&#10;&#10;已生成极高可信度的说明">
            <a:extLst>
              <a:ext uri="{FF2B5EF4-FFF2-40B4-BE49-F238E27FC236}">
                <a16:creationId xmlns:a16="http://schemas.microsoft.com/office/drawing/2014/main" id="{B1811410-B476-4728-B45F-CBCED25D6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5" y="663294"/>
            <a:ext cx="2768414" cy="4189248"/>
          </a:xfrm>
          <a:prstGeom prst="rect">
            <a:avLst/>
          </a:prstGeom>
        </p:spPr>
      </p:pic>
      <p:sp>
        <p:nvSpPr>
          <p:cNvPr id="17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354316" y="655733"/>
            <a:ext cx="595046" cy="344522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68579" tIns="34289" rIns="68579" bIns="34289" numCol="1" anchor="t" anchorCtr="0" compatLnSpc="1"/>
          <a:lstStyle/>
          <a:p>
            <a:pPr defTabSz="685783">
              <a:buClrTx/>
            </a:pPr>
            <a:endParaRPr lang="zh-CN" altLang="en-US" kern="1200">
              <a:solidFill>
                <a:prstClr val="black"/>
              </a:solidFill>
              <a:latin typeface="Calibri"/>
              <a:ea typeface="微软雅黑"/>
              <a:cs typeface="+mn-cs"/>
            </a:endParaRPr>
          </a:p>
        </p:txBody>
      </p:sp>
      <p:sp>
        <p:nvSpPr>
          <p:cNvPr id="18" name="任意多边形 18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4321006" y="792365"/>
            <a:ext cx="2981410" cy="238032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244568" y="213682"/>
            <a:ext cx="554947" cy="572687"/>
            <a:chOff x="1308" y="1009"/>
            <a:chExt cx="1001" cy="1033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685783">
                <a:buClrTx/>
              </a:pPr>
              <a:endParaRPr lang="zh-CN" altLang="en-US" sz="1800" kern="1200">
                <a:solidFill>
                  <a:prstClr val="black"/>
                </a:solidFill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825290" y="381414"/>
            <a:ext cx="2031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LUẬN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71068" y="1950377"/>
            <a:ext cx="20990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3" name="PA_库_图片 1">
            <a:extLst>
              <a:ext uri="{FF2B5EF4-FFF2-40B4-BE49-F238E27FC236}">
                <a16:creationId xmlns:a16="http://schemas.microsoft.com/office/drawing/2014/main" id="{BC30E151-C7C9-457C-9116-289DA59EC5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68" y="1403282"/>
            <a:ext cx="3618074" cy="34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75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5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85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385041" y="249615"/>
            <a:ext cx="4561031" cy="5978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042299" y="144714"/>
            <a:ext cx="369424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5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5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5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500" b="1" dirty="0">
              <a:solidFill>
                <a:srgbClr val="00A65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877049"/>
            <a:ext cx="8011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hiện công việc theo sự phân công của tổ.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209731" y="81377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266240" y="165496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46" name="Picture 2" descr="Happy Cute Little Kids Boy And Girl Study With Teacher Stock Illustration - 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94" b="95519" l="4980" r="97070">
                        <a14:foregroundMark x1="79004" y1="81434" x2="79004" y2="81434"/>
                        <a14:foregroundMark x1="90137" y1="67606" x2="90137" y2="75544"/>
                        <a14:foregroundMark x1="85059" y1="79001" x2="85840" y2="82971"/>
                        <a14:foregroundMark x1="74121" y1="74264" x2="74512" y2="82458"/>
                        <a14:foregroundMark x1="54688" y1="82714" x2="54297" y2="88092"/>
                        <a14:foregroundMark x1="34668" y1="81946" x2="36035" y2="87836"/>
                        <a14:foregroundMark x1="13965" y1="67606" x2="12988" y2="69270"/>
                        <a14:foregroundMark x1="10352" y1="69014" x2="8301" y2="72087"/>
                        <a14:foregroundMark x1="24902" y1="71319" x2="24902" y2="80154"/>
                        <a14:foregroundMark x1="17188" y1="70807" x2="17871" y2="72983"/>
                        <a14:foregroundMark x1="67090" y1="39181" x2="73145" y2="41357"/>
                        <a14:foregroundMark x1="8691" y1="60435" x2="9961" y2="66581"/>
                        <a14:foregroundMark x1="88477" y1="78489" x2="89355" y2="84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43" y="1043559"/>
            <a:ext cx="5891753" cy="449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527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369423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-803660"/>
            <a:ext cx="9135070" cy="7033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sp>
        <p:nvSpPr>
          <p:cNvPr id="15" name="椭圆形标注 3"/>
          <p:cNvSpPr/>
          <p:nvPr/>
        </p:nvSpPr>
        <p:spPr>
          <a:xfrm>
            <a:off x="1103635" y="1479885"/>
            <a:ext cx="4843196" cy="3040229"/>
          </a:xfrm>
          <a:custGeom>
            <a:avLst/>
            <a:gdLst>
              <a:gd name="connsiteX0" fmla="*/ 3158326 w 10828422"/>
              <a:gd name="connsiteY0" fmla="*/ 6957261 h 6184232"/>
              <a:gd name="connsiteX1" fmla="*/ 2753500 w 10828422"/>
              <a:gd name="connsiteY1" fmla="*/ 5785091 h 6184232"/>
              <a:gd name="connsiteX2" fmla="*/ 2121939 w 10828422"/>
              <a:gd name="connsiteY2" fmla="*/ 637359 h 6184232"/>
              <a:gd name="connsiteX3" fmla="*/ 7033773 w 10828422"/>
              <a:gd name="connsiteY3" fmla="*/ 141582 h 6184232"/>
              <a:gd name="connsiteX4" fmla="*/ 9921091 w 10828422"/>
              <a:gd name="connsiteY4" fmla="*/ 4805610 h 6184232"/>
              <a:gd name="connsiteX5" fmla="*/ 4713634 w 10828422"/>
              <a:gd name="connsiteY5" fmla="*/ 6158236 h 6184232"/>
              <a:gd name="connsiteX6" fmla="*/ 3158326 w 10828422"/>
              <a:gd name="connsiteY6" fmla="*/ 6957261 h 6184232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713847 w 10831468"/>
              <a:gd name="connsiteY5" fmla="*/ 6158265 h 7390427"/>
              <a:gd name="connsiteX6" fmla="*/ 4634412 w 10831468"/>
              <a:gd name="connsiteY6" fmla="*/ 7390427 h 7390427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232584 w 10831468"/>
              <a:gd name="connsiteY5" fmla="*/ 5773254 h 7390427"/>
              <a:gd name="connsiteX6" fmla="*/ 4634412 w 10831468"/>
              <a:gd name="connsiteY6" fmla="*/ 7390427 h 7390427"/>
              <a:gd name="connsiteX0" fmla="*/ 4330644 w 10527700"/>
              <a:gd name="connsiteY0" fmla="*/ 7526425 h 7526425"/>
              <a:gd name="connsiteX1" fmla="*/ 2449945 w 10527700"/>
              <a:gd name="connsiteY1" fmla="*/ 5921118 h 7526425"/>
              <a:gd name="connsiteX2" fmla="*/ 1818384 w 10527700"/>
              <a:gd name="connsiteY2" fmla="*/ 773386 h 7526425"/>
              <a:gd name="connsiteX3" fmla="*/ 6730218 w 10527700"/>
              <a:gd name="connsiteY3" fmla="*/ 277609 h 7526425"/>
              <a:gd name="connsiteX4" fmla="*/ 9617536 w 10527700"/>
              <a:gd name="connsiteY4" fmla="*/ 4941637 h 7526425"/>
              <a:gd name="connsiteX5" fmla="*/ 3928816 w 10527700"/>
              <a:gd name="connsiteY5" fmla="*/ 5909252 h 7526425"/>
              <a:gd name="connsiteX6" fmla="*/ 4330644 w 10527700"/>
              <a:gd name="connsiteY6" fmla="*/ 7526425 h 7526425"/>
              <a:gd name="connsiteX0" fmla="*/ 4441919 w 10638975"/>
              <a:gd name="connsiteY0" fmla="*/ 7461680 h 7461680"/>
              <a:gd name="connsiteX1" fmla="*/ 2561220 w 10638975"/>
              <a:gd name="connsiteY1" fmla="*/ 5856373 h 7461680"/>
              <a:gd name="connsiteX2" fmla="*/ 1929659 w 10638975"/>
              <a:gd name="connsiteY2" fmla="*/ 708641 h 7461680"/>
              <a:gd name="connsiteX3" fmla="*/ 6841493 w 10638975"/>
              <a:gd name="connsiteY3" fmla="*/ 212864 h 7461680"/>
              <a:gd name="connsiteX4" fmla="*/ 9728811 w 10638975"/>
              <a:gd name="connsiteY4" fmla="*/ 4876892 h 7461680"/>
              <a:gd name="connsiteX5" fmla="*/ 4040091 w 10638975"/>
              <a:gd name="connsiteY5" fmla="*/ 5844507 h 7461680"/>
              <a:gd name="connsiteX6" fmla="*/ 4441919 w 10638975"/>
              <a:gd name="connsiteY6" fmla="*/ 7461680 h 7461680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4040091 w 10638975"/>
              <a:gd name="connsiteY5" fmla="*/ 5844507 h 6418943"/>
              <a:gd name="connsiteX6" fmla="*/ 3720025 w 10638975"/>
              <a:gd name="connsiteY6" fmla="*/ 6418943 h 6418943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3847585 w 10638975"/>
              <a:gd name="connsiteY5" fmla="*/ 5684086 h 6418943"/>
              <a:gd name="connsiteX6" fmla="*/ 3720025 w 10638975"/>
              <a:gd name="connsiteY6" fmla="*/ 6418943 h 6418943"/>
              <a:gd name="connsiteX0" fmla="*/ 3009670 w 9928620"/>
              <a:gd name="connsiteY0" fmla="*/ 6424433 h 6424433"/>
              <a:gd name="connsiteX1" fmla="*/ 1915033 w 9928620"/>
              <a:gd name="connsiteY1" fmla="*/ 5685399 h 6424433"/>
              <a:gd name="connsiteX2" fmla="*/ 1219304 w 9928620"/>
              <a:gd name="connsiteY2" fmla="*/ 714131 h 6424433"/>
              <a:gd name="connsiteX3" fmla="*/ 6131138 w 9928620"/>
              <a:gd name="connsiteY3" fmla="*/ 218354 h 6424433"/>
              <a:gd name="connsiteX4" fmla="*/ 9018456 w 9928620"/>
              <a:gd name="connsiteY4" fmla="*/ 4882382 h 6424433"/>
              <a:gd name="connsiteX5" fmla="*/ 3137230 w 9928620"/>
              <a:gd name="connsiteY5" fmla="*/ 5689576 h 6424433"/>
              <a:gd name="connsiteX6" fmla="*/ 3009670 w 9928620"/>
              <a:gd name="connsiteY6" fmla="*/ 6424433 h 6424433"/>
              <a:gd name="connsiteX0" fmla="*/ 3178730 w 10097680"/>
              <a:gd name="connsiteY0" fmla="*/ 6338637 h 6338637"/>
              <a:gd name="connsiteX1" fmla="*/ 2084093 w 10097680"/>
              <a:gd name="connsiteY1" fmla="*/ 5599603 h 6338637"/>
              <a:gd name="connsiteX2" fmla="*/ 1388364 w 10097680"/>
              <a:gd name="connsiteY2" fmla="*/ 628335 h 6338637"/>
              <a:gd name="connsiteX3" fmla="*/ 6300198 w 10097680"/>
              <a:gd name="connsiteY3" fmla="*/ 132558 h 6338637"/>
              <a:gd name="connsiteX4" fmla="*/ 9187516 w 10097680"/>
              <a:gd name="connsiteY4" fmla="*/ 4796586 h 6338637"/>
              <a:gd name="connsiteX5" fmla="*/ 3306290 w 10097680"/>
              <a:gd name="connsiteY5" fmla="*/ 5603780 h 6338637"/>
              <a:gd name="connsiteX6" fmla="*/ 3178730 w 10097680"/>
              <a:gd name="connsiteY6" fmla="*/ 6338637 h 633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7680" h="6338637">
                <a:moveTo>
                  <a:pt x="3178730" y="6338637"/>
                </a:moveTo>
                <a:cubicBezTo>
                  <a:pt x="3043788" y="5947914"/>
                  <a:pt x="2219035" y="5990326"/>
                  <a:pt x="2084093" y="5599603"/>
                </a:cubicBezTo>
                <a:cubicBezTo>
                  <a:pt x="-1298140" y="4509645"/>
                  <a:pt x="172333" y="1314919"/>
                  <a:pt x="1388364" y="628335"/>
                </a:cubicBezTo>
                <a:cubicBezTo>
                  <a:pt x="2390340" y="62609"/>
                  <a:pt x="4619195" y="-168401"/>
                  <a:pt x="6300198" y="132558"/>
                </a:cubicBezTo>
                <a:cubicBezTo>
                  <a:pt x="9743893" y="749101"/>
                  <a:pt x="11187410" y="3080886"/>
                  <a:pt x="9187516" y="4796586"/>
                </a:cubicBezTo>
                <a:cubicBezTo>
                  <a:pt x="8044534" y="5777146"/>
                  <a:pt x="5351538" y="5756203"/>
                  <a:pt x="3306290" y="5603780"/>
                </a:cubicBezTo>
                <a:lnTo>
                  <a:pt x="3178730" y="6338637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14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76" y="-622717"/>
            <a:ext cx="3132365" cy="3132365"/>
          </a:xfrm>
          <a:prstGeom prst="rect">
            <a:avLst/>
          </a:prstGeom>
        </p:spPr>
      </p:pic>
      <p:pic>
        <p:nvPicPr>
          <p:cNvPr id="12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45" y="1013063"/>
            <a:ext cx="4363954" cy="4138943"/>
          </a:xfrm>
          <a:prstGeom prst="rect">
            <a:avLst/>
          </a:prstGeom>
        </p:spPr>
      </p:pic>
      <p:sp>
        <p:nvSpPr>
          <p:cNvPr id="11" name="矩形 1"/>
          <p:cNvSpPr/>
          <p:nvPr/>
        </p:nvSpPr>
        <p:spPr>
          <a:xfrm>
            <a:off x="1690677" y="2082526"/>
            <a:ext cx="3410930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zh-CN" sz="5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HOẠT LỚP</a:t>
            </a:r>
            <a:endParaRPr lang="zh-CN" altLang="en-US" sz="54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矩形 20"/>
          <p:cNvSpPr/>
          <p:nvPr/>
        </p:nvSpPr>
        <p:spPr>
          <a:xfrm>
            <a:off x="6260195" y="289788"/>
            <a:ext cx="17542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8800" b="1" kern="1200" dirty="0">
                <a:solidFill>
                  <a:srgbClr val="FF0000"/>
                </a:solidFill>
                <a:effectLst>
                  <a:glow rad="889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350954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1C0FAA5-22AF-3540-A539-537045E05499}"/>
              </a:ext>
            </a:extLst>
          </p:cNvPr>
          <p:cNvGrpSpPr/>
          <p:nvPr/>
        </p:nvGrpSpPr>
        <p:grpSpPr>
          <a:xfrm>
            <a:off x="5049982" y="1659300"/>
            <a:ext cx="3808087" cy="2964655"/>
            <a:chOff x="5246370" y="1510710"/>
            <a:chExt cx="3520259" cy="27310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35EB67-DBFB-AF4F-A25E-1FE955C1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1160" y="1910695"/>
              <a:ext cx="3395469" cy="2331040"/>
            </a:xfrm>
            <a:prstGeom prst="round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6FFD407-1927-914B-BEDA-5CA162693608}"/>
                </a:ext>
              </a:extLst>
            </p:cNvPr>
            <p:cNvSpPr/>
            <p:nvPr/>
          </p:nvSpPr>
          <p:spPr>
            <a:xfrm>
              <a:off x="5246370" y="1510710"/>
              <a:ext cx="1417320" cy="106104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35831"/>
            <a:ext cx="1000265" cy="933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332510" y="213696"/>
            <a:ext cx="28619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500" b="1" dirty="0" err="1">
                <a:solidFill>
                  <a:srgbClr val="05A8E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500" b="1" dirty="0">
                <a:solidFill>
                  <a:srgbClr val="05A8E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5A8E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500" b="1" dirty="0">
                <a:solidFill>
                  <a:srgbClr val="05A8E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5A8E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5A8E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1104174" y="730884"/>
            <a:ext cx="544102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”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D417B4-8D36-7B4D-B196-C7085A419D87}"/>
              </a:ext>
            </a:extLst>
          </p:cNvPr>
          <p:cNvSpPr/>
          <p:nvPr/>
        </p:nvSpPr>
        <p:spPr>
          <a:xfrm>
            <a:off x="218209" y="1456627"/>
            <a:ext cx="5167741" cy="2898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</a:pP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gói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</a:pP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75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94092" y="224068"/>
            <a:ext cx="4529859" cy="5978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137526" y="129838"/>
            <a:ext cx="3233578" cy="590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5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5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5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500" b="1" dirty="0">
              <a:solidFill>
                <a:srgbClr val="00A65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821936"/>
            <a:ext cx="8011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 tục thực hiện những việc làm để chia sẻ với những người có hoàn cảnh khó khăn theo khả năng của mình.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232680" y="106728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297391" y="225437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GIÁ TRỊ CỦA TÌNH YÊU THƯƠNG TRONG CUỘC S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28" y="1818825"/>
            <a:ext cx="4852845" cy="3241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44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矩形 4"/>
          <p:cNvSpPr/>
          <p:nvPr>
            <p:custDataLst>
              <p:tags r:id="rId1"/>
            </p:custDataLst>
          </p:nvPr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aphicFrame>
        <p:nvGraphicFramePr>
          <p:cNvPr id="6" name="PA_Table 5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0738074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8" name="PA_库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05" y="-1485353"/>
            <a:ext cx="9135070" cy="5143500"/>
          </a:xfrm>
          <a:prstGeom prst="rect">
            <a:avLst/>
          </a:prstGeom>
        </p:spPr>
      </p:pic>
      <p:pic>
        <p:nvPicPr>
          <p:cNvPr id="7" name="PA_库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1543051"/>
            <a:ext cx="9135070" cy="4286251"/>
          </a:xfrm>
          <a:prstGeom prst="rect">
            <a:avLst/>
          </a:prstGeom>
        </p:spPr>
      </p:pic>
      <p:pic>
        <p:nvPicPr>
          <p:cNvPr id="10" name="PA_库_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83" y="2836309"/>
            <a:ext cx="4868064" cy="2740963"/>
          </a:xfrm>
          <a:prstGeom prst="rect">
            <a:avLst/>
          </a:prstGeom>
        </p:spPr>
      </p:pic>
      <p:pic>
        <p:nvPicPr>
          <p:cNvPr id="17" name="598c3f173fc19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0455" y="-712763"/>
            <a:ext cx="457200" cy="457200"/>
          </a:xfrm>
          <a:prstGeom prst="rect">
            <a:avLst/>
          </a:prstGeom>
        </p:spPr>
      </p:pic>
      <p:sp>
        <p:nvSpPr>
          <p:cNvPr id="18" name="TextBox 11"/>
          <p:cNvSpPr txBox="1"/>
          <p:nvPr/>
        </p:nvSpPr>
        <p:spPr>
          <a:xfrm>
            <a:off x="1808233" y="2280149"/>
            <a:ext cx="5514246" cy="2123563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algn="ctr" defTabSz="913472"/>
            <a:r>
              <a:rPr lang="en-US" altLang="zh-CN" sz="6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6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6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6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altLang="zh-CN" sz="6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66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66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85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0" y="20782"/>
            <a:ext cx="689473" cy="813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874959" y="209648"/>
            <a:ext cx="25852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500" b="1" dirty="0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500" b="1" dirty="0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500" b="1" dirty="0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en-US" sz="2500" b="1" dirty="0">
              <a:solidFill>
                <a:srgbClr val="E4242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8D1CFB-9745-8E4F-B37A-10C46781E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433" y="1231854"/>
            <a:ext cx="7140681" cy="38154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5233" y="717875"/>
            <a:ext cx="808105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 gia phát động phong trào “Học nhân ái, biết chia sẻ”.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463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413482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-803660"/>
            <a:ext cx="9135070" cy="7033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pic>
        <p:nvPicPr>
          <p:cNvPr id="14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09" y="461834"/>
            <a:ext cx="5257801" cy="40597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1" y="2915975"/>
            <a:ext cx="2053031" cy="21618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6" y="0"/>
            <a:ext cx="3682332" cy="2150405"/>
          </a:xfrm>
          <a:prstGeom prst="rect">
            <a:avLst/>
          </a:prstGeom>
        </p:spPr>
      </p:pic>
      <p:sp>
        <p:nvSpPr>
          <p:cNvPr id="17" name="矩形 1"/>
          <p:cNvSpPr/>
          <p:nvPr/>
        </p:nvSpPr>
        <p:spPr>
          <a:xfrm>
            <a:off x="2977692" y="2462712"/>
            <a:ext cx="4295941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GIÁO DỤC THEO CHỦ ĐỀ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矩形 20"/>
          <p:cNvSpPr/>
          <p:nvPr/>
        </p:nvSpPr>
        <p:spPr>
          <a:xfrm>
            <a:off x="4600250" y="1333934"/>
            <a:ext cx="11753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72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09212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5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9746" y="87718"/>
            <a:ext cx="8971220" cy="49441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buClrTx/>
            </a:pPr>
            <a:endParaRPr lang="zh-CN" altLang="en-US" kern="1200">
              <a:solidFill>
                <a:prstClr val="white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389433"/>
              </p:ext>
            </p:extLst>
          </p:nvPr>
        </p:nvGraphicFramePr>
        <p:xfrm>
          <a:off x="0" y="2"/>
          <a:ext cx="9144000" cy="51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345388208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14419676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66086652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514890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4428008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8051759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7278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526008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6280413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983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25877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44141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218347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9854482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551571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6982643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00321133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584174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4581336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1531087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2862129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85203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3495196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685955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8305677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3787885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8207745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281356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233709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77455462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1794556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82848871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2706761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0700432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94042268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14858940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67527060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640420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79140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774092438"/>
                    </a:ext>
                  </a:extLst>
                </a:gridCol>
              </a:tblGrid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43223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2347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40182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41850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37594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59216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8591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19325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13018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67823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83674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6139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931939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105250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781595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74317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EBE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016388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-671511"/>
            <a:ext cx="9135070" cy="65008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8" y="1131939"/>
            <a:ext cx="5432554" cy="3794376"/>
          </a:xfrm>
          <a:prstGeom prst="rect">
            <a:avLst/>
          </a:prstGeom>
        </p:spPr>
      </p:pic>
      <p:pic>
        <p:nvPicPr>
          <p:cNvPr id="11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51" y="-194095"/>
            <a:ext cx="2920760" cy="292076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E8342B8-EB55-4EBC-9D11-95655B7BC6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50" y="2543183"/>
            <a:ext cx="4508447" cy="3005631"/>
          </a:xfrm>
          <a:prstGeom prst="rect">
            <a:avLst/>
          </a:prstGeom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900683" y="211778"/>
            <a:ext cx="5432553" cy="4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8" tIns="45624" rIns="91248" bIns="45624">
            <a:spAutoFit/>
          </a:bodyPr>
          <a:lstStyle>
            <a:lvl1pPr defTabSz="91281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华康方圆体W7"/>
                <a:ea typeface="华康方圆体W7"/>
                <a:cs typeface="华康方圆体W7"/>
              </a:defRPr>
            </a:lvl1pPr>
            <a:lvl2pPr marL="742950" indent="-285750" defTabSz="912813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华康方圆体W7"/>
                <a:ea typeface="华康方圆体W7"/>
                <a:cs typeface="华康方圆体W7"/>
              </a:defRPr>
            </a:lvl2pPr>
            <a:lvl3pPr marL="1143000" indent="-228600" defTabSz="912813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华康方圆体W7"/>
                <a:ea typeface="华康方圆体W7"/>
                <a:cs typeface="华康方圆体W7"/>
              </a:defRPr>
            </a:lvl3pPr>
            <a:lvl4pPr marL="1600200" indent="-228600" defTabSz="912813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华康方圆体W7"/>
                <a:ea typeface="华康方圆体W7"/>
                <a:cs typeface="华康方圆体W7"/>
              </a:defRPr>
            </a:lvl4pPr>
            <a:lvl5pPr marL="2057400" indent="-228600" defTabSz="912813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华康方圆体W7"/>
                <a:ea typeface="华康方圆体W7"/>
                <a:cs typeface="华康方圆体W7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华康方圆体W7"/>
                <a:ea typeface="华康方圆体W7"/>
                <a:cs typeface="华康方圆体W7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华康方圆体W7"/>
                <a:ea typeface="华康方圆体W7"/>
                <a:cs typeface="华康方圆体W7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华康方圆体W7"/>
                <a:ea typeface="华康方圆体W7"/>
                <a:cs typeface="华康方圆体W7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华康方圆体W7"/>
                <a:ea typeface="华康方圆体W7"/>
                <a:cs typeface="华康方圆体W7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vi-VN" sz="2500" b="1" kern="1200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Thứ</a:t>
            </a:r>
            <a:r>
              <a:rPr lang="en-US" altLang="vi-VN" sz="2500" b="1" kern="1200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kern="1200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ngày</a:t>
            </a:r>
            <a:r>
              <a:rPr lang="en-US" altLang="vi-VN" sz="2500" b="1" kern="1200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kern="1200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tháng</a:t>
            </a:r>
            <a:r>
              <a:rPr lang="en-US" altLang="vi-VN" sz="2500" b="1" kern="1200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kern="1200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năm</a:t>
            </a:r>
            <a:r>
              <a:rPr lang="en-US" altLang="vi-VN" sz="2500" b="1" kern="1200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20</a:t>
            </a:r>
          </a:p>
        </p:txBody>
      </p:sp>
      <p:sp>
        <p:nvSpPr>
          <p:cNvPr id="17" name="文本框 39"/>
          <p:cNvSpPr txBox="1">
            <a:spLocks noChangeArrowheads="1"/>
          </p:cNvSpPr>
          <p:nvPr/>
        </p:nvSpPr>
        <p:spPr bwMode="auto">
          <a:xfrm>
            <a:off x="900684" y="3029127"/>
            <a:ext cx="4441124" cy="150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511">
              <a:buClrTx/>
              <a:buFontTx/>
              <a:buNone/>
            </a:pPr>
            <a:r>
              <a:rPr lang="en-US" altLang="zh-CN" sz="4400" kern="12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Bài</a:t>
            </a:r>
            <a:r>
              <a:rPr lang="en-US" altLang="zh-CN" sz="4400" kern="12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26: </a:t>
            </a:r>
          </a:p>
          <a:p>
            <a:pPr algn="ctr" defTabSz="685511">
              <a:buClrTx/>
              <a:buFontTx/>
              <a:buNone/>
            </a:pPr>
            <a:r>
              <a:rPr lang="en-US" altLang="zh-CN" sz="4800" b="1" kern="12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Tớ</a:t>
            </a:r>
            <a:r>
              <a:rPr lang="en-US" altLang="zh-CN" sz="4800" b="1" kern="12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4800" b="1" kern="12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luôn</a:t>
            </a:r>
            <a:r>
              <a:rPr lang="en-US" altLang="zh-CN" sz="4800" b="1" kern="12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4800" b="1" kern="12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bên</a:t>
            </a:r>
            <a:r>
              <a:rPr lang="en-US" altLang="zh-CN" sz="4800" b="1" kern="12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4800" b="1" kern="1200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bạn</a:t>
            </a:r>
            <a:endParaRPr lang="zh-CN" altLang="en-US" sz="4800" b="1" kern="1200" dirty="0">
              <a:solidFill>
                <a:srgbClr val="FF000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9820" y="924313"/>
            <a:ext cx="3191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11">
              <a:buClrTx/>
              <a:buFontTx/>
              <a:buNone/>
            </a:pPr>
            <a:r>
              <a:rPr lang="en-US" altLang="zh-CN" sz="28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CHỦ ĐỀ 7: CHIA SẺ</a:t>
            </a:r>
          </a:p>
          <a:p>
            <a:pPr algn="ctr" defTabSz="685511">
              <a:buClrTx/>
              <a:buFontTx/>
              <a:buNone/>
            </a:pPr>
            <a:r>
              <a:rPr lang="en-US" altLang="zh-CN" sz="28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3498865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B74E84-175F-3A43-8F9A-BA52B0C95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38" y="1522172"/>
            <a:ext cx="8920417" cy="31234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" y="42217"/>
            <a:ext cx="729244" cy="805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131716" y="97536"/>
            <a:ext cx="5001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423530" y="1163458"/>
            <a:ext cx="861289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3964" y="680209"/>
            <a:ext cx="655179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endParaRPr lang="en-US" sz="2500" dirty="0">
              <a:solidFill>
                <a:schemeClr val="tx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423530" y="4538090"/>
            <a:ext cx="849455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vi-VN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2977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ộc sống khó khăn của trẻ em vùng lũ - VTV2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356" y="575035"/>
            <a:ext cx="8004124" cy="44988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605" y="2116551"/>
            <a:ext cx="843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video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91454" y="46363"/>
            <a:ext cx="655179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endParaRPr lang="en-US" sz="2500" b="1" dirty="0">
              <a:solidFill>
                <a:schemeClr val="tx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17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D01F82-D43E-DA44-B696-779B7BBFA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351" y="798568"/>
            <a:ext cx="5599151" cy="355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Bão số 5 di chuyển hướng về Trung Bộ, gây mưa to ở miền Trung | VTV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" y="1677789"/>
            <a:ext cx="3783364" cy="2042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454" y="46363"/>
            <a:ext cx="655179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endParaRPr lang="en-US" sz="2500" b="1" dirty="0">
              <a:solidFill>
                <a:schemeClr val="tx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5118" y="4353791"/>
            <a:ext cx="63072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endParaRPr lang="en-US" sz="2500" b="1" i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312311" y="511774"/>
            <a:ext cx="861289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3730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9 người chết và mất tích do mưa lũ tại miền T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4" y="1132793"/>
            <a:ext cx="4438191" cy="27822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Xã Bình Dương ngập trong nước lũ - Báo Quảng Ngãi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11" y="1132794"/>
            <a:ext cx="4001397" cy="27822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465118" y="4353791"/>
            <a:ext cx="63072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2500" b="1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i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endParaRPr lang="en-US" sz="2500" b="1" i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454" y="46363"/>
            <a:ext cx="655179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b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endParaRPr lang="en-US" sz="2500" b="1" dirty="0">
              <a:solidFill>
                <a:schemeClr val="tx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312311" y="511774"/>
            <a:ext cx="861289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500" dirty="0">
                <a:solidFill>
                  <a:srgbClr val="E3E7EA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908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1000</Words>
  <Application>Microsoft Office PowerPoint</Application>
  <PresentationFormat>On-screen Show (16:9)</PresentationFormat>
  <Paragraphs>131</Paragraphs>
  <Slides>27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Arial</vt:lpstr>
      <vt:lpstr>Arial-Rounded</vt:lpstr>
      <vt:lpstr>Microsoft YaHei</vt:lpstr>
      <vt:lpstr>HP001 4 hàng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Vũ Hồng</dc:creator>
  <cp:lastModifiedBy>Huyen Truong</cp:lastModifiedBy>
  <cp:revision>136</cp:revision>
  <dcterms:modified xsi:type="dcterms:W3CDTF">2024-07-17T09:08:27Z</dcterms:modified>
</cp:coreProperties>
</file>