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88" r:id="rId3"/>
  </p:sldMasterIdLst>
  <p:notesMasterIdLst>
    <p:notesMasterId r:id="rId38"/>
  </p:notesMasterIdLst>
  <p:sldIdLst>
    <p:sldId id="309" r:id="rId4"/>
    <p:sldId id="403" r:id="rId5"/>
    <p:sldId id="393" r:id="rId6"/>
    <p:sldId id="396" r:id="rId7"/>
    <p:sldId id="258" r:id="rId8"/>
    <p:sldId id="277" r:id="rId9"/>
    <p:sldId id="261" r:id="rId10"/>
    <p:sldId id="408" r:id="rId11"/>
    <p:sldId id="262" r:id="rId12"/>
    <p:sldId id="263" r:id="rId13"/>
    <p:sldId id="411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8" r:id="rId23"/>
    <p:sldId id="279" r:id="rId24"/>
    <p:sldId id="413" r:id="rId25"/>
    <p:sldId id="282" r:id="rId26"/>
    <p:sldId id="414" r:id="rId27"/>
    <p:sldId id="293" r:id="rId28"/>
    <p:sldId id="295" r:id="rId29"/>
    <p:sldId id="283" r:id="rId30"/>
    <p:sldId id="397" r:id="rId31"/>
    <p:sldId id="405" r:id="rId32"/>
    <p:sldId id="399" r:id="rId33"/>
    <p:sldId id="416" r:id="rId34"/>
    <p:sldId id="415" r:id="rId35"/>
    <p:sldId id="406" r:id="rId36"/>
    <p:sldId id="291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presProps" Target="presProps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63434A-7E4A-41A2-9F9A-08AC535A5966}" type="datetimeFigureOut">
              <a:rPr lang="en-US" smtClean="0"/>
              <a:t>7/17/24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9D5A4C-1340-43C3-9CD1-A5DC4C95FA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9218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53BD82-BAFB-4DDD-A7E0-9D3C397FABB8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31734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53BD82-BAFB-4DDD-A7E0-9D3C397FABB8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0531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7D50852-438B-4781-9677-D4F4ACEC1B8C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zh-CN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43134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524834D-275F-4236-81F9-3BB708C82E59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zh-CN" altLang="en-US">
                <a:latin typeface="Arial" panose="020B0604020202020204" pitchFamily="34" charset="0"/>
              </a:rPr>
              <a:t>更多精彩模板请关注</a:t>
            </a:r>
            <a:r>
              <a:rPr lang="en-US" altLang="zh-CN">
                <a:latin typeface="Arial" panose="020B0604020202020204" pitchFamily="34" charset="0"/>
              </a:rPr>
              <a:t>【</a:t>
            </a:r>
            <a:r>
              <a:rPr lang="zh-CN" altLang="en-US">
                <a:latin typeface="Arial" panose="020B0604020202020204" pitchFamily="34" charset="0"/>
              </a:rPr>
              <a:t>沐沐槿</a:t>
            </a:r>
            <a:r>
              <a:rPr lang="en-US" altLang="zh-CN">
                <a:latin typeface="Arial" panose="020B0604020202020204" pitchFamily="34" charset="0"/>
              </a:rPr>
              <a:t>PPT】https://mumjin.taobao.com/</a:t>
            </a:r>
            <a:endParaRPr lang="zh-CN" altLang="zh-CN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19827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96DEA-F328-4E2F-A550-3720CAA0B305}" type="datetimeFigureOut">
              <a:rPr lang="en-US" smtClean="0"/>
              <a:t>7/17/24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3261F-84E6-4D2D-9623-96CF498C2C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4049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airplane"/>
      </p:transition>
    </mc:Choice>
    <mc:Fallback xmlns="">
      <p:transition spd="slow" advTm="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96DEA-F328-4E2F-A550-3720CAA0B305}" type="datetimeFigureOut">
              <a:rPr lang="en-US" smtClean="0"/>
              <a:t>7/17/24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3261F-84E6-4D2D-9623-96CF498C2C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5500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airplane"/>
      </p:transition>
    </mc:Choice>
    <mc:Fallback xmlns="">
      <p:transition spd="slow" advTm="3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96DEA-F328-4E2F-A550-3720CAA0B305}" type="datetimeFigureOut">
              <a:rPr lang="en-US" smtClean="0"/>
              <a:t>7/17/24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3261F-84E6-4D2D-9623-96CF498C2C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6195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airplane"/>
      </p:transition>
    </mc:Choice>
    <mc:Fallback xmlns="">
      <p:transition spd="slow" advTm="3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978F5F76-459D-4E66-8758-591ED9E42F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4092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airplane"/>
      </p:transition>
    </mc:Choice>
    <mc:Fallback xmlns="">
      <p:transition spd="slow" advTm="3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775" y="2130128"/>
            <a:ext cx="10362450" cy="1470638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397" y="3885702"/>
            <a:ext cx="8535207" cy="175327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330876" indent="0" algn="ctr">
              <a:buNone/>
              <a:defRPr/>
            </a:lvl2pPr>
            <a:lvl3pPr marL="661751" indent="0" algn="ctr">
              <a:buNone/>
              <a:defRPr/>
            </a:lvl3pPr>
            <a:lvl4pPr marL="992627" indent="0" algn="ctr">
              <a:buNone/>
              <a:defRPr/>
            </a:lvl4pPr>
            <a:lvl5pPr marL="1323503" indent="0" algn="ctr">
              <a:buNone/>
              <a:defRPr/>
            </a:lvl5pPr>
            <a:lvl6pPr marL="1654378" indent="0" algn="ctr">
              <a:buNone/>
              <a:defRPr/>
            </a:lvl6pPr>
            <a:lvl7pPr marL="1985254" indent="0" algn="ctr">
              <a:buNone/>
              <a:defRPr/>
            </a:lvl7pPr>
            <a:lvl8pPr marL="2316129" indent="0" algn="ctr">
              <a:buNone/>
              <a:defRPr/>
            </a:lvl8pPr>
            <a:lvl9pPr marL="2647005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1730236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airplane"/>
      </p:transition>
    </mc:Choice>
    <mc:Fallback xmlns="">
      <p:transition spd="slow" advTm="3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081" y="1600468"/>
            <a:ext cx="10973838" cy="45256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6532842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airplane"/>
      </p:transition>
    </mc:Choice>
    <mc:Fallback xmlns="">
      <p:transition spd="slow" advTm="3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225" y="4407319"/>
            <a:ext cx="10363603" cy="1361490"/>
          </a:xfrm>
          <a:prstGeom prst="rect">
            <a:avLst/>
          </a:prstGeom>
        </p:spPr>
        <p:txBody>
          <a:bodyPr anchor="t"/>
          <a:lstStyle>
            <a:lvl1pPr algn="l">
              <a:defRPr sz="289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225" y="2906808"/>
            <a:ext cx="10363603" cy="150051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447"/>
            </a:lvl1pPr>
            <a:lvl2pPr marL="330876" indent="0">
              <a:buNone/>
              <a:defRPr sz="1303"/>
            </a:lvl2pPr>
            <a:lvl3pPr marL="661751" indent="0">
              <a:buNone/>
              <a:defRPr sz="1158"/>
            </a:lvl3pPr>
            <a:lvl4pPr marL="992627" indent="0">
              <a:buNone/>
              <a:defRPr sz="1013"/>
            </a:lvl4pPr>
            <a:lvl5pPr marL="1323503" indent="0">
              <a:buNone/>
              <a:defRPr sz="1013"/>
            </a:lvl5pPr>
            <a:lvl6pPr marL="1654378" indent="0">
              <a:buNone/>
              <a:defRPr sz="1013"/>
            </a:lvl6pPr>
            <a:lvl7pPr marL="1985254" indent="0">
              <a:buNone/>
              <a:defRPr sz="1013"/>
            </a:lvl7pPr>
            <a:lvl8pPr marL="2316129" indent="0">
              <a:buNone/>
              <a:defRPr sz="1013"/>
            </a:lvl8pPr>
            <a:lvl9pPr marL="2647005" indent="0">
              <a:buNone/>
              <a:defRPr sz="101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0669634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airplane"/>
      </p:transition>
    </mc:Choice>
    <mc:Fallback xmlns="">
      <p:transition spd="slow" advTm="3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081" y="1600468"/>
            <a:ext cx="5430971" cy="4525659"/>
          </a:xfrm>
          <a:prstGeom prst="rect">
            <a:avLst/>
          </a:prstGeom>
        </p:spPr>
        <p:txBody>
          <a:bodyPr/>
          <a:lstStyle>
            <a:lvl1pPr>
              <a:defRPr sz="2026"/>
            </a:lvl1pPr>
            <a:lvl2pPr>
              <a:defRPr sz="1737"/>
            </a:lvl2pPr>
            <a:lvl3pPr>
              <a:defRPr sz="1447"/>
            </a:lvl3pPr>
            <a:lvl4pPr>
              <a:defRPr sz="1303"/>
            </a:lvl4pPr>
            <a:lvl5pPr>
              <a:defRPr sz="1303"/>
            </a:lvl5pPr>
            <a:lvl6pPr>
              <a:defRPr sz="1303"/>
            </a:lvl6pPr>
            <a:lvl7pPr>
              <a:defRPr sz="1303"/>
            </a:lvl7pPr>
            <a:lvl8pPr>
              <a:defRPr sz="1303"/>
            </a:lvl8pPr>
            <a:lvl9pPr>
              <a:defRPr sz="130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50794" y="1600468"/>
            <a:ext cx="5432125" cy="4525659"/>
          </a:xfrm>
          <a:prstGeom prst="rect">
            <a:avLst/>
          </a:prstGeom>
        </p:spPr>
        <p:txBody>
          <a:bodyPr/>
          <a:lstStyle>
            <a:lvl1pPr>
              <a:defRPr sz="2026"/>
            </a:lvl1pPr>
            <a:lvl2pPr>
              <a:defRPr sz="1737"/>
            </a:lvl2pPr>
            <a:lvl3pPr>
              <a:defRPr sz="1447"/>
            </a:lvl3pPr>
            <a:lvl4pPr>
              <a:defRPr sz="1303"/>
            </a:lvl4pPr>
            <a:lvl5pPr>
              <a:defRPr sz="1303"/>
            </a:lvl5pPr>
            <a:lvl6pPr>
              <a:defRPr sz="1303"/>
            </a:lvl6pPr>
            <a:lvl7pPr>
              <a:defRPr sz="1303"/>
            </a:lvl7pPr>
            <a:lvl8pPr>
              <a:defRPr sz="1303"/>
            </a:lvl8pPr>
            <a:lvl9pPr>
              <a:defRPr sz="130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5541037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airplane"/>
      </p:transition>
    </mc:Choice>
    <mc:Fallback xmlns="">
      <p:transition spd="slow" advTm="3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081" y="1534979"/>
            <a:ext cx="5387136" cy="63995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737" b="1"/>
            </a:lvl1pPr>
            <a:lvl2pPr marL="330876" indent="0">
              <a:buNone/>
              <a:defRPr sz="1447" b="1"/>
            </a:lvl2pPr>
            <a:lvl3pPr marL="661751" indent="0">
              <a:buNone/>
              <a:defRPr sz="1303" b="1"/>
            </a:lvl3pPr>
            <a:lvl4pPr marL="992627" indent="0">
              <a:buNone/>
              <a:defRPr sz="1158" b="1"/>
            </a:lvl4pPr>
            <a:lvl5pPr marL="1323503" indent="0">
              <a:buNone/>
              <a:defRPr sz="1158" b="1"/>
            </a:lvl5pPr>
            <a:lvl6pPr marL="1654378" indent="0">
              <a:buNone/>
              <a:defRPr sz="1158" b="1"/>
            </a:lvl6pPr>
            <a:lvl7pPr marL="1985254" indent="0">
              <a:buNone/>
              <a:defRPr sz="1158" b="1"/>
            </a:lvl7pPr>
            <a:lvl8pPr marL="2316129" indent="0">
              <a:buNone/>
              <a:defRPr sz="1158" b="1"/>
            </a:lvl8pPr>
            <a:lvl9pPr marL="2647005" indent="0">
              <a:buNone/>
              <a:defRPr sz="1158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081" y="2174936"/>
            <a:ext cx="5387136" cy="3951191"/>
          </a:xfrm>
          <a:prstGeom prst="rect">
            <a:avLst/>
          </a:prstGeom>
        </p:spPr>
        <p:txBody>
          <a:bodyPr/>
          <a:lstStyle>
            <a:lvl1pPr>
              <a:defRPr sz="1737"/>
            </a:lvl1pPr>
            <a:lvl2pPr>
              <a:defRPr sz="1447"/>
            </a:lvl2pPr>
            <a:lvl3pPr>
              <a:defRPr sz="1303"/>
            </a:lvl3pPr>
            <a:lvl4pPr>
              <a:defRPr sz="1158"/>
            </a:lvl4pPr>
            <a:lvl5pPr>
              <a:defRPr sz="1158"/>
            </a:lvl5pPr>
            <a:lvl6pPr>
              <a:defRPr sz="1158"/>
            </a:lvl6pPr>
            <a:lvl7pPr>
              <a:defRPr sz="1158"/>
            </a:lvl7pPr>
            <a:lvl8pPr>
              <a:defRPr sz="1158"/>
            </a:lvl8pPr>
            <a:lvl9pPr>
              <a:defRPr sz="1158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476" y="1534979"/>
            <a:ext cx="5389443" cy="63995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737" b="1"/>
            </a:lvl1pPr>
            <a:lvl2pPr marL="330876" indent="0">
              <a:buNone/>
              <a:defRPr sz="1447" b="1"/>
            </a:lvl2pPr>
            <a:lvl3pPr marL="661751" indent="0">
              <a:buNone/>
              <a:defRPr sz="1303" b="1"/>
            </a:lvl3pPr>
            <a:lvl4pPr marL="992627" indent="0">
              <a:buNone/>
              <a:defRPr sz="1158" b="1"/>
            </a:lvl4pPr>
            <a:lvl5pPr marL="1323503" indent="0">
              <a:buNone/>
              <a:defRPr sz="1158" b="1"/>
            </a:lvl5pPr>
            <a:lvl6pPr marL="1654378" indent="0">
              <a:buNone/>
              <a:defRPr sz="1158" b="1"/>
            </a:lvl6pPr>
            <a:lvl7pPr marL="1985254" indent="0">
              <a:buNone/>
              <a:defRPr sz="1158" b="1"/>
            </a:lvl7pPr>
            <a:lvl8pPr marL="2316129" indent="0">
              <a:buNone/>
              <a:defRPr sz="1158" b="1"/>
            </a:lvl8pPr>
            <a:lvl9pPr marL="2647005" indent="0">
              <a:buNone/>
              <a:defRPr sz="1158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476" y="2174936"/>
            <a:ext cx="5389443" cy="3951191"/>
          </a:xfrm>
          <a:prstGeom prst="rect">
            <a:avLst/>
          </a:prstGeom>
        </p:spPr>
        <p:txBody>
          <a:bodyPr/>
          <a:lstStyle>
            <a:lvl1pPr>
              <a:defRPr sz="1737"/>
            </a:lvl1pPr>
            <a:lvl2pPr>
              <a:defRPr sz="1447"/>
            </a:lvl2pPr>
            <a:lvl3pPr>
              <a:defRPr sz="1303"/>
            </a:lvl3pPr>
            <a:lvl4pPr>
              <a:defRPr sz="1158"/>
            </a:lvl4pPr>
            <a:lvl5pPr>
              <a:defRPr sz="1158"/>
            </a:lvl5pPr>
            <a:lvl6pPr>
              <a:defRPr sz="1158"/>
            </a:lvl6pPr>
            <a:lvl7pPr>
              <a:defRPr sz="1158"/>
            </a:lvl7pPr>
            <a:lvl8pPr>
              <a:defRPr sz="1158"/>
            </a:lvl8pPr>
            <a:lvl9pPr>
              <a:defRPr sz="1158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0383122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airplane"/>
      </p:transition>
    </mc:Choice>
    <mc:Fallback xmlns="">
      <p:transition spd="slow" advTm="3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9302936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airplane"/>
      </p:transition>
    </mc:Choice>
    <mc:Fallback xmlns="">
      <p:transition spd="slow" advTm="3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02163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airplane"/>
      </p:transition>
    </mc:Choice>
    <mc:Fallback xmlns="">
      <p:transition spd="slow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96DEA-F328-4E2F-A550-3720CAA0B305}" type="datetimeFigureOut">
              <a:rPr lang="en-US" smtClean="0"/>
              <a:t>7/17/24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3261F-84E6-4D2D-9623-96CF498C2C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725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airplane"/>
      </p:transition>
    </mc:Choice>
    <mc:Fallback xmlns="">
      <p:transition spd="slow" advTm="300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3447"/>
            <a:ext cx="4012090" cy="1161575"/>
          </a:xfrm>
          <a:prstGeom prst="rect">
            <a:avLst/>
          </a:prstGeom>
        </p:spPr>
        <p:txBody>
          <a:bodyPr anchor="b"/>
          <a:lstStyle>
            <a:lvl1pPr algn="l">
              <a:defRPr sz="144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519" y="273447"/>
            <a:ext cx="6816400" cy="5852681"/>
          </a:xfrm>
          <a:prstGeom prst="rect">
            <a:avLst/>
          </a:prstGeom>
        </p:spPr>
        <p:txBody>
          <a:bodyPr/>
          <a:lstStyle>
            <a:lvl1pPr>
              <a:defRPr sz="2316"/>
            </a:lvl1pPr>
            <a:lvl2pPr>
              <a:defRPr sz="2026"/>
            </a:lvl2pPr>
            <a:lvl3pPr>
              <a:defRPr sz="1737"/>
            </a:lvl3pPr>
            <a:lvl4pPr>
              <a:defRPr sz="1447"/>
            </a:lvl4pPr>
            <a:lvl5pPr>
              <a:defRPr sz="1447"/>
            </a:lvl5pPr>
            <a:lvl6pPr>
              <a:defRPr sz="1447"/>
            </a:lvl6pPr>
            <a:lvl7pPr>
              <a:defRPr sz="1447"/>
            </a:lvl7pPr>
            <a:lvl8pPr>
              <a:defRPr sz="1447"/>
            </a:lvl8pPr>
            <a:lvl9pPr>
              <a:defRPr sz="144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081" y="1435021"/>
            <a:ext cx="4012090" cy="46911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13"/>
            </a:lvl1pPr>
            <a:lvl2pPr marL="330876" indent="0">
              <a:buNone/>
              <a:defRPr sz="868"/>
            </a:lvl2pPr>
            <a:lvl3pPr marL="661751" indent="0">
              <a:buNone/>
              <a:defRPr sz="724"/>
            </a:lvl3pPr>
            <a:lvl4pPr marL="992627" indent="0">
              <a:buNone/>
              <a:defRPr sz="651"/>
            </a:lvl4pPr>
            <a:lvl5pPr marL="1323503" indent="0">
              <a:buNone/>
              <a:defRPr sz="651"/>
            </a:lvl5pPr>
            <a:lvl6pPr marL="1654378" indent="0">
              <a:buNone/>
              <a:defRPr sz="651"/>
            </a:lvl6pPr>
            <a:lvl7pPr marL="1985254" indent="0">
              <a:buNone/>
              <a:defRPr sz="651"/>
            </a:lvl7pPr>
            <a:lvl8pPr marL="2316129" indent="0">
              <a:buNone/>
              <a:defRPr sz="651"/>
            </a:lvl8pPr>
            <a:lvl9pPr marL="2647005" indent="0">
              <a:buNone/>
              <a:defRPr sz="65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2202488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airplane"/>
      </p:transition>
    </mc:Choice>
    <mc:Fallback xmlns="">
      <p:transition spd="slow" advTm="3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90181" y="4800256"/>
            <a:ext cx="7314739" cy="567574"/>
          </a:xfrm>
          <a:prstGeom prst="rect">
            <a:avLst/>
          </a:prstGeom>
        </p:spPr>
        <p:txBody>
          <a:bodyPr anchor="b"/>
          <a:lstStyle>
            <a:lvl1pPr algn="l">
              <a:defRPr sz="144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90181" y="612384"/>
            <a:ext cx="7314739" cy="41154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16"/>
            </a:lvl1pPr>
            <a:lvl2pPr marL="330876" indent="0">
              <a:buNone/>
              <a:defRPr sz="2026"/>
            </a:lvl2pPr>
            <a:lvl3pPr marL="661751" indent="0">
              <a:buNone/>
              <a:defRPr sz="1737"/>
            </a:lvl3pPr>
            <a:lvl4pPr marL="992627" indent="0">
              <a:buNone/>
              <a:defRPr sz="1447"/>
            </a:lvl4pPr>
            <a:lvl5pPr marL="1323503" indent="0">
              <a:buNone/>
              <a:defRPr sz="1447"/>
            </a:lvl5pPr>
            <a:lvl6pPr marL="1654378" indent="0">
              <a:buNone/>
              <a:defRPr sz="1447"/>
            </a:lvl6pPr>
            <a:lvl7pPr marL="1985254" indent="0">
              <a:buNone/>
              <a:defRPr sz="1447"/>
            </a:lvl7pPr>
            <a:lvl8pPr marL="2316129" indent="0">
              <a:buNone/>
              <a:defRPr sz="1447"/>
            </a:lvl8pPr>
            <a:lvl9pPr marL="2647005" indent="0">
              <a:buNone/>
              <a:defRPr sz="1447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90181" y="5367830"/>
            <a:ext cx="7314739" cy="8042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13"/>
            </a:lvl1pPr>
            <a:lvl2pPr marL="330876" indent="0">
              <a:buNone/>
              <a:defRPr sz="868"/>
            </a:lvl2pPr>
            <a:lvl3pPr marL="661751" indent="0">
              <a:buNone/>
              <a:defRPr sz="724"/>
            </a:lvl3pPr>
            <a:lvl4pPr marL="992627" indent="0">
              <a:buNone/>
              <a:defRPr sz="651"/>
            </a:lvl4pPr>
            <a:lvl5pPr marL="1323503" indent="0">
              <a:buNone/>
              <a:defRPr sz="651"/>
            </a:lvl5pPr>
            <a:lvl6pPr marL="1654378" indent="0">
              <a:buNone/>
              <a:defRPr sz="651"/>
            </a:lvl6pPr>
            <a:lvl7pPr marL="1985254" indent="0">
              <a:buNone/>
              <a:defRPr sz="651"/>
            </a:lvl7pPr>
            <a:lvl8pPr marL="2316129" indent="0">
              <a:buNone/>
              <a:defRPr sz="651"/>
            </a:lvl8pPr>
            <a:lvl9pPr marL="2647005" indent="0">
              <a:buNone/>
              <a:defRPr sz="65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0896779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airplane"/>
      </p:transition>
    </mc:Choice>
    <mc:Fallback xmlns="">
      <p:transition spd="slow" advTm="3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081" y="1600468"/>
            <a:ext cx="10973838" cy="452565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8513966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airplane"/>
      </p:transition>
    </mc:Choice>
    <mc:Fallback xmlns="">
      <p:transition spd="slow" advTm="300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748" y="274597"/>
            <a:ext cx="2743171" cy="5851531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081" y="274597"/>
            <a:ext cx="8119925" cy="585153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124801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airplane"/>
      </p:transition>
    </mc:Choice>
    <mc:Fallback xmlns="">
      <p:transition spd="slow" advTm="3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081" y="1600468"/>
            <a:ext cx="5430971" cy="45256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50794" y="1600469"/>
            <a:ext cx="5432125" cy="220710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50794" y="3917873"/>
            <a:ext cx="5432125" cy="220825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0066759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airplane"/>
      </p:transition>
    </mc:Choice>
    <mc:Fallback xmlns="">
      <p:transition spd="slow" advTm="300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775" y="2130128"/>
            <a:ext cx="10362450" cy="1470638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397" y="3885702"/>
            <a:ext cx="8535207" cy="175327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330876" indent="0" algn="ctr">
              <a:buNone/>
              <a:defRPr/>
            </a:lvl2pPr>
            <a:lvl3pPr marL="661751" indent="0" algn="ctr">
              <a:buNone/>
              <a:defRPr/>
            </a:lvl3pPr>
            <a:lvl4pPr marL="992627" indent="0" algn="ctr">
              <a:buNone/>
              <a:defRPr/>
            </a:lvl4pPr>
            <a:lvl5pPr marL="1323503" indent="0" algn="ctr">
              <a:buNone/>
              <a:defRPr/>
            </a:lvl5pPr>
            <a:lvl6pPr marL="1654378" indent="0" algn="ctr">
              <a:buNone/>
              <a:defRPr/>
            </a:lvl6pPr>
            <a:lvl7pPr marL="1985254" indent="0" algn="ctr">
              <a:buNone/>
              <a:defRPr/>
            </a:lvl7pPr>
            <a:lvl8pPr marL="2316129" indent="0" algn="ctr">
              <a:buNone/>
              <a:defRPr/>
            </a:lvl8pPr>
            <a:lvl9pPr marL="2647005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21243158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airplane"/>
      </p:transition>
    </mc:Choice>
    <mc:Fallback xmlns="">
      <p:transition spd="slow" advTm="300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081" y="1600468"/>
            <a:ext cx="10973838" cy="45256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6179378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airplane"/>
      </p:transition>
    </mc:Choice>
    <mc:Fallback xmlns="">
      <p:transition spd="slow" advTm="300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225" y="4407319"/>
            <a:ext cx="10363603" cy="1361490"/>
          </a:xfrm>
          <a:prstGeom prst="rect">
            <a:avLst/>
          </a:prstGeom>
        </p:spPr>
        <p:txBody>
          <a:bodyPr anchor="t"/>
          <a:lstStyle>
            <a:lvl1pPr algn="l">
              <a:defRPr sz="289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225" y="2906808"/>
            <a:ext cx="10363603" cy="150051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447"/>
            </a:lvl1pPr>
            <a:lvl2pPr marL="330876" indent="0">
              <a:buNone/>
              <a:defRPr sz="1303"/>
            </a:lvl2pPr>
            <a:lvl3pPr marL="661751" indent="0">
              <a:buNone/>
              <a:defRPr sz="1158"/>
            </a:lvl3pPr>
            <a:lvl4pPr marL="992627" indent="0">
              <a:buNone/>
              <a:defRPr sz="1013"/>
            </a:lvl4pPr>
            <a:lvl5pPr marL="1323503" indent="0">
              <a:buNone/>
              <a:defRPr sz="1013"/>
            </a:lvl5pPr>
            <a:lvl6pPr marL="1654378" indent="0">
              <a:buNone/>
              <a:defRPr sz="1013"/>
            </a:lvl6pPr>
            <a:lvl7pPr marL="1985254" indent="0">
              <a:buNone/>
              <a:defRPr sz="1013"/>
            </a:lvl7pPr>
            <a:lvl8pPr marL="2316129" indent="0">
              <a:buNone/>
              <a:defRPr sz="1013"/>
            </a:lvl8pPr>
            <a:lvl9pPr marL="2647005" indent="0">
              <a:buNone/>
              <a:defRPr sz="101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5047966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airplane"/>
      </p:transition>
    </mc:Choice>
    <mc:Fallback xmlns="">
      <p:transition spd="slow" advTm="300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081" y="1600468"/>
            <a:ext cx="5430971" cy="4525659"/>
          </a:xfrm>
          <a:prstGeom prst="rect">
            <a:avLst/>
          </a:prstGeom>
        </p:spPr>
        <p:txBody>
          <a:bodyPr/>
          <a:lstStyle>
            <a:lvl1pPr>
              <a:defRPr sz="2026"/>
            </a:lvl1pPr>
            <a:lvl2pPr>
              <a:defRPr sz="1737"/>
            </a:lvl2pPr>
            <a:lvl3pPr>
              <a:defRPr sz="1447"/>
            </a:lvl3pPr>
            <a:lvl4pPr>
              <a:defRPr sz="1303"/>
            </a:lvl4pPr>
            <a:lvl5pPr>
              <a:defRPr sz="1303"/>
            </a:lvl5pPr>
            <a:lvl6pPr>
              <a:defRPr sz="1303"/>
            </a:lvl6pPr>
            <a:lvl7pPr>
              <a:defRPr sz="1303"/>
            </a:lvl7pPr>
            <a:lvl8pPr>
              <a:defRPr sz="1303"/>
            </a:lvl8pPr>
            <a:lvl9pPr>
              <a:defRPr sz="130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50794" y="1600468"/>
            <a:ext cx="5432125" cy="4525659"/>
          </a:xfrm>
          <a:prstGeom prst="rect">
            <a:avLst/>
          </a:prstGeom>
        </p:spPr>
        <p:txBody>
          <a:bodyPr/>
          <a:lstStyle>
            <a:lvl1pPr>
              <a:defRPr sz="2026"/>
            </a:lvl1pPr>
            <a:lvl2pPr>
              <a:defRPr sz="1737"/>
            </a:lvl2pPr>
            <a:lvl3pPr>
              <a:defRPr sz="1447"/>
            </a:lvl3pPr>
            <a:lvl4pPr>
              <a:defRPr sz="1303"/>
            </a:lvl4pPr>
            <a:lvl5pPr>
              <a:defRPr sz="1303"/>
            </a:lvl5pPr>
            <a:lvl6pPr>
              <a:defRPr sz="1303"/>
            </a:lvl6pPr>
            <a:lvl7pPr>
              <a:defRPr sz="1303"/>
            </a:lvl7pPr>
            <a:lvl8pPr>
              <a:defRPr sz="1303"/>
            </a:lvl8pPr>
            <a:lvl9pPr>
              <a:defRPr sz="130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7051923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airplane"/>
      </p:transition>
    </mc:Choice>
    <mc:Fallback xmlns="">
      <p:transition spd="slow" advTm="300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081" y="1534979"/>
            <a:ext cx="5387136" cy="63995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737" b="1"/>
            </a:lvl1pPr>
            <a:lvl2pPr marL="330876" indent="0">
              <a:buNone/>
              <a:defRPr sz="1447" b="1"/>
            </a:lvl2pPr>
            <a:lvl3pPr marL="661751" indent="0">
              <a:buNone/>
              <a:defRPr sz="1303" b="1"/>
            </a:lvl3pPr>
            <a:lvl4pPr marL="992627" indent="0">
              <a:buNone/>
              <a:defRPr sz="1158" b="1"/>
            </a:lvl4pPr>
            <a:lvl5pPr marL="1323503" indent="0">
              <a:buNone/>
              <a:defRPr sz="1158" b="1"/>
            </a:lvl5pPr>
            <a:lvl6pPr marL="1654378" indent="0">
              <a:buNone/>
              <a:defRPr sz="1158" b="1"/>
            </a:lvl6pPr>
            <a:lvl7pPr marL="1985254" indent="0">
              <a:buNone/>
              <a:defRPr sz="1158" b="1"/>
            </a:lvl7pPr>
            <a:lvl8pPr marL="2316129" indent="0">
              <a:buNone/>
              <a:defRPr sz="1158" b="1"/>
            </a:lvl8pPr>
            <a:lvl9pPr marL="2647005" indent="0">
              <a:buNone/>
              <a:defRPr sz="1158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081" y="2174936"/>
            <a:ext cx="5387136" cy="3951191"/>
          </a:xfrm>
          <a:prstGeom prst="rect">
            <a:avLst/>
          </a:prstGeom>
        </p:spPr>
        <p:txBody>
          <a:bodyPr/>
          <a:lstStyle>
            <a:lvl1pPr>
              <a:defRPr sz="1737"/>
            </a:lvl1pPr>
            <a:lvl2pPr>
              <a:defRPr sz="1447"/>
            </a:lvl2pPr>
            <a:lvl3pPr>
              <a:defRPr sz="1303"/>
            </a:lvl3pPr>
            <a:lvl4pPr>
              <a:defRPr sz="1158"/>
            </a:lvl4pPr>
            <a:lvl5pPr>
              <a:defRPr sz="1158"/>
            </a:lvl5pPr>
            <a:lvl6pPr>
              <a:defRPr sz="1158"/>
            </a:lvl6pPr>
            <a:lvl7pPr>
              <a:defRPr sz="1158"/>
            </a:lvl7pPr>
            <a:lvl8pPr>
              <a:defRPr sz="1158"/>
            </a:lvl8pPr>
            <a:lvl9pPr>
              <a:defRPr sz="1158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476" y="1534979"/>
            <a:ext cx="5389443" cy="63995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737" b="1"/>
            </a:lvl1pPr>
            <a:lvl2pPr marL="330876" indent="0">
              <a:buNone/>
              <a:defRPr sz="1447" b="1"/>
            </a:lvl2pPr>
            <a:lvl3pPr marL="661751" indent="0">
              <a:buNone/>
              <a:defRPr sz="1303" b="1"/>
            </a:lvl3pPr>
            <a:lvl4pPr marL="992627" indent="0">
              <a:buNone/>
              <a:defRPr sz="1158" b="1"/>
            </a:lvl4pPr>
            <a:lvl5pPr marL="1323503" indent="0">
              <a:buNone/>
              <a:defRPr sz="1158" b="1"/>
            </a:lvl5pPr>
            <a:lvl6pPr marL="1654378" indent="0">
              <a:buNone/>
              <a:defRPr sz="1158" b="1"/>
            </a:lvl6pPr>
            <a:lvl7pPr marL="1985254" indent="0">
              <a:buNone/>
              <a:defRPr sz="1158" b="1"/>
            </a:lvl7pPr>
            <a:lvl8pPr marL="2316129" indent="0">
              <a:buNone/>
              <a:defRPr sz="1158" b="1"/>
            </a:lvl8pPr>
            <a:lvl9pPr marL="2647005" indent="0">
              <a:buNone/>
              <a:defRPr sz="1158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476" y="2174936"/>
            <a:ext cx="5389443" cy="3951191"/>
          </a:xfrm>
          <a:prstGeom prst="rect">
            <a:avLst/>
          </a:prstGeom>
        </p:spPr>
        <p:txBody>
          <a:bodyPr/>
          <a:lstStyle>
            <a:lvl1pPr>
              <a:defRPr sz="1737"/>
            </a:lvl1pPr>
            <a:lvl2pPr>
              <a:defRPr sz="1447"/>
            </a:lvl2pPr>
            <a:lvl3pPr>
              <a:defRPr sz="1303"/>
            </a:lvl3pPr>
            <a:lvl4pPr>
              <a:defRPr sz="1158"/>
            </a:lvl4pPr>
            <a:lvl5pPr>
              <a:defRPr sz="1158"/>
            </a:lvl5pPr>
            <a:lvl6pPr>
              <a:defRPr sz="1158"/>
            </a:lvl6pPr>
            <a:lvl7pPr>
              <a:defRPr sz="1158"/>
            </a:lvl7pPr>
            <a:lvl8pPr>
              <a:defRPr sz="1158"/>
            </a:lvl8pPr>
            <a:lvl9pPr>
              <a:defRPr sz="1158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6365501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airplane"/>
      </p:transition>
    </mc:Choice>
    <mc:Fallback xmlns="">
      <p:transition spd="slow"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96DEA-F328-4E2F-A550-3720CAA0B305}" type="datetimeFigureOut">
              <a:rPr lang="en-US" smtClean="0"/>
              <a:t>7/17/24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3261F-84E6-4D2D-9623-96CF498C2C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7188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airplane"/>
      </p:transition>
    </mc:Choice>
    <mc:Fallback xmlns="">
      <p:transition spd="slow" advTm="3000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2528127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airplane"/>
      </p:transition>
    </mc:Choice>
    <mc:Fallback xmlns="">
      <p:transition spd="slow" advTm="300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9475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airplane"/>
      </p:transition>
    </mc:Choice>
    <mc:Fallback xmlns="">
      <p:transition spd="slow" advTm="300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3447"/>
            <a:ext cx="4012090" cy="1161575"/>
          </a:xfrm>
          <a:prstGeom prst="rect">
            <a:avLst/>
          </a:prstGeom>
        </p:spPr>
        <p:txBody>
          <a:bodyPr anchor="b"/>
          <a:lstStyle>
            <a:lvl1pPr algn="l">
              <a:defRPr sz="144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519" y="273447"/>
            <a:ext cx="6816400" cy="5852681"/>
          </a:xfrm>
          <a:prstGeom prst="rect">
            <a:avLst/>
          </a:prstGeom>
        </p:spPr>
        <p:txBody>
          <a:bodyPr/>
          <a:lstStyle>
            <a:lvl1pPr>
              <a:defRPr sz="2316"/>
            </a:lvl1pPr>
            <a:lvl2pPr>
              <a:defRPr sz="2026"/>
            </a:lvl2pPr>
            <a:lvl3pPr>
              <a:defRPr sz="1737"/>
            </a:lvl3pPr>
            <a:lvl4pPr>
              <a:defRPr sz="1447"/>
            </a:lvl4pPr>
            <a:lvl5pPr>
              <a:defRPr sz="1447"/>
            </a:lvl5pPr>
            <a:lvl6pPr>
              <a:defRPr sz="1447"/>
            </a:lvl6pPr>
            <a:lvl7pPr>
              <a:defRPr sz="1447"/>
            </a:lvl7pPr>
            <a:lvl8pPr>
              <a:defRPr sz="1447"/>
            </a:lvl8pPr>
            <a:lvl9pPr>
              <a:defRPr sz="144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081" y="1435021"/>
            <a:ext cx="4012090" cy="46911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13"/>
            </a:lvl1pPr>
            <a:lvl2pPr marL="330876" indent="0">
              <a:buNone/>
              <a:defRPr sz="868"/>
            </a:lvl2pPr>
            <a:lvl3pPr marL="661751" indent="0">
              <a:buNone/>
              <a:defRPr sz="724"/>
            </a:lvl3pPr>
            <a:lvl4pPr marL="992627" indent="0">
              <a:buNone/>
              <a:defRPr sz="651"/>
            </a:lvl4pPr>
            <a:lvl5pPr marL="1323503" indent="0">
              <a:buNone/>
              <a:defRPr sz="651"/>
            </a:lvl5pPr>
            <a:lvl6pPr marL="1654378" indent="0">
              <a:buNone/>
              <a:defRPr sz="651"/>
            </a:lvl6pPr>
            <a:lvl7pPr marL="1985254" indent="0">
              <a:buNone/>
              <a:defRPr sz="651"/>
            </a:lvl7pPr>
            <a:lvl8pPr marL="2316129" indent="0">
              <a:buNone/>
              <a:defRPr sz="651"/>
            </a:lvl8pPr>
            <a:lvl9pPr marL="2647005" indent="0">
              <a:buNone/>
              <a:defRPr sz="65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7796929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airplane"/>
      </p:transition>
    </mc:Choice>
    <mc:Fallback xmlns="">
      <p:transition spd="slow" advTm="300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90181" y="4800256"/>
            <a:ext cx="7314739" cy="567574"/>
          </a:xfrm>
          <a:prstGeom prst="rect">
            <a:avLst/>
          </a:prstGeom>
        </p:spPr>
        <p:txBody>
          <a:bodyPr anchor="b"/>
          <a:lstStyle>
            <a:lvl1pPr algn="l">
              <a:defRPr sz="144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90181" y="612384"/>
            <a:ext cx="7314739" cy="41154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16"/>
            </a:lvl1pPr>
            <a:lvl2pPr marL="330876" indent="0">
              <a:buNone/>
              <a:defRPr sz="2026"/>
            </a:lvl2pPr>
            <a:lvl3pPr marL="661751" indent="0">
              <a:buNone/>
              <a:defRPr sz="1737"/>
            </a:lvl3pPr>
            <a:lvl4pPr marL="992627" indent="0">
              <a:buNone/>
              <a:defRPr sz="1447"/>
            </a:lvl4pPr>
            <a:lvl5pPr marL="1323503" indent="0">
              <a:buNone/>
              <a:defRPr sz="1447"/>
            </a:lvl5pPr>
            <a:lvl6pPr marL="1654378" indent="0">
              <a:buNone/>
              <a:defRPr sz="1447"/>
            </a:lvl6pPr>
            <a:lvl7pPr marL="1985254" indent="0">
              <a:buNone/>
              <a:defRPr sz="1447"/>
            </a:lvl7pPr>
            <a:lvl8pPr marL="2316129" indent="0">
              <a:buNone/>
              <a:defRPr sz="1447"/>
            </a:lvl8pPr>
            <a:lvl9pPr marL="2647005" indent="0">
              <a:buNone/>
              <a:defRPr sz="1447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90181" y="5367830"/>
            <a:ext cx="7314739" cy="8042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13"/>
            </a:lvl1pPr>
            <a:lvl2pPr marL="330876" indent="0">
              <a:buNone/>
              <a:defRPr sz="868"/>
            </a:lvl2pPr>
            <a:lvl3pPr marL="661751" indent="0">
              <a:buNone/>
              <a:defRPr sz="724"/>
            </a:lvl3pPr>
            <a:lvl4pPr marL="992627" indent="0">
              <a:buNone/>
              <a:defRPr sz="651"/>
            </a:lvl4pPr>
            <a:lvl5pPr marL="1323503" indent="0">
              <a:buNone/>
              <a:defRPr sz="651"/>
            </a:lvl5pPr>
            <a:lvl6pPr marL="1654378" indent="0">
              <a:buNone/>
              <a:defRPr sz="651"/>
            </a:lvl6pPr>
            <a:lvl7pPr marL="1985254" indent="0">
              <a:buNone/>
              <a:defRPr sz="651"/>
            </a:lvl7pPr>
            <a:lvl8pPr marL="2316129" indent="0">
              <a:buNone/>
              <a:defRPr sz="651"/>
            </a:lvl8pPr>
            <a:lvl9pPr marL="2647005" indent="0">
              <a:buNone/>
              <a:defRPr sz="65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8285870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airplane"/>
      </p:transition>
    </mc:Choice>
    <mc:Fallback xmlns="">
      <p:transition spd="slow" advTm="3000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081" y="1600468"/>
            <a:ext cx="10973838" cy="452565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2365389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airplane"/>
      </p:transition>
    </mc:Choice>
    <mc:Fallback xmlns="">
      <p:transition spd="slow" advTm="3000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748" y="274597"/>
            <a:ext cx="2743171" cy="5851531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081" y="274597"/>
            <a:ext cx="8119925" cy="585153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114686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airplane"/>
      </p:transition>
    </mc:Choice>
    <mc:Fallback xmlns="">
      <p:transition spd="slow" advTm="300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081" y="1600468"/>
            <a:ext cx="5430971" cy="45256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50794" y="1600469"/>
            <a:ext cx="5432125" cy="220710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50794" y="3917873"/>
            <a:ext cx="5432125" cy="220825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0236338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airplane"/>
      </p:transition>
    </mc:Choice>
    <mc:Fallback xmlns="">
      <p:transition spd="slow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96DEA-F328-4E2F-A550-3720CAA0B305}" type="datetimeFigureOut">
              <a:rPr lang="en-US" smtClean="0"/>
              <a:t>7/17/24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3261F-84E6-4D2D-9623-96CF498C2C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6722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airplane"/>
      </p:transition>
    </mc:Choice>
    <mc:Fallback xmlns="">
      <p:transition spd="slow" advTm="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96DEA-F328-4E2F-A550-3720CAA0B305}" type="datetimeFigureOut">
              <a:rPr lang="en-US" smtClean="0"/>
              <a:t>7/17/24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3261F-84E6-4D2D-9623-96CF498C2C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9693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airplane"/>
      </p:transition>
    </mc:Choice>
    <mc:Fallback xmlns="">
      <p:transition spd="slow" advTm="3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96DEA-F328-4E2F-A550-3720CAA0B305}" type="datetimeFigureOut">
              <a:rPr lang="en-US" smtClean="0"/>
              <a:t>7/17/24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3261F-84E6-4D2D-9623-96CF498C2C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4500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airplane"/>
      </p:transition>
    </mc:Choice>
    <mc:Fallback xmlns="">
      <p:transition spd="slow" advTm="3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96DEA-F328-4E2F-A550-3720CAA0B305}" type="datetimeFigureOut">
              <a:rPr lang="en-US" smtClean="0"/>
              <a:t>7/17/24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3261F-84E6-4D2D-9623-96CF498C2C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9939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airplane"/>
      </p:transition>
    </mc:Choice>
    <mc:Fallback xmlns="">
      <p:transition spd="slow" advTm="3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96DEA-F328-4E2F-A550-3720CAA0B305}" type="datetimeFigureOut">
              <a:rPr lang="en-US" smtClean="0"/>
              <a:t>7/17/24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3261F-84E6-4D2D-9623-96CF498C2C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439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airplane"/>
      </p:transition>
    </mc:Choice>
    <mc:Fallback xmlns="">
      <p:transition spd="slow" advTm="3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96DEA-F328-4E2F-A550-3720CAA0B305}" type="datetimeFigureOut">
              <a:rPr lang="en-US" smtClean="0"/>
              <a:t>7/17/24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3261F-84E6-4D2D-9623-96CF498C2C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8660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airplane"/>
      </p:transition>
    </mc:Choice>
    <mc:Fallback xmlns="">
      <p:transition spd="slow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B96DEA-F328-4E2F-A550-3720CAA0B305}" type="datetimeFigureOut">
              <a:rPr lang="en-US" smtClean="0"/>
              <a:t>7/17/24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B3261F-84E6-4D2D-9623-96CF498C2C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470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airplane"/>
      </p:transition>
    </mc:Choice>
    <mc:Fallback xmlns="">
      <p:transition spd="slow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-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9592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airplane"/>
      </p:transition>
    </mc:Choice>
    <mc:Fallback xmlns="">
      <p:transition spd="slow" advTm="3000">
        <p:fade/>
      </p:transition>
    </mc:Fallback>
  </mc:AlternateContent>
  <p:txStyles>
    <p:titleStyle>
      <a:lvl1pPr algn="ctr" defTabSz="1085686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+mj-lt"/>
          <a:ea typeface="+mj-ea"/>
          <a:cs typeface="+mj-cs"/>
        </a:defRPr>
      </a:lvl1pPr>
      <a:lvl2pPr algn="ctr" defTabSz="1085686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charset="0"/>
          <a:ea typeface="宋体" pitchFamily="2" charset="-122"/>
        </a:defRPr>
      </a:lvl2pPr>
      <a:lvl3pPr algn="ctr" defTabSz="1085686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charset="0"/>
          <a:ea typeface="宋体" pitchFamily="2" charset="-122"/>
        </a:defRPr>
      </a:lvl3pPr>
      <a:lvl4pPr algn="ctr" defTabSz="1085686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charset="0"/>
          <a:ea typeface="宋体" pitchFamily="2" charset="-122"/>
        </a:defRPr>
      </a:lvl4pPr>
      <a:lvl5pPr algn="ctr" defTabSz="1085686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charset="0"/>
          <a:ea typeface="宋体" pitchFamily="2" charset="-122"/>
        </a:defRPr>
      </a:lvl5pPr>
      <a:lvl6pPr marL="330876" algn="ctr" defTabSz="1085686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charset="0"/>
          <a:ea typeface="宋体" pitchFamily="2" charset="-122"/>
        </a:defRPr>
      </a:lvl6pPr>
      <a:lvl7pPr marL="661751" algn="ctr" defTabSz="1085686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charset="0"/>
          <a:ea typeface="宋体" pitchFamily="2" charset="-122"/>
        </a:defRPr>
      </a:lvl7pPr>
      <a:lvl8pPr marL="992627" algn="ctr" defTabSz="1085686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charset="0"/>
          <a:ea typeface="宋体" pitchFamily="2" charset="-122"/>
        </a:defRPr>
      </a:lvl8pPr>
      <a:lvl9pPr marL="1323503" algn="ctr" defTabSz="1085686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charset="0"/>
          <a:ea typeface="宋体" pitchFamily="2" charset="-122"/>
        </a:defRPr>
      </a:lvl9pPr>
    </p:titleStyle>
    <p:bodyStyle>
      <a:lvl1pPr marL="406701" indent="-406701" algn="l" defTabSz="1085686" rtl="0" eaLnBrk="0" fontAlgn="base" hangingPunct="0">
        <a:spcBef>
          <a:spcPct val="20000"/>
        </a:spcBef>
        <a:spcAft>
          <a:spcPct val="0"/>
        </a:spcAft>
        <a:buChar char="•"/>
        <a:defRPr sz="3763">
          <a:solidFill>
            <a:schemeClr val="tx1"/>
          </a:solidFill>
          <a:latin typeface="+mn-lt"/>
          <a:ea typeface="+mn-ea"/>
          <a:cs typeface="+mn-cs"/>
        </a:defRPr>
      </a:lvl1pPr>
      <a:lvl2pPr marL="882335" indent="-340067" algn="l" defTabSz="1085686" rtl="0" eaLnBrk="0" fontAlgn="base" hangingPunct="0">
        <a:spcBef>
          <a:spcPct val="20000"/>
        </a:spcBef>
        <a:spcAft>
          <a:spcPct val="0"/>
        </a:spcAft>
        <a:buChar char="–"/>
        <a:defRPr sz="3329">
          <a:solidFill>
            <a:schemeClr val="tx1"/>
          </a:solidFill>
          <a:latin typeface="+mn-lt"/>
          <a:ea typeface="+mn-ea"/>
        </a:defRPr>
      </a:lvl2pPr>
      <a:lvl3pPr marL="1356820" indent="-271134" algn="l" defTabSz="1085686" rtl="0" eaLnBrk="0" fontAlgn="base" hangingPunct="0">
        <a:spcBef>
          <a:spcPct val="20000"/>
        </a:spcBef>
        <a:spcAft>
          <a:spcPct val="0"/>
        </a:spcAft>
        <a:buChar char="•"/>
        <a:defRPr sz="2822">
          <a:solidFill>
            <a:schemeClr val="tx1"/>
          </a:solidFill>
          <a:latin typeface="+mn-lt"/>
          <a:ea typeface="+mn-ea"/>
        </a:defRPr>
      </a:lvl3pPr>
      <a:lvl4pPr marL="1900237" indent="-272283" algn="l" defTabSz="1085686" rtl="0" eaLnBrk="0" fontAlgn="base" hangingPunct="0">
        <a:spcBef>
          <a:spcPct val="20000"/>
        </a:spcBef>
        <a:spcAft>
          <a:spcPct val="0"/>
        </a:spcAft>
        <a:buChar char="–"/>
        <a:defRPr sz="2388">
          <a:solidFill>
            <a:schemeClr val="tx1"/>
          </a:solidFill>
          <a:latin typeface="+mn-lt"/>
          <a:ea typeface="+mn-ea"/>
        </a:defRPr>
      </a:lvl4pPr>
      <a:lvl5pPr marL="2442506" indent="-271134" algn="l" defTabSz="1085686" rtl="0" eaLnBrk="0" fontAlgn="base" hangingPunct="0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5pPr>
      <a:lvl6pPr marL="2773381" indent="-271134" algn="l" defTabSz="1085686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6pPr>
      <a:lvl7pPr marL="3104257" indent="-271134" algn="l" defTabSz="1085686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7pPr>
      <a:lvl8pPr marL="3435133" indent="-271134" algn="l" defTabSz="1085686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8pPr>
      <a:lvl9pPr marL="3766008" indent="-271134" algn="l" defTabSz="1085686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1pPr>
      <a:lvl2pPr marL="330876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2pPr>
      <a:lvl3pPr marL="661751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3pPr>
      <a:lvl4pPr marL="992627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4pPr>
      <a:lvl5pPr marL="1323503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5pPr>
      <a:lvl6pPr marL="1654378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6pPr>
      <a:lvl7pPr marL="1985254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7pPr>
      <a:lvl8pPr marL="2316129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8pPr>
      <a:lvl9pPr marL="2647005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-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9104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airplane"/>
      </p:transition>
    </mc:Choice>
    <mc:Fallback xmlns="">
      <p:transition spd="slow" advTm="3000">
        <p:fade/>
      </p:transition>
    </mc:Fallback>
  </mc:AlternateContent>
  <p:txStyles>
    <p:titleStyle>
      <a:lvl1pPr algn="ctr" defTabSz="1085686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+mj-lt"/>
          <a:ea typeface="+mj-ea"/>
          <a:cs typeface="+mj-cs"/>
        </a:defRPr>
      </a:lvl1pPr>
      <a:lvl2pPr algn="ctr" defTabSz="1085686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charset="0"/>
          <a:ea typeface="宋体" pitchFamily="2" charset="-122"/>
        </a:defRPr>
      </a:lvl2pPr>
      <a:lvl3pPr algn="ctr" defTabSz="1085686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charset="0"/>
          <a:ea typeface="宋体" pitchFamily="2" charset="-122"/>
        </a:defRPr>
      </a:lvl3pPr>
      <a:lvl4pPr algn="ctr" defTabSz="1085686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charset="0"/>
          <a:ea typeface="宋体" pitchFamily="2" charset="-122"/>
        </a:defRPr>
      </a:lvl4pPr>
      <a:lvl5pPr algn="ctr" defTabSz="1085686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charset="0"/>
          <a:ea typeface="宋体" pitchFamily="2" charset="-122"/>
        </a:defRPr>
      </a:lvl5pPr>
      <a:lvl6pPr marL="330876" algn="ctr" defTabSz="1085686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charset="0"/>
          <a:ea typeface="宋体" pitchFamily="2" charset="-122"/>
        </a:defRPr>
      </a:lvl6pPr>
      <a:lvl7pPr marL="661751" algn="ctr" defTabSz="1085686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charset="0"/>
          <a:ea typeface="宋体" pitchFamily="2" charset="-122"/>
        </a:defRPr>
      </a:lvl7pPr>
      <a:lvl8pPr marL="992627" algn="ctr" defTabSz="1085686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charset="0"/>
          <a:ea typeface="宋体" pitchFamily="2" charset="-122"/>
        </a:defRPr>
      </a:lvl8pPr>
      <a:lvl9pPr marL="1323503" algn="ctr" defTabSz="1085686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charset="0"/>
          <a:ea typeface="宋体" pitchFamily="2" charset="-122"/>
        </a:defRPr>
      </a:lvl9pPr>
    </p:titleStyle>
    <p:bodyStyle>
      <a:lvl1pPr marL="406701" indent="-406701" algn="l" defTabSz="1085686" rtl="0" eaLnBrk="0" fontAlgn="base" hangingPunct="0">
        <a:spcBef>
          <a:spcPct val="20000"/>
        </a:spcBef>
        <a:spcAft>
          <a:spcPct val="0"/>
        </a:spcAft>
        <a:buChar char="•"/>
        <a:defRPr sz="3763">
          <a:solidFill>
            <a:schemeClr val="tx1"/>
          </a:solidFill>
          <a:latin typeface="+mn-lt"/>
          <a:ea typeface="+mn-ea"/>
          <a:cs typeface="+mn-cs"/>
        </a:defRPr>
      </a:lvl1pPr>
      <a:lvl2pPr marL="882335" indent="-340067" algn="l" defTabSz="1085686" rtl="0" eaLnBrk="0" fontAlgn="base" hangingPunct="0">
        <a:spcBef>
          <a:spcPct val="20000"/>
        </a:spcBef>
        <a:spcAft>
          <a:spcPct val="0"/>
        </a:spcAft>
        <a:buChar char="–"/>
        <a:defRPr sz="3329">
          <a:solidFill>
            <a:schemeClr val="tx1"/>
          </a:solidFill>
          <a:latin typeface="+mn-lt"/>
          <a:ea typeface="+mn-ea"/>
        </a:defRPr>
      </a:lvl2pPr>
      <a:lvl3pPr marL="1356820" indent="-271134" algn="l" defTabSz="1085686" rtl="0" eaLnBrk="0" fontAlgn="base" hangingPunct="0">
        <a:spcBef>
          <a:spcPct val="20000"/>
        </a:spcBef>
        <a:spcAft>
          <a:spcPct val="0"/>
        </a:spcAft>
        <a:buChar char="•"/>
        <a:defRPr sz="2822">
          <a:solidFill>
            <a:schemeClr val="tx1"/>
          </a:solidFill>
          <a:latin typeface="+mn-lt"/>
          <a:ea typeface="+mn-ea"/>
        </a:defRPr>
      </a:lvl3pPr>
      <a:lvl4pPr marL="1900237" indent="-272283" algn="l" defTabSz="1085686" rtl="0" eaLnBrk="0" fontAlgn="base" hangingPunct="0">
        <a:spcBef>
          <a:spcPct val="20000"/>
        </a:spcBef>
        <a:spcAft>
          <a:spcPct val="0"/>
        </a:spcAft>
        <a:buChar char="–"/>
        <a:defRPr sz="2388">
          <a:solidFill>
            <a:schemeClr val="tx1"/>
          </a:solidFill>
          <a:latin typeface="+mn-lt"/>
          <a:ea typeface="+mn-ea"/>
        </a:defRPr>
      </a:lvl4pPr>
      <a:lvl5pPr marL="2442506" indent="-271134" algn="l" defTabSz="1085686" rtl="0" eaLnBrk="0" fontAlgn="base" hangingPunct="0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5pPr>
      <a:lvl6pPr marL="2773381" indent="-271134" algn="l" defTabSz="1085686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6pPr>
      <a:lvl7pPr marL="3104257" indent="-271134" algn="l" defTabSz="1085686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7pPr>
      <a:lvl8pPr marL="3435133" indent="-271134" algn="l" defTabSz="1085686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8pPr>
      <a:lvl9pPr marL="3766008" indent="-271134" algn="l" defTabSz="1085686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1pPr>
      <a:lvl2pPr marL="330876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2pPr>
      <a:lvl3pPr marL="661751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3pPr>
      <a:lvl4pPr marL="992627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4pPr>
      <a:lvl5pPr marL="1323503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5pPr>
      <a:lvl6pPr marL="1654378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6pPr>
      <a:lvl7pPr marL="1985254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7pPr>
      <a:lvl8pPr marL="2316129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8pPr>
      <a:lvl9pPr marL="2647005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slideLayout" Target="../slideLayouts/slideLayout7.xml"/><Relationship Id="rId7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47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6.png"/><Relationship Id="rId12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32.xml"/><Relationship Id="rId11" Type="http://schemas.openxmlformats.org/officeDocument/2006/relationships/image" Target="../media/image4.png"/><Relationship Id="rId5" Type="http://schemas.openxmlformats.org/officeDocument/2006/relationships/slide" Target="slide31.xml"/><Relationship Id="rId15" Type="http://schemas.openxmlformats.org/officeDocument/2006/relationships/image" Target="../media/image48.gif"/><Relationship Id="rId10" Type="http://schemas.openxmlformats.org/officeDocument/2006/relationships/image" Target="../media/image5.png"/><Relationship Id="rId4" Type="http://schemas.openxmlformats.org/officeDocument/2006/relationships/audio" Target="../media/audio1.wav"/><Relationship Id="rId9" Type="http://schemas.openxmlformats.org/officeDocument/2006/relationships/slide" Target="slide33.xml"/><Relationship Id="rId14" Type="http://schemas.openxmlformats.org/officeDocument/2006/relationships/image" Target="../media/image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5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nhà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8327378" y="1458711"/>
            <a:ext cx="3914586" cy="52186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332173" y="5374297"/>
            <a:ext cx="1687688" cy="1197081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8" name="15"/>
          <p:cNvSpPr/>
          <p:nvPr/>
        </p:nvSpPr>
        <p:spPr>
          <a:xfrm>
            <a:off x="2091361" y="339052"/>
            <a:ext cx="6380942" cy="1573181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KHỞI ĐỘNG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SimSun" panose="02010600030101010101" pitchFamily="2" charset="-122"/>
              <a:cs typeface="Times New Roman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ACE961F-136B-D5EA-5848-03B656C1270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4754" y="1381590"/>
            <a:ext cx="9203961" cy="29805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C 0.06368 0.00811 0.13151 0.06598 0.19115 0.06713 C 0.25066 0.06852 0.30026 0.00834 0.35638 0.00672 C 0.41237 0.00533 0.48763 0.06412 0.52735 0.05811 C 0.59141 0.04954 0.64987 0.00811 0.7142 -3.33333E-6 " pathEditMode="relative" rAng="0" ptsTypes="AAAAA">
                                      <p:cBhvr>
                                        <p:cTn id="8" dur="1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703" y="3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1-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526" y="28501"/>
            <a:ext cx="11183718" cy="7116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5718129"/>
              </p:ext>
            </p:extLst>
          </p:nvPr>
        </p:nvGraphicFramePr>
        <p:xfrm>
          <a:off x="478971" y="576553"/>
          <a:ext cx="10560297" cy="6252946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{5DA37D80-6434-44D0-A028-1B22A696006F}</a:tableStyleId>
              </a:tblPr>
              <a:tblGrid>
                <a:gridCol w="2575093">
                  <a:extLst>
                    <a:ext uri="{9D8B030D-6E8A-4147-A177-3AD203B41FA5}">
                      <a16:colId xmlns:a16="http://schemas.microsoft.com/office/drawing/2014/main" val="1403599430"/>
                    </a:ext>
                  </a:extLst>
                </a:gridCol>
                <a:gridCol w="7985204">
                  <a:extLst>
                    <a:ext uri="{9D8B030D-6E8A-4147-A177-3AD203B41FA5}">
                      <a16:colId xmlns:a16="http://schemas.microsoft.com/office/drawing/2014/main" val="645925656"/>
                    </a:ext>
                  </a:extLst>
                </a:gridCol>
              </a:tblGrid>
              <a:tr h="61904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</a:t>
                      </a:r>
                      <a:endParaRPr lang="en-US" sz="25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25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 điểm – sản phẩm chính của các ngành sản xuất</a:t>
                      </a:r>
                      <a:endParaRPr lang="en-US" sz="25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0329158"/>
                  </a:ext>
                </a:extLst>
              </a:tr>
              <a:tr h="53039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trí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địa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lí</a:t>
                      </a:r>
                      <a:endParaRPr lang="en-US" sz="25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25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26528317"/>
                  </a:ext>
                </a:extLst>
              </a:tr>
              <a:tr h="61360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Diện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tích</a:t>
                      </a:r>
                      <a:endParaRPr lang="en-US" sz="25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25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21895189"/>
                  </a:ext>
                </a:extLst>
              </a:tr>
              <a:tr h="59276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endParaRPr lang="en-US" sz="25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25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82062638"/>
                  </a:ext>
                </a:extLst>
              </a:tr>
              <a:tr h="111971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Khí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hậu</a:t>
                      </a:r>
                      <a:endParaRPr lang="en-US" sz="25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25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12871021"/>
                  </a:ext>
                </a:extLst>
              </a:tr>
              <a:tr h="95765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25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Tài</a:t>
                      </a:r>
                      <a:r>
                        <a:rPr lang="pt-BR" sz="2500" b="1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nguyên</a:t>
                      </a:r>
                      <a:r>
                        <a:rPr lang="pt-BR" sz="25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khoáng sản</a:t>
                      </a:r>
                      <a:endParaRPr lang="en-US" sz="25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25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58481847"/>
                  </a:ext>
                </a:extLst>
              </a:tr>
              <a:tr h="89872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25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Sản phẩm công nghiệp</a:t>
                      </a:r>
                      <a:endParaRPr lang="en-US" sz="25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25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50010788"/>
                  </a:ext>
                </a:extLst>
              </a:tr>
              <a:tr h="92104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25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Sản phẩm nông nghiệp</a:t>
                      </a:r>
                      <a:endParaRPr lang="en-US" sz="25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25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58475870"/>
                  </a:ext>
                </a:extLst>
              </a:tr>
            </a:tbl>
          </a:graphicData>
        </a:graphic>
      </p:graphicFrame>
      <p:pic>
        <p:nvPicPr>
          <p:cNvPr id="12" name="Picture 9" descr="1-2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0090" y="4007922"/>
            <a:ext cx="3016169" cy="2821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057495" y="-69778"/>
            <a:ext cx="42454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537FCEA-2818-55F0-E14D-25CE063CB669}"/>
              </a:ext>
            </a:extLst>
          </p:cNvPr>
          <p:cNvSpPr txBox="1"/>
          <p:nvPr/>
        </p:nvSpPr>
        <p:spPr>
          <a:xfrm>
            <a:off x="2929558" y="1160587"/>
            <a:ext cx="4732978" cy="5222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de-DE" sz="28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Nằm ở Đông Âu và Bắc Á </a:t>
            </a:r>
            <a:endParaRPr lang="en-US" sz="2800" b="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3BB3473-5FDC-6CC3-0943-0AD57CB15154}"/>
              </a:ext>
            </a:extLst>
          </p:cNvPr>
          <p:cNvSpPr txBox="1"/>
          <p:nvPr/>
        </p:nvSpPr>
        <p:spPr>
          <a:xfrm>
            <a:off x="2908632" y="1781259"/>
            <a:ext cx="4900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17 </a:t>
            </a:r>
            <a:r>
              <a:rPr lang="en-US" sz="2800" b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28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km</a:t>
            </a:r>
            <a:r>
              <a:rPr lang="en-US" sz="2800" b="0" baseline="30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endParaRPr lang="en-US" sz="2800" b="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81F4AE2-3F6F-6430-0A27-3022C261A56F}"/>
              </a:ext>
            </a:extLst>
          </p:cNvPr>
          <p:cNvSpPr txBox="1"/>
          <p:nvPr/>
        </p:nvSpPr>
        <p:spPr>
          <a:xfrm>
            <a:off x="2908632" y="2384072"/>
            <a:ext cx="5045197" cy="5222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144,1 </a:t>
            </a:r>
            <a:r>
              <a:rPr lang="en-US" sz="2800" b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28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ng­ười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2004)</a:t>
            </a:r>
            <a:endParaRPr lang="en-US" sz="2800" b="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E1AF3FB-655E-4D74-2F26-66CB10EF0E1B}"/>
              </a:ext>
            </a:extLst>
          </p:cNvPr>
          <p:cNvSpPr txBox="1"/>
          <p:nvPr/>
        </p:nvSpPr>
        <p:spPr>
          <a:xfrm>
            <a:off x="2964706" y="2989971"/>
            <a:ext cx="80745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thổ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Bang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Á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5165CF7-D9BF-BFCB-F8BA-69E34731763F}"/>
              </a:ext>
            </a:extLst>
          </p:cNvPr>
          <p:cNvSpPr txBox="1"/>
          <p:nvPr/>
        </p:nvSpPr>
        <p:spPr>
          <a:xfrm>
            <a:off x="2929558" y="4256901"/>
            <a:ext cx="8109710" cy="5222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28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Rừng tai- ga, dầu mỏ, khí tự nhiên, than đá, quặng sắt</a:t>
            </a:r>
            <a:endParaRPr lang="en-US" sz="2800" b="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808ACD9-1067-EA96-8968-B5D63A541F6E}"/>
              </a:ext>
            </a:extLst>
          </p:cNvPr>
          <p:cNvSpPr txBox="1"/>
          <p:nvPr/>
        </p:nvSpPr>
        <p:spPr>
          <a:xfrm>
            <a:off x="3016058" y="5116470"/>
            <a:ext cx="77453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Máy móc, thiết bị, ph­ương tiện giao thông</a:t>
            </a:r>
            <a:endParaRPr lang="en-US" sz="2800" b="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8B3ABF4-862A-B994-117B-44E7A24B8E05}"/>
              </a:ext>
            </a:extLst>
          </p:cNvPr>
          <p:cNvSpPr txBox="1"/>
          <p:nvPr/>
        </p:nvSpPr>
        <p:spPr>
          <a:xfrm>
            <a:off x="2942367" y="5977451"/>
            <a:ext cx="59020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Lúa mì, ngô, khoai tây, lợn, bò, gia cầm</a:t>
            </a:r>
            <a:endParaRPr lang="en-US" sz="2800" b="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73251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3" grpId="0"/>
      <p:bldP spid="13" grpId="0"/>
      <p:bldP spid="15" grpId="0"/>
      <p:bldP spid="16" grpId="0"/>
      <p:bldP spid="17" grpId="0"/>
      <p:bldP spid="18" grpId="0"/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 descr="Q trường Đỏ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8342"/>
            <a:ext cx="12192000" cy="6128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TextBox 2"/>
          <p:cNvSpPr txBox="1">
            <a:spLocks noChangeArrowheads="1"/>
          </p:cNvSpPr>
          <p:nvPr/>
        </p:nvSpPr>
        <p:spPr bwMode="auto">
          <a:xfrm>
            <a:off x="2133600" y="6461125"/>
            <a:ext cx="8153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rgbClr val="000099"/>
                </a:solidFill>
                <a:latin typeface="Times New Roman" panose="02020603050405020304" pitchFamily="18" charset="0"/>
              </a:rPr>
              <a:t>TRUNG TÂM THỦ ĐÔ MÁT-XCƠ-VA</a:t>
            </a:r>
          </a:p>
        </p:txBody>
      </p:sp>
      <p:sp>
        <p:nvSpPr>
          <p:cNvPr id="28676" name="AutoShape 10" descr="dia-diem-du-lich-nga"/>
          <p:cNvSpPr>
            <a:spLocks noChangeAspect="1" noChangeArrowheads="1"/>
          </p:cNvSpPr>
          <p:nvPr/>
        </p:nvSpPr>
        <p:spPr bwMode="auto">
          <a:xfrm>
            <a:off x="3476625" y="1685925"/>
            <a:ext cx="5238750" cy="348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en-US" sz="2000"/>
          </a:p>
        </p:txBody>
      </p:sp>
      <p:sp>
        <p:nvSpPr>
          <p:cNvPr id="28677" name="AutoShape 12" descr="dia-diem-du-lich-nga"/>
          <p:cNvSpPr>
            <a:spLocks noChangeAspect="1" noChangeArrowheads="1"/>
          </p:cNvSpPr>
          <p:nvPr/>
        </p:nvSpPr>
        <p:spPr bwMode="auto">
          <a:xfrm>
            <a:off x="3476625" y="1685925"/>
            <a:ext cx="5238750" cy="348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en-US" sz="2000"/>
          </a:p>
        </p:txBody>
      </p:sp>
      <p:sp>
        <p:nvSpPr>
          <p:cNvPr id="28678" name="AutoShape 14" descr="https://www.naciholidays.vn/Media/giangggg/dia-diem-du-lich-nga.jpg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en-US" sz="200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peelOff"/>
      </p:transition>
    </mc:Choice>
    <mc:Fallback xmlns="">
      <p:transition spd="slow" advTm="3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ung điện Kremlin - tài sản vô giá của nước Ng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0571"/>
            <a:ext cx="12192000" cy="6277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-333828" y="0"/>
            <a:ext cx="125258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Krem-lin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549239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Những sự thật thú vị về Quảng trường Đỏ Mosco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07885"/>
            <a:ext cx="12192000" cy="6265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4171" y="-14515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uy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99813491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6776" y="707887"/>
            <a:ext cx="5691053" cy="601222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170" y="707887"/>
            <a:ext cx="5900059" cy="60122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25818" y="0"/>
            <a:ext cx="62890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336774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662" y="725714"/>
            <a:ext cx="5865223" cy="5994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1485" y="725714"/>
            <a:ext cx="5979886" cy="5994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30469" y="-83943"/>
            <a:ext cx="58652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Tai -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ga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7553311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" y="740230"/>
            <a:ext cx="6067727" cy="5994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6297" y="740230"/>
            <a:ext cx="5794103" cy="59944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122007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than </a:t>
            </a:r>
          </a:p>
        </p:txBody>
      </p:sp>
    </p:spTree>
    <p:extLst>
      <p:ext uri="{BB962C8B-B14F-4D97-AF65-F5344CB8AC3E}">
        <p14:creationId xmlns:p14="http://schemas.microsoft.com/office/powerpoint/2010/main" val="2808380577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677" y="653143"/>
            <a:ext cx="5794214" cy="597221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653142"/>
            <a:ext cx="5955323" cy="597221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76171" y="-54744"/>
            <a:ext cx="58652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mỏ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6155449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74" y="612594"/>
            <a:ext cx="6209213" cy="60695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4868" y="612594"/>
            <a:ext cx="5698758" cy="606956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143793" y="-95292"/>
            <a:ext cx="59827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đốt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2432900"/>
      </p:ext>
    </p:extLst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1-2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2314" y="2531283"/>
            <a:ext cx="4197529" cy="3040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1-4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8693" y="3920423"/>
            <a:ext cx="3366518" cy="3039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6" descr="1-4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9714">
            <a:off x="-97358" y="-623182"/>
            <a:ext cx="11628726" cy="7887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332409" y="2076994"/>
            <a:ext cx="743422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dirty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Liên Bang Nga có diện tích lớn nhất thế giới. Tài nguyên thiên nhiên giàu có là điều kiện thuận lợi để nước Nga phát triển kinh tế</a:t>
            </a:r>
            <a:r>
              <a:rPr lang="pt-BR" sz="4800" dirty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800" dirty="0">
              <a:ln w="0"/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810471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07203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airplane"/>
      </p:transition>
    </mc:Choice>
    <mc:Fallback xmlns="">
      <p:transition spd="slow" advTm="3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8" descr="anh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463974" cy="6857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Freeform 23"/>
          <p:cNvSpPr>
            <a:spLocks/>
          </p:cNvSpPr>
          <p:nvPr/>
        </p:nvSpPr>
        <p:spPr bwMode="auto">
          <a:xfrm>
            <a:off x="2351313" y="3323771"/>
            <a:ext cx="2075543" cy="1465943"/>
          </a:xfrm>
          <a:custGeom>
            <a:avLst/>
            <a:gdLst>
              <a:gd name="T0" fmla="*/ 2147483646 w 996"/>
              <a:gd name="T1" fmla="*/ 2147483646 h 885"/>
              <a:gd name="T2" fmla="*/ 2147483646 w 996"/>
              <a:gd name="T3" fmla="*/ 2147483646 h 885"/>
              <a:gd name="T4" fmla="*/ 2147483646 w 996"/>
              <a:gd name="T5" fmla="*/ 2147483646 h 885"/>
              <a:gd name="T6" fmla="*/ 2147483646 w 996"/>
              <a:gd name="T7" fmla="*/ 2147483646 h 885"/>
              <a:gd name="T8" fmla="*/ 2147483646 w 996"/>
              <a:gd name="T9" fmla="*/ 2147483646 h 885"/>
              <a:gd name="T10" fmla="*/ 2147483646 w 996"/>
              <a:gd name="T11" fmla="*/ 2147483646 h 885"/>
              <a:gd name="T12" fmla="*/ 2147483646 w 996"/>
              <a:gd name="T13" fmla="*/ 2147483646 h 885"/>
              <a:gd name="T14" fmla="*/ 2147483646 w 996"/>
              <a:gd name="T15" fmla="*/ 2147483646 h 885"/>
              <a:gd name="T16" fmla="*/ 2147483646 w 996"/>
              <a:gd name="T17" fmla="*/ 2147483646 h 885"/>
              <a:gd name="T18" fmla="*/ 2147483646 w 996"/>
              <a:gd name="T19" fmla="*/ 2147483646 h 885"/>
              <a:gd name="T20" fmla="*/ 2147483646 w 996"/>
              <a:gd name="T21" fmla="*/ 2147483646 h 885"/>
              <a:gd name="T22" fmla="*/ 2147483646 w 996"/>
              <a:gd name="T23" fmla="*/ 2147483646 h 885"/>
              <a:gd name="T24" fmla="*/ 2147483646 w 996"/>
              <a:gd name="T25" fmla="*/ 2147483646 h 885"/>
              <a:gd name="T26" fmla="*/ 2147483646 w 996"/>
              <a:gd name="T27" fmla="*/ 2147483646 h 885"/>
              <a:gd name="T28" fmla="*/ 2147483646 w 996"/>
              <a:gd name="T29" fmla="*/ 2147483646 h 885"/>
              <a:gd name="T30" fmla="*/ 2147483646 w 996"/>
              <a:gd name="T31" fmla="*/ 2147483646 h 885"/>
              <a:gd name="T32" fmla="*/ 2147483646 w 996"/>
              <a:gd name="T33" fmla="*/ 2147483646 h 885"/>
              <a:gd name="T34" fmla="*/ 2147483646 w 996"/>
              <a:gd name="T35" fmla="*/ 2147483646 h 885"/>
              <a:gd name="T36" fmla="*/ 2147483646 w 996"/>
              <a:gd name="T37" fmla="*/ 2147483646 h 885"/>
              <a:gd name="T38" fmla="*/ 2147483646 w 996"/>
              <a:gd name="T39" fmla="*/ 2147483646 h 885"/>
              <a:gd name="T40" fmla="*/ 2147483646 w 996"/>
              <a:gd name="T41" fmla="*/ 2147483646 h 885"/>
              <a:gd name="T42" fmla="*/ 2147483646 w 996"/>
              <a:gd name="T43" fmla="*/ 2147483646 h 885"/>
              <a:gd name="T44" fmla="*/ 2147483646 w 996"/>
              <a:gd name="T45" fmla="*/ 2147483646 h 885"/>
              <a:gd name="T46" fmla="*/ 2147483646 w 996"/>
              <a:gd name="T47" fmla="*/ 2147483646 h 885"/>
              <a:gd name="T48" fmla="*/ 2147483646 w 996"/>
              <a:gd name="T49" fmla="*/ 2147483646 h 885"/>
              <a:gd name="T50" fmla="*/ 2147483646 w 996"/>
              <a:gd name="T51" fmla="*/ 2147483646 h 885"/>
              <a:gd name="T52" fmla="*/ 2147483646 w 996"/>
              <a:gd name="T53" fmla="*/ 2147483646 h 885"/>
              <a:gd name="T54" fmla="*/ 2147483646 w 996"/>
              <a:gd name="T55" fmla="*/ 2147483646 h 885"/>
              <a:gd name="T56" fmla="*/ 2147483646 w 996"/>
              <a:gd name="T57" fmla="*/ 2147483646 h 885"/>
              <a:gd name="T58" fmla="*/ 2147483646 w 996"/>
              <a:gd name="T59" fmla="*/ 2147483646 h 885"/>
              <a:gd name="T60" fmla="*/ 2147483646 w 996"/>
              <a:gd name="T61" fmla="*/ 2147483646 h 885"/>
              <a:gd name="T62" fmla="*/ 2147483646 w 996"/>
              <a:gd name="T63" fmla="*/ 2147483646 h 885"/>
              <a:gd name="T64" fmla="*/ 2147483646 w 996"/>
              <a:gd name="T65" fmla="*/ 2147483646 h 885"/>
              <a:gd name="T66" fmla="*/ 2147483646 w 996"/>
              <a:gd name="T67" fmla="*/ 2147483646 h 885"/>
              <a:gd name="T68" fmla="*/ 2147483646 w 996"/>
              <a:gd name="T69" fmla="*/ 2147483646 h 885"/>
              <a:gd name="T70" fmla="*/ 2147483646 w 996"/>
              <a:gd name="T71" fmla="*/ 2147483646 h 885"/>
              <a:gd name="T72" fmla="*/ 2147483646 w 996"/>
              <a:gd name="T73" fmla="*/ 2147483646 h 885"/>
              <a:gd name="T74" fmla="*/ 2147483646 w 996"/>
              <a:gd name="T75" fmla="*/ 2147483646 h 885"/>
              <a:gd name="T76" fmla="*/ 2147483646 w 996"/>
              <a:gd name="T77" fmla="*/ 2147483646 h 885"/>
              <a:gd name="T78" fmla="*/ 2147483646 w 996"/>
              <a:gd name="T79" fmla="*/ 2147483646 h 885"/>
              <a:gd name="T80" fmla="*/ 2147483646 w 996"/>
              <a:gd name="T81" fmla="*/ 2147483646 h 885"/>
              <a:gd name="T82" fmla="*/ 2147483646 w 996"/>
              <a:gd name="T83" fmla="*/ 2147483646 h 885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996"/>
              <a:gd name="T127" fmla="*/ 0 h 885"/>
              <a:gd name="T128" fmla="*/ 996 w 996"/>
              <a:gd name="T129" fmla="*/ 885 h 885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996" h="885">
                <a:moveTo>
                  <a:pt x="616" y="5"/>
                </a:moveTo>
                <a:cubicBezTo>
                  <a:pt x="601" y="4"/>
                  <a:pt x="586" y="0"/>
                  <a:pt x="571" y="2"/>
                </a:cubicBezTo>
                <a:cubicBezTo>
                  <a:pt x="562" y="3"/>
                  <a:pt x="571" y="21"/>
                  <a:pt x="550" y="26"/>
                </a:cubicBezTo>
                <a:cubicBezTo>
                  <a:pt x="549" y="45"/>
                  <a:pt x="554" y="65"/>
                  <a:pt x="547" y="83"/>
                </a:cubicBezTo>
                <a:cubicBezTo>
                  <a:pt x="545" y="89"/>
                  <a:pt x="529" y="77"/>
                  <a:pt x="529" y="77"/>
                </a:cubicBezTo>
                <a:cubicBezTo>
                  <a:pt x="524" y="78"/>
                  <a:pt x="518" y="76"/>
                  <a:pt x="514" y="80"/>
                </a:cubicBezTo>
                <a:cubicBezTo>
                  <a:pt x="500" y="94"/>
                  <a:pt x="523" y="99"/>
                  <a:pt x="502" y="92"/>
                </a:cubicBezTo>
                <a:cubicBezTo>
                  <a:pt x="471" y="95"/>
                  <a:pt x="448" y="99"/>
                  <a:pt x="415" y="101"/>
                </a:cubicBezTo>
                <a:cubicBezTo>
                  <a:pt x="410" y="116"/>
                  <a:pt x="410" y="126"/>
                  <a:pt x="394" y="131"/>
                </a:cubicBezTo>
                <a:cubicBezTo>
                  <a:pt x="363" y="126"/>
                  <a:pt x="340" y="113"/>
                  <a:pt x="307" y="110"/>
                </a:cubicBezTo>
                <a:cubicBezTo>
                  <a:pt x="306" y="102"/>
                  <a:pt x="307" y="93"/>
                  <a:pt x="304" y="86"/>
                </a:cubicBezTo>
                <a:cubicBezTo>
                  <a:pt x="300" y="77"/>
                  <a:pt x="277" y="74"/>
                  <a:pt x="277" y="74"/>
                </a:cubicBezTo>
                <a:cubicBezTo>
                  <a:pt x="251" y="78"/>
                  <a:pt x="252" y="81"/>
                  <a:pt x="256" y="107"/>
                </a:cubicBezTo>
                <a:cubicBezTo>
                  <a:pt x="255" y="130"/>
                  <a:pt x="267" y="174"/>
                  <a:pt x="238" y="167"/>
                </a:cubicBezTo>
                <a:cubicBezTo>
                  <a:pt x="215" y="182"/>
                  <a:pt x="215" y="164"/>
                  <a:pt x="202" y="158"/>
                </a:cubicBezTo>
                <a:cubicBezTo>
                  <a:pt x="190" y="153"/>
                  <a:pt x="176" y="154"/>
                  <a:pt x="163" y="152"/>
                </a:cubicBezTo>
                <a:cubicBezTo>
                  <a:pt x="159" y="148"/>
                  <a:pt x="149" y="126"/>
                  <a:pt x="145" y="125"/>
                </a:cubicBezTo>
                <a:cubicBezTo>
                  <a:pt x="114" y="114"/>
                  <a:pt x="79" y="120"/>
                  <a:pt x="46" y="119"/>
                </a:cubicBezTo>
                <a:cubicBezTo>
                  <a:pt x="18" y="100"/>
                  <a:pt x="37" y="115"/>
                  <a:pt x="16" y="122"/>
                </a:cubicBezTo>
                <a:cubicBezTo>
                  <a:pt x="0" y="117"/>
                  <a:pt x="3" y="127"/>
                  <a:pt x="10" y="137"/>
                </a:cubicBezTo>
                <a:cubicBezTo>
                  <a:pt x="11" y="144"/>
                  <a:pt x="9" y="152"/>
                  <a:pt x="13" y="158"/>
                </a:cubicBezTo>
                <a:cubicBezTo>
                  <a:pt x="26" y="176"/>
                  <a:pt x="33" y="147"/>
                  <a:pt x="25" y="170"/>
                </a:cubicBezTo>
                <a:cubicBezTo>
                  <a:pt x="26" y="174"/>
                  <a:pt x="25" y="179"/>
                  <a:pt x="28" y="182"/>
                </a:cubicBezTo>
                <a:cubicBezTo>
                  <a:pt x="30" y="184"/>
                  <a:pt x="35" y="183"/>
                  <a:pt x="37" y="185"/>
                </a:cubicBezTo>
                <a:cubicBezTo>
                  <a:pt x="53" y="206"/>
                  <a:pt x="16" y="194"/>
                  <a:pt x="61" y="200"/>
                </a:cubicBezTo>
                <a:cubicBezTo>
                  <a:pt x="62" y="203"/>
                  <a:pt x="62" y="207"/>
                  <a:pt x="64" y="209"/>
                </a:cubicBezTo>
                <a:cubicBezTo>
                  <a:pt x="66" y="211"/>
                  <a:pt x="71" y="209"/>
                  <a:pt x="73" y="212"/>
                </a:cubicBezTo>
                <a:cubicBezTo>
                  <a:pt x="88" y="234"/>
                  <a:pt x="60" y="224"/>
                  <a:pt x="91" y="230"/>
                </a:cubicBezTo>
                <a:cubicBezTo>
                  <a:pt x="99" y="255"/>
                  <a:pt x="112" y="251"/>
                  <a:pt x="139" y="254"/>
                </a:cubicBezTo>
                <a:cubicBezTo>
                  <a:pt x="140" y="267"/>
                  <a:pt x="137" y="281"/>
                  <a:pt x="142" y="293"/>
                </a:cubicBezTo>
                <a:cubicBezTo>
                  <a:pt x="144" y="298"/>
                  <a:pt x="155" y="291"/>
                  <a:pt x="157" y="296"/>
                </a:cubicBezTo>
                <a:cubicBezTo>
                  <a:pt x="163" y="309"/>
                  <a:pt x="149" y="315"/>
                  <a:pt x="142" y="320"/>
                </a:cubicBezTo>
                <a:cubicBezTo>
                  <a:pt x="140" y="317"/>
                  <a:pt x="134" y="314"/>
                  <a:pt x="136" y="311"/>
                </a:cubicBezTo>
                <a:cubicBezTo>
                  <a:pt x="137" y="308"/>
                  <a:pt x="144" y="311"/>
                  <a:pt x="145" y="314"/>
                </a:cubicBezTo>
                <a:cubicBezTo>
                  <a:pt x="158" y="348"/>
                  <a:pt x="135" y="338"/>
                  <a:pt x="160" y="344"/>
                </a:cubicBezTo>
                <a:cubicBezTo>
                  <a:pt x="164" y="405"/>
                  <a:pt x="154" y="391"/>
                  <a:pt x="193" y="404"/>
                </a:cubicBezTo>
                <a:cubicBezTo>
                  <a:pt x="192" y="414"/>
                  <a:pt x="193" y="425"/>
                  <a:pt x="190" y="434"/>
                </a:cubicBezTo>
                <a:cubicBezTo>
                  <a:pt x="189" y="437"/>
                  <a:pt x="183" y="434"/>
                  <a:pt x="181" y="437"/>
                </a:cubicBezTo>
                <a:cubicBezTo>
                  <a:pt x="175" y="445"/>
                  <a:pt x="172" y="464"/>
                  <a:pt x="172" y="464"/>
                </a:cubicBezTo>
                <a:cubicBezTo>
                  <a:pt x="170" y="489"/>
                  <a:pt x="178" y="510"/>
                  <a:pt x="154" y="518"/>
                </a:cubicBezTo>
                <a:cubicBezTo>
                  <a:pt x="144" y="533"/>
                  <a:pt x="143" y="552"/>
                  <a:pt x="127" y="563"/>
                </a:cubicBezTo>
                <a:cubicBezTo>
                  <a:pt x="129" y="566"/>
                  <a:pt x="135" y="569"/>
                  <a:pt x="133" y="572"/>
                </a:cubicBezTo>
                <a:cubicBezTo>
                  <a:pt x="131" y="576"/>
                  <a:pt x="125" y="575"/>
                  <a:pt x="121" y="575"/>
                </a:cubicBezTo>
                <a:cubicBezTo>
                  <a:pt x="118" y="575"/>
                  <a:pt x="127" y="573"/>
                  <a:pt x="130" y="572"/>
                </a:cubicBezTo>
                <a:cubicBezTo>
                  <a:pt x="127" y="571"/>
                  <a:pt x="123" y="567"/>
                  <a:pt x="121" y="569"/>
                </a:cubicBezTo>
                <a:cubicBezTo>
                  <a:pt x="117" y="573"/>
                  <a:pt x="115" y="587"/>
                  <a:pt x="115" y="587"/>
                </a:cubicBezTo>
                <a:cubicBezTo>
                  <a:pt x="110" y="628"/>
                  <a:pt x="120" y="627"/>
                  <a:pt x="82" y="632"/>
                </a:cubicBezTo>
                <a:cubicBezTo>
                  <a:pt x="87" y="671"/>
                  <a:pt x="80" y="652"/>
                  <a:pt x="97" y="641"/>
                </a:cubicBezTo>
                <a:cubicBezTo>
                  <a:pt x="98" y="639"/>
                  <a:pt x="106" y="623"/>
                  <a:pt x="94" y="623"/>
                </a:cubicBezTo>
                <a:cubicBezTo>
                  <a:pt x="85" y="623"/>
                  <a:pt x="85" y="654"/>
                  <a:pt x="82" y="656"/>
                </a:cubicBezTo>
                <a:cubicBezTo>
                  <a:pt x="77" y="660"/>
                  <a:pt x="70" y="658"/>
                  <a:pt x="64" y="659"/>
                </a:cubicBezTo>
                <a:cubicBezTo>
                  <a:pt x="60" y="675"/>
                  <a:pt x="47" y="696"/>
                  <a:pt x="70" y="704"/>
                </a:cubicBezTo>
                <a:cubicBezTo>
                  <a:pt x="79" y="717"/>
                  <a:pt x="84" y="719"/>
                  <a:pt x="100" y="722"/>
                </a:cubicBezTo>
                <a:cubicBezTo>
                  <a:pt x="116" y="746"/>
                  <a:pt x="99" y="739"/>
                  <a:pt x="142" y="743"/>
                </a:cubicBezTo>
                <a:cubicBezTo>
                  <a:pt x="154" y="751"/>
                  <a:pt x="167" y="755"/>
                  <a:pt x="181" y="758"/>
                </a:cubicBezTo>
                <a:cubicBezTo>
                  <a:pt x="188" y="757"/>
                  <a:pt x="195" y="754"/>
                  <a:pt x="202" y="755"/>
                </a:cubicBezTo>
                <a:cubicBezTo>
                  <a:pt x="217" y="757"/>
                  <a:pt x="213" y="777"/>
                  <a:pt x="232" y="782"/>
                </a:cubicBezTo>
                <a:cubicBezTo>
                  <a:pt x="242" y="781"/>
                  <a:pt x="252" y="778"/>
                  <a:pt x="262" y="779"/>
                </a:cubicBezTo>
                <a:cubicBezTo>
                  <a:pt x="282" y="780"/>
                  <a:pt x="296" y="797"/>
                  <a:pt x="316" y="800"/>
                </a:cubicBezTo>
                <a:cubicBezTo>
                  <a:pt x="321" y="831"/>
                  <a:pt x="331" y="830"/>
                  <a:pt x="358" y="839"/>
                </a:cubicBezTo>
                <a:cubicBezTo>
                  <a:pt x="380" y="832"/>
                  <a:pt x="374" y="846"/>
                  <a:pt x="397" y="851"/>
                </a:cubicBezTo>
                <a:cubicBezTo>
                  <a:pt x="404" y="830"/>
                  <a:pt x="399" y="828"/>
                  <a:pt x="409" y="842"/>
                </a:cubicBezTo>
                <a:cubicBezTo>
                  <a:pt x="410" y="839"/>
                  <a:pt x="413" y="836"/>
                  <a:pt x="412" y="833"/>
                </a:cubicBezTo>
                <a:cubicBezTo>
                  <a:pt x="409" y="826"/>
                  <a:pt x="391" y="834"/>
                  <a:pt x="412" y="827"/>
                </a:cubicBezTo>
                <a:cubicBezTo>
                  <a:pt x="434" y="831"/>
                  <a:pt x="437" y="830"/>
                  <a:pt x="445" y="851"/>
                </a:cubicBezTo>
                <a:cubicBezTo>
                  <a:pt x="443" y="857"/>
                  <a:pt x="443" y="864"/>
                  <a:pt x="439" y="869"/>
                </a:cubicBezTo>
                <a:cubicBezTo>
                  <a:pt x="437" y="872"/>
                  <a:pt x="431" y="869"/>
                  <a:pt x="430" y="872"/>
                </a:cubicBezTo>
                <a:cubicBezTo>
                  <a:pt x="429" y="875"/>
                  <a:pt x="436" y="885"/>
                  <a:pt x="436" y="881"/>
                </a:cubicBezTo>
                <a:cubicBezTo>
                  <a:pt x="436" y="875"/>
                  <a:pt x="430" y="863"/>
                  <a:pt x="430" y="863"/>
                </a:cubicBezTo>
                <a:cubicBezTo>
                  <a:pt x="433" y="853"/>
                  <a:pt x="445" y="833"/>
                  <a:pt x="454" y="827"/>
                </a:cubicBezTo>
                <a:cubicBezTo>
                  <a:pt x="455" y="815"/>
                  <a:pt x="449" y="800"/>
                  <a:pt x="457" y="791"/>
                </a:cubicBezTo>
                <a:cubicBezTo>
                  <a:pt x="468" y="779"/>
                  <a:pt x="508" y="794"/>
                  <a:pt x="481" y="785"/>
                </a:cubicBezTo>
                <a:cubicBezTo>
                  <a:pt x="478" y="786"/>
                  <a:pt x="474" y="790"/>
                  <a:pt x="472" y="788"/>
                </a:cubicBezTo>
                <a:cubicBezTo>
                  <a:pt x="470" y="786"/>
                  <a:pt x="472" y="781"/>
                  <a:pt x="475" y="779"/>
                </a:cubicBezTo>
                <a:cubicBezTo>
                  <a:pt x="485" y="772"/>
                  <a:pt x="500" y="771"/>
                  <a:pt x="511" y="764"/>
                </a:cubicBezTo>
                <a:cubicBezTo>
                  <a:pt x="516" y="748"/>
                  <a:pt x="555" y="760"/>
                  <a:pt x="568" y="761"/>
                </a:cubicBezTo>
                <a:cubicBezTo>
                  <a:pt x="587" y="773"/>
                  <a:pt x="568" y="789"/>
                  <a:pt x="589" y="782"/>
                </a:cubicBezTo>
                <a:cubicBezTo>
                  <a:pt x="602" y="786"/>
                  <a:pt x="606" y="778"/>
                  <a:pt x="592" y="773"/>
                </a:cubicBezTo>
                <a:cubicBezTo>
                  <a:pt x="577" y="743"/>
                  <a:pt x="592" y="770"/>
                  <a:pt x="589" y="773"/>
                </a:cubicBezTo>
                <a:cubicBezTo>
                  <a:pt x="586" y="776"/>
                  <a:pt x="583" y="769"/>
                  <a:pt x="580" y="767"/>
                </a:cubicBezTo>
                <a:cubicBezTo>
                  <a:pt x="578" y="770"/>
                  <a:pt x="578" y="776"/>
                  <a:pt x="574" y="776"/>
                </a:cubicBezTo>
                <a:cubicBezTo>
                  <a:pt x="568" y="777"/>
                  <a:pt x="556" y="770"/>
                  <a:pt x="556" y="770"/>
                </a:cubicBezTo>
                <a:cubicBezTo>
                  <a:pt x="583" y="761"/>
                  <a:pt x="585" y="775"/>
                  <a:pt x="592" y="797"/>
                </a:cubicBezTo>
                <a:cubicBezTo>
                  <a:pt x="593" y="799"/>
                  <a:pt x="599" y="817"/>
                  <a:pt x="598" y="818"/>
                </a:cubicBezTo>
                <a:cubicBezTo>
                  <a:pt x="595" y="821"/>
                  <a:pt x="592" y="808"/>
                  <a:pt x="589" y="800"/>
                </a:cubicBezTo>
                <a:cubicBezTo>
                  <a:pt x="590" y="793"/>
                  <a:pt x="587" y="784"/>
                  <a:pt x="592" y="779"/>
                </a:cubicBezTo>
                <a:cubicBezTo>
                  <a:pt x="602" y="769"/>
                  <a:pt x="611" y="793"/>
                  <a:pt x="619" y="794"/>
                </a:cubicBezTo>
                <a:cubicBezTo>
                  <a:pt x="640" y="796"/>
                  <a:pt x="661" y="796"/>
                  <a:pt x="682" y="797"/>
                </a:cubicBezTo>
                <a:cubicBezTo>
                  <a:pt x="691" y="843"/>
                  <a:pt x="735" y="817"/>
                  <a:pt x="784" y="815"/>
                </a:cubicBezTo>
                <a:cubicBezTo>
                  <a:pt x="810" y="806"/>
                  <a:pt x="799" y="790"/>
                  <a:pt x="820" y="779"/>
                </a:cubicBezTo>
                <a:cubicBezTo>
                  <a:pt x="825" y="776"/>
                  <a:pt x="836" y="774"/>
                  <a:pt x="841" y="773"/>
                </a:cubicBezTo>
                <a:cubicBezTo>
                  <a:pt x="847" y="771"/>
                  <a:pt x="859" y="767"/>
                  <a:pt x="859" y="767"/>
                </a:cubicBezTo>
                <a:cubicBezTo>
                  <a:pt x="879" y="737"/>
                  <a:pt x="872" y="726"/>
                  <a:pt x="841" y="722"/>
                </a:cubicBezTo>
                <a:cubicBezTo>
                  <a:pt x="833" y="714"/>
                  <a:pt x="820" y="695"/>
                  <a:pt x="820" y="695"/>
                </a:cubicBezTo>
                <a:cubicBezTo>
                  <a:pt x="825" y="658"/>
                  <a:pt x="834" y="681"/>
                  <a:pt x="829" y="644"/>
                </a:cubicBezTo>
                <a:cubicBezTo>
                  <a:pt x="834" y="643"/>
                  <a:pt x="842" y="646"/>
                  <a:pt x="844" y="641"/>
                </a:cubicBezTo>
                <a:cubicBezTo>
                  <a:pt x="847" y="633"/>
                  <a:pt x="843" y="623"/>
                  <a:pt x="841" y="614"/>
                </a:cubicBezTo>
                <a:cubicBezTo>
                  <a:pt x="840" y="608"/>
                  <a:pt x="835" y="596"/>
                  <a:pt x="835" y="596"/>
                </a:cubicBezTo>
                <a:cubicBezTo>
                  <a:pt x="839" y="585"/>
                  <a:pt x="846" y="582"/>
                  <a:pt x="853" y="572"/>
                </a:cubicBezTo>
                <a:cubicBezTo>
                  <a:pt x="852" y="561"/>
                  <a:pt x="855" y="549"/>
                  <a:pt x="850" y="539"/>
                </a:cubicBezTo>
                <a:cubicBezTo>
                  <a:pt x="847" y="533"/>
                  <a:pt x="832" y="533"/>
                  <a:pt x="832" y="533"/>
                </a:cubicBezTo>
                <a:cubicBezTo>
                  <a:pt x="752" y="539"/>
                  <a:pt x="819" y="533"/>
                  <a:pt x="775" y="548"/>
                </a:cubicBezTo>
                <a:cubicBezTo>
                  <a:pt x="767" y="536"/>
                  <a:pt x="762" y="533"/>
                  <a:pt x="775" y="524"/>
                </a:cubicBezTo>
                <a:cubicBezTo>
                  <a:pt x="779" y="518"/>
                  <a:pt x="779" y="511"/>
                  <a:pt x="784" y="506"/>
                </a:cubicBezTo>
                <a:cubicBezTo>
                  <a:pt x="790" y="500"/>
                  <a:pt x="810" y="491"/>
                  <a:pt x="820" y="488"/>
                </a:cubicBezTo>
                <a:cubicBezTo>
                  <a:pt x="828" y="465"/>
                  <a:pt x="852" y="458"/>
                  <a:pt x="874" y="455"/>
                </a:cubicBezTo>
                <a:cubicBezTo>
                  <a:pt x="878" y="443"/>
                  <a:pt x="884" y="440"/>
                  <a:pt x="880" y="428"/>
                </a:cubicBezTo>
                <a:cubicBezTo>
                  <a:pt x="943" y="423"/>
                  <a:pt x="898" y="427"/>
                  <a:pt x="928" y="407"/>
                </a:cubicBezTo>
                <a:cubicBezTo>
                  <a:pt x="932" y="395"/>
                  <a:pt x="939" y="382"/>
                  <a:pt x="946" y="371"/>
                </a:cubicBezTo>
                <a:cubicBezTo>
                  <a:pt x="947" y="357"/>
                  <a:pt x="946" y="343"/>
                  <a:pt x="949" y="329"/>
                </a:cubicBezTo>
                <a:cubicBezTo>
                  <a:pt x="951" y="319"/>
                  <a:pt x="976" y="317"/>
                  <a:pt x="976" y="317"/>
                </a:cubicBezTo>
                <a:cubicBezTo>
                  <a:pt x="993" y="292"/>
                  <a:pt x="996" y="282"/>
                  <a:pt x="961" y="275"/>
                </a:cubicBezTo>
                <a:cubicBezTo>
                  <a:pt x="952" y="266"/>
                  <a:pt x="912" y="247"/>
                  <a:pt x="898" y="242"/>
                </a:cubicBezTo>
                <a:cubicBezTo>
                  <a:pt x="894" y="236"/>
                  <a:pt x="893" y="226"/>
                  <a:pt x="886" y="224"/>
                </a:cubicBezTo>
                <a:cubicBezTo>
                  <a:pt x="858" y="215"/>
                  <a:pt x="830" y="209"/>
                  <a:pt x="802" y="200"/>
                </a:cubicBezTo>
                <a:cubicBezTo>
                  <a:pt x="797" y="192"/>
                  <a:pt x="795" y="188"/>
                  <a:pt x="787" y="182"/>
                </a:cubicBezTo>
                <a:cubicBezTo>
                  <a:pt x="781" y="178"/>
                  <a:pt x="769" y="170"/>
                  <a:pt x="769" y="170"/>
                </a:cubicBezTo>
                <a:cubicBezTo>
                  <a:pt x="758" y="138"/>
                  <a:pt x="765" y="141"/>
                  <a:pt x="727" y="137"/>
                </a:cubicBezTo>
                <a:cubicBezTo>
                  <a:pt x="723" y="123"/>
                  <a:pt x="720" y="110"/>
                  <a:pt x="712" y="98"/>
                </a:cubicBezTo>
                <a:cubicBezTo>
                  <a:pt x="706" y="100"/>
                  <a:pt x="699" y="111"/>
                  <a:pt x="694" y="107"/>
                </a:cubicBezTo>
                <a:cubicBezTo>
                  <a:pt x="689" y="103"/>
                  <a:pt x="693" y="93"/>
                  <a:pt x="688" y="89"/>
                </a:cubicBezTo>
                <a:cubicBezTo>
                  <a:pt x="682" y="85"/>
                  <a:pt x="676" y="81"/>
                  <a:pt x="670" y="77"/>
                </a:cubicBezTo>
                <a:cubicBezTo>
                  <a:pt x="667" y="75"/>
                  <a:pt x="661" y="71"/>
                  <a:pt x="661" y="71"/>
                </a:cubicBezTo>
                <a:cubicBezTo>
                  <a:pt x="659" y="65"/>
                  <a:pt x="660" y="57"/>
                  <a:pt x="655" y="53"/>
                </a:cubicBezTo>
                <a:cubicBezTo>
                  <a:pt x="649" y="49"/>
                  <a:pt x="637" y="41"/>
                  <a:pt x="637" y="41"/>
                </a:cubicBezTo>
                <a:cubicBezTo>
                  <a:pt x="632" y="27"/>
                  <a:pt x="630" y="17"/>
                  <a:pt x="622" y="5"/>
                </a:cubicBezTo>
                <a:cubicBezTo>
                  <a:pt x="610" y="6"/>
                  <a:pt x="598" y="4"/>
                  <a:pt x="586" y="8"/>
                </a:cubicBezTo>
                <a:cubicBezTo>
                  <a:pt x="583" y="9"/>
                  <a:pt x="583" y="17"/>
                  <a:pt x="583" y="17"/>
                </a:cubicBezTo>
              </a:path>
            </a:pathLst>
          </a:custGeom>
          <a:noFill/>
          <a:ln w="25400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4E3E4B7-C137-F17D-CC50-3DC56DD9924F}"/>
              </a:ext>
            </a:extLst>
          </p:cNvPr>
          <p:cNvSpPr/>
          <p:nvPr/>
        </p:nvSpPr>
        <p:spPr>
          <a:xfrm>
            <a:off x="-280508" y="0"/>
            <a:ext cx="2868964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Arial" panose="020B0604020202020204" pitchFamily="34" charset="0"/>
              </a:rPr>
              <a:t>2.Pháp</a:t>
            </a:r>
            <a:endParaRPr lang="en-SG" sz="6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8658227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152400" y="1524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4861059" y="1539446"/>
            <a:ext cx="1934990" cy="1585869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altLang="en-US" sz="33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Khí</a:t>
            </a:r>
            <a:r>
              <a:rPr lang="en-US" altLang="en-US" sz="33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hậu</a:t>
            </a:r>
            <a:r>
              <a:rPr lang="en-US" altLang="en-US" sz="33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</a:t>
            </a:r>
            <a:r>
              <a:rPr lang="en-US" altLang="en-US" sz="33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hòa</a:t>
            </a:r>
            <a:endParaRPr lang="en-US" altLang="en-US" sz="28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algn="ctr"/>
            <a:endParaRPr lang="en-US" dirty="0"/>
          </a:p>
        </p:txBody>
      </p:sp>
      <p:sp>
        <p:nvSpPr>
          <p:cNvPr id="14" name="Rounded Rectangle 13"/>
          <p:cNvSpPr/>
          <p:nvPr/>
        </p:nvSpPr>
        <p:spPr>
          <a:xfrm>
            <a:off x="2499042" y="1160434"/>
            <a:ext cx="1859044" cy="1508269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altLang="en-US" sz="30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Nằm</a:t>
            </a:r>
            <a:r>
              <a:rPr lang="en-US" altLang="en-US" sz="3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Tây</a:t>
            </a:r>
            <a:r>
              <a:rPr lang="en-US" altLang="en-US" sz="3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Âu</a:t>
            </a:r>
            <a:endParaRPr lang="en-US" altLang="en-US" sz="3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  <p:sp>
        <p:nvSpPr>
          <p:cNvPr id="15" name="Rounded Rectangle 14"/>
          <p:cNvSpPr/>
          <p:nvPr/>
        </p:nvSpPr>
        <p:spPr>
          <a:xfrm>
            <a:off x="7388678" y="1741431"/>
            <a:ext cx="1910842" cy="1585869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altLang="en-US" sz="30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Cây</a:t>
            </a:r>
            <a:r>
              <a:rPr lang="en-US" altLang="en-US" sz="3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cối</a:t>
            </a:r>
            <a:r>
              <a:rPr lang="en-US" altLang="en-US" sz="3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xanh</a:t>
            </a:r>
            <a:r>
              <a:rPr lang="en-US" altLang="en-US" sz="3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tốt</a:t>
            </a:r>
            <a:endParaRPr lang="en-US" altLang="en-US" sz="3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  <p:sp>
        <p:nvSpPr>
          <p:cNvPr id="16" name="Rounded Rectangle 15"/>
          <p:cNvSpPr/>
          <p:nvPr/>
        </p:nvSpPr>
        <p:spPr>
          <a:xfrm>
            <a:off x="9843916" y="2437084"/>
            <a:ext cx="2348084" cy="1585869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altLang="en-US" sz="30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Nông</a:t>
            </a:r>
            <a:r>
              <a:rPr lang="en-US" altLang="en-US" sz="3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nghiệp</a:t>
            </a:r>
            <a:r>
              <a:rPr lang="en-US" altLang="en-US" sz="3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altLang="en-US" sz="3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endParaRPr lang="en-US" altLang="en-US" sz="3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  <p:pic>
        <p:nvPicPr>
          <p:cNvPr id="17" name="Picture 6" descr="1-5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2565" y="4393836"/>
            <a:ext cx="2741510" cy="2505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ight Arrow 17"/>
          <p:cNvSpPr/>
          <p:nvPr/>
        </p:nvSpPr>
        <p:spPr>
          <a:xfrm>
            <a:off x="1920055" y="1601060"/>
            <a:ext cx="515801" cy="313508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ight Arrow 18"/>
          <p:cNvSpPr/>
          <p:nvPr/>
        </p:nvSpPr>
        <p:spPr>
          <a:xfrm>
            <a:off x="4377189" y="2029141"/>
            <a:ext cx="483870" cy="287383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ight Arrow 19"/>
          <p:cNvSpPr/>
          <p:nvPr/>
        </p:nvSpPr>
        <p:spPr>
          <a:xfrm>
            <a:off x="6856575" y="2448830"/>
            <a:ext cx="483870" cy="287383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ight Arrow 20"/>
          <p:cNvSpPr/>
          <p:nvPr/>
        </p:nvSpPr>
        <p:spPr>
          <a:xfrm>
            <a:off x="9336543" y="2736213"/>
            <a:ext cx="483870" cy="287383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6" descr="1-3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6543" y="4024270"/>
            <a:ext cx="3007857" cy="2833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ounded Rectangle 13">
            <a:extLst>
              <a:ext uri="{FF2B5EF4-FFF2-40B4-BE49-F238E27FC236}">
                <a16:creationId xmlns:a16="http://schemas.microsoft.com/office/drawing/2014/main" id="{5111C70F-0B4E-A706-D3A8-24186CE731B8}"/>
              </a:ext>
            </a:extLst>
          </p:cNvPr>
          <p:cNvSpPr/>
          <p:nvPr/>
        </p:nvSpPr>
        <p:spPr>
          <a:xfrm>
            <a:off x="22597" y="722570"/>
            <a:ext cx="1859044" cy="1508269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alt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endParaRPr lang="en-US" altLang="en-US" sz="3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0353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8" grpId="0" animBg="1"/>
      <p:bldP spid="19" grpId="0" animBg="1"/>
      <p:bldP spid="20" grpId="0" animBg="1"/>
      <p:bldP spid="21" grpId="0" animBg="1"/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1-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75113">
            <a:off x="-488825" y="2573084"/>
            <a:ext cx="4623636" cy="3460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1-3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3006" y="2390503"/>
            <a:ext cx="2838994" cy="3853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 descr="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0722" y="0"/>
            <a:ext cx="7887909" cy="648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A63D6D64-3E4E-DC64-5D9A-DDB228990781}"/>
              </a:ext>
            </a:extLst>
          </p:cNvPr>
          <p:cNvSpPr/>
          <p:nvPr/>
        </p:nvSpPr>
        <p:spPr>
          <a:xfrm>
            <a:off x="2641600" y="2264001"/>
            <a:ext cx="5892800" cy="2714399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</a:p>
          <a:p>
            <a:pPr algn="ctr"/>
            <a:r>
              <a:rPr lang="en-US" sz="4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 ĐÔI</a:t>
            </a:r>
            <a:endParaRPr lang="en-SG" sz="4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62067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ChangeArrowheads="1"/>
          </p:cNvSpPr>
          <p:nvPr/>
        </p:nvSpPr>
        <p:spPr bwMode="auto">
          <a:xfrm>
            <a:off x="1882588" y="-3281082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 Dựa vào hiểu biết của em hoàn thành sơ đồ sau:</a:t>
            </a:r>
            <a:endParaRPr kumimoji="0" lang="en-US" altLang="en-US" sz="1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15"/>
          <p:cNvSpPr>
            <a:spLocks noChangeArrowheads="1"/>
          </p:cNvSpPr>
          <p:nvPr/>
        </p:nvSpPr>
        <p:spPr bwMode="auto">
          <a:xfrm>
            <a:off x="1882588" y="-282388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984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984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984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984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984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984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984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984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984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984500" algn="l"/>
              </a:tabLst>
            </a:pPr>
            <a:endParaRPr kumimoji="0" lang="en-US" altLang="en-US" sz="1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984500" algn="l"/>
              </a:tabLst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984500" algn="l"/>
              </a:tabLst>
            </a:pPr>
            <a:r>
              <a:rPr kumimoji="0" lang="vi-VN" alt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kumimoji="0" lang="en-US" altLang="en-US" sz="1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984500" algn="l"/>
              </a:tabLst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-191069" y="280103"/>
            <a:ext cx="127248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5"/>
                </a:solidFill>
                <a:latin typeface="Times New Roman" panose="02020603050405020304" pitchFamily="18" charset="0"/>
              </a:rPr>
              <a:t>+ </a:t>
            </a:r>
            <a:r>
              <a:rPr lang="en-US" sz="2800" b="1" dirty="0" err="1">
                <a:solidFill>
                  <a:schemeClr val="accent5"/>
                </a:solidFill>
                <a:latin typeface="Times New Roman" panose="02020603050405020304" pitchFamily="18" charset="0"/>
              </a:rPr>
              <a:t>Nêu</a:t>
            </a:r>
            <a:r>
              <a:rPr lang="en-US" sz="2800" b="1" dirty="0">
                <a:solidFill>
                  <a:schemeClr val="accent5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/>
                </a:solidFill>
                <a:latin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chemeClr val="accent5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/>
                </a:solidFill>
                <a:latin typeface="Times New Roman" panose="02020603050405020304" pitchFamily="18" charset="0"/>
              </a:rPr>
              <a:t>sản</a:t>
            </a:r>
            <a:r>
              <a:rPr lang="en-US" sz="2800" b="1" dirty="0">
                <a:solidFill>
                  <a:schemeClr val="accent5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/>
                </a:solidFill>
                <a:latin typeface="Times New Roman" panose="02020603050405020304" pitchFamily="18" charset="0"/>
              </a:rPr>
              <a:t>phẩm</a:t>
            </a:r>
            <a:r>
              <a:rPr lang="en-US" sz="2800" b="1" dirty="0">
                <a:solidFill>
                  <a:schemeClr val="accent5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/>
                </a:solidFill>
                <a:latin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accent5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/>
                </a:solidFill>
                <a:latin typeface="Times New Roman" panose="02020603050405020304" pitchFamily="18" charset="0"/>
              </a:rPr>
              <a:t>ngành</a:t>
            </a:r>
            <a:r>
              <a:rPr lang="en-US" sz="2800" b="1" dirty="0">
                <a:solidFill>
                  <a:schemeClr val="accent5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/>
                </a:solidFill>
                <a:latin typeface="Times New Roman" panose="02020603050405020304" pitchFamily="18" charset="0"/>
              </a:rPr>
              <a:t>công</a:t>
            </a:r>
            <a:r>
              <a:rPr lang="en-US" sz="2800" b="1" dirty="0">
                <a:solidFill>
                  <a:schemeClr val="accent5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/>
                </a:solidFill>
                <a:latin typeface="Times New Roman" panose="02020603050405020304" pitchFamily="18" charset="0"/>
              </a:rPr>
              <a:t>nghiệp</a:t>
            </a:r>
            <a:r>
              <a:rPr lang="en-US" sz="2800" b="1" dirty="0">
                <a:solidFill>
                  <a:schemeClr val="accent5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/>
                </a:solidFill>
                <a:latin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chemeClr val="accent5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/>
                </a:solidFill>
                <a:latin typeface="Times New Roman" panose="02020603050405020304" pitchFamily="18" charset="0"/>
              </a:rPr>
              <a:t>nông</a:t>
            </a:r>
            <a:r>
              <a:rPr lang="en-US" sz="2800" b="1" dirty="0">
                <a:solidFill>
                  <a:schemeClr val="accent5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/>
                </a:solidFill>
                <a:latin typeface="Times New Roman" panose="02020603050405020304" pitchFamily="18" charset="0"/>
              </a:rPr>
              <a:t>nghiệp</a:t>
            </a:r>
            <a:r>
              <a:rPr lang="en-US" sz="2800" b="1" dirty="0">
                <a:solidFill>
                  <a:schemeClr val="accent5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/>
                </a:solidFill>
                <a:latin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accent5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/>
                </a:solidFill>
                <a:latin typeface="Times New Roman" panose="02020603050405020304" pitchFamily="18" charset="0"/>
              </a:rPr>
              <a:t>nước</a:t>
            </a:r>
            <a:r>
              <a:rPr lang="en-US" sz="2800" b="1" dirty="0">
                <a:solidFill>
                  <a:schemeClr val="accent5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/>
                </a:solidFill>
                <a:latin typeface="Times New Roman" panose="02020603050405020304" pitchFamily="18" charset="0"/>
              </a:rPr>
              <a:t>Pháp</a:t>
            </a:r>
            <a:r>
              <a:rPr lang="en-US" sz="2800" b="1" dirty="0">
                <a:solidFill>
                  <a:schemeClr val="accent5"/>
                </a:solidFill>
                <a:latin typeface="Times New Roman" panose="02020603050405020304" pitchFamily="18" charset="0"/>
              </a:rPr>
              <a:t>?</a:t>
            </a:r>
            <a:endParaRPr lang="en-US" sz="3600" b="1" dirty="0">
              <a:solidFill>
                <a:schemeClr val="accent5"/>
              </a:solidFill>
            </a:endParaRPr>
          </a:p>
        </p:txBody>
      </p:sp>
      <p:pic>
        <p:nvPicPr>
          <p:cNvPr id="16" name="Picture 6" descr="1-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773" y="4395420"/>
            <a:ext cx="2840467" cy="2117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-230317" y="1731222"/>
            <a:ext cx="3186216" cy="2222613"/>
            <a:chOff x="-659701" y="-435342"/>
            <a:chExt cx="1491694" cy="866220"/>
          </a:xfrm>
        </p:grpSpPr>
        <p:cxnSp>
          <p:nvCxnSpPr>
            <p:cNvPr id="17" name="Straight Arrow Connector 16"/>
            <p:cNvCxnSpPr>
              <a:cxnSpLocks/>
            </p:cNvCxnSpPr>
            <p:nvPr/>
          </p:nvCxnSpPr>
          <p:spPr>
            <a:xfrm flipV="1">
              <a:off x="501972" y="-435342"/>
              <a:ext cx="330021" cy="452907"/>
            </a:xfrm>
            <a:prstGeom prst="straightConnector1">
              <a:avLst/>
            </a:prstGeom>
            <a:ln w="952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cxnSpLocks/>
              <a:stCxn id="20" idx="6"/>
            </p:cNvCxnSpPr>
            <p:nvPr/>
          </p:nvCxnSpPr>
          <p:spPr>
            <a:xfrm>
              <a:off x="501972" y="118661"/>
              <a:ext cx="330021" cy="311562"/>
            </a:xfrm>
            <a:prstGeom prst="straightConnector1">
              <a:avLst/>
            </a:prstGeom>
            <a:ln w="952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20" name="Oval 19"/>
            <p:cNvSpPr/>
            <p:nvPr/>
          </p:nvSpPr>
          <p:spPr>
            <a:xfrm>
              <a:off x="-659701" y="-193556"/>
              <a:ext cx="1161673" cy="62443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vi-VN" sz="36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Pháp</a:t>
              </a:r>
              <a:endParaRPr lang="en-US" sz="36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A9A071A7-4A79-0AFF-3440-2244130A8CD7}"/>
              </a:ext>
            </a:extLst>
          </p:cNvPr>
          <p:cNvSpPr/>
          <p:nvPr/>
        </p:nvSpPr>
        <p:spPr>
          <a:xfrm>
            <a:off x="3004240" y="1399702"/>
            <a:ext cx="3676752" cy="97400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nghiệp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endParaRPr lang="en-US" sz="2800" dirty="0">
              <a:solidFill>
                <a:srgbClr val="FF000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49FAA09-C493-0BB2-3286-1FD2F93CA1D3}"/>
              </a:ext>
            </a:extLst>
          </p:cNvPr>
          <p:cNvSpPr txBox="1"/>
          <p:nvPr/>
        </p:nvSpPr>
        <p:spPr>
          <a:xfrm>
            <a:off x="6680992" y="1285526"/>
            <a:ext cx="512772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móc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vải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dược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….</a:t>
            </a:r>
            <a:endParaRPr lang="en-SG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DF5A352-B823-8839-2D7C-CBD5496B5632}"/>
              </a:ext>
            </a:extLst>
          </p:cNvPr>
          <p:cNvSpPr txBox="1"/>
          <p:nvPr/>
        </p:nvSpPr>
        <p:spPr>
          <a:xfrm>
            <a:off x="6597189" y="3507312"/>
            <a:ext cx="52953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khoai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nho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bò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thịt,sữa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….</a:t>
            </a:r>
            <a:endParaRPr lang="en-SG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425B43F6-4781-E228-DD3A-3667B5BC5EB8}"/>
              </a:ext>
            </a:extLst>
          </p:cNvPr>
          <p:cNvSpPr/>
          <p:nvPr/>
        </p:nvSpPr>
        <p:spPr>
          <a:xfrm>
            <a:off x="3004240" y="3356606"/>
            <a:ext cx="3676752" cy="97400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nông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nghiệp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endParaRPr lang="en-US" sz="2800" dirty="0">
              <a:solidFill>
                <a:srgbClr val="FF000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22200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5" grpId="0" animBg="1"/>
      <p:bldP spid="26" grpId="0"/>
      <p:bldP spid="41" grpId="0"/>
      <p:bldP spid="4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VIETRAVEL">
            <a:extLst>
              <a:ext uri="{FF2B5EF4-FFF2-40B4-BE49-F238E27FC236}">
                <a16:creationId xmlns:a16="http://schemas.microsoft.com/office/drawing/2014/main" id="{BA87B1CF-DCF5-8927-9134-54CBFBEC19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363" y="1321361"/>
            <a:ext cx="11723428" cy="5415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4502143-F55C-9BFF-6F68-C7E0568BAFFB}"/>
              </a:ext>
            </a:extLst>
          </p:cNvPr>
          <p:cNvSpPr txBox="1"/>
          <p:nvPr/>
        </p:nvSpPr>
        <p:spPr>
          <a:xfrm>
            <a:off x="218363" y="244424"/>
            <a:ext cx="117234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nho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rượu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vang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nho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rượu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SG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5777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Tm="3000">
        <p14:pan dir="u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6C64C83-B054-7C80-F206-D639496FA37C}"/>
              </a:ext>
            </a:extLst>
          </p:cNvPr>
          <p:cNvSpPr/>
          <p:nvPr/>
        </p:nvSpPr>
        <p:spPr>
          <a:xfrm>
            <a:off x="0" y="329171"/>
            <a:ext cx="5800299" cy="450167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 MÁY SẢN XUẤT Ô TÔ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DFDE4E2-8635-FC8D-B453-C6AA7B1209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124" y="893723"/>
            <a:ext cx="5800299" cy="580732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87DE7BB-FEDB-80D9-46D5-6CD3158621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893723"/>
            <a:ext cx="5904129" cy="5807328"/>
          </a:xfrm>
          <a:prstGeom prst="rect">
            <a:avLst/>
          </a:prstGeom>
        </p:spPr>
      </p:pic>
      <p:sp>
        <p:nvSpPr>
          <p:cNvPr id="5" name="TextBox 7">
            <a:extLst>
              <a:ext uri="{FF2B5EF4-FFF2-40B4-BE49-F238E27FC236}">
                <a16:creationId xmlns:a16="http://schemas.microsoft.com/office/drawing/2014/main" id="{1B4B305E-E3F2-46A7-549D-4324D17F9F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95281" y="256118"/>
            <a:ext cx="580484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2800" dirty="0">
                <a:latin typeface="Times New Roman" pitchFamily="18" charset="0"/>
              </a:rPr>
              <a:t>NHÀ MÁY SẢN XUẤT MÁY BAY</a:t>
            </a:r>
          </a:p>
        </p:txBody>
      </p:sp>
    </p:spTree>
    <p:extLst>
      <p:ext uri="{BB962C8B-B14F-4D97-AF65-F5344CB8AC3E}">
        <p14:creationId xmlns:p14="http://schemas.microsoft.com/office/powerpoint/2010/main" val="6963328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1182509797_466cf43f64d3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364" y="696036"/>
            <a:ext cx="5732060" cy="6040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7"/>
          <p:cNvSpPr txBox="1">
            <a:spLocks noChangeArrowheads="1"/>
          </p:cNvSpPr>
          <p:nvPr/>
        </p:nvSpPr>
        <p:spPr bwMode="auto">
          <a:xfrm>
            <a:off x="369855" y="91168"/>
            <a:ext cx="5257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2800" dirty="0">
                <a:latin typeface="Times New Roman" pitchFamily="18" charset="0"/>
              </a:rPr>
              <a:t>THÁP EIFEL</a:t>
            </a:r>
          </a:p>
        </p:txBody>
      </p:sp>
      <p:pic>
        <p:nvPicPr>
          <p:cNvPr id="3" name="Picture 4" descr="PHÔ CỖ 3">
            <a:extLst>
              <a:ext uri="{FF2B5EF4-FFF2-40B4-BE49-F238E27FC236}">
                <a16:creationId xmlns:a16="http://schemas.microsoft.com/office/drawing/2014/main" id="{70F8024E-8636-2777-CD50-47937479BF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696036"/>
            <a:ext cx="5877636" cy="6040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5">
            <a:extLst>
              <a:ext uri="{FF2B5EF4-FFF2-40B4-BE49-F238E27FC236}">
                <a16:creationId xmlns:a16="http://schemas.microsoft.com/office/drawing/2014/main" id="{E07850C4-B588-CB43-AF53-1106F73A4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50424" y="86802"/>
            <a:ext cx="587763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2800" dirty="0">
                <a:latin typeface="Times New Roman" pitchFamily="18" charset="0"/>
              </a:rPr>
              <a:t>PHỐ CỔ Ở THỦ ĐÔ PARI</a:t>
            </a:r>
          </a:p>
        </p:txBody>
      </p:sp>
    </p:spTree>
    <p:extLst>
      <p:ext uri="{BB962C8B-B14F-4D97-AF65-F5344CB8AC3E}">
        <p14:creationId xmlns:p14="http://schemas.microsoft.com/office/powerpoint/2010/main" val="3107432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Picture 4" descr="1-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681" y="4069532"/>
            <a:ext cx="12221234" cy="2788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1" name="Picture 7" descr="1-2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2021" y="2126681"/>
            <a:ext cx="4872639" cy="3529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9" name="Picture 5" descr="1-4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8400" y="3605494"/>
            <a:ext cx="3776553" cy="3410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0" name="Picture 6" descr="1-4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0786">
            <a:off x="616458" y="-797556"/>
            <a:ext cx="8656931" cy="7186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56688" y="1874833"/>
            <a:ext cx="563141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 Pháp nằm ở Tây Âu, là nước phát triển công nghiệp, nông nghiệp và dịch vụ.</a:t>
            </a:r>
            <a:endParaRPr lang="en-US" sz="45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72933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750"/>
                            </p:stCondLst>
                            <p:childTnLst>
                              <p:par>
                                <p:cTn id="18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47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7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nhà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8327378" y="1458711"/>
            <a:ext cx="3914586" cy="52186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332173" y="5374297"/>
            <a:ext cx="1687688" cy="1197081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8" name="15"/>
          <p:cNvSpPr/>
          <p:nvPr/>
        </p:nvSpPr>
        <p:spPr>
          <a:xfrm>
            <a:off x="2091361" y="339052"/>
            <a:ext cx="6380942" cy="1573181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KHỞI ĐỘNG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SimSun" panose="02010600030101010101" pitchFamily="2" charset="-122"/>
              <a:cs typeface="Times New Roman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ACE961F-136B-D5EA-5848-03B656C1270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4754" y="1381590"/>
            <a:ext cx="9203961" cy="29805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478483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C 0.06368 0.00811 0.13151 0.06598 0.19115 0.06713 C 0.25066 0.06852 0.30026 0.00834 0.35638 0.00672 C 0.41237 0.00533 0.48763 0.06412 0.52735 0.05811 C 0.59141 0.04954 0.64987 0.00811 0.7142 -3.33333E-6 " pathEditMode="relative" rAng="0" ptsTypes="AAAAA">
                                      <p:cBhvr>
                                        <p:cTn id="8" dur="1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703" y="3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8" name="Round Diagonal Corner Rectangle 7"/>
          <p:cNvSpPr/>
          <p:nvPr/>
        </p:nvSpPr>
        <p:spPr>
          <a:xfrm>
            <a:off x="260673" y="-119194"/>
            <a:ext cx="11084656" cy="6345823"/>
          </a:xfrm>
          <a:prstGeom prst="round2DiagRect">
            <a:avLst/>
          </a:prstGeom>
          <a:solidFill>
            <a:schemeClr val="bg1">
              <a:alpha val="85000"/>
            </a:schemeClr>
          </a:solidFill>
          <a:ln w="76200">
            <a:solidFill>
              <a:srgbClr val="FFC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nhím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vượt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 con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ngôi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ứng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chướng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loại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bỏ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chướng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6" name="nhà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10017531" y="3676094"/>
            <a:ext cx="2388748" cy="3184493"/>
          </a:xfrm>
          <a:prstGeom prst="rect">
            <a:avLst/>
          </a:prstGeom>
        </p:spPr>
      </p:pic>
      <p:pic>
        <p:nvPicPr>
          <p:cNvPr id="9" name="Nhí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332173" y="5374297"/>
            <a:ext cx="1687688" cy="1197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8157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0.01806 C 0.07266 0.02385 0.15013 0.06621 0.21823 0.06713 C 0.2862 0.06806 0.34284 0.02408 0.40691 0.02292 C 0.47084 0.02176 0.55678 0.06482 0.60209 0.06042 C 0.67526 0.05417 0.74193 0.02385 0.8155 0.01806 " pathEditMode="relative" rAng="0" ptsTypes="AAAAA">
                                      <p:cBhvr>
                                        <p:cTn id="13" dur="1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68" y="2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Địa lí lớp 5 Bài 20: Châu Âu (ảnh 1)">
            <a:extLst>
              <a:ext uri="{FF2B5EF4-FFF2-40B4-BE49-F238E27FC236}">
                <a16:creationId xmlns:a16="http://schemas.microsoft.com/office/drawing/2014/main" id="{C450D156-C605-D778-3C15-6F1989A80AE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SG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C01D22-2423-3609-5303-9048FF7CDD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84" t="725" r="9573" b="-311"/>
          <a:stretch/>
        </p:blipFill>
        <p:spPr>
          <a:xfrm>
            <a:off x="-3" y="-1"/>
            <a:ext cx="12192002" cy="6719455"/>
          </a:xfrm>
          <a:prstGeom prst="rect">
            <a:avLst/>
          </a:prstGeom>
        </p:spPr>
      </p:pic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16D7978C-5FBD-7E45-89DA-82180266F73D}"/>
              </a:ext>
            </a:extLst>
          </p:cNvPr>
          <p:cNvSpPr/>
          <p:nvPr/>
        </p:nvSpPr>
        <p:spPr>
          <a:xfrm>
            <a:off x="-3" y="-1"/>
            <a:ext cx="3519057" cy="1510145"/>
          </a:xfrm>
          <a:prstGeom prst="wedgeEllipseCallou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vị trí, giới hạn của Châu Âu?</a:t>
            </a:r>
            <a:endParaRPr lang="en-SG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58181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ageCurlDouble"/>
        <p:sndAc>
          <p:endSnd/>
        </p:sndAc>
      </p:transition>
    </mc:Choice>
    <mc:Fallback xmlns="">
      <p:transition spd="slow" advTm="0">
        <p:fade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1">
            <a:hlinkClick r:id="rId5" action="ppaction://hlinksldjump"/>
          </p:cNvPr>
          <p:cNvSpPr/>
          <p:nvPr/>
        </p:nvSpPr>
        <p:spPr>
          <a:xfrm>
            <a:off x="1847403" y="5072813"/>
            <a:ext cx="1544054" cy="1454670"/>
          </a:xfrm>
          <a:custGeom>
            <a:avLst/>
            <a:gdLst>
              <a:gd name="connsiteX0" fmla="*/ 1193872 w 1729930"/>
              <a:gd name="connsiteY0" fmla="*/ 46227 h 1244670"/>
              <a:gd name="connsiteX1" fmla="*/ 976157 w 1729930"/>
              <a:gd name="connsiteY1" fmla="*/ 2684 h 1244670"/>
              <a:gd name="connsiteX2" fmla="*/ 642329 w 1729930"/>
              <a:gd name="connsiteY2" fmla="*/ 104284 h 1244670"/>
              <a:gd name="connsiteX3" fmla="*/ 395586 w 1729930"/>
              <a:gd name="connsiteY3" fmla="*/ 554227 h 1244670"/>
              <a:gd name="connsiteX4" fmla="*/ 3700 w 1729930"/>
              <a:gd name="connsiteY4" fmla="*/ 612284 h 1244670"/>
              <a:gd name="connsiteX5" fmla="*/ 235929 w 1729930"/>
              <a:gd name="connsiteY5" fmla="*/ 1207370 h 1244670"/>
              <a:gd name="connsiteX6" fmla="*/ 831015 w 1729930"/>
              <a:gd name="connsiteY6" fmla="*/ 1120284 h 1244670"/>
              <a:gd name="connsiteX7" fmla="*/ 1571243 w 1729930"/>
              <a:gd name="connsiteY7" fmla="*/ 612284 h 1244670"/>
              <a:gd name="connsiteX8" fmla="*/ 1701872 w 1729930"/>
              <a:gd name="connsiteY8" fmla="*/ 220398 h 1244670"/>
              <a:gd name="connsiteX9" fmla="*/ 1193872 w 1729930"/>
              <a:gd name="connsiteY9" fmla="*/ 46227 h 1244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29930" h="1244670">
                <a:moveTo>
                  <a:pt x="1193872" y="46227"/>
                </a:moveTo>
                <a:cubicBezTo>
                  <a:pt x="1072920" y="9941"/>
                  <a:pt x="1068081" y="-6992"/>
                  <a:pt x="976157" y="2684"/>
                </a:cubicBezTo>
                <a:cubicBezTo>
                  <a:pt x="884233" y="12360"/>
                  <a:pt x="739091" y="12360"/>
                  <a:pt x="642329" y="104284"/>
                </a:cubicBezTo>
                <a:cubicBezTo>
                  <a:pt x="545567" y="196208"/>
                  <a:pt x="502024" y="469560"/>
                  <a:pt x="395586" y="554227"/>
                </a:cubicBezTo>
                <a:cubicBezTo>
                  <a:pt x="289148" y="638894"/>
                  <a:pt x="30309" y="503427"/>
                  <a:pt x="3700" y="612284"/>
                </a:cubicBezTo>
                <a:cubicBezTo>
                  <a:pt x="-22909" y="721141"/>
                  <a:pt x="98043" y="1122703"/>
                  <a:pt x="235929" y="1207370"/>
                </a:cubicBezTo>
                <a:cubicBezTo>
                  <a:pt x="373815" y="1292037"/>
                  <a:pt x="608463" y="1219465"/>
                  <a:pt x="831015" y="1120284"/>
                </a:cubicBezTo>
                <a:cubicBezTo>
                  <a:pt x="1053567" y="1021103"/>
                  <a:pt x="1426100" y="762265"/>
                  <a:pt x="1571243" y="612284"/>
                </a:cubicBezTo>
                <a:cubicBezTo>
                  <a:pt x="1716386" y="462303"/>
                  <a:pt x="1767186" y="314741"/>
                  <a:pt x="1701872" y="220398"/>
                </a:cubicBezTo>
                <a:cubicBezTo>
                  <a:pt x="1636558" y="126055"/>
                  <a:pt x="1314824" y="82513"/>
                  <a:pt x="1193872" y="46227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22" name="o2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7240" b="50000" l="35725" r="43485">
                        <a14:foregroundMark x1="39019" y1="42578" x2="39019" y2="42578"/>
                        <a14:foregroundMark x1="39751" y1="42188" x2="39751" y2="42188"/>
                        <a14:foregroundMark x1="39239" y1="45313" x2="39239" y2="45313"/>
                      </a14:backgroundRemoval>
                    </a14:imgEffect>
                  </a14:imgLayer>
                </a14:imgProps>
              </a:ext>
            </a:extLst>
          </a:blip>
          <a:srcRect l="35817" t="37041" r="56708" b="50303"/>
          <a:stretch>
            <a:fillRect/>
          </a:stretch>
        </p:blipFill>
        <p:spPr>
          <a:xfrm>
            <a:off x="3920073" y="3201683"/>
            <a:ext cx="2000915" cy="1561916"/>
          </a:xfrm>
          <a:prstGeom prst="rect">
            <a:avLst/>
          </a:prstGeom>
        </p:spPr>
      </p:pic>
      <p:sp>
        <p:nvSpPr>
          <p:cNvPr id="11" name="o3">
            <a:hlinkClick r:id="rId9" action="ppaction://hlinksldjump"/>
          </p:cNvPr>
          <p:cNvSpPr/>
          <p:nvPr/>
        </p:nvSpPr>
        <p:spPr>
          <a:xfrm rot="689854">
            <a:off x="7255584" y="4117124"/>
            <a:ext cx="1532061" cy="1814714"/>
          </a:xfrm>
          <a:custGeom>
            <a:avLst/>
            <a:gdLst>
              <a:gd name="connsiteX0" fmla="*/ 715694 w 2219921"/>
              <a:gd name="connsiteY0" fmla="*/ 114694 h 1725835"/>
              <a:gd name="connsiteX1" fmla="*/ 120608 w 2219921"/>
              <a:gd name="connsiteY1" fmla="*/ 346922 h 1725835"/>
              <a:gd name="connsiteX2" fmla="*/ 77065 w 2219921"/>
              <a:gd name="connsiteY2" fmla="*/ 912979 h 1725835"/>
              <a:gd name="connsiteX3" fmla="*/ 976951 w 2219921"/>
              <a:gd name="connsiteY3" fmla="*/ 1232294 h 1725835"/>
              <a:gd name="connsiteX4" fmla="*/ 1223694 w 2219921"/>
              <a:gd name="connsiteY4" fmla="*/ 1725779 h 1725835"/>
              <a:gd name="connsiteX5" fmla="*/ 2196151 w 2219921"/>
              <a:gd name="connsiteY5" fmla="*/ 1261322 h 1725835"/>
              <a:gd name="connsiteX6" fmla="*/ 1891351 w 2219921"/>
              <a:gd name="connsiteY6" fmla="*/ 738808 h 1725835"/>
              <a:gd name="connsiteX7" fmla="*/ 1557523 w 2219921"/>
              <a:gd name="connsiteY7" fmla="*/ 738808 h 1725835"/>
              <a:gd name="connsiteX8" fmla="*/ 1513980 w 2219921"/>
              <a:gd name="connsiteY8" fmla="*/ 42122 h 1725835"/>
              <a:gd name="connsiteX9" fmla="*/ 715694 w 2219921"/>
              <a:gd name="connsiteY9" fmla="*/ 114694 h 1725835"/>
              <a:gd name="connsiteX0-1" fmla="*/ 715694 w 2218504"/>
              <a:gd name="connsiteY0-2" fmla="*/ 88833 h 1699974"/>
              <a:gd name="connsiteX1-3" fmla="*/ 120608 w 2218504"/>
              <a:gd name="connsiteY1-4" fmla="*/ 321061 h 1699974"/>
              <a:gd name="connsiteX2-5" fmla="*/ 77065 w 2218504"/>
              <a:gd name="connsiteY2-6" fmla="*/ 887118 h 1699974"/>
              <a:gd name="connsiteX3-7" fmla="*/ 976951 w 2218504"/>
              <a:gd name="connsiteY3-8" fmla="*/ 1206433 h 1699974"/>
              <a:gd name="connsiteX4-9" fmla="*/ 1223694 w 2218504"/>
              <a:gd name="connsiteY4-10" fmla="*/ 1699918 h 1699974"/>
              <a:gd name="connsiteX5-11" fmla="*/ 2196151 w 2218504"/>
              <a:gd name="connsiteY5-12" fmla="*/ 1235461 h 1699974"/>
              <a:gd name="connsiteX6-13" fmla="*/ 1891351 w 2218504"/>
              <a:gd name="connsiteY6-14" fmla="*/ 712947 h 1699974"/>
              <a:gd name="connsiteX7-15" fmla="*/ 1717180 w 2218504"/>
              <a:gd name="connsiteY7-16" fmla="*/ 379118 h 1699974"/>
              <a:gd name="connsiteX8-17" fmla="*/ 1513980 w 2218504"/>
              <a:gd name="connsiteY8-18" fmla="*/ 16261 h 1699974"/>
              <a:gd name="connsiteX9-19" fmla="*/ 715694 w 2218504"/>
              <a:gd name="connsiteY9-20" fmla="*/ 88833 h 1699974"/>
              <a:gd name="connsiteX0-21" fmla="*/ 705170 w 2207980"/>
              <a:gd name="connsiteY0-22" fmla="*/ 88833 h 1700161"/>
              <a:gd name="connsiteX1-23" fmla="*/ 110084 w 2207980"/>
              <a:gd name="connsiteY1-24" fmla="*/ 321061 h 1700161"/>
              <a:gd name="connsiteX2-25" fmla="*/ 66541 w 2207980"/>
              <a:gd name="connsiteY2-26" fmla="*/ 887118 h 1700161"/>
              <a:gd name="connsiteX3-27" fmla="*/ 821284 w 2207980"/>
              <a:gd name="connsiteY3-28" fmla="*/ 1293519 h 1700161"/>
              <a:gd name="connsiteX4-29" fmla="*/ 1213170 w 2207980"/>
              <a:gd name="connsiteY4-30" fmla="*/ 1699918 h 1700161"/>
              <a:gd name="connsiteX5-31" fmla="*/ 2185627 w 2207980"/>
              <a:gd name="connsiteY5-32" fmla="*/ 1235461 h 1700161"/>
              <a:gd name="connsiteX6-33" fmla="*/ 1880827 w 2207980"/>
              <a:gd name="connsiteY6-34" fmla="*/ 712947 h 1700161"/>
              <a:gd name="connsiteX7-35" fmla="*/ 1706656 w 2207980"/>
              <a:gd name="connsiteY7-36" fmla="*/ 379118 h 1700161"/>
              <a:gd name="connsiteX8-37" fmla="*/ 1503456 w 2207980"/>
              <a:gd name="connsiteY8-38" fmla="*/ 16261 h 1700161"/>
              <a:gd name="connsiteX9-39" fmla="*/ 705170 w 2207980"/>
              <a:gd name="connsiteY9-40" fmla="*/ 88833 h 170016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2207980" h="1700161">
                <a:moveTo>
                  <a:pt x="705170" y="88833"/>
                </a:moveTo>
                <a:cubicBezTo>
                  <a:pt x="472941" y="139633"/>
                  <a:pt x="216522" y="188014"/>
                  <a:pt x="110084" y="321061"/>
                </a:cubicBezTo>
                <a:cubicBezTo>
                  <a:pt x="3646" y="454108"/>
                  <a:pt x="-51992" y="725042"/>
                  <a:pt x="66541" y="887118"/>
                </a:cubicBezTo>
                <a:cubicBezTo>
                  <a:pt x="185074" y="1049194"/>
                  <a:pt x="630179" y="1158052"/>
                  <a:pt x="821284" y="1293519"/>
                </a:cubicBezTo>
                <a:cubicBezTo>
                  <a:pt x="1012389" y="1428986"/>
                  <a:pt x="985780" y="1709594"/>
                  <a:pt x="1213170" y="1699918"/>
                </a:cubicBezTo>
                <a:cubicBezTo>
                  <a:pt x="1440560" y="1690242"/>
                  <a:pt x="2074351" y="1399956"/>
                  <a:pt x="2185627" y="1235461"/>
                </a:cubicBezTo>
                <a:cubicBezTo>
                  <a:pt x="2296903" y="1070966"/>
                  <a:pt x="1960655" y="855671"/>
                  <a:pt x="1880827" y="712947"/>
                </a:cubicBezTo>
                <a:cubicBezTo>
                  <a:pt x="1800999" y="570223"/>
                  <a:pt x="1769551" y="495232"/>
                  <a:pt x="1706656" y="379118"/>
                </a:cubicBezTo>
                <a:cubicBezTo>
                  <a:pt x="1643761" y="263004"/>
                  <a:pt x="1670370" y="64642"/>
                  <a:pt x="1503456" y="16261"/>
                </a:cubicBezTo>
                <a:cubicBezTo>
                  <a:pt x="1336542" y="-32120"/>
                  <a:pt x="937399" y="38033"/>
                  <a:pt x="705170" y="88833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nhà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9342837" y="2807084"/>
            <a:ext cx="2935238" cy="3913031"/>
          </a:xfrm>
          <a:prstGeom prst="rect">
            <a:avLst/>
          </a:prstGeom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rot="21145771">
            <a:off x="59694" y="5379810"/>
            <a:ext cx="1409032" cy="999430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 cstate="print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33810" y="0"/>
            <a:ext cx="1926338" cy="1926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05178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4.07407E-6 L 0.12552 -0.03774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76" y="-18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552 -0.03774 L 0.1651 -0.26135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9" y="-111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51 -0.26135 L 0.3 -0.08797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45" y="8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 -0.08797 L 0.43203 -0.19862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02" y="-553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3203 -0.19862 L 0.49792 -0.00093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4" y="98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792 -0.00093 L 0.79792 0.02222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 bldLvl="0" animBg="1"/>
      <p:bldP spid="8" grpId="1" bldLvl="0" animBg="1"/>
      <p:bldP spid="11" grpId="0" bldLvl="0" animBg="1"/>
      <p:bldP spid="11" grpId="1" bldLvl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0E7CBCE-586E-24E1-C41F-14599A9902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6070" y="2131705"/>
            <a:ext cx="3176291" cy="50540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1241C50-4448-7844-DC6B-E106E1E2B0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0138" y="0"/>
            <a:ext cx="8651723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EBE8A06-BCAF-441B-C9FD-D15FA6871908}"/>
              </a:ext>
            </a:extLst>
          </p:cNvPr>
          <p:cNvSpPr/>
          <p:nvPr/>
        </p:nvSpPr>
        <p:spPr>
          <a:xfrm>
            <a:off x="2830221" y="1969419"/>
            <a:ext cx="735912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CECA8A1-573D-0134-FC7F-42E252A49E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62051" y="2775963"/>
            <a:ext cx="2761727" cy="452972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9468C5-0EBD-02B8-6BE5-3FB904B070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242" y="34419"/>
            <a:ext cx="1097375" cy="93276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50EE435-1962-1582-ED77-E7C635E60DD9}"/>
              </a:ext>
            </a:extLst>
          </p:cNvPr>
          <p:cNvSpPr/>
          <p:nvPr/>
        </p:nvSpPr>
        <p:spPr>
          <a:xfrm>
            <a:off x="2964661" y="1808540"/>
            <a:ext cx="65315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sz="3600" b="1" dirty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Liên Bang Nga </a:t>
            </a:r>
            <a:r>
              <a:rPr lang="en-US" sz="3600" b="1" dirty="0" err="1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3600" b="1" dirty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ở:</a:t>
            </a:r>
            <a:endParaRPr kumimoji="0" lang="en-US" sz="3600" b="1" i="0" u="none" strike="noStrike" kern="1200" cap="none" spc="0" normalizeH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16DD85-6E6E-9441-1B3D-6065F5C84FC4}"/>
              </a:ext>
            </a:extLst>
          </p:cNvPr>
          <p:cNvSpPr txBox="1"/>
          <p:nvPr/>
        </p:nvSpPr>
        <p:spPr>
          <a:xfrm>
            <a:off x="3966781" y="2720540"/>
            <a:ext cx="452731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pt-BR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Châu Âu</a:t>
            </a:r>
          </a:p>
          <a:p>
            <a:pPr marL="514350" marR="0" lvl="0" indent="-5143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endParaRPr kumimoji="0" lang="pt-BR" sz="2800" b="1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marR="0" lvl="0" indent="-5143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lang="pt-BR" sz="2800" b="1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 Á</a:t>
            </a:r>
          </a:p>
          <a:p>
            <a:pPr marL="514350" marR="0" lvl="0" indent="-5143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endParaRPr lang="pt-BR" sz="2800" b="1" noProof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marR="0" lvl="0" indent="-5143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pt-BR" sz="2800" b="1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kumimoji="0" lang="pt-BR" sz="2800" b="1" i="0" u="none" strike="noStrike" kern="1200" cap="none" spc="0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Âu và Châu Á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4441275"/>
      </p:ext>
    </p:extLst>
  </p:cSld>
  <p:clrMapOvr>
    <a:masterClrMapping/>
  </p:clrMapOvr>
  <p:transition spd="slow" advTm="3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22 3.33333E-6 L 0.00222 0.00023 C -0.00612 0.01111 -0.0151 0.02245 -0.02317 0.03518 C -0.02877 0.04444 -0.02851 0.05856 -0.02955 0.07176 C -0.03047 0.08379 -0.03086 0.09537 -0.03164 0.10694 C -0.03203 0.11689 -0.03294 0.12639 -0.03333 0.13564 C -0.02955 0.17176 -0.02903 0.20995 -0.02083 0.24398 C -0.01771 0.25764 -0.00898 0.26527 -0.00195 0.27199 C 0.01081 0.28356 0.03203 0.29328 0.04701 0.30023 C 0.07318 0.29583 0.09948 0.29583 0.12526 0.28796 C 0.13529 0.28541 0.14505 0.27893 0.15287 0.26805 C 0.15964 0.25926 0.16771 0.23194 0.16771 0.23217 C 0.16836 0.22662 0.1711 0.22106 0.16992 0.2162 C 0.16407 0.18472 0.16146 0.18842 0.1487 0.18379 C 0.13633 0.18541 0.12448 0.18264 0.11263 0.18773 C 0.10755 0.18958 0.10404 0.19768 0.09987 0.20393 C 0.09271 0.21458 0.08933 0.22407 0.08503 0.24027 C 0.07617 0.27338 0.07735 0.27199 0.0724 0.30416 C 0.07657 0.35578 0.07617 0.38078 0.08503 0.42477 C 0.08659 0.43287 0.08907 0.44097 0.09141 0.44838 C 0.09388 0.45555 0.09701 0.46203 0.09987 0.46875 C 0.10183 0.47245 0.10404 0.47754 0.10612 0.48078 C 0.11433 0.49143 0.11862 0.49421 0.12761 0.50115 C 0.12969 0.50486 0.13138 0.50972 0.13386 0.51296 C 0.14532 0.52569 0.15573 0.53402 0.16771 0.54074 C 0.17344 0.54398 0.17917 0.54537 0.18464 0.54861 C 0.18464 0.54907 0.21068 0.56643 0.21888 0.56875 C 0.22526 0.57083 0.23151 0.57176 0.23776 0.57291 C 0.24206 0.57662 0.2461 0.58217 0.25065 0.58518 C 0.25821 0.58912 0.26276 0.58912 0.26953 0.58912 L 0.26537 0.57662 C 0.28933 0.60602 0.27956 0.60439 0.29128 0.60439 L 0.29128 0.60578 " pathEditMode="relative" rAng="0" ptsTypes="AAAAAAAAAAAAAAAAAAAAAAAAAAAAAAAAA">
                                      <p:cBhvr>
                                        <p:cTn id="6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69" y="3027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0E7CBCE-586E-24E1-C41F-14599A9902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1630" y="1934376"/>
            <a:ext cx="3176291" cy="50540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1241C50-4448-7844-DC6B-E106E1E2B0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0138" y="0"/>
            <a:ext cx="8651723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EBE8A06-BCAF-441B-C9FD-D15FA6871908}"/>
              </a:ext>
            </a:extLst>
          </p:cNvPr>
          <p:cNvSpPr/>
          <p:nvPr/>
        </p:nvSpPr>
        <p:spPr>
          <a:xfrm>
            <a:off x="2830221" y="1969419"/>
            <a:ext cx="735912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CECA8A1-573D-0134-FC7F-42E252A49E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62051" y="2775963"/>
            <a:ext cx="2761727" cy="452972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9468C5-0EBD-02B8-6BE5-3FB904B070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242" y="34419"/>
            <a:ext cx="1097375" cy="93276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50EE435-1962-1582-ED77-E7C635E60DD9}"/>
              </a:ext>
            </a:extLst>
          </p:cNvPr>
          <p:cNvSpPr/>
          <p:nvPr/>
        </p:nvSpPr>
        <p:spPr>
          <a:xfrm>
            <a:off x="2964660" y="1464749"/>
            <a:ext cx="639711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2: </a:t>
            </a:r>
            <a:r>
              <a:rPr lang="en-US" sz="3600" b="1" dirty="0" err="1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600" b="1" dirty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3600" b="1" dirty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3600" b="1" dirty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3600" b="1" dirty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b="1" dirty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Nga </a:t>
            </a:r>
            <a:r>
              <a:rPr lang="en-US" sz="3600" b="1" dirty="0" err="1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600" b="1" dirty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600" b="1" dirty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sz="3600" b="1" i="0" u="none" strike="noStrike" kern="1200" cap="none" spc="0" normalizeH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5D9497-2CE5-C7E0-EA70-6366BD5ED366}"/>
              </a:ext>
            </a:extLst>
          </p:cNvPr>
          <p:cNvSpPr txBox="1"/>
          <p:nvPr/>
        </p:nvSpPr>
        <p:spPr>
          <a:xfrm>
            <a:off x="3479182" y="3152633"/>
            <a:ext cx="548739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b="1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b="1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800" b="1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b="1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sz="2800" b="1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2551676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3.33333E-6 L -2.70833E-6 0.00023 C -0.00468 0.0081 -0.00976 0.01597 -0.01432 0.025 C -0.01745 0.03148 -0.01731 0.04143 -0.01784 0.05069 C -0.01836 0.05926 -0.01862 0.06736 -0.01901 0.07569 C -0.01927 0.08264 -0.01979 0.08912 -0.02005 0.09583 C -0.01784 0.12129 -0.01758 0.14814 -0.01302 0.17222 C -0.0112 0.18194 -0.00638 0.18703 -0.00234 0.19189 C 0.00469 0.20023 0.01667 0.20694 0.025 0.2118 C 0.03972 0.20879 0.05443 0.20879 0.06888 0.20324 C 0.07448 0.20139 0.07995 0.19676 0.08438 0.18912 C 0.08815 0.18287 0.09271 0.16365 0.09271 0.16389 C 0.0931 0.15995 0.09453 0.15602 0.09388 0.15254 C 0.09063 0.13032 0.0892 0.1331 0.08203 0.12963 C 0.07513 0.13078 0.06849 0.12893 0.06185 0.13264 C 0.05899 0.13379 0.05703 0.13958 0.05469 0.14398 C 0.05065 0.15139 0.0487 0.1581 0.04636 0.16944 C 0.04141 0.19282 0.04206 0.19189 0.03933 0.21458 C 0.04167 0.25092 0.04141 0.26852 0.04636 0.29953 C 0.04727 0.30532 0.04857 0.31111 0.04987 0.3162 C 0.0513 0.32129 0.053 0.32592 0.05469 0.33055 C 0.05573 0.33333 0.05703 0.3368 0.05821 0.33912 C 0.06276 0.34676 0.06524 0.34861 0.07019 0.35347 C 0.07136 0.35602 0.07227 0.35949 0.0737 0.3618 C 0.08008 0.37083 0.08594 0.37662 0.09271 0.38148 C 0.09584 0.38356 0.09909 0.38472 0.10222 0.38703 C 0.10222 0.38727 0.1168 0.39953 0.12136 0.40115 C 0.12487 0.40254 0.12839 0.40324 0.1319 0.40416 C 0.13438 0.40671 0.13659 0.41064 0.1392 0.41273 C 0.14336 0.41551 0.14597 0.41551 0.14974 0.41551 L 0.1474 0.40671 C 0.16081 0.42731 0.15534 0.42639 0.16185 0.42639 L 0.16185 0.42708 " pathEditMode="relative" rAng="0" ptsTypes="AAAAAAAAAAAAAAAAAAAAAAAAAAAAAAAAA">
                                      <p:cBhvr>
                                        <p:cTn id="12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83" y="21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0E7CBCE-586E-24E1-C41F-14599A9902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1630" y="1934376"/>
            <a:ext cx="3176291" cy="50540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1241C50-4448-7844-DC6B-E106E1E2B0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0138" y="0"/>
            <a:ext cx="8651723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EBE8A06-BCAF-441B-C9FD-D15FA6871908}"/>
              </a:ext>
            </a:extLst>
          </p:cNvPr>
          <p:cNvSpPr/>
          <p:nvPr/>
        </p:nvSpPr>
        <p:spPr>
          <a:xfrm>
            <a:off x="2830221" y="1969419"/>
            <a:ext cx="735912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CECA8A1-573D-0134-FC7F-42E252A49E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62051" y="2775963"/>
            <a:ext cx="2761727" cy="452972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9468C5-0EBD-02B8-6BE5-3FB904B070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242" y="34419"/>
            <a:ext cx="1097375" cy="93276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50EE435-1962-1582-ED77-E7C635E60DD9}"/>
              </a:ext>
            </a:extLst>
          </p:cNvPr>
          <p:cNvSpPr/>
          <p:nvPr/>
        </p:nvSpPr>
        <p:spPr>
          <a:xfrm>
            <a:off x="2964660" y="1610480"/>
            <a:ext cx="656147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2:</a:t>
            </a:r>
            <a:r>
              <a:rPr lang="en-US" sz="3600" b="1" dirty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b="1" dirty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600" b="1" dirty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b="1" dirty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3600" b="1" dirty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r>
              <a:rPr lang="en-US" sz="3600" b="1" dirty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b="1" dirty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3600" b="1" dirty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3600" b="1" dirty="0" err="1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3600" b="1" dirty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3600" b="1" dirty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kumimoji="0" lang="es-VE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7312E79-7F3F-12A0-A7B1-6AD6CABBE8ED}"/>
              </a:ext>
            </a:extLst>
          </p:cNvPr>
          <p:cNvSpPr txBox="1"/>
          <p:nvPr/>
        </p:nvSpPr>
        <p:spPr>
          <a:xfrm>
            <a:off x="3101139" y="2969341"/>
            <a:ext cx="656147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 </a:t>
            </a:r>
            <a:r>
              <a:rPr lang="en-US" sz="2800" b="1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b="1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b="1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b="1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b="1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sz="2800" b="1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800" b="1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SG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6200669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3.33333E-6 L -2.70833E-6 0.00023 C -0.00468 0.0081 -0.00976 0.01597 -0.01432 0.025 C -0.01745 0.03148 -0.01731 0.04143 -0.01784 0.05069 C -0.01836 0.05926 -0.01862 0.06736 -0.01901 0.07569 C -0.01927 0.08264 -0.01979 0.08912 -0.02005 0.09583 C -0.01784 0.12129 -0.01758 0.14814 -0.01302 0.17222 C -0.0112 0.18194 -0.00638 0.18703 -0.00234 0.19189 C 0.00469 0.20023 0.01667 0.20694 0.025 0.2118 C 0.03972 0.20879 0.05443 0.20879 0.06888 0.20324 C 0.07448 0.20139 0.07995 0.19676 0.08438 0.18912 C 0.08815 0.18287 0.09271 0.16365 0.09271 0.16389 C 0.0931 0.15995 0.09453 0.15602 0.09388 0.15254 C 0.09063 0.13032 0.0892 0.1331 0.08203 0.12963 C 0.07513 0.13078 0.06849 0.12893 0.06185 0.13264 C 0.05899 0.13379 0.05703 0.13958 0.05469 0.14398 C 0.05065 0.15139 0.0487 0.1581 0.04636 0.16944 C 0.04141 0.19282 0.04206 0.19189 0.03933 0.21458 C 0.04167 0.25092 0.04141 0.26852 0.04636 0.29953 C 0.04727 0.30532 0.04857 0.31111 0.04987 0.3162 C 0.0513 0.32129 0.053 0.32592 0.05469 0.33055 C 0.05573 0.33333 0.05703 0.3368 0.05821 0.33912 C 0.06276 0.34676 0.06524 0.34861 0.07019 0.35347 C 0.07136 0.35602 0.07227 0.35949 0.0737 0.3618 C 0.08008 0.37083 0.08594 0.37662 0.09271 0.38148 C 0.09584 0.38356 0.09909 0.38472 0.10222 0.38703 C 0.10222 0.38727 0.1168 0.39953 0.12136 0.40115 C 0.12487 0.40254 0.12839 0.40324 0.1319 0.40416 C 0.13438 0.40671 0.13659 0.41064 0.1392 0.41273 C 0.14336 0.41551 0.14597 0.41551 0.14974 0.41551 L 0.1474 0.40671 C 0.16081 0.42731 0.15534 0.42639 0.16185 0.42639 L 0.16185 0.42708 " pathEditMode="relative" rAng="0" ptsTypes="AAAAAAAAAAAAAAAAAAAAAAAAAAAAAAAAA">
                                      <p:cBhvr>
                                        <p:cTn id="12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83" y="21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79" name="Picture 19" descr="1-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92364"/>
            <a:ext cx="12416560" cy="6936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81" name="Text Box 21"/>
          <p:cNvSpPr txBox="1">
            <a:spLocks noChangeArrowheads="1"/>
          </p:cNvSpPr>
          <p:nvPr/>
        </p:nvSpPr>
        <p:spPr bwMode="auto">
          <a:xfrm>
            <a:off x="3308893" y="3926583"/>
            <a:ext cx="6702062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defTabSz="1085686" fontAlgn="base">
              <a:spcBef>
                <a:spcPct val="50000"/>
              </a:spcBef>
              <a:spcAft>
                <a:spcPct val="0"/>
              </a:spcAft>
            </a:pPr>
            <a:endParaRPr lang="zh-CN" altLang="en-US" sz="5400" b="1" dirty="0">
              <a:solidFill>
                <a:srgbClr val="00B050"/>
              </a:solidFill>
              <a:latin typeface="Times New Roman" panose="02020603050405020304" pitchFamily="18" charset="0"/>
              <a:ea typeface="黑体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5382" name="Picture 22" descr="1-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2405" y="458426"/>
            <a:ext cx="1412042" cy="657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83" name="Picture 23" descr="1-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660" y="406723"/>
            <a:ext cx="1412042" cy="657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84" name="Picture 24" descr="1-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086" y="719234"/>
            <a:ext cx="1412042" cy="657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loud 1"/>
          <p:cNvSpPr/>
          <p:nvPr/>
        </p:nvSpPr>
        <p:spPr bwMode="auto">
          <a:xfrm>
            <a:off x="2916366" y="3244272"/>
            <a:ext cx="6859580" cy="3536575"/>
          </a:xfrm>
          <a:prstGeom prst="cloud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1500188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4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黑体" pitchFamily="2" charset="-122"/>
                <a:cs typeface="Times New Roman" panose="02020603050405020304" pitchFamily="18" charset="0"/>
              </a:rPr>
              <a:t>Cảm</a:t>
            </a:r>
            <a:r>
              <a:rPr lang="en-US" altLang="zh-CN" sz="4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黑体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黑体" pitchFamily="2" charset="-122"/>
                <a:cs typeface="Times New Roman" panose="02020603050405020304" pitchFamily="18" charset="0"/>
              </a:rPr>
              <a:t>ơn</a:t>
            </a:r>
            <a:r>
              <a:rPr lang="en-US" altLang="zh-CN" sz="4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黑体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黑体" pitchFamily="2" charset="-122"/>
                <a:cs typeface="Times New Roman" panose="02020603050405020304" pitchFamily="18" charset="0"/>
              </a:rPr>
              <a:t>quý</a:t>
            </a:r>
            <a:r>
              <a:rPr lang="en-US" altLang="zh-CN" sz="4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黑体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黑体" pitchFamily="2" charset="-122"/>
                <a:cs typeface="Times New Roman" panose="02020603050405020304" pitchFamily="18" charset="0"/>
              </a:rPr>
              <a:t>thầy</a:t>
            </a:r>
            <a:r>
              <a:rPr lang="en-US" altLang="zh-CN" sz="4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黑体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黑体" pitchFamily="2" charset="-122"/>
                <a:cs typeface="Times New Roman" panose="02020603050405020304" pitchFamily="18" charset="0"/>
              </a:rPr>
              <a:t>cô</a:t>
            </a:r>
            <a:r>
              <a:rPr lang="en-US" altLang="zh-CN" sz="4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黑体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黑体" pitchFamily="2" charset="-122"/>
                <a:cs typeface="Times New Roman" panose="02020603050405020304" pitchFamily="18" charset="0"/>
              </a:rPr>
              <a:t>và</a:t>
            </a:r>
            <a:r>
              <a:rPr lang="en-US" altLang="zh-CN" sz="4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黑体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黑体" pitchFamily="2" charset="-122"/>
                <a:cs typeface="Times New Roman" panose="02020603050405020304" pitchFamily="18" charset="0"/>
              </a:rPr>
              <a:t>các</a:t>
            </a:r>
            <a:r>
              <a:rPr lang="en-US" altLang="zh-CN" sz="4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黑体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黑体" pitchFamily="2" charset="-122"/>
                <a:cs typeface="Times New Roman" panose="02020603050405020304" pitchFamily="18" charset="0"/>
              </a:rPr>
              <a:t>em</a:t>
            </a:r>
            <a:r>
              <a:rPr lang="en-US" altLang="zh-CN" sz="4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黑体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黑体" pitchFamily="2" charset="-122"/>
                <a:cs typeface="Times New Roman" panose="02020603050405020304" pitchFamily="18" charset="0"/>
              </a:rPr>
              <a:t>học</a:t>
            </a:r>
            <a:r>
              <a:rPr lang="en-US" altLang="zh-CN" sz="4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黑体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黑体" pitchFamily="2" charset="-122"/>
                <a:cs typeface="Times New Roman" panose="02020603050405020304" pitchFamily="18" charset="0"/>
              </a:rPr>
              <a:t>sinh</a:t>
            </a:r>
            <a:r>
              <a:rPr lang="en-US" altLang="zh-CN" sz="4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黑体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黑体" pitchFamily="2" charset="-122"/>
                <a:cs typeface="Times New Roman" panose="02020603050405020304" pitchFamily="18" charset="0"/>
              </a:rPr>
              <a:t>đã</a:t>
            </a:r>
            <a:r>
              <a:rPr lang="en-US" altLang="zh-CN" sz="4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黑体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黑体" pitchFamily="2" charset="-122"/>
                <a:cs typeface="Times New Roman" panose="02020603050405020304" pitchFamily="18" charset="0"/>
              </a:rPr>
              <a:t>lắng</a:t>
            </a:r>
            <a:r>
              <a:rPr lang="en-US" altLang="zh-CN" sz="4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黑体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黑体" pitchFamily="2" charset="-122"/>
                <a:cs typeface="Times New Roman" panose="02020603050405020304" pitchFamily="18" charset="0"/>
              </a:rPr>
              <a:t>nghe</a:t>
            </a:r>
            <a:r>
              <a:rPr lang="en-US" altLang="zh-CN" sz="4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黑体" pitchFamily="2" charset="-122"/>
                <a:cs typeface="Times New Roman" panose="02020603050405020304" pitchFamily="18" charset="0"/>
              </a:rPr>
              <a:t>.</a:t>
            </a:r>
            <a:endParaRPr lang="zh-CN" altLang="en-US" sz="44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ea typeface="黑体" pitchFamily="2" charset="-122"/>
              <a:cs typeface="Times New Roman" panose="02020603050405020304" pitchFamily="18" charset="0"/>
            </a:endParaRPr>
          </a:p>
          <a:p>
            <a:pPr marL="0" marR="0" indent="0" algn="l" defTabSz="15001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77371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153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153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250"/>
                                        <p:tgtEl>
                                          <p:spTgt spid="15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1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153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53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250"/>
                                        <p:tgtEl>
                                          <p:spTgt spid="15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153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153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5" dur="250"/>
                                        <p:tgtEl>
                                          <p:spTgt spid="15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27" presetID="27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7"/>
                                    </p:cond>
                                  </p:end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9" dur="1000"/>
                                        <p:tgtEl>
                                          <p:spTgt spid="1538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0" dur="1000"/>
                                        <p:tgtEl>
                                          <p:spTgt spid="153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000"/>
                                        <p:tgtEl>
                                          <p:spTgt spid="153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81" grpId="0"/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505200"/>
            <a:ext cx="2966480" cy="3352800"/>
          </a:xfrm>
          <a:prstGeom prst="rect">
            <a:avLst/>
          </a:prstGeom>
        </p:spPr>
      </p:pic>
      <p:sp>
        <p:nvSpPr>
          <p:cNvPr id="10" name="Horizontal Scroll 5"/>
          <p:cNvSpPr/>
          <p:nvPr/>
        </p:nvSpPr>
        <p:spPr>
          <a:xfrm>
            <a:off x="2162916" y="2013497"/>
            <a:ext cx="8822635" cy="2225995"/>
          </a:xfrm>
          <a:prstGeom prst="horizontalScroll">
            <a:avLst>
              <a:gd name="adj" fmla="val 9998"/>
            </a:avLst>
          </a:prstGeom>
          <a:solidFill>
            <a:schemeClr val="bg1"/>
          </a:solidFill>
          <a:ln w="76200" cap="flat" cmpd="thickThin" algn="ctr">
            <a:solidFill>
              <a:srgbClr val="00B050"/>
            </a:solidFill>
            <a:prstDash val="solid"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lIns="91055" tIns="45521" rIns="91055" bIns="45521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hâu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Á,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giáp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7903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000">
        <p14:prism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73DE700-0D94-B33F-A9F6-EBB6DF8C22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2762" y="0"/>
            <a:ext cx="13803082" cy="695597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-741830" y="1502353"/>
            <a:ext cx="13675659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6800" b="1" u="sng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altLang="zh-CN" sz="6800" b="1" u="sng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6800" b="1" u="sng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endParaRPr lang="en-US" altLang="zh-CN" sz="6800" b="1" u="sng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sz="6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zh-CN" sz="6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21: </a:t>
            </a:r>
            <a:r>
              <a:rPr lang="en-US" altLang="zh-CN" sz="6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zh-CN" sz="6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6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zh-CN" sz="6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6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zh-CN" sz="6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6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altLang="zh-CN" sz="6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6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altLang="zh-CN" sz="6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zh-CN" altLang="en-US" sz="68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92311973-9DD1-4C41-8B30-65E60ACDD8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3025" y="0"/>
            <a:ext cx="1970145" cy="164735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51424" y="469734"/>
            <a:ext cx="86718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4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44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4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28 </a:t>
            </a:r>
            <a:r>
              <a:rPr lang="en-US" sz="44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400" b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4400" b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4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</a:t>
            </a:r>
            <a:r>
              <a:rPr lang="vi-VN" sz="44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4400" b="1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8568258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250" fill="hold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250" fill="hold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250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350"/>
                                </p:stCondLst>
                                <p:childTnLst>
                                  <p:par>
                                    <p:cTn id="16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250" fill="hold"/>
                                            <p:tgtEl>
                                              <p:spTgt spid="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250" fill="hold"/>
                                            <p:tgtEl>
                                              <p:spTgt spid="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250"/>
                                            <p:tgtEl>
                                              <p:spTgt spid="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250" fill="hold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250" fill="hold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250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350"/>
                                </p:stCondLst>
                                <p:childTnLst>
                                  <p:par>
                                    <p:cTn id="2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250" fill="hold"/>
                                            <p:tgtEl>
                                              <p:spTgt spid="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250" fill="hold"/>
                                            <p:tgtEl>
                                              <p:spTgt spid="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250"/>
                                            <p:tgtEl>
                                              <p:spTgt spid="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8103" y="-36350"/>
            <a:ext cx="7619908" cy="6858000"/>
          </a:xfr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8217515"/>
              </p:ext>
            </p:extLst>
          </p:nvPr>
        </p:nvGraphicFramePr>
        <p:xfrm>
          <a:off x="0" y="1"/>
          <a:ext cx="4228103" cy="6741366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17573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707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71813">
                <a:tc>
                  <a:txBody>
                    <a:bodyPr/>
                    <a:lstStyle/>
                    <a:p>
                      <a:pPr algn="ctr"/>
                      <a:r>
                        <a:rPr lang="vi-VN" sz="28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Tên  nước</a:t>
                      </a:r>
                      <a:endParaRPr lang="en-US" sz="2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Thủ đô</a:t>
                      </a:r>
                      <a:endParaRPr lang="en-US" sz="280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99452">
                <a:tc>
                  <a:txBody>
                    <a:bodyPr/>
                    <a:lstStyle/>
                    <a:p>
                      <a:pPr algn="ctr"/>
                      <a:r>
                        <a:rPr lang="vi-VN" sz="28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Nga </a:t>
                      </a:r>
                      <a:endParaRPr lang="en-US" sz="280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Mát-x</a:t>
                      </a:r>
                      <a:r>
                        <a:rPr lang="vi-VN" sz="2800" baseline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cơ-va</a:t>
                      </a:r>
                      <a:endParaRPr lang="en-US" sz="280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99452">
                <a:tc>
                  <a:txBody>
                    <a:bodyPr/>
                    <a:lstStyle/>
                    <a:p>
                      <a:pPr algn="ctr"/>
                      <a:r>
                        <a:rPr lang="vi-VN" sz="28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Đức</a:t>
                      </a:r>
                      <a:endParaRPr lang="en-US" sz="280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Bec-lin</a:t>
                      </a:r>
                      <a:endParaRPr lang="en-US" sz="280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99452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Pháp</a:t>
                      </a:r>
                      <a:endParaRPr lang="en-US" sz="2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Pa-ri</a:t>
                      </a:r>
                      <a:endParaRPr lang="en-US" sz="280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53759">
                <a:tc>
                  <a:txBody>
                    <a:bodyPr/>
                    <a:lstStyle/>
                    <a:p>
                      <a:pPr algn="ctr"/>
                      <a:r>
                        <a:rPr lang="vi-VN" sz="28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Thụy Điển</a:t>
                      </a:r>
                      <a:endParaRPr lang="en-US" sz="280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X</a:t>
                      </a:r>
                      <a:r>
                        <a:rPr lang="vi-VN" sz="2800" baseline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tôc-khôm</a:t>
                      </a:r>
                      <a:endParaRPr lang="en-US" sz="280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17986">
                <a:tc>
                  <a:txBody>
                    <a:bodyPr/>
                    <a:lstStyle/>
                    <a:p>
                      <a:pPr algn="ctr"/>
                      <a:r>
                        <a:rPr lang="vi-VN" sz="28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I-ta-li-a</a:t>
                      </a:r>
                      <a:endParaRPr lang="en-US" sz="280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Rô-ma</a:t>
                      </a:r>
                      <a:endParaRPr lang="en-US" sz="280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99452">
                <a:tc>
                  <a:txBody>
                    <a:bodyPr/>
                    <a:lstStyle/>
                    <a:p>
                      <a:pPr algn="ctr"/>
                      <a:r>
                        <a:rPr lang="vi-VN" sz="28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Anh </a:t>
                      </a:r>
                      <a:endParaRPr lang="en-US" sz="280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Luân</a:t>
                      </a:r>
                      <a:r>
                        <a:rPr lang="vi-VN" sz="28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Đôn</a:t>
                      </a:r>
                      <a:endParaRPr lang="en-US" sz="2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0" name="Oval 9">
            <a:hlinkClick r:id="rId3" action="ppaction://hlinksldjump"/>
          </p:cNvPr>
          <p:cNvSpPr>
            <a:spLocks noChangeArrowheads="1"/>
          </p:cNvSpPr>
          <p:nvPr/>
        </p:nvSpPr>
        <p:spPr bwMode="auto">
          <a:xfrm rot="21403429">
            <a:off x="9624176" y="2574128"/>
            <a:ext cx="912316" cy="617159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Oval 11">
            <a:hlinkClick r:id="rId3" action="ppaction://hlinksldjump"/>
          </p:cNvPr>
          <p:cNvSpPr>
            <a:spLocks noChangeArrowheads="1"/>
          </p:cNvSpPr>
          <p:nvPr/>
        </p:nvSpPr>
        <p:spPr bwMode="auto">
          <a:xfrm rot="21403429">
            <a:off x="6908019" y="3265846"/>
            <a:ext cx="817850" cy="526308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Oval 12">
            <a:hlinkClick r:id="rId3" action="ppaction://hlinksldjump"/>
          </p:cNvPr>
          <p:cNvSpPr>
            <a:spLocks noChangeArrowheads="1"/>
          </p:cNvSpPr>
          <p:nvPr/>
        </p:nvSpPr>
        <p:spPr bwMode="auto">
          <a:xfrm rot="21403429">
            <a:off x="5950231" y="3738948"/>
            <a:ext cx="783599" cy="582392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Oval 13">
            <a:hlinkClick r:id="rId3" action="ppaction://hlinksldjump"/>
          </p:cNvPr>
          <p:cNvSpPr>
            <a:spLocks noChangeArrowheads="1"/>
          </p:cNvSpPr>
          <p:nvPr/>
        </p:nvSpPr>
        <p:spPr bwMode="auto">
          <a:xfrm rot="21403429">
            <a:off x="7466694" y="2231308"/>
            <a:ext cx="844731" cy="553649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Oval 14">
            <a:hlinkClick r:id="rId3" action="ppaction://hlinksldjump"/>
          </p:cNvPr>
          <p:cNvSpPr>
            <a:spLocks noChangeArrowheads="1"/>
          </p:cNvSpPr>
          <p:nvPr/>
        </p:nvSpPr>
        <p:spPr bwMode="auto">
          <a:xfrm rot="21403429">
            <a:off x="6999387" y="4907214"/>
            <a:ext cx="876935" cy="470812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Oval 15">
            <a:hlinkClick r:id="rId3" action="ppaction://hlinksldjump"/>
          </p:cNvPr>
          <p:cNvSpPr>
            <a:spLocks noChangeArrowheads="1"/>
          </p:cNvSpPr>
          <p:nvPr/>
        </p:nvSpPr>
        <p:spPr bwMode="auto">
          <a:xfrm rot="21403429">
            <a:off x="5509055" y="3213721"/>
            <a:ext cx="1006249" cy="474771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1709146" y="1172816"/>
            <a:ext cx="2505510" cy="170059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710069" y="2071504"/>
            <a:ext cx="2505510" cy="170059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1710067" y="2964798"/>
            <a:ext cx="2505510" cy="170059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1710069" y="3863486"/>
            <a:ext cx="2505510" cy="200979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1710068" y="5022980"/>
            <a:ext cx="2505510" cy="170059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1710067" y="5817732"/>
            <a:ext cx="2505510" cy="90583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4826554" y="6345324"/>
            <a:ext cx="40777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000" b="1"/>
              <a:t>Lược đồ Một số nước châu Âu</a:t>
            </a:r>
            <a:endParaRPr lang="en-US" sz="2000" b="1"/>
          </a:p>
        </p:txBody>
      </p:sp>
    </p:spTree>
    <p:extLst>
      <p:ext uri="{BB962C8B-B14F-4D97-AF65-F5344CB8AC3E}">
        <p14:creationId xmlns:p14="http://schemas.microsoft.com/office/powerpoint/2010/main" val="6748001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2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2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28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3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5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ntr" presetSubtype="10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0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" presetClass="entr" presetSubtype="10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5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" presetClass="entr" presetSubtype="10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0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3" presetClass="entr" presetSubtype="10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5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3" presetClass="entr" presetSubtype="10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6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0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3" presetClass="entr" presetSubtype="10" repeatCount="5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6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3" presetClass="entr" presetSubtype="10" repeatCount="5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3" presetClass="entr" presetSubtype="10" repeatCount="5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2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3" presetClass="entr" presetSubtype="10" repeatCount="5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5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3" presetClass="entr" presetSubtype="10" repeatCount="5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8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3" presetClass="entr" presetSubtype="10" repeatCount="5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0" grpId="2" animBg="1"/>
      <p:bldP spid="12" grpId="0" animBg="1"/>
      <p:bldP spid="12" grpId="1" animBg="1"/>
      <p:bldP spid="12" grpId="2" animBg="1"/>
      <p:bldP spid="13" grpId="0" animBg="1"/>
      <p:bldP spid="13" grpId="1" animBg="1"/>
      <p:bldP spid="13" grpId="2" animBg="1"/>
      <p:bldP spid="14" grpId="0" animBg="1"/>
      <p:bldP spid="14" grpId="1" animBg="1"/>
      <p:bldP spid="14" grpId="2" animBg="1"/>
      <p:bldP spid="15" grpId="0" animBg="1"/>
      <p:bldP spid="15" grpId="1" animBg="1"/>
      <p:bldP spid="15" grpId="2" animBg="1"/>
      <p:bldP spid="16" grpId="0" animBg="1"/>
      <p:bldP spid="16" grpId="1" animBg="1"/>
      <p:bldP spid="16" grpId="2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MH_Entry_1"/>
          <p:cNvSpPr/>
          <p:nvPr>
            <p:custDataLst>
              <p:tags r:id="rId1"/>
            </p:custDataLst>
          </p:nvPr>
        </p:nvSpPr>
        <p:spPr>
          <a:xfrm>
            <a:off x="673999" y="7937"/>
            <a:ext cx="8041623" cy="588494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0 w 2520280"/>
              <a:gd name="connsiteY7" fmla="*/ 0 h 1872208"/>
              <a:gd name="connsiteX0" fmla="*/ 0 w 2520280"/>
              <a:gd name="connsiteY0" fmla="*/ 1872208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0 h 1872208"/>
              <a:gd name="connsiteX5" fmla="*/ 2520280 w 2520280"/>
              <a:gd name="connsiteY5" fmla="*/ 0 h 1872208"/>
              <a:gd name="connsiteX6" fmla="*/ 0 w 2520280"/>
              <a:gd name="connsiteY6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2520280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34255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7 w 2520280"/>
              <a:gd name="connsiteY4" fmla="*/ 6036 h 1872208"/>
              <a:gd name="connsiteX5" fmla="*/ 0 w 2520280"/>
              <a:gd name="connsiteY5" fmla="*/ 0 h 1872208"/>
              <a:gd name="connsiteX0" fmla="*/ 0 w 2520280"/>
              <a:gd name="connsiteY0" fmla="*/ 1890314 h 1890314"/>
              <a:gd name="connsiteX1" fmla="*/ 2520280 w 2520280"/>
              <a:gd name="connsiteY1" fmla="*/ 1890314 h 1890314"/>
              <a:gd name="connsiteX2" fmla="*/ 0 w 2520280"/>
              <a:gd name="connsiteY2" fmla="*/ 1890314 h 1890314"/>
              <a:gd name="connsiteX3" fmla="*/ 0 w 2520280"/>
              <a:gd name="connsiteY3" fmla="*/ 18106 h 1890314"/>
              <a:gd name="connsiteX4" fmla="*/ 53304 w 2520280"/>
              <a:gd name="connsiteY4" fmla="*/ 0 h 1890314"/>
              <a:gd name="connsiteX5" fmla="*/ 0 w 2520280"/>
              <a:gd name="connsiteY5" fmla="*/ 18106 h 1890314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6 w 2520280"/>
              <a:gd name="connsiteY4" fmla="*/ 0 h 1872208"/>
              <a:gd name="connsiteX5" fmla="*/ 0 w 2520280"/>
              <a:gd name="connsiteY5" fmla="*/ 0 h 187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30000"/>
              </a:lnSpc>
            </a:pPr>
            <a:endParaRPr lang="zh-CN" altLang="en-US" sz="3200" b="1" dirty="0">
              <a:solidFill>
                <a:schemeClr val="tx1"/>
              </a:solidFill>
              <a:latin typeface="+mj-lt"/>
              <a:ea typeface="+mj-ea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2" name="AutoShape 2" descr="Kết quả hình ảnh cho cờ nước ng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18" descr="anh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1999" cy="685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Freeform 10"/>
          <p:cNvSpPr/>
          <p:nvPr/>
        </p:nvSpPr>
        <p:spPr>
          <a:xfrm>
            <a:off x="7033846" y="0"/>
            <a:ext cx="5002579" cy="4473526"/>
          </a:xfrm>
          <a:custGeom>
            <a:avLst/>
            <a:gdLst>
              <a:gd name="connsiteX0" fmla="*/ 1017639 w 3819833"/>
              <a:gd name="connsiteY0" fmla="*/ 1283110 h 4601497"/>
              <a:gd name="connsiteX1" fmla="*/ 1106129 w 3819833"/>
              <a:gd name="connsiteY1" fmla="*/ 1342104 h 4601497"/>
              <a:gd name="connsiteX2" fmla="*/ 1061884 w 3819833"/>
              <a:gd name="connsiteY2" fmla="*/ 1356852 h 4601497"/>
              <a:gd name="connsiteX3" fmla="*/ 943897 w 3819833"/>
              <a:gd name="connsiteY3" fmla="*/ 1327355 h 4601497"/>
              <a:gd name="connsiteX4" fmla="*/ 899652 w 3819833"/>
              <a:gd name="connsiteY4" fmla="*/ 1312607 h 4601497"/>
              <a:gd name="connsiteX5" fmla="*/ 840658 w 3819833"/>
              <a:gd name="connsiteY5" fmla="*/ 1297859 h 4601497"/>
              <a:gd name="connsiteX6" fmla="*/ 811162 w 3819833"/>
              <a:gd name="connsiteY6" fmla="*/ 1445342 h 4601497"/>
              <a:gd name="connsiteX7" fmla="*/ 870155 w 3819833"/>
              <a:gd name="connsiteY7" fmla="*/ 1460091 h 4601497"/>
              <a:gd name="connsiteX8" fmla="*/ 884904 w 3819833"/>
              <a:gd name="connsiteY8" fmla="*/ 1563329 h 4601497"/>
              <a:gd name="connsiteX9" fmla="*/ 840658 w 3819833"/>
              <a:gd name="connsiteY9" fmla="*/ 1578078 h 4601497"/>
              <a:gd name="connsiteX10" fmla="*/ 752168 w 3819833"/>
              <a:gd name="connsiteY10" fmla="*/ 1460091 h 4601497"/>
              <a:gd name="connsiteX11" fmla="*/ 722671 w 3819833"/>
              <a:gd name="connsiteY11" fmla="*/ 1415846 h 4601497"/>
              <a:gd name="connsiteX12" fmla="*/ 634181 w 3819833"/>
              <a:gd name="connsiteY12" fmla="*/ 1356852 h 4601497"/>
              <a:gd name="connsiteX13" fmla="*/ 619433 w 3819833"/>
              <a:gd name="connsiteY13" fmla="*/ 1312607 h 4601497"/>
              <a:gd name="connsiteX14" fmla="*/ 530942 w 3819833"/>
              <a:gd name="connsiteY14" fmla="*/ 1268362 h 4601497"/>
              <a:gd name="connsiteX15" fmla="*/ 516194 w 3819833"/>
              <a:gd name="connsiteY15" fmla="*/ 1224117 h 4601497"/>
              <a:gd name="connsiteX16" fmla="*/ 560439 w 3819833"/>
              <a:gd name="connsiteY16" fmla="*/ 1194620 h 4601497"/>
              <a:gd name="connsiteX17" fmla="*/ 811162 w 3819833"/>
              <a:gd name="connsiteY17" fmla="*/ 1209368 h 4601497"/>
              <a:gd name="connsiteX18" fmla="*/ 988142 w 3819833"/>
              <a:gd name="connsiteY18" fmla="*/ 1194620 h 4601497"/>
              <a:gd name="connsiteX19" fmla="*/ 1017639 w 3819833"/>
              <a:gd name="connsiteY19" fmla="*/ 1150375 h 4601497"/>
              <a:gd name="connsiteX20" fmla="*/ 1061884 w 3819833"/>
              <a:gd name="connsiteY20" fmla="*/ 1017639 h 4601497"/>
              <a:gd name="connsiteX21" fmla="*/ 1047136 w 3819833"/>
              <a:gd name="connsiteY21" fmla="*/ 899652 h 4601497"/>
              <a:gd name="connsiteX22" fmla="*/ 958646 w 3819833"/>
              <a:gd name="connsiteY22" fmla="*/ 870155 h 4601497"/>
              <a:gd name="connsiteX23" fmla="*/ 855407 w 3819833"/>
              <a:gd name="connsiteY23" fmla="*/ 811162 h 4601497"/>
              <a:gd name="connsiteX24" fmla="*/ 693175 w 3819833"/>
              <a:gd name="connsiteY24" fmla="*/ 796413 h 4601497"/>
              <a:gd name="connsiteX25" fmla="*/ 604684 w 3819833"/>
              <a:gd name="connsiteY25" fmla="*/ 752168 h 4601497"/>
              <a:gd name="connsiteX26" fmla="*/ 530942 w 3819833"/>
              <a:gd name="connsiteY26" fmla="*/ 693175 h 4601497"/>
              <a:gd name="connsiteX27" fmla="*/ 73742 w 3819833"/>
              <a:gd name="connsiteY27" fmla="*/ 722671 h 4601497"/>
              <a:gd name="connsiteX28" fmla="*/ 29497 w 3819833"/>
              <a:gd name="connsiteY28" fmla="*/ 752168 h 4601497"/>
              <a:gd name="connsiteX29" fmla="*/ 0 w 3819833"/>
              <a:gd name="connsiteY29" fmla="*/ 884904 h 4601497"/>
              <a:gd name="connsiteX30" fmla="*/ 14749 w 3819833"/>
              <a:gd name="connsiteY30" fmla="*/ 1061884 h 4601497"/>
              <a:gd name="connsiteX31" fmla="*/ 58994 w 3819833"/>
              <a:gd name="connsiteY31" fmla="*/ 1091381 h 4601497"/>
              <a:gd name="connsiteX32" fmla="*/ 117988 w 3819833"/>
              <a:gd name="connsiteY32" fmla="*/ 1179871 h 4601497"/>
              <a:gd name="connsiteX33" fmla="*/ 162233 w 3819833"/>
              <a:gd name="connsiteY33" fmla="*/ 1238865 h 4601497"/>
              <a:gd name="connsiteX34" fmla="*/ 191729 w 3819833"/>
              <a:gd name="connsiteY34" fmla="*/ 1342104 h 4601497"/>
              <a:gd name="connsiteX35" fmla="*/ 206478 w 3819833"/>
              <a:gd name="connsiteY35" fmla="*/ 1386349 h 4601497"/>
              <a:gd name="connsiteX36" fmla="*/ 221226 w 3819833"/>
              <a:gd name="connsiteY36" fmla="*/ 1445342 h 4601497"/>
              <a:gd name="connsiteX37" fmla="*/ 250723 w 3819833"/>
              <a:gd name="connsiteY37" fmla="*/ 1489588 h 4601497"/>
              <a:gd name="connsiteX38" fmla="*/ 280220 w 3819833"/>
              <a:gd name="connsiteY38" fmla="*/ 1592826 h 4601497"/>
              <a:gd name="connsiteX39" fmla="*/ 294968 w 3819833"/>
              <a:gd name="connsiteY39" fmla="*/ 1651820 h 4601497"/>
              <a:gd name="connsiteX40" fmla="*/ 309717 w 3819833"/>
              <a:gd name="connsiteY40" fmla="*/ 1696065 h 4601497"/>
              <a:gd name="connsiteX41" fmla="*/ 353962 w 3819833"/>
              <a:gd name="connsiteY41" fmla="*/ 1725562 h 4601497"/>
              <a:gd name="connsiteX42" fmla="*/ 412955 w 3819833"/>
              <a:gd name="connsiteY42" fmla="*/ 1799304 h 4601497"/>
              <a:gd name="connsiteX43" fmla="*/ 427704 w 3819833"/>
              <a:gd name="connsiteY43" fmla="*/ 1858297 h 4601497"/>
              <a:gd name="connsiteX44" fmla="*/ 457200 w 3819833"/>
              <a:gd name="connsiteY44" fmla="*/ 1902542 h 4601497"/>
              <a:gd name="connsiteX45" fmla="*/ 412955 w 3819833"/>
              <a:gd name="connsiteY45" fmla="*/ 1932039 h 4601497"/>
              <a:gd name="connsiteX46" fmla="*/ 383458 w 3819833"/>
              <a:gd name="connsiteY46" fmla="*/ 1976284 h 4601497"/>
              <a:gd name="connsiteX47" fmla="*/ 339213 w 3819833"/>
              <a:gd name="connsiteY47" fmla="*/ 1991033 h 4601497"/>
              <a:gd name="connsiteX48" fmla="*/ 235975 w 3819833"/>
              <a:gd name="connsiteY48" fmla="*/ 2109020 h 4601497"/>
              <a:gd name="connsiteX49" fmla="*/ 221226 w 3819833"/>
              <a:gd name="connsiteY49" fmla="*/ 2168013 h 4601497"/>
              <a:gd name="connsiteX50" fmla="*/ 294968 w 3819833"/>
              <a:gd name="connsiteY50" fmla="*/ 2227007 h 4601497"/>
              <a:gd name="connsiteX51" fmla="*/ 265471 w 3819833"/>
              <a:gd name="connsiteY51" fmla="*/ 2286000 h 4601497"/>
              <a:gd name="connsiteX52" fmla="*/ 206478 w 3819833"/>
              <a:gd name="connsiteY52" fmla="*/ 2344994 h 4601497"/>
              <a:gd name="connsiteX53" fmla="*/ 250723 w 3819833"/>
              <a:gd name="connsiteY53" fmla="*/ 2757949 h 4601497"/>
              <a:gd name="connsiteX54" fmla="*/ 309717 w 3819833"/>
              <a:gd name="connsiteY54" fmla="*/ 2846439 h 4601497"/>
              <a:gd name="connsiteX55" fmla="*/ 398207 w 3819833"/>
              <a:gd name="connsiteY55" fmla="*/ 2905433 h 4601497"/>
              <a:gd name="connsiteX56" fmla="*/ 457200 w 3819833"/>
              <a:gd name="connsiteY56" fmla="*/ 2875936 h 4601497"/>
              <a:gd name="connsiteX57" fmla="*/ 501446 w 3819833"/>
              <a:gd name="connsiteY57" fmla="*/ 2905433 h 4601497"/>
              <a:gd name="connsiteX58" fmla="*/ 619433 w 3819833"/>
              <a:gd name="connsiteY58" fmla="*/ 2934929 h 4601497"/>
              <a:gd name="connsiteX59" fmla="*/ 663678 w 3819833"/>
              <a:gd name="connsiteY59" fmla="*/ 2949678 h 4601497"/>
              <a:gd name="connsiteX60" fmla="*/ 722671 w 3819833"/>
              <a:gd name="connsiteY60" fmla="*/ 3052917 h 4601497"/>
              <a:gd name="connsiteX61" fmla="*/ 766917 w 3819833"/>
              <a:gd name="connsiteY61" fmla="*/ 3067665 h 4601497"/>
              <a:gd name="connsiteX62" fmla="*/ 781665 w 3819833"/>
              <a:gd name="connsiteY62" fmla="*/ 3111910 h 4601497"/>
              <a:gd name="connsiteX63" fmla="*/ 870155 w 3819833"/>
              <a:gd name="connsiteY63" fmla="*/ 3170904 h 4601497"/>
              <a:gd name="connsiteX64" fmla="*/ 914400 w 3819833"/>
              <a:gd name="connsiteY64" fmla="*/ 3259394 h 4601497"/>
              <a:gd name="connsiteX65" fmla="*/ 929149 w 3819833"/>
              <a:gd name="connsiteY65" fmla="*/ 3421626 h 4601497"/>
              <a:gd name="connsiteX66" fmla="*/ 988142 w 3819833"/>
              <a:gd name="connsiteY66" fmla="*/ 3451123 h 4601497"/>
              <a:gd name="connsiteX67" fmla="*/ 1017639 w 3819833"/>
              <a:gd name="connsiteY67" fmla="*/ 3406878 h 4601497"/>
              <a:gd name="connsiteX68" fmla="*/ 1135626 w 3819833"/>
              <a:gd name="connsiteY68" fmla="*/ 3421626 h 4601497"/>
              <a:gd name="connsiteX69" fmla="*/ 1165123 w 3819833"/>
              <a:gd name="connsiteY69" fmla="*/ 3465871 h 4601497"/>
              <a:gd name="connsiteX70" fmla="*/ 1209368 w 3819833"/>
              <a:gd name="connsiteY70" fmla="*/ 3495368 h 4601497"/>
              <a:gd name="connsiteX71" fmla="*/ 1224117 w 3819833"/>
              <a:gd name="connsiteY71" fmla="*/ 3539613 h 4601497"/>
              <a:gd name="connsiteX72" fmla="*/ 1268362 w 3819833"/>
              <a:gd name="connsiteY72" fmla="*/ 3569110 h 4601497"/>
              <a:gd name="connsiteX73" fmla="*/ 1504336 w 3819833"/>
              <a:gd name="connsiteY73" fmla="*/ 3598607 h 4601497"/>
              <a:gd name="connsiteX74" fmla="*/ 1725562 w 3819833"/>
              <a:gd name="connsiteY74" fmla="*/ 3642852 h 4601497"/>
              <a:gd name="connsiteX75" fmla="*/ 1828800 w 3819833"/>
              <a:gd name="connsiteY75" fmla="*/ 3672349 h 4601497"/>
              <a:gd name="connsiteX76" fmla="*/ 1917291 w 3819833"/>
              <a:gd name="connsiteY76" fmla="*/ 3687097 h 4601497"/>
              <a:gd name="connsiteX77" fmla="*/ 1961536 w 3819833"/>
              <a:gd name="connsiteY77" fmla="*/ 3701846 h 4601497"/>
              <a:gd name="connsiteX78" fmla="*/ 1902542 w 3819833"/>
              <a:gd name="connsiteY78" fmla="*/ 3893575 h 4601497"/>
              <a:gd name="connsiteX79" fmla="*/ 1873046 w 3819833"/>
              <a:gd name="connsiteY79" fmla="*/ 3982065 h 4601497"/>
              <a:gd name="connsiteX80" fmla="*/ 1843549 w 3819833"/>
              <a:gd name="connsiteY80" fmla="*/ 4085304 h 4601497"/>
              <a:gd name="connsiteX81" fmla="*/ 1828800 w 3819833"/>
              <a:gd name="connsiteY81" fmla="*/ 4203291 h 4601497"/>
              <a:gd name="connsiteX82" fmla="*/ 1784555 w 3819833"/>
              <a:gd name="connsiteY82" fmla="*/ 4336026 h 4601497"/>
              <a:gd name="connsiteX83" fmla="*/ 1917291 w 3819833"/>
              <a:gd name="connsiteY83" fmla="*/ 4409768 h 4601497"/>
              <a:gd name="connsiteX84" fmla="*/ 2020529 w 3819833"/>
              <a:gd name="connsiteY84" fmla="*/ 4468762 h 4601497"/>
              <a:gd name="connsiteX85" fmla="*/ 2064775 w 3819833"/>
              <a:gd name="connsiteY85" fmla="*/ 4483510 h 4601497"/>
              <a:gd name="connsiteX86" fmla="*/ 2271252 w 3819833"/>
              <a:gd name="connsiteY86" fmla="*/ 4498259 h 4601497"/>
              <a:gd name="connsiteX87" fmla="*/ 2330246 w 3819833"/>
              <a:gd name="connsiteY87" fmla="*/ 4513007 h 4601497"/>
              <a:gd name="connsiteX88" fmla="*/ 2433484 w 3819833"/>
              <a:gd name="connsiteY88" fmla="*/ 4542504 h 4601497"/>
              <a:gd name="connsiteX89" fmla="*/ 2698955 w 3819833"/>
              <a:gd name="connsiteY89" fmla="*/ 4527755 h 4601497"/>
              <a:gd name="connsiteX90" fmla="*/ 2787446 w 3819833"/>
              <a:gd name="connsiteY90" fmla="*/ 4498259 h 4601497"/>
              <a:gd name="connsiteX91" fmla="*/ 3067665 w 3819833"/>
              <a:gd name="connsiteY91" fmla="*/ 4513007 h 4601497"/>
              <a:gd name="connsiteX92" fmla="*/ 3111910 w 3819833"/>
              <a:gd name="connsiteY92" fmla="*/ 4527755 h 4601497"/>
              <a:gd name="connsiteX93" fmla="*/ 3170904 w 3819833"/>
              <a:gd name="connsiteY93" fmla="*/ 4542504 h 4601497"/>
              <a:gd name="connsiteX94" fmla="*/ 3215149 w 3819833"/>
              <a:gd name="connsiteY94" fmla="*/ 4572000 h 4601497"/>
              <a:gd name="connsiteX95" fmla="*/ 3274142 w 3819833"/>
              <a:gd name="connsiteY95" fmla="*/ 4586749 h 4601497"/>
              <a:gd name="connsiteX96" fmla="*/ 3318388 w 3819833"/>
              <a:gd name="connsiteY96" fmla="*/ 4601497 h 4601497"/>
              <a:gd name="connsiteX97" fmla="*/ 3480620 w 3819833"/>
              <a:gd name="connsiteY97" fmla="*/ 4542504 h 4601497"/>
              <a:gd name="connsiteX98" fmla="*/ 3495368 w 3819833"/>
              <a:gd name="connsiteY98" fmla="*/ 4498259 h 4601497"/>
              <a:gd name="connsiteX99" fmla="*/ 3465871 w 3819833"/>
              <a:gd name="connsiteY99" fmla="*/ 4439265 h 4601497"/>
              <a:gd name="connsiteX100" fmla="*/ 3436375 w 3819833"/>
              <a:gd name="connsiteY100" fmla="*/ 4395020 h 4601497"/>
              <a:gd name="connsiteX101" fmla="*/ 3421626 w 3819833"/>
              <a:gd name="connsiteY101" fmla="*/ 4350775 h 4601497"/>
              <a:gd name="connsiteX102" fmla="*/ 3362633 w 3819833"/>
              <a:gd name="connsiteY102" fmla="*/ 4336026 h 4601497"/>
              <a:gd name="connsiteX103" fmla="*/ 3318388 w 3819833"/>
              <a:gd name="connsiteY103" fmla="*/ 4247536 h 4601497"/>
              <a:gd name="connsiteX104" fmla="*/ 3259394 w 3819833"/>
              <a:gd name="connsiteY104" fmla="*/ 4232788 h 4601497"/>
              <a:gd name="connsiteX105" fmla="*/ 3215149 w 3819833"/>
              <a:gd name="connsiteY105" fmla="*/ 4203291 h 4601497"/>
              <a:gd name="connsiteX106" fmla="*/ 3156155 w 3819833"/>
              <a:gd name="connsiteY106" fmla="*/ 4173794 h 4601497"/>
              <a:gd name="connsiteX107" fmla="*/ 3052917 w 3819833"/>
              <a:gd name="connsiteY107" fmla="*/ 4055807 h 4601497"/>
              <a:gd name="connsiteX108" fmla="*/ 3067665 w 3819833"/>
              <a:gd name="connsiteY108" fmla="*/ 4011562 h 4601497"/>
              <a:gd name="connsiteX109" fmla="*/ 3170904 w 3819833"/>
              <a:gd name="connsiteY109" fmla="*/ 3952568 h 4601497"/>
              <a:gd name="connsiteX110" fmla="*/ 3200400 w 3819833"/>
              <a:gd name="connsiteY110" fmla="*/ 3864078 h 4601497"/>
              <a:gd name="connsiteX111" fmla="*/ 3215149 w 3819833"/>
              <a:gd name="connsiteY111" fmla="*/ 3819833 h 4601497"/>
              <a:gd name="connsiteX112" fmla="*/ 3200400 w 3819833"/>
              <a:gd name="connsiteY112" fmla="*/ 3701846 h 4601497"/>
              <a:gd name="connsiteX113" fmla="*/ 3156155 w 3819833"/>
              <a:gd name="connsiteY113" fmla="*/ 3687097 h 4601497"/>
              <a:gd name="connsiteX114" fmla="*/ 3126658 w 3819833"/>
              <a:gd name="connsiteY114" fmla="*/ 3642852 h 4601497"/>
              <a:gd name="connsiteX115" fmla="*/ 3082413 w 3819833"/>
              <a:gd name="connsiteY115" fmla="*/ 3613355 h 4601497"/>
              <a:gd name="connsiteX116" fmla="*/ 2934929 w 3819833"/>
              <a:gd name="connsiteY116" fmla="*/ 3583859 h 4601497"/>
              <a:gd name="connsiteX117" fmla="*/ 2890684 w 3819833"/>
              <a:gd name="connsiteY117" fmla="*/ 3569110 h 4601497"/>
              <a:gd name="connsiteX118" fmla="*/ 2787446 w 3819833"/>
              <a:gd name="connsiteY118" fmla="*/ 3539613 h 4601497"/>
              <a:gd name="connsiteX119" fmla="*/ 2728452 w 3819833"/>
              <a:gd name="connsiteY119" fmla="*/ 3510117 h 4601497"/>
              <a:gd name="connsiteX120" fmla="*/ 2684207 w 3819833"/>
              <a:gd name="connsiteY120" fmla="*/ 3465871 h 4601497"/>
              <a:gd name="connsiteX121" fmla="*/ 2669458 w 3819833"/>
              <a:gd name="connsiteY121" fmla="*/ 3406878 h 4601497"/>
              <a:gd name="connsiteX122" fmla="*/ 2654710 w 3819833"/>
              <a:gd name="connsiteY122" fmla="*/ 3362633 h 4601497"/>
              <a:gd name="connsiteX123" fmla="*/ 2669458 w 3819833"/>
              <a:gd name="connsiteY123" fmla="*/ 3274142 h 4601497"/>
              <a:gd name="connsiteX124" fmla="*/ 2787446 w 3819833"/>
              <a:gd name="connsiteY124" fmla="*/ 3288891 h 4601497"/>
              <a:gd name="connsiteX125" fmla="*/ 2890684 w 3819833"/>
              <a:gd name="connsiteY125" fmla="*/ 3274142 h 4601497"/>
              <a:gd name="connsiteX126" fmla="*/ 2964426 w 3819833"/>
              <a:gd name="connsiteY126" fmla="*/ 3052917 h 4601497"/>
              <a:gd name="connsiteX127" fmla="*/ 3008671 w 3819833"/>
              <a:gd name="connsiteY127" fmla="*/ 3038168 h 4601497"/>
              <a:gd name="connsiteX128" fmla="*/ 3082413 w 3819833"/>
              <a:gd name="connsiteY128" fmla="*/ 2949678 h 4601497"/>
              <a:gd name="connsiteX129" fmla="*/ 3170904 w 3819833"/>
              <a:gd name="connsiteY129" fmla="*/ 2890684 h 4601497"/>
              <a:gd name="connsiteX130" fmla="*/ 3318388 w 3819833"/>
              <a:gd name="connsiteY130" fmla="*/ 2920181 h 4601497"/>
              <a:gd name="connsiteX131" fmla="*/ 3524865 w 3819833"/>
              <a:gd name="connsiteY131" fmla="*/ 2890684 h 4601497"/>
              <a:gd name="connsiteX132" fmla="*/ 3628104 w 3819833"/>
              <a:gd name="connsiteY132" fmla="*/ 2861188 h 4601497"/>
              <a:gd name="connsiteX133" fmla="*/ 3731342 w 3819833"/>
              <a:gd name="connsiteY133" fmla="*/ 2831691 h 4601497"/>
              <a:gd name="connsiteX134" fmla="*/ 3760839 w 3819833"/>
              <a:gd name="connsiteY134" fmla="*/ 2787446 h 4601497"/>
              <a:gd name="connsiteX135" fmla="*/ 3805084 w 3819833"/>
              <a:gd name="connsiteY135" fmla="*/ 2757949 h 4601497"/>
              <a:gd name="connsiteX136" fmla="*/ 3819833 w 3819833"/>
              <a:gd name="connsiteY136" fmla="*/ 2713704 h 4601497"/>
              <a:gd name="connsiteX137" fmla="*/ 3805084 w 3819833"/>
              <a:gd name="connsiteY137" fmla="*/ 2551471 h 4601497"/>
              <a:gd name="connsiteX138" fmla="*/ 3760839 w 3819833"/>
              <a:gd name="connsiteY138" fmla="*/ 2521975 h 4601497"/>
              <a:gd name="connsiteX139" fmla="*/ 3701846 w 3819833"/>
              <a:gd name="connsiteY139" fmla="*/ 2374491 h 4601497"/>
              <a:gd name="connsiteX140" fmla="*/ 3657600 w 3819833"/>
              <a:gd name="connsiteY140" fmla="*/ 2344994 h 4601497"/>
              <a:gd name="connsiteX141" fmla="*/ 3628104 w 3819833"/>
              <a:gd name="connsiteY141" fmla="*/ 2256504 h 4601497"/>
              <a:gd name="connsiteX142" fmla="*/ 3613355 w 3819833"/>
              <a:gd name="connsiteY142" fmla="*/ 2212259 h 4601497"/>
              <a:gd name="connsiteX143" fmla="*/ 3569110 w 3819833"/>
              <a:gd name="connsiteY143" fmla="*/ 2153265 h 4601497"/>
              <a:gd name="connsiteX144" fmla="*/ 3524865 w 3819833"/>
              <a:gd name="connsiteY144" fmla="*/ 2050026 h 4601497"/>
              <a:gd name="connsiteX145" fmla="*/ 3495368 w 3819833"/>
              <a:gd name="connsiteY145" fmla="*/ 2005781 h 4601497"/>
              <a:gd name="connsiteX146" fmla="*/ 3465871 w 3819833"/>
              <a:gd name="connsiteY146" fmla="*/ 1946788 h 4601497"/>
              <a:gd name="connsiteX147" fmla="*/ 3436375 w 3819833"/>
              <a:gd name="connsiteY147" fmla="*/ 1902542 h 4601497"/>
              <a:gd name="connsiteX148" fmla="*/ 3406878 w 3819833"/>
              <a:gd name="connsiteY148" fmla="*/ 1843549 h 4601497"/>
              <a:gd name="connsiteX149" fmla="*/ 3362633 w 3819833"/>
              <a:gd name="connsiteY149" fmla="*/ 1814052 h 4601497"/>
              <a:gd name="connsiteX150" fmla="*/ 3259394 w 3819833"/>
              <a:gd name="connsiteY150" fmla="*/ 1696065 h 4601497"/>
              <a:gd name="connsiteX151" fmla="*/ 3185652 w 3819833"/>
              <a:gd name="connsiteY151" fmla="*/ 1607575 h 4601497"/>
              <a:gd name="connsiteX152" fmla="*/ 3156155 w 3819833"/>
              <a:gd name="connsiteY152" fmla="*/ 1563329 h 4601497"/>
              <a:gd name="connsiteX153" fmla="*/ 3052917 w 3819833"/>
              <a:gd name="connsiteY153" fmla="*/ 1489588 h 4601497"/>
              <a:gd name="connsiteX154" fmla="*/ 2993923 w 3819833"/>
              <a:gd name="connsiteY154" fmla="*/ 1386349 h 4601497"/>
              <a:gd name="connsiteX155" fmla="*/ 2949678 w 3819833"/>
              <a:gd name="connsiteY155" fmla="*/ 1371600 h 4601497"/>
              <a:gd name="connsiteX156" fmla="*/ 2846439 w 3819833"/>
              <a:gd name="connsiteY156" fmla="*/ 1253613 h 4601497"/>
              <a:gd name="connsiteX157" fmla="*/ 2802194 w 3819833"/>
              <a:gd name="connsiteY157" fmla="*/ 1165123 h 4601497"/>
              <a:gd name="connsiteX158" fmla="*/ 2757949 w 3819833"/>
              <a:gd name="connsiteY158" fmla="*/ 1076633 h 4601497"/>
              <a:gd name="connsiteX159" fmla="*/ 2713704 w 3819833"/>
              <a:gd name="connsiteY159" fmla="*/ 1047136 h 4601497"/>
              <a:gd name="connsiteX160" fmla="*/ 2684207 w 3819833"/>
              <a:gd name="connsiteY160" fmla="*/ 958646 h 4601497"/>
              <a:gd name="connsiteX161" fmla="*/ 2669458 w 3819833"/>
              <a:gd name="connsiteY161" fmla="*/ 914400 h 4601497"/>
              <a:gd name="connsiteX162" fmla="*/ 2625213 w 3819833"/>
              <a:gd name="connsiteY162" fmla="*/ 899652 h 4601497"/>
              <a:gd name="connsiteX163" fmla="*/ 2580968 w 3819833"/>
              <a:gd name="connsiteY163" fmla="*/ 855407 h 4601497"/>
              <a:gd name="connsiteX164" fmla="*/ 2551471 w 3819833"/>
              <a:gd name="connsiteY164" fmla="*/ 766917 h 4601497"/>
              <a:gd name="connsiteX165" fmla="*/ 2507226 w 3819833"/>
              <a:gd name="connsiteY165" fmla="*/ 663678 h 4601497"/>
              <a:gd name="connsiteX166" fmla="*/ 2536723 w 3819833"/>
              <a:gd name="connsiteY166" fmla="*/ 353962 h 4601497"/>
              <a:gd name="connsiteX167" fmla="*/ 2566220 w 3819833"/>
              <a:gd name="connsiteY167" fmla="*/ 309717 h 4601497"/>
              <a:gd name="connsiteX168" fmla="*/ 2595717 w 3819833"/>
              <a:gd name="connsiteY168" fmla="*/ 221226 h 4601497"/>
              <a:gd name="connsiteX169" fmla="*/ 2610465 w 3819833"/>
              <a:gd name="connsiteY169" fmla="*/ 176981 h 4601497"/>
              <a:gd name="connsiteX170" fmla="*/ 2595717 w 3819833"/>
              <a:gd name="connsiteY170" fmla="*/ 58994 h 4601497"/>
              <a:gd name="connsiteX171" fmla="*/ 2551471 w 3819833"/>
              <a:gd name="connsiteY171" fmla="*/ 44246 h 4601497"/>
              <a:gd name="connsiteX172" fmla="*/ 2403988 w 3819833"/>
              <a:gd name="connsiteY172" fmla="*/ 29497 h 4601497"/>
              <a:gd name="connsiteX173" fmla="*/ 2271252 w 3819833"/>
              <a:gd name="connsiteY173" fmla="*/ 0 h 4601497"/>
              <a:gd name="connsiteX174" fmla="*/ 2050026 w 3819833"/>
              <a:gd name="connsiteY174" fmla="*/ 14749 h 4601497"/>
              <a:gd name="connsiteX175" fmla="*/ 2005781 w 3819833"/>
              <a:gd name="connsiteY175" fmla="*/ 29497 h 4601497"/>
              <a:gd name="connsiteX176" fmla="*/ 1991033 w 3819833"/>
              <a:gd name="connsiteY176" fmla="*/ 88491 h 4601497"/>
              <a:gd name="connsiteX177" fmla="*/ 1976284 w 3819833"/>
              <a:gd name="connsiteY177" fmla="*/ 132736 h 4601497"/>
              <a:gd name="connsiteX178" fmla="*/ 1991033 w 3819833"/>
              <a:gd name="connsiteY178" fmla="*/ 250723 h 4601497"/>
              <a:gd name="connsiteX179" fmla="*/ 2020529 w 3819833"/>
              <a:gd name="connsiteY179" fmla="*/ 294968 h 4601497"/>
              <a:gd name="connsiteX180" fmla="*/ 1932039 w 3819833"/>
              <a:gd name="connsiteY180" fmla="*/ 324465 h 4601497"/>
              <a:gd name="connsiteX181" fmla="*/ 1887794 w 3819833"/>
              <a:gd name="connsiteY181" fmla="*/ 353962 h 4601497"/>
              <a:gd name="connsiteX182" fmla="*/ 1828800 w 3819833"/>
              <a:gd name="connsiteY182" fmla="*/ 457200 h 4601497"/>
              <a:gd name="connsiteX183" fmla="*/ 1784555 w 3819833"/>
              <a:gd name="connsiteY183" fmla="*/ 471949 h 4601497"/>
              <a:gd name="connsiteX184" fmla="*/ 1740310 w 3819833"/>
              <a:gd name="connsiteY184" fmla="*/ 560439 h 4601497"/>
              <a:gd name="connsiteX185" fmla="*/ 1696065 w 3819833"/>
              <a:gd name="connsiteY185" fmla="*/ 545691 h 4601497"/>
              <a:gd name="connsiteX186" fmla="*/ 1681317 w 3819833"/>
              <a:gd name="connsiteY186" fmla="*/ 501446 h 4601497"/>
              <a:gd name="connsiteX187" fmla="*/ 1578078 w 3819833"/>
              <a:gd name="connsiteY187" fmla="*/ 516194 h 4601497"/>
              <a:gd name="connsiteX188" fmla="*/ 1548581 w 3819833"/>
              <a:gd name="connsiteY188" fmla="*/ 560439 h 4601497"/>
              <a:gd name="connsiteX189" fmla="*/ 1519084 w 3819833"/>
              <a:gd name="connsiteY189" fmla="*/ 619433 h 4601497"/>
              <a:gd name="connsiteX190" fmla="*/ 1474839 w 3819833"/>
              <a:gd name="connsiteY190" fmla="*/ 648929 h 4601497"/>
              <a:gd name="connsiteX191" fmla="*/ 1445342 w 3819833"/>
              <a:gd name="connsiteY191" fmla="*/ 693175 h 4601497"/>
              <a:gd name="connsiteX192" fmla="*/ 1430594 w 3819833"/>
              <a:gd name="connsiteY192" fmla="*/ 737420 h 4601497"/>
              <a:gd name="connsiteX193" fmla="*/ 1386349 w 3819833"/>
              <a:gd name="connsiteY193" fmla="*/ 766917 h 4601497"/>
              <a:gd name="connsiteX194" fmla="*/ 1371600 w 3819833"/>
              <a:gd name="connsiteY194" fmla="*/ 825910 h 4601497"/>
              <a:gd name="connsiteX195" fmla="*/ 1356852 w 3819833"/>
              <a:gd name="connsiteY195" fmla="*/ 870155 h 4601497"/>
              <a:gd name="connsiteX196" fmla="*/ 1312607 w 3819833"/>
              <a:gd name="connsiteY196" fmla="*/ 855407 h 4601497"/>
              <a:gd name="connsiteX197" fmla="*/ 1312607 w 3819833"/>
              <a:gd name="connsiteY197" fmla="*/ 663678 h 4601497"/>
              <a:gd name="connsiteX198" fmla="*/ 1268362 w 3819833"/>
              <a:gd name="connsiteY198" fmla="*/ 648929 h 4601497"/>
              <a:gd name="connsiteX199" fmla="*/ 1106129 w 3819833"/>
              <a:gd name="connsiteY199" fmla="*/ 663678 h 4601497"/>
              <a:gd name="connsiteX200" fmla="*/ 1047136 w 3819833"/>
              <a:gd name="connsiteY200" fmla="*/ 678426 h 4601497"/>
              <a:gd name="connsiteX201" fmla="*/ 1032388 w 3819833"/>
              <a:gd name="connsiteY201" fmla="*/ 722671 h 4601497"/>
              <a:gd name="connsiteX202" fmla="*/ 1091381 w 3819833"/>
              <a:gd name="connsiteY202" fmla="*/ 781665 h 4601497"/>
              <a:gd name="connsiteX203" fmla="*/ 1120878 w 3819833"/>
              <a:gd name="connsiteY203" fmla="*/ 825910 h 4601497"/>
              <a:gd name="connsiteX204" fmla="*/ 1165123 w 3819833"/>
              <a:gd name="connsiteY204" fmla="*/ 855407 h 4601497"/>
              <a:gd name="connsiteX205" fmla="*/ 1209368 w 3819833"/>
              <a:gd name="connsiteY205" fmla="*/ 899652 h 4601497"/>
              <a:gd name="connsiteX206" fmla="*/ 1224117 w 3819833"/>
              <a:gd name="connsiteY206" fmla="*/ 958646 h 4601497"/>
              <a:gd name="connsiteX207" fmla="*/ 1209368 w 3819833"/>
              <a:gd name="connsiteY207" fmla="*/ 1002891 h 4601497"/>
              <a:gd name="connsiteX208" fmla="*/ 1076633 w 3819833"/>
              <a:gd name="connsiteY208" fmla="*/ 1076633 h 4601497"/>
              <a:gd name="connsiteX209" fmla="*/ 1017639 w 3819833"/>
              <a:gd name="connsiteY209" fmla="*/ 1179871 h 4601497"/>
              <a:gd name="connsiteX210" fmla="*/ 1002891 w 3819833"/>
              <a:gd name="connsiteY210" fmla="*/ 1238865 h 4601497"/>
              <a:gd name="connsiteX211" fmla="*/ 1091381 w 3819833"/>
              <a:gd name="connsiteY211" fmla="*/ 1283110 h 4601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</a:cxnLst>
            <a:rect l="l" t="t" r="r" b="b"/>
            <a:pathLst>
              <a:path w="3819833" h="4601497">
                <a:moveTo>
                  <a:pt x="1017639" y="1283110"/>
                </a:moveTo>
                <a:cubicBezTo>
                  <a:pt x="1023527" y="1284288"/>
                  <a:pt x="1134989" y="1284385"/>
                  <a:pt x="1106129" y="1342104"/>
                </a:cubicBezTo>
                <a:cubicBezTo>
                  <a:pt x="1099176" y="1356009"/>
                  <a:pt x="1076632" y="1351936"/>
                  <a:pt x="1061884" y="1356852"/>
                </a:cubicBezTo>
                <a:cubicBezTo>
                  <a:pt x="1022555" y="1347020"/>
                  <a:pt x="983008" y="1338022"/>
                  <a:pt x="943897" y="1327355"/>
                </a:cubicBezTo>
                <a:cubicBezTo>
                  <a:pt x="928899" y="1323265"/>
                  <a:pt x="914600" y="1316878"/>
                  <a:pt x="899652" y="1312607"/>
                </a:cubicBezTo>
                <a:cubicBezTo>
                  <a:pt x="880162" y="1307039"/>
                  <a:pt x="860323" y="1302775"/>
                  <a:pt x="840658" y="1297859"/>
                </a:cubicBezTo>
                <a:cubicBezTo>
                  <a:pt x="771429" y="1320935"/>
                  <a:pt x="745301" y="1313621"/>
                  <a:pt x="811162" y="1445342"/>
                </a:cubicBezTo>
                <a:cubicBezTo>
                  <a:pt x="820227" y="1463472"/>
                  <a:pt x="850491" y="1455175"/>
                  <a:pt x="870155" y="1460091"/>
                </a:cubicBezTo>
                <a:cubicBezTo>
                  <a:pt x="894239" y="1496216"/>
                  <a:pt x="922999" y="1515711"/>
                  <a:pt x="884904" y="1563329"/>
                </a:cubicBezTo>
                <a:cubicBezTo>
                  <a:pt x="875192" y="1575469"/>
                  <a:pt x="855407" y="1573162"/>
                  <a:pt x="840658" y="1578078"/>
                </a:cubicBezTo>
                <a:cubicBezTo>
                  <a:pt x="804210" y="1468730"/>
                  <a:pt x="838972" y="1503493"/>
                  <a:pt x="752168" y="1460091"/>
                </a:cubicBezTo>
                <a:cubicBezTo>
                  <a:pt x="742336" y="1445343"/>
                  <a:pt x="736011" y="1427518"/>
                  <a:pt x="722671" y="1415846"/>
                </a:cubicBezTo>
                <a:cubicBezTo>
                  <a:pt x="695992" y="1392501"/>
                  <a:pt x="634181" y="1356852"/>
                  <a:pt x="634181" y="1356852"/>
                </a:cubicBezTo>
                <a:cubicBezTo>
                  <a:pt x="629265" y="1342104"/>
                  <a:pt x="629144" y="1324746"/>
                  <a:pt x="619433" y="1312607"/>
                </a:cubicBezTo>
                <a:cubicBezTo>
                  <a:pt x="598639" y="1286615"/>
                  <a:pt x="560090" y="1278078"/>
                  <a:pt x="530942" y="1268362"/>
                </a:cubicBezTo>
                <a:cubicBezTo>
                  <a:pt x="526026" y="1253614"/>
                  <a:pt x="510420" y="1238551"/>
                  <a:pt x="516194" y="1224117"/>
                </a:cubicBezTo>
                <a:cubicBezTo>
                  <a:pt x="522777" y="1207659"/>
                  <a:pt x="542736" y="1195505"/>
                  <a:pt x="560439" y="1194620"/>
                </a:cubicBezTo>
                <a:lnTo>
                  <a:pt x="811162" y="1209368"/>
                </a:lnTo>
                <a:cubicBezTo>
                  <a:pt x="870155" y="1204452"/>
                  <a:pt x="931222" y="1210883"/>
                  <a:pt x="988142" y="1194620"/>
                </a:cubicBezTo>
                <a:cubicBezTo>
                  <a:pt x="1005185" y="1189751"/>
                  <a:pt x="1011415" y="1166972"/>
                  <a:pt x="1017639" y="1150375"/>
                </a:cubicBezTo>
                <a:cubicBezTo>
                  <a:pt x="1103421" y="921628"/>
                  <a:pt x="962660" y="1216094"/>
                  <a:pt x="1061884" y="1017639"/>
                </a:cubicBezTo>
                <a:cubicBezTo>
                  <a:pt x="1056968" y="978310"/>
                  <a:pt x="1069865" y="932122"/>
                  <a:pt x="1047136" y="899652"/>
                </a:cubicBezTo>
                <a:cubicBezTo>
                  <a:pt x="1029306" y="874180"/>
                  <a:pt x="984517" y="887401"/>
                  <a:pt x="958646" y="870155"/>
                </a:cubicBezTo>
                <a:cubicBezTo>
                  <a:pt x="934903" y="854327"/>
                  <a:pt x="882134" y="816507"/>
                  <a:pt x="855407" y="811162"/>
                </a:cubicBezTo>
                <a:cubicBezTo>
                  <a:pt x="802161" y="800513"/>
                  <a:pt x="747252" y="801329"/>
                  <a:pt x="693175" y="796413"/>
                </a:cubicBezTo>
                <a:cubicBezTo>
                  <a:pt x="657188" y="784418"/>
                  <a:pt x="633275" y="780759"/>
                  <a:pt x="604684" y="752168"/>
                </a:cubicBezTo>
                <a:cubicBezTo>
                  <a:pt x="537975" y="685458"/>
                  <a:pt x="617079" y="721886"/>
                  <a:pt x="530942" y="693175"/>
                </a:cubicBezTo>
                <a:cubicBezTo>
                  <a:pt x="378542" y="703007"/>
                  <a:pt x="225413" y="704828"/>
                  <a:pt x="73742" y="722671"/>
                </a:cubicBezTo>
                <a:cubicBezTo>
                  <a:pt x="56138" y="724742"/>
                  <a:pt x="40570" y="738327"/>
                  <a:pt x="29497" y="752168"/>
                </a:cubicBezTo>
                <a:cubicBezTo>
                  <a:pt x="14211" y="771276"/>
                  <a:pt x="150" y="884002"/>
                  <a:pt x="0" y="884904"/>
                </a:cubicBezTo>
                <a:cubicBezTo>
                  <a:pt x="4916" y="943897"/>
                  <a:pt x="-1514" y="1004964"/>
                  <a:pt x="14749" y="1061884"/>
                </a:cubicBezTo>
                <a:cubicBezTo>
                  <a:pt x="19619" y="1078927"/>
                  <a:pt x="47322" y="1078041"/>
                  <a:pt x="58994" y="1091381"/>
                </a:cubicBezTo>
                <a:cubicBezTo>
                  <a:pt x="82339" y="1118060"/>
                  <a:pt x="96718" y="1151510"/>
                  <a:pt x="117988" y="1179871"/>
                </a:cubicBezTo>
                <a:lnTo>
                  <a:pt x="162233" y="1238865"/>
                </a:lnTo>
                <a:cubicBezTo>
                  <a:pt x="197600" y="1344969"/>
                  <a:pt x="154683" y="1212445"/>
                  <a:pt x="191729" y="1342104"/>
                </a:cubicBezTo>
                <a:cubicBezTo>
                  <a:pt x="196000" y="1357052"/>
                  <a:pt x="202207" y="1371401"/>
                  <a:pt x="206478" y="1386349"/>
                </a:cubicBezTo>
                <a:cubicBezTo>
                  <a:pt x="212047" y="1405839"/>
                  <a:pt x="213241" y="1426711"/>
                  <a:pt x="221226" y="1445342"/>
                </a:cubicBezTo>
                <a:cubicBezTo>
                  <a:pt x="228208" y="1461634"/>
                  <a:pt x="240891" y="1474839"/>
                  <a:pt x="250723" y="1489588"/>
                </a:cubicBezTo>
                <a:cubicBezTo>
                  <a:pt x="296831" y="1674023"/>
                  <a:pt x="237900" y="1444708"/>
                  <a:pt x="280220" y="1592826"/>
                </a:cubicBezTo>
                <a:cubicBezTo>
                  <a:pt x="285789" y="1612316"/>
                  <a:pt x="289399" y="1632330"/>
                  <a:pt x="294968" y="1651820"/>
                </a:cubicBezTo>
                <a:cubicBezTo>
                  <a:pt x="299239" y="1666768"/>
                  <a:pt x="300005" y="1683926"/>
                  <a:pt x="309717" y="1696065"/>
                </a:cubicBezTo>
                <a:cubicBezTo>
                  <a:pt x="320790" y="1709906"/>
                  <a:pt x="339214" y="1715730"/>
                  <a:pt x="353962" y="1725562"/>
                </a:cubicBezTo>
                <a:cubicBezTo>
                  <a:pt x="402174" y="1870201"/>
                  <a:pt x="324011" y="1665889"/>
                  <a:pt x="412955" y="1799304"/>
                </a:cubicBezTo>
                <a:cubicBezTo>
                  <a:pt x="424199" y="1816169"/>
                  <a:pt x="419719" y="1839666"/>
                  <a:pt x="427704" y="1858297"/>
                </a:cubicBezTo>
                <a:cubicBezTo>
                  <a:pt x="434686" y="1874589"/>
                  <a:pt x="447368" y="1887794"/>
                  <a:pt x="457200" y="1902542"/>
                </a:cubicBezTo>
                <a:cubicBezTo>
                  <a:pt x="442452" y="1912374"/>
                  <a:pt x="425489" y="1919505"/>
                  <a:pt x="412955" y="1932039"/>
                </a:cubicBezTo>
                <a:cubicBezTo>
                  <a:pt x="400421" y="1944573"/>
                  <a:pt x="397299" y="1965211"/>
                  <a:pt x="383458" y="1976284"/>
                </a:cubicBezTo>
                <a:cubicBezTo>
                  <a:pt x="371319" y="1985996"/>
                  <a:pt x="353961" y="1986117"/>
                  <a:pt x="339213" y="1991033"/>
                </a:cubicBezTo>
                <a:cubicBezTo>
                  <a:pt x="270388" y="2094271"/>
                  <a:pt x="309717" y="2059858"/>
                  <a:pt x="235975" y="2109020"/>
                </a:cubicBezTo>
                <a:cubicBezTo>
                  <a:pt x="231059" y="2128684"/>
                  <a:pt x="218360" y="2147947"/>
                  <a:pt x="221226" y="2168013"/>
                </a:cubicBezTo>
                <a:cubicBezTo>
                  <a:pt x="227897" y="2214711"/>
                  <a:pt x="261489" y="2215848"/>
                  <a:pt x="294968" y="2227007"/>
                </a:cubicBezTo>
                <a:cubicBezTo>
                  <a:pt x="285136" y="2246671"/>
                  <a:pt x="281017" y="2270454"/>
                  <a:pt x="265471" y="2286000"/>
                </a:cubicBezTo>
                <a:cubicBezTo>
                  <a:pt x="186814" y="2364657"/>
                  <a:pt x="245805" y="2227010"/>
                  <a:pt x="206478" y="2344994"/>
                </a:cubicBezTo>
                <a:cubicBezTo>
                  <a:pt x="220184" y="2605408"/>
                  <a:pt x="202595" y="2565434"/>
                  <a:pt x="250723" y="2757949"/>
                </a:cubicBezTo>
                <a:cubicBezTo>
                  <a:pt x="262604" y="2805473"/>
                  <a:pt x="267174" y="2813350"/>
                  <a:pt x="309717" y="2846439"/>
                </a:cubicBezTo>
                <a:cubicBezTo>
                  <a:pt x="337700" y="2868204"/>
                  <a:pt x="398207" y="2905433"/>
                  <a:pt x="398207" y="2905433"/>
                </a:cubicBezTo>
                <a:cubicBezTo>
                  <a:pt x="417871" y="2895601"/>
                  <a:pt x="435215" y="2875936"/>
                  <a:pt x="457200" y="2875936"/>
                </a:cubicBezTo>
                <a:cubicBezTo>
                  <a:pt x="474926" y="2875936"/>
                  <a:pt x="484788" y="2899375"/>
                  <a:pt x="501446" y="2905433"/>
                </a:cubicBezTo>
                <a:cubicBezTo>
                  <a:pt x="539545" y="2919287"/>
                  <a:pt x="580974" y="2922109"/>
                  <a:pt x="619433" y="2934929"/>
                </a:cubicBezTo>
                <a:lnTo>
                  <a:pt x="663678" y="2949678"/>
                </a:lnTo>
                <a:cubicBezTo>
                  <a:pt x="670934" y="2964190"/>
                  <a:pt x="705303" y="3039022"/>
                  <a:pt x="722671" y="3052917"/>
                </a:cubicBezTo>
                <a:cubicBezTo>
                  <a:pt x="734811" y="3062629"/>
                  <a:pt x="752168" y="3062749"/>
                  <a:pt x="766917" y="3067665"/>
                </a:cubicBezTo>
                <a:cubicBezTo>
                  <a:pt x="771833" y="3082413"/>
                  <a:pt x="770672" y="3100917"/>
                  <a:pt x="781665" y="3111910"/>
                </a:cubicBezTo>
                <a:cubicBezTo>
                  <a:pt x="806732" y="3136978"/>
                  <a:pt x="870155" y="3170904"/>
                  <a:pt x="870155" y="3170904"/>
                </a:cubicBezTo>
                <a:cubicBezTo>
                  <a:pt x="891399" y="3202769"/>
                  <a:pt x="908849" y="3220536"/>
                  <a:pt x="914400" y="3259394"/>
                </a:cubicBezTo>
                <a:cubicBezTo>
                  <a:pt x="922079" y="3313149"/>
                  <a:pt x="909656" y="3370945"/>
                  <a:pt x="929149" y="3421626"/>
                </a:cubicBezTo>
                <a:cubicBezTo>
                  <a:pt x="937041" y="3442146"/>
                  <a:pt x="968478" y="3441291"/>
                  <a:pt x="988142" y="3451123"/>
                </a:cubicBezTo>
                <a:cubicBezTo>
                  <a:pt x="997974" y="3436375"/>
                  <a:pt x="1003798" y="3417951"/>
                  <a:pt x="1017639" y="3406878"/>
                </a:cubicBezTo>
                <a:cubicBezTo>
                  <a:pt x="1060027" y="3372968"/>
                  <a:pt x="1093383" y="3404729"/>
                  <a:pt x="1135626" y="3421626"/>
                </a:cubicBezTo>
                <a:cubicBezTo>
                  <a:pt x="1145458" y="3436374"/>
                  <a:pt x="1152589" y="3453337"/>
                  <a:pt x="1165123" y="3465871"/>
                </a:cubicBezTo>
                <a:cubicBezTo>
                  <a:pt x="1177657" y="3478405"/>
                  <a:pt x="1198295" y="3481527"/>
                  <a:pt x="1209368" y="3495368"/>
                </a:cubicBezTo>
                <a:cubicBezTo>
                  <a:pt x="1219080" y="3507507"/>
                  <a:pt x="1214405" y="3527474"/>
                  <a:pt x="1224117" y="3539613"/>
                </a:cubicBezTo>
                <a:cubicBezTo>
                  <a:pt x="1235190" y="3553454"/>
                  <a:pt x="1252508" y="3561183"/>
                  <a:pt x="1268362" y="3569110"/>
                </a:cubicBezTo>
                <a:cubicBezTo>
                  <a:pt x="1332033" y="3600946"/>
                  <a:pt x="1467731" y="3595791"/>
                  <a:pt x="1504336" y="3598607"/>
                </a:cubicBezTo>
                <a:cubicBezTo>
                  <a:pt x="1639474" y="3652663"/>
                  <a:pt x="1522765" y="3613882"/>
                  <a:pt x="1725562" y="3642852"/>
                </a:cubicBezTo>
                <a:cubicBezTo>
                  <a:pt x="1815514" y="3655702"/>
                  <a:pt x="1753149" y="3655538"/>
                  <a:pt x="1828800" y="3672349"/>
                </a:cubicBezTo>
                <a:cubicBezTo>
                  <a:pt x="1857992" y="3678836"/>
                  <a:pt x="1887794" y="3682181"/>
                  <a:pt x="1917291" y="3687097"/>
                </a:cubicBezTo>
                <a:cubicBezTo>
                  <a:pt x="1932039" y="3692013"/>
                  <a:pt x="1959172" y="3686481"/>
                  <a:pt x="1961536" y="3701846"/>
                </a:cubicBezTo>
                <a:cubicBezTo>
                  <a:pt x="1988921" y="3879844"/>
                  <a:pt x="1991544" y="3863907"/>
                  <a:pt x="1902542" y="3893575"/>
                </a:cubicBezTo>
                <a:cubicBezTo>
                  <a:pt x="1892710" y="3923072"/>
                  <a:pt x="1880587" y="3951901"/>
                  <a:pt x="1873046" y="3982065"/>
                </a:cubicBezTo>
                <a:cubicBezTo>
                  <a:pt x="1854526" y="4056141"/>
                  <a:pt x="1864707" y="4021829"/>
                  <a:pt x="1843549" y="4085304"/>
                </a:cubicBezTo>
                <a:cubicBezTo>
                  <a:pt x="1838633" y="4124633"/>
                  <a:pt x="1837878" y="4164710"/>
                  <a:pt x="1828800" y="4203291"/>
                </a:cubicBezTo>
                <a:cubicBezTo>
                  <a:pt x="1818118" y="4248690"/>
                  <a:pt x="1784555" y="4336026"/>
                  <a:pt x="1784555" y="4336026"/>
                </a:cubicBezTo>
                <a:cubicBezTo>
                  <a:pt x="1885981" y="4403643"/>
                  <a:pt x="1839414" y="4383810"/>
                  <a:pt x="1917291" y="4409768"/>
                </a:cubicBezTo>
                <a:cubicBezTo>
                  <a:pt x="1961724" y="4439390"/>
                  <a:pt x="1968139" y="4446309"/>
                  <a:pt x="2020529" y="4468762"/>
                </a:cubicBezTo>
                <a:cubicBezTo>
                  <a:pt x="2034818" y="4474886"/>
                  <a:pt x="2049335" y="4481694"/>
                  <a:pt x="2064775" y="4483510"/>
                </a:cubicBezTo>
                <a:cubicBezTo>
                  <a:pt x="2133303" y="4491572"/>
                  <a:pt x="2202426" y="4493343"/>
                  <a:pt x="2271252" y="4498259"/>
                </a:cubicBezTo>
                <a:cubicBezTo>
                  <a:pt x="2290917" y="4503175"/>
                  <a:pt x="2310756" y="4507439"/>
                  <a:pt x="2330246" y="4513007"/>
                </a:cubicBezTo>
                <a:cubicBezTo>
                  <a:pt x="2478404" y="4555337"/>
                  <a:pt x="2248995" y="4496379"/>
                  <a:pt x="2433484" y="4542504"/>
                </a:cubicBezTo>
                <a:cubicBezTo>
                  <a:pt x="2521974" y="4537588"/>
                  <a:pt x="2611013" y="4538748"/>
                  <a:pt x="2698955" y="4527755"/>
                </a:cubicBezTo>
                <a:cubicBezTo>
                  <a:pt x="2729807" y="4523898"/>
                  <a:pt x="2787446" y="4498259"/>
                  <a:pt x="2787446" y="4498259"/>
                </a:cubicBezTo>
                <a:cubicBezTo>
                  <a:pt x="2880852" y="4503175"/>
                  <a:pt x="2974514" y="4504539"/>
                  <a:pt x="3067665" y="4513007"/>
                </a:cubicBezTo>
                <a:cubicBezTo>
                  <a:pt x="3083147" y="4514414"/>
                  <a:pt x="3096962" y="4523484"/>
                  <a:pt x="3111910" y="4527755"/>
                </a:cubicBezTo>
                <a:cubicBezTo>
                  <a:pt x="3131400" y="4533324"/>
                  <a:pt x="3151239" y="4537588"/>
                  <a:pt x="3170904" y="4542504"/>
                </a:cubicBezTo>
                <a:cubicBezTo>
                  <a:pt x="3185652" y="4552336"/>
                  <a:pt x="3198857" y="4565018"/>
                  <a:pt x="3215149" y="4572000"/>
                </a:cubicBezTo>
                <a:cubicBezTo>
                  <a:pt x="3233780" y="4579985"/>
                  <a:pt x="3254652" y="4581180"/>
                  <a:pt x="3274142" y="4586749"/>
                </a:cubicBezTo>
                <a:cubicBezTo>
                  <a:pt x="3289090" y="4591020"/>
                  <a:pt x="3303639" y="4596581"/>
                  <a:pt x="3318388" y="4601497"/>
                </a:cubicBezTo>
                <a:cubicBezTo>
                  <a:pt x="3432712" y="4588795"/>
                  <a:pt x="3440774" y="4622196"/>
                  <a:pt x="3480620" y="4542504"/>
                </a:cubicBezTo>
                <a:cubicBezTo>
                  <a:pt x="3487572" y="4528599"/>
                  <a:pt x="3490452" y="4513007"/>
                  <a:pt x="3495368" y="4498259"/>
                </a:cubicBezTo>
                <a:cubicBezTo>
                  <a:pt x="3485536" y="4478594"/>
                  <a:pt x="3476779" y="4458354"/>
                  <a:pt x="3465871" y="4439265"/>
                </a:cubicBezTo>
                <a:cubicBezTo>
                  <a:pt x="3457077" y="4423875"/>
                  <a:pt x="3444302" y="4410874"/>
                  <a:pt x="3436375" y="4395020"/>
                </a:cubicBezTo>
                <a:cubicBezTo>
                  <a:pt x="3429423" y="4381115"/>
                  <a:pt x="3433765" y="4360487"/>
                  <a:pt x="3421626" y="4350775"/>
                </a:cubicBezTo>
                <a:cubicBezTo>
                  <a:pt x="3405798" y="4338113"/>
                  <a:pt x="3382297" y="4340942"/>
                  <a:pt x="3362633" y="4336026"/>
                </a:cubicBezTo>
                <a:cubicBezTo>
                  <a:pt x="3354220" y="4310789"/>
                  <a:pt x="3342892" y="4263872"/>
                  <a:pt x="3318388" y="4247536"/>
                </a:cubicBezTo>
                <a:cubicBezTo>
                  <a:pt x="3301522" y="4236292"/>
                  <a:pt x="3279059" y="4237704"/>
                  <a:pt x="3259394" y="4232788"/>
                </a:cubicBezTo>
                <a:cubicBezTo>
                  <a:pt x="3244646" y="4222956"/>
                  <a:pt x="3230539" y="4212085"/>
                  <a:pt x="3215149" y="4203291"/>
                </a:cubicBezTo>
                <a:cubicBezTo>
                  <a:pt x="3196060" y="4192383"/>
                  <a:pt x="3171701" y="4189340"/>
                  <a:pt x="3156155" y="4173794"/>
                </a:cubicBezTo>
                <a:cubicBezTo>
                  <a:pt x="2984088" y="4001727"/>
                  <a:pt x="3178280" y="4139383"/>
                  <a:pt x="3052917" y="4055807"/>
                </a:cubicBezTo>
                <a:cubicBezTo>
                  <a:pt x="3057833" y="4041059"/>
                  <a:pt x="3057954" y="4023701"/>
                  <a:pt x="3067665" y="4011562"/>
                </a:cubicBezTo>
                <a:cubicBezTo>
                  <a:pt x="3081563" y="3994190"/>
                  <a:pt x="3156387" y="3959826"/>
                  <a:pt x="3170904" y="3952568"/>
                </a:cubicBezTo>
                <a:lnTo>
                  <a:pt x="3200400" y="3864078"/>
                </a:lnTo>
                <a:lnTo>
                  <a:pt x="3215149" y="3819833"/>
                </a:lnTo>
                <a:cubicBezTo>
                  <a:pt x="3210233" y="3780504"/>
                  <a:pt x="3216497" y="3738065"/>
                  <a:pt x="3200400" y="3701846"/>
                </a:cubicBezTo>
                <a:cubicBezTo>
                  <a:pt x="3194086" y="3687640"/>
                  <a:pt x="3168294" y="3696809"/>
                  <a:pt x="3156155" y="3687097"/>
                </a:cubicBezTo>
                <a:cubicBezTo>
                  <a:pt x="3142314" y="3676024"/>
                  <a:pt x="3139192" y="3655386"/>
                  <a:pt x="3126658" y="3642852"/>
                </a:cubicBezTo>
                <a:cubicBezTo>
                  <a:pt x="3114124" y="3630318"/>
                  <a:pt x="3098267" y="3621282"/>
                  <a:pt x="3082413" y="3613355"/>
                </a:cubicBezTo>
                <a:cubicBezTo>
                  <a:pt x="3041228" y="3592763"/>
                  <a:pt x="2972972" y="3589294"/>
                  <a:pt x="2934929" y="3583859"/>
                </a:cubicBezTo>
                <a:cubicBezTo>
                  <a:pt x="2920181" y="3578943"/>
                  <a:pt x="2905632" y="3573381"/>
                  <a:pt x="2890684" y="3569110"/>
                </a:cubicBezTo>
                <a:cubicBezTo>
                  <a:pt x="2853250" y="3558414"/>
                  <a:pt x="2822817" y="3554772"/>
                  <a:pt x="2787446" y="3539613"/>
                </a:cubicBezTo>
                <a:cubicBezTo>
                  <a:pt x="2767238" y="3530952"/>
                  <a:pt x="2748117" y="3519949"/>
                  <a:pt x="2728452" y="3510117"/>
                </a:cubicBezTo>
                <a:cubicBezTo>
                  <a:pt x="2713704" y="3495368"/>
                  <a:pt x="2694555" y="3483980"/>
                  <a:pt x="2684207" y="3465871"/>
                </a:cubicBezTo>
                <a:cubicBezTo>
                  <a:pt x="2674150" y="3448272"/>
                  <a:pt x="2675027" y="3426368"/>
                  <a:pt x="2669458" y="3406878"/>
                </a:cubicBezTo>
                <a:cubicBezTo>
                  <a:pt x="2665187" y="3391930"/>
                  <a:pt x="2659626" y="3377381"/>
                  <a:pt x="2654710" y="3362633"/>
                </a:cubicBezTo>
                <a:cubicBezTo>
                  <a:pt x="2659626" y="3333136"/>
                  <a:pt x="2643317" y="3288665"/>
                  <a:pt x="2669458" y="3274142"/>
                </a:cubicBezTo>
                <a:cubicBezTo>
                  <a:pt x="2704106" y="3254893"/>
                  <a:pt x="2747811" y="3288891"/>
                  <a:pt x="2787446" y="3288891"/>
                </a:cubicBezTo>
                <a:cubicBezTo>
                  <a:pt x="2822208" y="3288891"/>
                  <a:pt x="2856271" y="3279058"/>
                  <a:pt x="2890684" y="3274142"/>
                </a:cubicBezTo>
                <a:cubicBezTo>
                  <a:pt x="2905192" y="3085540"/>
                  <a:pt x="2848762" y="3102487"/>
                  <a:pt x="2964426" y="3052917"/>
                </a:cubicBezTo>
                <a:cubicBezTo>
                  <a:pt x="2978715" y="3046793"/>
                  <a:pt x="2993923" y="3043084"/>
                  <a:pt x="3008671" y="3038168"/>
                </a:cubicBezTo>
                <a:cubicBezTo>
                  <a:pt x="3034890" y="2998840"/>
                  <a:pt x="3043105" y="2980251"/>
                  <a:pt x="3082413" y="2949678"/>
                </a:cubicBezTo>
                <a:cubicBezTo>
                  <a:pt x="3110396" y="2927913"/>
                  <a:pt x="3170904" y="2890684"/>
                  <a:pt x="3170904" y="2890684"/>
                </a:cubicBezTo>
                <a:cubicBezTo>
                  <a:pt x="3220065" y="2900516"/>
                  <a:pt x="3268757" y="2927271"/>
                  <a:pt x="3318388" y="2920181"/>
                </a:cubicBezTo>
                <a:cubicBezTo>
                  <a:pt x="3387214" y="2910349"/>
                  <a:pt x="3456287" y="2902114"/>
                  <a:pt x="3524865" y="2890684"/>
                </a:cubicBezTo>
                <a:cubicBezTo>
                  <a:pt x="3580183" y="2881464"/>
                  <a:pt x="3579015" y="2875213"/>
                  <a:pt x="3628104" y="2861188"/>
                </a:cubicBezTo>
                <a:cubicBezTo>
                  <a:pt x="3757728" y="2824152"/>
                  <a:pt x="3625263" y="2867050"/>
                  <a:pt x="3731342" y="2831691"/>
                </a:cubicBezTo>
                <a:cubicBezTo>
                  <a:pt x="3741174" y="2816943"/>
                  <a:pt x="3748305" y="2799980"/>
                  <a:pt x="3760839" y="2787446"/>
                </a:cubicBezTo>
                <a:cubicBezTo>
                  <a:pt x="3773373" y="2774912"/>
                  <a:pt x="3794011" y="2771790"/>
                  <a:pt x="3805084" y="2757949"/>
                </a:cubicBezTo>
                <a:cubicBezTo>
                  <a:pt x="3814796" y="2745810"/>
                  <a:pt x="3814917" y="2728452"/>
                  <a:pt x="3819833" y="2713704"/>
                </a:cubicBezTo>
                <a:cubicBezTo>
                  <a:pt x="3814917" y="2659626"/>
                  <a:pt x="3821053" y="2603370"/>
                  <a:pt x="3805084" y="2551471"/>
                </a:cubicBezTo>
                <a:cubicBezTo>
                  <a:pt x="3799871" y="2534530"/>
                  <a:pt x="3770233" y="2537006"/>
                  <a:pt x="3760839" y="2521975"/>
                </a:cubicBezTo>
                <a:cubicBezTo>
                  <a:pt x="3719581" y="2455963"/>
                  <a:pt x="3748647" y="2430652"/>
                  <a:pt x="3701846" y="2374491"/>
                </a:cubicBezTo>
                <a:cubicBezTo>
                  <a:pt x="3690498" y="2360874"/>
                  <a:pt x="3672349" y="2354826"/>
                  <a:pt x="3657600" y="2344994"/>
                </a:cubicBezTo>
                <a:lnTo>
                  <a:pt x="3628104" y="2256504"/>
                </a:lnTo>
                <a:cubicBezTo>
                  <a:pt x="3623188" y="2241756"/>
                  <a:pt x="3622683" y="2224696"/>
                  <a:pt x="3613355" y="2212259"/>
                </a:cubicBezTo>
                <a:lnTo>
                  <a:pt x="3569110" y="2153265"/>
                </a:lnTo>
                <a:cubicBezTo>
                  <a:pt x="3552564" y="2103626"/>
                  <a:pt x="3554025" y="2101055"/>
                  <a:pt x="3524865" y="2050026"/>
                </a:cubicBezTo>
                <a:cubicBezTo>
                  <a:pt x="3516071" y="2034636"/>
                  <a:pt x="3504162" y="2021171"/>
                  <a:pt x="3495368" y="2005781"/>
                </a:cubicBezTo>
                <a:cubicBezTo>
                  <a:pt x="3484460" y="1986692"/>
                  <a:pt x="3476779" y="1965877"/>
                  <a:pt x="3465871" y="1946788"/>
                </a:cubicBezTo>
                <a:cubicBezTo>
                  <a:pt x="3457077" y="1931398"/>
                  <a:pt x="3445169" y="1917932"/>
                  <a:pt x="3436375" y="1902542"/>
                </a:cubicBezTo>
                <a:cubicBezTo>
                  <a:pt x="3425467" y="1883453"/>
                  <a:pt x="3420953" y="1860439"/>
                  <a:pt x="3406878" y="1843549"/>
                </a:cubicBezTo>
                <a:cubicBezTo>
                  <a:pt x="3395530" y="1829932"/>
                  <a:pt x="3377381" y="1823884"/>
                  <a:pt x="3362633" y="1814052"/>
                </a:cubicBezTo>
                <a:cubicBezTo>
                  <a:pt x="3293807" y="1710814"/>
                  <a:pt x="3333136" y="1745227"/>
                  <a:pt x="3259394" y="1696065"/>
                </a:cubicBezTo>
                <a:cubicBezTo>
                  <a:pt x="3196112" y="1569501"/>
                  <a:pt x="3269037" y="1690960"/>
                  <a:pt x="3185652" y="1607575"/>
                </a:cubicBezTo>
                <a:cubicBezTo>
                  <a:pt x="3173118" y="1595041"/>
                  <a:pt x="3167503" y="1576946"/>
                  <a:pt x="3156155" y="1563329"/>
                </a:cubicBezTo>
                <a:cubicBezTo>
                  <a:pt x="3113447" y="1512080"/>
                  <a:pt x="3112558" y="1519408"/>
                  <a:pt x="3052917" y="1489588"/>
                </a:cubicBezTo>
                <a:cubicBezTo>
                  <a:pt x="3045658" y="1475071"/>
                  <a:pt x="3011296" y="1400247"/>
                  <a:pt x="2993923" y="1386349"/>
                </a:cubicBezTo>
                <a:cubicBezTo>
                  <a:pt x="2981784" y="1376637"/>
                  <a:pt x="2964426" y="1376516"/>
                  <a:pt x="2949678" y="1371600"/>
                </a:cubicBezTo>
                <a:cubicBezTo>
                  <a:pt x="2880852" y="1268362"/>
                  <a:pt x="2920181" y="1302775"/>
                  <a:pt x="2846439" y="1253613"/>
                </a:cubicBezTo>
                <a:cubicBezTo>
                  <a:pt x="2809370" y="1142402"/>
                  <a:pt x="2859374" y="1279483"/>
                  <a:pt x="2802194" y="1165123"/>
                </a:cubicBezTo>
                <a:cubicBezTo>
                  <a:pt x="2778203" y="1117140"/>
                  <a:pt x="2800218" y="1118902"/>
                  <a:pt x="2757949" y="1076633"/>
                </a:cubicBezTo>
                <a:cubicBezTo>
                  <a:pt x="2745415" y="1064099"/>
                  <a:pt x="2728452" y="1056968"/>
                  <a:pt x="2713704" y="1047136"/>
                </a:cubicBezTo>
                <a:lnTo>
                  <a:pt x="2684207" y="958646"/>
                </a:lnTo>
                <a:cubicBezTo>
                  <a:pt x="2679291" y="943897"/>
                  <a:pt x="2684207" y="919316"/>
                  <a:pt x="2669458" y="914400"/>
                </a:cubicBezTo>
                <a:lnTo>
                  <a:pt x="2625213" y="899652"/>
                </a:lnTo>
                <a:cubicBezTo>
                  <a:pt x="2610465" y="884904"/>
                  <a:pt x="2591097" y="873640"/>
                  <a:pt x="2580968" y="855407"/>
                </a:cubicBezTo>
                <a:cubicBezTo>
                  <a:pt x="2565868" y="828228"/>
                  <a:pt x="2565376" y="794727"/>
                  <a:pt x="2551471" y="766917"/>
                </a:cubicBezTo>
                <a:cubicBezTo>
                  <a:pt x="2515023" y="694018"/>
                  <a:pt x="2528928" y="728780"/>
                  <a:pt x="2507226" y="663678"/>
                </a:cubicBezTo>
                <a:cubicBezTo>
                  <a:pt x="2517058" y="560439"/>
                  <a:pt x="2519674" y="456257"/>
                  <a:pt x="2536723" y="353962"/>
                </a:cubicBezTo>
                <a:cubicBezTo>
                  <a:pt x="2539637" y="336478"/>
                  <a:pt x="2559021" y="325915"/>
                  <a:pt x="2566220" y="309717"/>
                </a:cubicBezTo>
                <a:cubicBezTo>
                  <a:pt x="2578848" y="281304"/>
                  <a:pt x="2585885" y="250723"/>
                  <a:pt x="2595717" y="221226"/>
                </a:cubicBezTo>
                <a:lnTo>
                  <a:pt x="2610465" y="176981"/>
                </a:lnTo>
                <a:cubicBezTo>
                  <a:pt x="2605549" y="137652"/>
                  <a:pt x="2611814" y="95213"/>
                  <a:pt x="2595717" y="58994"/>
                </a:cubicBezTo>
                <a:cubicBezTo>
                  <a:pt x="2589403" y="44788"/>
                  <a:pt x="2566837" y="46610"/>
                  <a:pt x="2551471" y="44246"/>
                </a:cubicBezTo>
                <a:cubicBezTo>
                  <a:pt x="2502639" y="36733"/>
                  <a:pt x="2453149" y="34413"/>
                  <a:pt x="2403988" y="29497"/>
                </a:cubicBezTo>
                <a:cubicBezTo>
                  <a:pt x="2381240" y="23810"/>
                  <a:pt x="2289970" y="0"/>
                  <a:pt x="2271252" y="0"/>
                </a:cubicBezTo>
                <a:cubicBezTo>
                  <a:pt x="2197346" y="0"/>
                  <a:pt x="2123768" y="9833"/>
                  <a:pt x="2050026" y="14749"/>
                </a:cubicBezTo>
                <a:cubicBezTo>
                  <a:pt x="2035278" y="19665"/>
                  <a:pt x="2015492" y="17358"/>
                  <a:pt x="2005781" y="29497"/>
                </a:cubicBezTo>
                <a:cubicBezTo>
                  <a:pt x="1993119" y="45325"/>
                  <a:pt x="1996602" y="69001"/>
                  <a:pt x="1991033" y="88491"/>
                </a:cubicBezTo>
                <a:cubicBezTo>
                  <a:pt x="1986762" y="103439"/>
                  <a:pt x="1981200" y="117988"/>
                  <a:pt x="1976284" y="132736"/>
                </a:cubicBezTo>
                <a:cubicBezTo>
                  <a:pt x="1981200" y="172065"/>
                  <a:pt x="1980604" y="212484"/>
                  <a:pt x="1991033" y="250723"/>
                </a:cubicBezTo>
                <a:cubicBezTo>
                  <a:pt x="1995697" y="267824"/>
                  <a:pt x="2031602" y="281127"/>
                  <a:pt x="2020529" y="294968"/>
                </a:cubicBezTo>
                <a:cubicBezTo>
                  <a:pt x="2001106" y="319247"/>
                  <a:pt x="1932039" y="324465"/>
                  <a:pt x="1932039" y="324465"/>
                </a:cubicBezTo>
                <a:cubicBezTo>
                  <a:pt x="1917291" y="334297"/>
                  <a:pt x="1899142" y="340345"/>
                  <a:pt x="1887794" y="353962"/>
                </a:cubicBezTo>
                <a:cubicBezTo>
                  <a:pt x="1866019" y="380092"/>
                  <a:pt x="1857875" y="433939"/>
                  <a:pt x="1828800" y="457200"/>
                </a:cubicBezTo>
                <a:cubicBezTo>
                  <a:pt x="1816661" y="466912"/>
                  <a:pt x="1799303" y="467033"/>
                  <a:pt x="1784555" y="471949"/>
                </a:cubicBezTo>
                <a:cubicBezTo>
                  <a:pt x="1778346" y="490576"/>
                  <a:pt x="1762303" y="551642"/>
                  <a:pt x="1740310" y="560439"/>
                </a:cubicBezTo>
                <a:cubicBezTo>
                  <a:pt x="1725876" y="566213"/>
                  <a:pt x="1710813" y="550607"/>
                  <a:pt x="1696065" y="545691"/>
                </a:cubicBezTo>
                <a:cubicBezTo>
                  <a:pt x="1691149" y="530943"/>
                  <a:pt x="1692310" y="512439"/>
                  <a:pt x="1681317" y="501446"/>
                </a:cubicBezTo>
                <a:cubicBezTo>
                  <a:pt x="1645148" y="465277"/>
                  <a:pt x="1610058" y="500204"/>
                  <a:pt x="1578078" y="516194"/>
                </a:cubicBezTo>
                <a:cubicBezTo>
                  <a:pt x="1568246" y="530942"/>
                  <a:pt x="1557375" y="545049"/>
                  <a:pt x="1548581" y="560439"/>
                </a:cubicBezTo>
                <a:cubicBezTo>
                  <a:pt x="1537673" y="579528"/>
                  <a:pt x="1533159" y="602543"/>
                  <a:pt x="1519084" y="619433"/>
                </a:cubicBezTo>
                <a:cubicBezTo>
                  <a:pt x="1507737" y="633050"/>
                  <a:pt x="1489587" y="639097"/>
                  <a:pt x="1474839" y="648929"/>
                </a:cubicBezTo>
                <a:cubicBezTo>
                  <a:pt x="1465007" y="663678"/>
                  <a:pt x="1453269" y="677321"/>
                  <a:pt x="1445342" y="693175"/>
                </a:cubicBezTo>
                <a:cubicBezTo>
                  <a:pt x="1438390" y="707080"/>
                  <a:pt x="1440305" y="725281"/>
                  <a:pt x="1430594" y="737420"/>
                </a:cubicBezTo>
                <a:cubicBezTo>
                  <a:pt x="1419521" y="751261"/>
                  <a:pt x="1401097" y="757085"/>
                  <a:pt x="1386349" y="766917"/>
                </a:cubicBezTo>
                <a:cubicBezTo>
                  <a:pt x="1381433" y="786581"/>
                  <a:pt x="1377169" y="806420"/>
                  <a:pt x="1371600" y="825910"/>
                </a:cubicBezTo>
                <a:cubicBezTo>
                  <a:pt x="1367329" y="840858"/>
                  <a:pt x="1370757" y="863202"/>
                  <a:pt x="1356852" y="870155"/>
                </a:cubicBezTo>
                <a:cubicBezTo>
                  <a:pt x="1342947" y="877108"/>
                  <a:pt x="1327355" y="860323"/>
                  <a:pt x="1312607" y="855407"/>
                </a:cubicBezTo>
                <a:cubicBezTo>
                  <a:pt x="1336513" y="783686"/>
                  <a:pt x="1349448" y="764992"/>
                  <a:pt x="1312607" y="663678"/>
                </a:cubicBezTo>
                <a:cubicBezTo>
                  <a:pt x="1307294" y="649068"/>
                  <a:pt x="1283110" y="653845"/>
                  <a:pt x="1268362" y="648929"/>
                </a:cubicBezTo>
                <a:cubicBezTo>
                  <a:pt x="1214284" y="653845"/>
                  <a:pt x="1159953" y="656501"/>
                  <a:pt x="1106129" y="663678"/>
                </a:cubicBezTo>
                <a:cubicBezTo>
                  <a:pt x="1086037" y="666357"/>
                  <a:pt x="1062964" y="665764"/>
                  <a:pt x="1047136" y="678426"/>
                </a:cubicBezTo>
                <a:cubicBezTo>
                  <a:pt x="1034997" y="688138"/>
                  <a:pt x="1037304" y="707923"/>
                  <a:pt x="1032388" y="722671"/>
                </a:cubicBezTo>
                <a:cubicBezTo>
                  <a:pt x="1064565" y="819207"/>
                  <a:pt x="1019874" y="724460"/>
                  <a:pt x="1091381" y="781665"/>
                </a:cubicBezTo>
                <a:cubicBezTo>
                  <a:pt x="1105222" y="792738"/>
                  <a:pt x="1108344" y="813376"/>
                  <a:pt x="1120878" y="825910"/>
                </a:cubicBezTo>
                <a:cubicBezTo>
                  <a:pt x="1133412" y="838444"/>
                  <a:pt x="1151506" y="844059"/>
                  <a:pt x="1165123" y="855407"/>
                </a:cubicBezTo>
                <a:cubicBezTo>
                  <a:pt x="1181146" y="868760"/>
                  <a:pt x="1194620" y="884904"/>
                  <a:pt x="1209368" y="899652"/>
                </a:cubicBezTo>
                <a:cubicBezTo>
                  <a:pt x="1214284" y="919317"/>
                  <a:pt x="1224117" y="938376"/>
                  <a:pt x="1224117" y="958646"/>
                </a:cubicBezTo>
                <a:cubicBezTo>
                  <a:pt x="1224117" y="974192"/>
                  <a:pt x="1220361" y="991898"/>
                  <a:pt x="1209368" y="1002891"/>
                </a:cubicBezTo>
                <a:cubicBezTo>
                  <a:pt x="1158656" y="1053602"/>
                  <a:pt x="1132270" y="1058087"/>
                  <a:pt x="1076633" y="1076633"/>
                </a:cubicBezTo>
                <a:cubicBezTo>
                  <a:pt x="1037847" y="1231769"/>
                  <a:pt x="1095745" y="1043184"/>
                  <a:pt x="1017639" y="1179871"/>
                </a:cubicBezTo>
                <a:cubicBezTo>
                  <a:pt x="1007582" y="1197470"/>
                  <a:pt x="1007807" y="1219200"/>
                  <a:pt x="1002891" y="1238865"/>
                </a:cubicBezTo>
                <a:cubicBezTo>
                  <a:pt x="1057565" y="1293539"/>
                  <a:pt x="1026279" y="1283110"/>
                  <a:pt x="1091381" y="1283110"/>
                </a:cubicBezTo>
              </a:path>
            </a:pathLst>
          </a:custGeom>
          <a:ln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C1CAB61-E244-A4CE-6DC7-8F18302FF991}"/>
              </a:ext>
            </a:extLst>
          </p:cNvPr>
          <p:cNvSpPr/>
          <p:nvPr/>
        </p:nvSpPr>
        <p:spPr>
          <a:xfrm>
            <a:off x="-140677" y="-205648"/>
            <a:ext cx="5870518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Liên Bang Nga</a:t>
            </a:r>
            <a:endParaRPr lang="en-SG" sz="6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77056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1" grpId="0" animBg="1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2" name="Picture 8" descr="Untitled-1"/>
          <p:cNvPicPr>
            <a:picLocks noChangeAspect="1" noChangeArrowheads="1"/>
          </p:cNvPicPr>
          <p:nvPr/>
        </p:nvPicPr>
        <p:blipFill>
          <a:blip r:embed="rId2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513"/>
            <a:ext cx="121158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6627" name="AutoShape 9"/>
          <p:cNvCxnSpPr>
            <a:cxnSpLocks noChangeShapeType="1"/>
          </p:cNvCxnSpPr>
          <p:nvPr/>
        </p:nvCxnSpPr>
        <p:spPr bwMode="auto">
          <a:xfrm>
            <a:off x="6096000" y="0"/>
            <a:ext cx="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2" name="Group 37"/>
          <p:cNvGrpSpPr/>
          <p:nvPr/>
        </p:nvGrpSpPr>
        <p:grpSpPr bwMode="auto">
          <a:xfrm>
            <a:off x="2852738" y="927100"/>
            <a:ext cx="4157662" cy="1344613"/>
            <a:chOff x="1345" y="570"/>
            <a:chExt cx="1973" cy="847"/>
          </a:xfrm>
        </p:grpSpPr>
        <p:sp>
          <p:nvSpPr>
            <p:cNvPr id="26633" name="Freeform 38"/>
            <p:cNvSpPr/>
            <p:nvPr/>
          </p:nvSpPr>
          <p:spPr bwMode="auto">
            <a:xfrm>
              <a:off x="1345" y="653"/>
              <a:ext cx="1973" cy="764"/>
            </a:xfrm>
            <a:custGeom>
              <a:avLst/>
              <a:gdLst>
                <a:gd name="T0" fmla="*/ 1849 w 1973"/>
                <a:gd name="T1" fmla="*/ 204 h 764"/>
                <a:gd name="T2" fmla="*/ 1955 w 1973"/>
                <a:gd name="T3" fmla="*/ 252 h 764"/>
                <a:gd name="T4" fmla="*/ 1900 w 1973"/>
                <a:gd name="T5" fmla="*/ 295 h 764"/>
                <a:gd name="T6" fmla="*/ 1823 w 1973"/>
                <a:gd name="T7" fmla="*/ 290 h 764"/>
                <a:gd name="T8" fmla="*/ 1768 w 1973"/>
                <a:gd name="T9" fmla="*/ 367 h 764"/>
                <a:gd name="T10" fmla="*/ 1669 w 1973"/>
                <a:gd name="T11" fmla="*/ 396 h 764"/>
                <a:gd name="T12" fmla="*/ 1629 w 1973"/>
                <a:gd name="T13" fmla="*/ 513 h 764"/>
                <a:gd name="T14" fmla="*/ 1585 w 1973"/>
                <a:gd name="T15" fmla="*/ 530 h 764"/>
                <a:gd name="T16" fmla="*/ 1653 w 1973"/>
                <a:gd name="T17" fmla="*/ 379 h 764"/>
                <a:gd name="T18" fmla="*/ 1624 w 1973"/>
                <a:gd name="T19" fmla="*/ 350 h 764"/>
                <a:gd name="T20" fmla="*/ 1463 w 1973"/>
                <a:gd name="T21" fmla="*/ 410 h 764"/>
                <a:gd name="T22" fmla="*/ 1396 w 1973"/>
                <a:gd name="T23" fmla="*/ 482 h 764"/>
                <a:gd name="T24" fmla="*/ 1417 w 1973"/>
                <a:gd name="T25" fmla="*/ 511 h 764"/>
                <a:gd name="T26" fmla="*/ 1405 w 1973"/>
                <a:gd name="T27" fmla="*/ 701 h 764"/>
                <a:gd name="T28" fmla="*/ 1331 w 1973"/>
                <a:gd name="T29" fmla="*/ 710 h 764"/>
                <a:gd name="T30" fmla="*/ 1312 w 1973"/>
                <a:gd name="T31" fmla="*/ 626 h 764"/>
                <a:gd name="T32" fmla="*/ 1206 w 1973"/>
                <a:gd name="T33" fmla="*/ 523 h 764"/>
                <a:gd name="T34" fmla="*/ 1117 w 1973"/>
                <a:gd name="T35" fmla="*/ 595 h 764"/>
                <a:gd name="T36" fmla="*/ 966 w 1973"/>
                <a:gd name="T37" fmla="*/ 581 h 764"/>
                <a:gd name="T38" fmla="*/ 829 w 1973"/>
                <a:gd name="T39" fmla="*/ 583 h 764"/>
                <a:gd name="T40" fmla="*/ 733 w 1973"/>
                <a:gd name="T41" fmla="*/ 600 h 764"/>
                <a:gd name="T42" fmla="*/ 630 w 1973"/>
                <a:gd name="T43" fmla="*/ 547 h 764"/>
                <a:gd name="T44" fmla="*/ 534 w 1973"/>
                <a:gd name="T45" fmla="*/ 470 h 764"/>
                <a:gd name="T46" fmla="*/ 510 w 1973"/>
                <a:gd name="T47" fmla="*/ 475 h 764"/>
                <a:gd name="T48" fmla="*/ 311 w 1973"/>
                <a:gd name="T49" fmla="*/ 557 h 764"/>
                <a:gd name="T50" fmla="*/ 215 w 1973"/>
                <a:gd name="T51" fmla="*/ 537 h 764"/>
                <a:gd name="T52" fmla="*/ 162 w 1973"/>
                <a:gd name="T53" fmla="*/ 653 h 764"/>
                <a:gd name="T54" fmla="*/ 141 w 1973"/>
                <a:gd name="T55" fmla="*/ 727 h 764"/>
                <a:gd name="T56" fmla="*/ 6 w 1973"/>
                <a:gd name="T57" fmla="*/ 657 h 764"/>
                <a:gd name="T58" fmla="*/ 73 w 1973"/>
                <a:gd name="T59" fmla="*/ 576 h 764"/>
                <a:gd name="T60" fmla="*/ 30 w 1973"/>
                <a:gd name="T61" fmla="*/ 429 h 764"/>
                <a:gd name="T62" fmla="*/ 78 w 1973"/>
                <a:gd name="T63" fmla="*/ 319 h 764"/>
                <a:gd name="T64" fmla="*/ 138 w 1973"/>
                <a:gd name="T65" fmla="*/ 259 h 764"/>
                <a:gd name="T66" fmla="*/ 184 w 1973"/>
                <a:gd name="T67" fmla="*/ 199 h 764"/>
                <a:gd name="T68" fmla="*/ 215 w 1973"/>
                <a:gd name="T69" fmla="*/ 137 h 764"/>
                <a:gd name="T70" fmla="*/ 277 w 1973"/>
                <a:gd name="T71" fmla="*/ 146 h 764"/>
                <a:gd name="T72" fmla="*/ 220 w 1973"/>
                <a:gd name="T73" fmla="*/ 192 h 764"/>
                <a:gd name="T74" fmla="*/ 232 w 1973"/>
                <a:gd name="T75" fmla="*/ 225 h 764"/>
                <a:gd name="T76" fmla="*/ 347 w 1973"/>
                <a:gd name="T77" fmla="*/ 189 h 764"/>
                <a:gd name="T78" fmla="*/ 376 w 1973"/>
                <a:gd name="T79" fmla="*/ 199 h 764"/>
                <a:gd name="T80" fmla="*/ 477 w 1973"/>
                <a:gd name="T81" fmla="*/ 168 h 764"/>
                <a:gd name="T82" fmla="*/ 505 w 1973"/>
                <a:gd name="T83" fmla="*/ 180 h 764"/>
                <a:gd name="T84" fmla="*/ 613 w 1973"/>
                <a:gd name="T85" fmla="*/ 161 h 764"/>
                <a:gd name="T86" fmla="*/ 695 w 1973"/>
                <a:gd name="T87" fmla="*/ 115 h 764"/>
                <a:gd name="T88" fmla="*/ 724 w 1973"/>
                <a:gd name="T89" fmla="*/ 122 h 764"/>
                <a:gd name="T90" fmla="*/ 671 w 1973"/>
                <a:gd name="T91" fmla="*/ 216 h 764"/>
                <a:gd name="T92" fmla="*/ 762 w 1973"/>
                <a:gd name="T93" fmla="*/ 206 h 764"/>
                <a:gd name="T94" fmla="*/ 750 w 1973"/>
                <a:gd name="T95" fmla="*/ 125 h 764"/>
                <a:gd name="T96" fmla="*/ 784 w 1973"/>
                <a:gd name="T97" fmla="*/ 127 h 764"/>
                <a:gd name="T98" fmla="*/ 834 w 1973"/>
                <a:gd name="T99" fmla="*/ 115 h 764"/>
                <a:gd name="T100" fmla="*/ 844 w 1973"/>
                <a:gd name="T101" fmla="*/ 103 h 764"/>
                <a:gd name="T102" fmla="*/ 949 w 1973"/>
                <a:gd name="T103" fmla="*/ 43 h 764"/>
                <a:gd name="T104" fmla="*/ 1120 w 1973"/>
                <a:gd name="T105" fmla="*/ 0 h 764"/>
                <a:gd name="T106" fmla="*/ 1218 w 1973"/>
                <a:gd name="T107" fmla="*/ 31 h 764"/>
                <a:gd name="T108" fmla="*/ 1151 w 1973"/>
                <a:gd name="T109" fmla="*/ 103 h 764"/>
                <a:gd name="T110" fmla="*/ 1305 w 1973"/>
                <a:gd name="T111" fmla="*/ 105 h 764"/>
                <a:gd name="T112" fmla="*/ 1381 w 1973"/>
                <a:gd name="T113" fmla="*/ 153 h 764"/>
                <a:gd name="T114" fmla="*/ 1482 w 1973"/>
                <a:gd name="T115" fmla="*/ 120 h 764"/>
                <a:gd name="T116" fmla="*/ 1516 w 1973"/>
                <a:gd name="T117" fmla="*/ 156 h 764"/>
                <a:gd name="T118" fmla="*/ 1547 w 1973"/>
                <a:gd name="T119" fmla="*/ 141 h 764"/>
                <a:gd name="T120" fmla="*/ 1590 w 1973"/>
                <a:gd name="T121" fmla="*/ 146 h 76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973"/>
                <a:gd name="T184" fmla="*/ 0 h 764"/>
                <a:gd name="T185" fmla="*/ 1973 w 1973"/>
                <a:gd name="T186" fmla="*/ 764 h 764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973" h="764">
                  <a:moveTo>
                    <a:pt x="1732" y="175"/>
                  </a:moveTo>
                  <a:cubicBezTo>
                    <a:pt x="1767" y="179"/>
                    <a:pt x="1769" y="180"/>
                    <a:pt x="1818" y="182"/>
                  </a:cubicBezTo>
                  <a:cubicBezTo>
                    <a:pt x="1820" y="187"/>
                    <a:pt x="1819" y="194"/>
                    <a:pt x="1823" y="197"/>
                  </a:cubicBezTo>
                  <a:cubicBezTo>
                    <a:pt x="1828" y="201"/>
                    <a:pt x="1843" y="201"/>
                    <a:pt x="1849" y="204"/>
                  </a:cubicBezTo>
                  <a:cubicBezTo>
                    <a:pt x="1855" y="219"/>
                    <a:pt x="1868" y="218"/>
                    <a:pt x="1883" y="221"/>
                  </a:cubicBezTo>
                  <a:cubicBezTo>
                    <a:pt x="1887" y="235"/>
                    <a:pt x="1895" y="243"/>
                    <a:pt x="1909" y="247"/>
                  </a:cubicBezTo>
                  <a:cubicBezTo>
                    <a:pt x="1911" y="245"/>
                    <a:pt x="1911" y="241"/>
                    <a:pt x="1914" y="240"/>
                  </a:cubicBezTo>
                  <a:cubicBezTo>
                    <a:pt x="1916" y="239"/>
                    <a:pt x="1950" y="250"/>
                    <a:pt x="1955" y="252"/>
                  </a:cubicBezTo>
                  <a:cubicBezTo>
                    <a:pt x="1959" y="277"/>
                    <a:pt x="1973" y="275"/>
                    <a:pt x="1938" y="281"/>
                  </a:cubicBezTo>
                  <a:cubicBezTo>
                    <a:pt x="1936" y="306"/>
                    <a:pt x="1944" y="322"/>
                    <a:pt x="1909" y="307"/>
                  </a:cubicBezTo>
                  <a:cubicBezTo>
                    <a:pt x="1906" y="306"/>
                    <a:pt x="1909" y="300"/>
                    <a:pt x="1907" y="297"/>
                  </a:cubicBezTo>
                  <a:cubicBezTo>
                    <a:pt x="1906" y="295"/>
                    <a:pt x="1902" y="296"/>
                    <a:pt x="1900" y="295"/>
                  </a:cubicBezTo>
                  <a:cubicBezTo>
                    <a:pt x="1893" y="285"/>
                    <a:pt x="1890" y="283"/>
                    <a:pt x="1878" y="281"/>
                  </a:cubicBezTo>
                  <a:cubicBezTo>
                    <a:pt x="1869" y="277"/>
                    <a:pt x="1868" y="272"/>
                    <a:pt x="1859" y="269"/>
                  </a:cubicBezTo>
                  <a:cubicBezTo>
                    <a:pt x="1840" y="256"/>
                    <a:pt x="1853" y="281"/>
                    <a:pt x="1845" y="288"/>
                  </a:cubicBezTo>
                  <a:cubicBezTo>
                    <a:pt x="1839" y="293"/>
                    <a:pt x="1830" y="289"/>
                    <a:pt x="1823" y="290"/>
                  </a:cubicBezTo>
                  <a:cubicBezTo>
                    <a:pt x="1812" y="295"/>
                    <a:pt x="1814" y="304"/>
                    <a:pt x="1825" y="307"/>
                  </a:cubicBezTo>
                  <a:cubicBezTo>
                    <a:pt x="1832" y="316"/>
                    <a:pt x="1838" y="324"/>
                    <a:pt x="1845" y="333"/>
                  </a:cubicBezTo>
                  <a:cubicBezTo>
                    <a:pt x="1836" y="361"/>
                    <a:pt x="1850" y="328"/>
                    <a:pt x="1794" y="345"/>
                  </a:cubicBezTo>
                  <a:cubicBezTo>
                    <a:pt x="1787" y="347"/>
                    <a:pt x="1787" y="363"/>
                    <a:pt x="1768" y="367"/>
                  </a:cubicBezTo>
                  <a:cubicBezTo>
                    <a:pt x="1759" y="373"/>
                    <a:pt x="1749" y="375"/>
                    <a:pt x="1739" y="381"/>
                  </a:cubicBezTo>
                  <a:cubicBezTo>
                    <a:pt x="1736" y="396"/>
                    <a:pt x="1729" y="389"/>
                    <a:pt x="1713" y="391"/>
                  </a:cubicBezTo>
                  <a:cubicBezTo>
                    <a:pt x="1703" y="400"/>
                    <a:pt x="1701" y="398"/>
                    <a:pt x="1689" y="393"/>
                  </a:cubicBezTo>
                  <a:cubicBezTo>
                    <a:pt x="1682" y="394"/>
                    <a:pt x="1675" y="393"/>
                    <a:pt x="1669" y="396"/>
                  </a:cubicBezTo>
                  <a:cubicBezTo>
                    <a:pt x="1666" y="398"/>
                    <a:pt x="1669" y="414"/>
                    <a:pt x="1657" y="422"/>
                  </a:cubicBezTo>
                  <a:cubicBezTo>
                    <a:pt x="1652" y="439"/>
                    <a:pt x="1654" y="457"/>
                    <a:pt x="1660" y="473"/>
                  </a:cubicBezTo>
                  <a:cubicBezTo>
                    <a:pt x="1659" y="486"/>
                    <a:pt x="1665" y="501"/>
                    <a:pt x="1657" y="511"/>
                  </a:cubicBezTo>
                  <a:cubicBezTo>
                    <a:pt x="1651" y="518"/>
                    <a:pt x="1636" y="507"/>
                    <a:pt x="1629" y="513"/>
                  </a:cubicBezTo>
                  <a:cubicBezTo>
                    <a:pt x="1581" y="558"/>
                    <a:pt x="1648" y="535"/>
                    <a:pt x="1614" y="545"/>
                  </a:cubicBezTo>
                  <a:cubicBezTo>
                    <a:pt x="1612" y="578"/>
                    <a:pt x="1620" y="577"/>
                    <a:pt x="1597" y="583"/>
                  </a:cubicBezTo>
                  <a:cubicBezTo>
                    <a:pt x="1579" y="579"/>
                    <a:pt x="1582" y="579"/>
                    <a:pt x="1588" y="564"/>
                  </a:cubicBezTo>
                  <a:cubicBezTo>
                    <a:pt x="1590" y="551"/>
                    <a:pt x="1589" y="542"/>
                    <a:pt x="1585" y="530"/>
                  </a:cubicBezTo>
                  <a:cubicBezTo>
                    <a:pt x="1583" y="525"/>
                    <a:pt x="1581" y="516"/>
                    <a:pt x="1581" y="516"/>
                  </a:cubicBezTo>
                  <a:cubicBezTo>
                    <a:pt x="1583" y="460"/>
                    <a:pt x="1566" y="457"/>
                    <a:pt x="1602" y="451"/>
                  </a:cubicBezTo>
                  <a:cubicBezTo>
                    <a:pt x="1609" y="428"/>
                    <a:pt x="1608" y="435"/>
                    <a:pt x="1631" y="429"/>
                  </a:cubicBezTo>
                  <a:cubicBezTo>
                    <a:pt x="1644" y="411"/>
                    <a:pt x="1632" y="392"/>
                    <a:pt x="1653" y="379"/>
                  </a:cubicBezTo>
                  <a:cubicBezTo>
                    <a:pt x="1656" y="368"/>
                    <a:pt x="1672" y="358"/>
                    <a:pt x="1679" y="348"/>
                  </a:cubicBezTo>
                  <a:cubicBezTo>
                    <a:pt x="1667" y="339"/>
                    <a:pt x="1657" y="342"/>
                    <a:pt x="1648" y="353"/>
                  </a:cubicBezTo>
                  <a:cubicBezTo>
                    <a:pt x="1644" y="362"/>
                    <a:pt x="1643" y="367"/>
                    <a:pt x="1636" y="374"/>
                  </a:cubicBezTo>
                  <a:cubicBezTo>
                    <a:pt x="1624" y="371"/>
                    <a:pt x="1626" y="361"/>
                    <a:pt x="1624" y="350"/>
                  </a:cubicBezTo>
                  <a:cubicBezTo>
                    <a:pt x="1611" y="356"/>
                    <a:pt x="1600" y="352"/>
                    <a:pt x="1590" y="362"/>
                  </a:cubicBezTo>
                  <a:cubicBezTo>
                    <a:pt x="1588" y="375"/>
                    <a:pt x="1589" y="382"/>
                    <a:pt x="1576" y="386"/>
                  </a:cubicBezTo>
                  <a:cubicBezTo>
                    <a:pt x="1569" y="395"/>
                    <a:pt x="1574" y="427"/>
                    <a:pt x="1566" y="408"/>
                  </a:cubicBezTo>
                  <a:cubicBezTo>
                    <a:pt x="1532" y="409"/>
                    <a:pt x="1497" y="405"/>
                    <a:pt x="1463" y="410"/>
                  </a:cubicBezTo>
                  <a:cubicBezTo>
                    <a:pt x="1459" y="411"/>
                    <a:pt x="1463" y="419"/>
                    <a:pt x="1461" y="422"/>
                  </a:cubicBezTo>
                  <a:cubicBezTo>
                    <a:pt x="1459" y="426"/>
                    <a:pt x="1422" y="455"/>
                    <a:pt x="1417" y="458"/>
                  </a:cubicBezTo>
                  <a:cubicBezTo>
                    <a:pt x="1414" y="469"/>
                    <a:pt x="1409" y="470"/>
                    <a:pt x="1398" y="473"/>
                  </a:cubicBezTo>
                  <a:cubicBezTo>
                    <a:pt x="1397" y="476"/>
                    <a:pt x="1398" y="480"/>
                    <a:pt x="1396" y="482"/>
                  </a:cubicBezTo>
                  <a:cubicBezTo>
                    <a:pt x="1393" y="485"/>
                    <a:pt x="1386" y="481"/>
                    <a:pt x="1384" y="485"/>
                  </a:cubicBezTo>
                  <a:cubicBezTo>
                    <a:pt x="1373" y="508"/>
                    <a:pt x="1391" y="505"/>
                    <a:pt x="1403" y="506"/>
                  </a:cubicBezTo>
                  <a:cubicBezTo>
                    <a:pt x="1404" y="515"/>
                    <a:pt x="1402" y="533"/>
                    <a:pt x="1420" y="518"/>
                  </a:cubicBezTo>
                  <a:cubicBezTo>
                    <a:pt x="1422" y="516"/>
                    <a:pt x="1415" y="512"/>
                    <a:pt x="1417" y="511"/>
                  </a:cubicBezTo>
                  <a:cubicBezTo>
                    <a:pt x="1423" y="509"/>
                    <a:pt x="1430" y="512"/>
                    <a:pt x="1437" y="513"/>
                  </a:cubicBezTo>
                  <a:cubicBezTo>
                    <a:pt x="1480" y="531"/>
                    <a:pt x="1471" y="634"/>
                    <a:pt x="1429" y="645"/>
                  </a:cubicBezTo>
                  <a:cubicBezTo>
                    <a:pt x="1426" y="658"/>
                    <a:pt x="1425" y="668"/>
                    <a:pt x="1417" y="679"/>
                  </a:cubicBezTo>
                  <a:cubicBezTo>
                    <a:pt x="1415" y="688"/>
                    <a:pt x="1410" y="693"/>
                    <a:pt x="1405" y="701"/>
                  </a:cubicBezTo>
                  <a:cubicBezTo>
                    <a:pt x="1402" y="711"/>
                    <a:pt x="1397" y="708"/>
                    <a:pt x="1391" y="717"/>
                  </a:cubicBezTo>
                  <a:cubicBezTo>
                    <a:pt x="1386" y="739"/>
                    <a:pt x="1376" y="750"/>
                    <a:pt x="1353" y="753"/>
                  </a:cubicBezTo>
                  <a:cubicBezTo>
                    <a:pt x="1335" y="764"/>
                    <a:pt x="1331" y="761"/>
                    <a:pt x="1319" y="744"/>
                  </a:cubicBezTo>
                  <a:cubicBezTo>
                    <a:pt x="1335" y="737"/>
                    <a:pt x="1327" y="727"/>
                    <a:pt x="1331" y="710"/>
                  </a:cubicBezTo>
                  <a:cubicBezTo>
                    <a:pt x="1332" y="706"/>
                    <a:pt x="1359" y="678"/>
                    <a:pt x="1365" y="669"/>
                  </a:cubicBezTo>
                  <a:cubicBezTo>
                    <a:pt x="1363" y="651"/>
                    <a:pt x="1363" y="618"/>
                    <a:pt x="1343" y="645"/>
                  </a:cubicBezTo>
                  <a:cubicBezTo>
                    <a:pt x="1337" y="644"/>
                    <a:pt x="1331" y="645"/>
                    <a:pt x="1326" y="643"/>
                  </a:cubicBezTo>
                  <a:cubicBezTo>
                    <a:pt x="1318" y="640"/>
                    <a:pt x="1322" y="630"/>
                    <a:pt x="1312" y="626"/>
                  </a:cubicBezTo>
                  <a:cubicBezTo>
                    <a:pt x="1303" y="614"/>
                    <a:pt x="1291" y="592"/>
                    <a:pt x="1276" y="588"/>
                  </a:cubicBezTo>
                  <a:cubicBezTo>
                    <a:pt x="1271" y="575"/>
                    <a:pt x="1271" y="551"/>
                    <a:pt x="1257" y="547"/>
                  </a:cubicBezTo>
                  <a:cubicBezTo>
                    <a:pt x="1250" y="537"/>
                    <a:pt x="1242" y="531"/>
                    <a:pt x="1230" y="528"/>
                  </a:cubicBezTo>
                  <a:cubicBezTo>
                    <a:pt x="1220" y="521"/>
                    <a:pt x="1218" y="521"/>
                    <a:pt x="1206" y="523"/>
                  </a:cubicBezTo>
                  <a:cubicBezTo>
                    <a:pt x="1198" y="550"/>
                    <a:pt x="1212" y="567"/>
                    <a:pt x="1182" y="573"/>
                  </a:cubicBezTo>
                  <a:cubicBezTo>
                    <a:pt x="1180" y="586"/>
                    <a:pt x="1182" y="593"/>
                    <a:pt x="1170" y="597"/>
                  </a:cubicBezTo>
                  <a:cubicBezTo>
                    <a:pt x="1166" y="615"/>
                    <a:pt x="1155" y="608"/>
                    <a:pt x="1137" y="607"/>
                  </a:cubicBezTo>
                  <a:cubicBezTo>
                    <a:pt x="1126" y="604"/>
                    <a:pt x="1128" y="598"/>
                    <a:pt x="1117" y="595"/>
                  </a:cubicBezTo>
                  <a:cubicBezTo>
                    <a:pt x="1097" y="597"/>
                    <a:pt x="1093" y="597"/>
                    <a:pt x="1077" y="602"/>
                  </a:cubicBezTo>
                  <a:cubicBezTo>
                    <a:pt x="1066" y="612"/>
                    <a:pt x="1065" y="613"/>
                    <a:pt x="1050" y="609"/>
                  </a:cubicBezTo>
                  <a:cubicBezTo>
                    <a:pt x="1043" y="605"/>
                    <a:pt x="1037" y="600"/>
                    <a:pt x="1029" y="597"/>
                  </a:cubicBezTo>
                  <a:cubicBezTo>
                    <a:pt x="1016" y="579"/>
                    <a:pt x="984" y="582"/>
                    <a:pt x="966" y="581"/>
                  </a:cubicBezTo>
                  <a:cubicBezTo>
                    <a:pt x="951" y="574"/>
                    <a:pt x="937" y="566"/>
                    <a:pt x="921" y="561"/>
                  </a:cubicBezTo>
                  <a:cubicBezTo>
                    <a:pt x="910" y="564"/>
                    <a:pt x="899" y="563"/>
                    <a:pt x="904" y="576"/>
                  </a:cubicBezTo>
                  <a:cubicBezTo>
                    <a:pt x="901" y="588"/>
                    <a:pt x="900" y="593"/>
                    <a:pt x="887" y="597"/>
                  </a:cubicBezTo>
                  <a:cubicBezTo>
                    <a:pt x="865" y="595"/>
                    <a:pt x="850" y="588"/>
                    <a:pt x="829" y="583"/>
                  </a:cubicBezTo>
                  <a:cubicBezTo>
                    <a:pt x="822" y="578"/>
                    <a:pt x="816" y="576"/>
                    <a:pt x="808" y="573"/>
                  </a:cubicBezTo>
                  <a:cubicBezTo>
                    <a:pt x="780" y="577"/>
                    <a:pt x="787" y="588"/>
                    <a:pt x="762" y="595"/>
                  </a:cubicBezTo>
                  <a:cubicBezTo>
                    <a:pt x="757" y="599"/>
                    <a:pt x="755" y="609"/>
                    <a:pt x="748" y="609"/>
                  </a:cubicBezTo>
                  <a:cubicBezTo>
                    <a:pt x="742" y="609"/>
                    <a:pt x="738" y="603"/>
                    <a:pt x="733" y="600"/>
                  </a:cubicBezTo>
                  <a:cubicBezTo>
                    <a:pt x="719" y="591"/>
                    <a:pt x="704" y="585"/>
                    <a:pt x="688" y="583"/>
                  </a:cubicBezTo>
                  <a:cubicBezTo>
                    <a:pt x="673" y="579"/>
                    <a:pt x="688" y="585"/>
                    <a:pt x="678" y="573"/>
                  </a:cubicBezTo>
                  <a:cubicBezTo>
                    <a:pt x="674" y="568"/>
                    <a:pt x="663" y="566"/>
                    <a:pt x="657" y="564"/>
                  </a:cubicBezTo>
                  <a:cubicBezTo>
                    <a:pt x="651" y="555"/>
                    <a:pt x="641" y="550"/>
                    <a:pt x="630" y="547"/>
                  </a:cubicBezTo>
                  <a:cubicBezTo>
                    <a:pt x="617" y="529"/>
                    <a:pt x="616" y="504"/>
                    <a:pt x="604" y="487"/>
                  </a:cubicBezTo>
                  <a:cubicBezTo>
                    <a:pt x="590" y="488"/>
                    <a:pt x="582" y="490"/>
                    <a:pt x="570" y="494"/>
                  </a:cubicBezTo>
                  <a:cubicBezTo>
                    <a:pt x="556" y="492"/>
                    <a:pt x="535" y="481"/>
                    <a:pt x="522" y="473"/>
                  </a:cubicBezTo>
                  <a:cubicBezTo>
                    <a:pt x="526" y="472"/>
                    <a:pt x="531" y="473"/>
                    <a:pt x="534" y="470"/>
                  </a:cubicBezTo>
                  <a:cubicBezTo>
                    <a:pt x="536" y="468"/>
                    <a:pt x="525" y="469"/>
                    <a:pt x="527" y="468"/>
                  </a:cubicBezTo>
                  <a:cubicBezTo>
                    <a:pt x="531" y="466"/>
                    <a:pt x="549" y="462"/>
                    <a:pt x="556" y="461"/>
                  </a:cubicBezTo>
                  <a:cubicBezTo>
                    <a:pt x="570" y="455"/>
                    <a:pt x="558" y="453"/>
                    <a:pt x="551" y="463"/>
                  </a:cubicBezTo>
                  <a:cubicBezTo>
                    <a:pt x="546" y="482"/>
                    <a:pt x="550" y="474"/>
                    <a:pt x="510" y="475"/>
                  </a:cubicBezTo>
                  <a:cubicBezTo>
                    <a:pt x="479" y="476"/>
                    <a:pt x="448" y="476"/>
                    <a:pt x="417" y="477"/>
                  </a:cubicBezTo>
                  <a:cubicBezTo>
                    <a:pt x="415" y="489"/>
                    <a:pt x="417" y="498"/>
                    <a:pt x="405" y="501"/>
                  </a:cubicBezTo>
                  <a:cubicBezTo>
                    <a:pt x="397" y="509"/>
                    <a:pt x="396" y="514"/>
                    <a:pt x="390" y="523"/>
                  </a:cubicBezTo>
                  <a:cubicBezTo>
                    <a:pt x="377" y="569"/>
                    <a:pt x="378" y="554"/>
                    <a:pt x="311" y="557"/>
                  </a:cubicBezTo>
                  <a:cubicBezTo>
                    <a:pt x="276" y="552"/>
                    <a:pt x="299" y="550"/>
                    <a:pt x="277" y="545"/>
                  </a:cubicBezTo>
                  <a:cubicBezTo>
                    <a:pt x="265" y="537"/>
                    <a:pt x="255" y="530"/>
                    <a:pt x="241" y="525"/>
                  </a:cubicBezTo>
                  <a:cubicBezTo>
                    <a:pt x="233" y="526"/>
                    <a:pt x="224" y="525"/>
                    <a:pt x="217" y="528"/>
                  </a:cubicBezTo>
                  <a:cubicBezTo>
                    <a:pt x="214" y="529"/>
                    <a:pt x="217" y="534"/>
                    <a:pt x="215" y="537"/>
                  </a:cubicBezTo>
                  <a:cubicBezTo>
                    <a:pt x="213" y="539"/>
                    <a:pt x="210" y="541"/>
                    <a:pt x="208" y="542"/>
                  </a:cubicBezTo>
                  <a:cubicBezTo>
                    <a:pt x="193" y="551"/>
                    <a:pt x="178" y="548"/>
                    <a:pt x="167" y="564"/>
                  </a:cubicBezTo>
                  <a:cubicBezTo>
                    <a:pt x="176" y="594"/>
                    <a:pt x="154" y="627"/>
                    <a:pt x="186" y="641"/>
                  </a:cubicBezTo>
                  <a:cubicBezTo>
                    <a:pt x="174" y="644"/>
                    <a:pt x="167" y="641"/>
                    <a:pt x="162" y="653"/>
                  </a:cubicBezTo>
                  <a:cubicBezTo>
                    <a:pt x="154" y="650"/>
                    <a:pt x="148" y="645"/>
                    <a:pt x="141" y="641"/>
                  </a:cubicBezTo>
                  <a:cubicBezTo>
                    <a:pt x="146" y="657"/>
                    <a:pt x="143" y="651"/>
                    <a:pt x="148" y="662"/>
                  </a:cubicBezTo>
                  <a:cubicBezTo>
                    <a:pt x="133" y="668"/>
                    <a:pt x="140" y="684"/>
                    <a:pt x="124" y="689"/>
                  </a:cubicBezTo>
                  <a:cubicBezTo>
                    <a:pt x="126" y="713"/>
                    <a:pt x="123" y="715"/>
                    <a:pt x="141" y="727"/>
                  </a:cubicBezTo>
                  <a:cubicBezTo>
                    <a:pt x="145" y="740"/>
                    <a:pt x="131" y="737"/>
                    <a:pt x="121" y="739"/>
                  </a:cubicBezTo>
                  <a:cubicBezTo>
                    <a:pt x="81" y="736"/>
                    <a:pt x="87" y="724"/>
                    <a:pt x="57" y="708"/>
                  </a:cubicBezTo>
                  <a:cubicBezTo>
                    <a:pt x="46" y="702"/>
                    <a:pt x="35" y="704"/>
                    <a:pt x="23" y="703"/>
                  </a:cubicBezTo>
                  <a:cubicBezTo>
                    <a:pt x="21" y="688"/>
                    <a:pt x="14" y="670"/>
                    <a:pt x="6" y="657"/>
                  </a:cubicBezTo>
                  <a:cubicBezTo>
                    <a:pt x="14" y="652"/>
                    <a:pt x="17" y="646"/>
                    <a:pt x="25" y="641"/>
                  </a:cubicBezTo>
                  <a:cubicBezTo>
                    <a:pt x="29" y="627"/>
                    <a:pt x="51" y="613"/>
                    <a:pt x="64" y="605"/>
                  </a:cubicBezTo>
                  <a:cubicBezTo>
                    <a:pt x="70" y="583"/>
                    <a:pt x="62" y="610"/>
                    <a:pt x="69" y="590"/>
                  </a:cubicBezTo>
                  <a:cubicBezTo>
                    <a:pt x="71" y="585"/>
                    <a:pt x="73" y="576"/>
                    <a:pt x="73" y="576"/>
                  </a:cubicBezTo>
                  <a:cubicBezTo>
                    <a:pt x="71" y="546"/>
                    <a:pt x="73" y="546"/>
                    <a:pt x="49" y="537"/>
                  </a:cubicBezTo>
                  <a:cubicBezTo>
                    <a:pt x="37" y="516"/>
                    <a:pt x="35" y="499"/>
                    <a:pt x="9" y="492"/>
                  </a:cubicBezTo>
                  <a:cubicBezTo>
                    <a:pt x="0" y="470"/>
                    <a:pt x="21" y="476"/>
                    <a:pt x="40" y="475"/>
                  </a:cubicBezTo>
                  <a:cubicBezTo>
                    <a:pt x="34" y="460"/>
                    <a:pt x="36" y="444"/>
                    <a:pt x="30" y="429"/>
                  </a:cubicBezTo>
                  <a:cubicBezTo>
                    <a:pt x="27" y="409"/>
                    <a:pt x="20" y="398"/>
                    <a:pt x="13" y="381"/>
                  </a:cubicBezTo>
                  <a:cubicBezTo>
                    <a:pt x="18" y="369"/>
                    <a:pt x="15" y="359"/>
                    <a:pt x="28" y="355"/>
                  </a:cubicBezTo>
                  <a:cubicBezTo>
                    <a:pt x="41" y="337"/>
                    <a:pt x="26" y="342"/>
                    <a:pt x="61" y="338"/>
                  </a:cubicBezTo>
                  <a:cubicBezTo>
                    <a:pt x="68" y="332"/>
                    <a:pt x="74" y="328"/>
                    <a:pt x="78" y="319"/>
                  </a:cubicBezTo>
                  <a:cubicBezTo>
                    <a:pt x="82" y="312"/>
                    <a:pt x="79" y="299"/>
                    <a:pt x="90" y="297"/>
                  </a:cubicBezTo>
                  <a:cubicBezTo>
                    <a:pt x="98" y="295"/>
                    <a:pt x="106" y="296"/>
                    <a:pt x="114" y="295"/>
                  </a:cubicBezTo>
                  <a:cubicBezTo>
                    <a:pt x="123" y="286"/>
                    <a:pt x="133" y="282"/>
                    <a:pt x="141" y="271"/>
                  </a:cubicBezTo>
                  <a:cubicBezTo>
                    <a:pt x="136" y="259"/>
                    <a:pt x="124" y="263"/>
                    <a:pt x="138" y="259"/>
                  </a:cubicBezTo>
                  <a:cubicBezTo>
                    <a:pt x="140" y="257"/>
                    <a:pt x="142" y="255"/>
                    <a:pt x="143" y="252"/>
                  </a:cubicBezTo>
                  <a:cubicBezTo>
                    <a:pt x="144" y="250"/>
                    <a:pt x="140" y="247"/>
                    <a:pt x="141" y="245"/>
                  </a:cubicBezTo>
                  <a:cubicBezTo>
                    <a:pt x="142" y="242"/>
                    <a:pt x="146" y="242"/>
                    <a:pt x="148" y="240"/>
                  </a:cubicBezTo>
                  <a:cubicBezTo>
                    <a:pt x="161" y="227"/>
                    <a:pt x="171" y="212"/>
                    <a:pt x="184" y="199"/>
                  </a:cubicBezTo>
                  <a:cubicBezTo>
                    <a:pt x="182" y="197"/>
                    <a:pt x="181" y="194"/>
                    <a:pt x="179" y="192"/>
                  </a:cubicBezTo>
                  <a:cubicBezTo>
                    <a:pt x="176" y="190"/>
                    <a:pt x="169" y="191"/>
                    <a:pt x="169" y="187"/>
                  </a:cubicBezTo>
                  <a:cubicBezTo>
                    <a:pt x="169" y="181"/>
                    <a:pt x="186" y="164"/>
                    <a:pt x="191" y="161"/>
                  </a:cubicBezTo>
                  <a:cubicBezTo>
                    <a:pt x="193" y="153"/>
                    <a:pt x="207" y="141"/>
                    <a:pt x="215" y="137"/>
                  </a:cubicBezTo>
                  <a:cubicBezTo>
                    <a:pt x="220" y="134"/>
                    <a:pt x="232" y="132"/>
                    <a:pt x="232" y="132"/>
                  </a:cubicBezTo>
                  <a:cubicBezTo>
                    <a:pt x="244" y="123"/>
                    <a:pt x="245" y="120"/>
                    <a:pt x="268" y="129"/>
                  </a:cubicBezTo>
                  <a:cubicBezTo>
                    <a:pt x="271" y="130"/>
                    <a:pt x="268" y="136"/>
                    <a:pt x="270" y="139"/>
                  </a:cubicBezTo>
                  <a:cubicBezTo>
                    <a:pt x="272" y="142"/>
                    <a:pt x="274" y="145"/>
                    <a:pt x="277" y="146"/>
                  </a:cubicBezTo>
                  <a:cubicBezTo>
                    <a:pt x="286" y="149"/>
                    <a:pt x="295" y="148"/>
                    <a:pt x="304" y="151"/>
                  </a:cubicBezTo>
                  <a:cubicBezTo>
                    <a:pt x="307" y="180"/>
                    <a:pt x="308" y="162"/>
                    <a:pt x="316" y="180"/>
                  </a:cubicBezTo>
                  <a:cubicBezTo>
                    <a:pt x="311" y="193"/>
                    <a:pt x="265" y="198"/>
                    <a:pt x="253" y="199"/>
                  </a:cubicBezTo>
                  <a:cubicBezTo>
                    <a:pt x="239" y="197"/>
                    <a:pt x="232" y="196"/>
                    <a:pt x="220" y="192"/>
                  </a:cubicBezTo>
                  <a:cubicBezTo>
                    <a:pt x="204" y="180"/>
                    <a:pt x="213" y="201"/>
                    <a:pt x="215" y="209"/>
                  </a:cubicBezTo>
                  <a:cubicBezTo>
                    <a:pt x="212" y="219"/>
                    <a:pt x="206" y="218"/>
                    <a:pt x="203" y="228"/>
                  </a:cubicBezTo>
                  <a:cubicBezTo>
                    <a:pt x="215" y="231"/>
                    <a:pt x="215" y="235"/>
                    <a:pt x="213" y="247"/>
                  </a:cubicBezTo>
                  <a:cubicBezTo>
                    <a:pt x="226" y="270"/>
                    <a:pt x="230" y="234"/>
                    <a:pt x="232" y="225"/>
                  </a:cubicBezTo>
                  <a:cubicBezTo>
                    <a:pt x="242" y="229"/>
                    <a:pt x="244" y="231"/>
                    <a:pt x="258" y="230"/>
                  </a:cubicBezTo>
                  <a:cubicBezTo>
                    <a:pt x="268" y="229"/>
                    <a:pt x="287" y="225"/>
                    <a:pt x="287" y="225"/>
                  </a:cubicBezTo>
                  <a:cubicBezTo>
                    <a:pt x="312" y="211"/>
                    <a:pt x="298" y="212"/>
                    <a:pt x="340" y="216"/>
                  </a:cubicBezTo>
                  <a:cubicBezTo>
                    <a:pt x="345" y="197"/>
                    <a:pt x="350" y="218"/>
                    <a:pt x="347" y="189"/>
                  </a:cubicBezTo>
                  <a:cubicBezTo>
                    <a:pt x="354" y="166"/>
                    <a:pt x="341" y="203"/>
                    <a:pt x="361" y="180"/>
                  </a:cubicBezTo>
                  <a:cubicBezTo>
                    <a:pt x="365" y="176"/>
                    <a:pt x="364" y="169"/>
                    <a:pt x="366" y="163"/>
                  </a:cubicBezTo>
                  <a:cubicBezTo>
                    <a:pt x="382" y="166"/>
                    <a:pt x="380" y="168"/>
                    <a:pt x="383" y="182"/>
                  </a:cubicBezTo>
                  <a:cubicBezTo>
                    <a:pt x="373" y="186"/>
                    <a:pt x="369" y="189"/>
                    <a:pt x="376" y="199"/>
                  </a:cubicBezTo>
                  <a:cubicBezTo>
                    <a:pt x="401" y="195"/>
                    <a:pt x="382" y="193"/>
                    <a:pt x="397" y="182"/>
                  </a:cubicBezTo>
                  <a:cubicBezTo>
                    <a:pt x="414" y="169"/>
                    <a:pt x="439" y="176"/>
                    <a:pt x="460" y="175"/>
                  </a:cubicBezTo>
                  <a:cubicBezTo>
                    <a:pt x="468" y="169"/>
                    <a:pt x="473" y="169"/>
                    <a:pt x="479" y="161"/>
                  </a:cubicBezTo>
                  <a:cubicBezTo>
                    <a:pt x="478" y="163"/>
                    <a:pt x="475" y="167"/>
                    <a:pt x="477" y="168"/>
                  </a:cubicBezTo>
                  <a:cubicBezTo>
                    <a:pt x="484" y="172"/>
                    <a:pt x="494" y="169"/>
                    <a:pt x="501" y="173"/>
                  </a:cubicBezTo>
                  <a:cubicBezTo>
                    <a:pt x="505" y="175"/>
                    <a:pt x="509" y="178"/>
                    <a:pt x="513" y="180"/>
                  </a:cubicBezTo>
                  <a:cubicBezTo>
                    <a:pt x="515" y="181"/>
                    <a:pt x="522" y="182"/>
                    <a:pt x="520" y="182"/>
                  </a:cubicBezTo>
                  <a:cubicBezTo>
                    <a:pt x="515" y="182"/>
                    <a:pt x="510" y="181"/>
                    <a:pt x="505" y="180"/>
                  </a:cubicBezTo>
                  <a:cubicBezTo>
                    <a:pt x="514" y="167"/>
                    <a:pt x="524" y="167"/>
                    <a:pt x="539" y="163"/>
                  </a:cubicBezTo>
                  <a:cubicBezTo>
                    <a:pt x="533" y="185"/>
                    <a:pt x="545" y="178"/>
                    <a:pt x="561" y="175"/>
                  </a:cubicBezTo>
                  <a:cubicBezTo>
                    <a:pt x="564" y="160"/>
                    <a:pt x="570" y="163"/>
                    <a:pt x="573" y="146"/>
                  </a:cubicBezTo>
                  <a:cubicBezTo>
                    <a:pt x="590" y="150"/>
                    <a:pt x="600" y="150"/>
                    <a:pt x="613" y="161"/>
                  </a:cubicBezTo>
                  <a:cubicBezTo>
                    <a:pt x="617" y="170"/>
                    <a:pt x="622" y="168"/>
                    <a:pt x="628" y="177"/>
                  </a:cubicBezTo>
                  <a:cubicBezTo>
                    <a:pt x="632" y="193"/>
                    <a:pt x="648" y="192"/>
                    <a:pt x="657" y="180"/>
                  </a:cubicBezTo>
                  <a:cubicBezTo>
                    <a:pt x="655" y="172"/>
                    <a:pt x="650" y="166"/>
                    <a:pt x="649" y="158"/>
                  </a:cubicBezTo>
                  <a:cubicBezTo>
                    <a:pt x="646" y="134"/>
                    <a:pt x="676" y="120"/>
                    <a:pt x="695" y="115"/>
                  </a:cubicBezTo>
                  <a:cubicBezTo>
                    <a:pt x="706" y="99"/>
                    <a:pt x="700" y="103"/>
                    <a:pt x="712" y="98"/>
                  </a:cubicBezTo>
                  <a:cubicBezTo>
                    <a:pt x="723" y="82"/>
                    <a:pt x="710" y="79"/>
                    <a:pt x="736" y="84"/>
                  </a:cubicBezTo>
                  <a:cubicBezTo>
                    <a:pt x="740" y="98"/>
                    <a:pt x="732" y="92"/>
                    <a:pt x="736" y="110"/>
                  </a:cubicBezTo>
                  <a:cubicBezTo>
                    <a:pt x="731" y="114"/>
                    <a:pt x="727" y="115"/>
                    <a:pt x="724" y="122"/>
                  </a:cubicBezTo>
                  <a:cubicBezTo>
                    <a:pt x="722" y="127"/>
                    <a:pt x="719" y="139"/>
                    <a:pt x="719" y="139"/>
                  </a:cubicBezTo>
                  <a:cubicBezTo>
                    <a:pt x="721" y="150"/>
                    <a:pt x="725" y="159"/>
                    <a:pt x="712" y="163"/>
                  </a:cubicBezTo>
                  <a:cubicBezTo>
                    <a:pt x="708" y="196"/>
                    <a:pt x="713" y="184"/>
                    <a:pt x="695" y="197"/>
                  </a:cubicBezTo>
                  <a:cubicBezTo>
                    <a:pt x="690" y="215"/>
                    <a:pt x="693" y="213"/>
                    <a:pt x="671" y="216"/>
                  </a:cubicBezTo>
                  <a:cubicBezTo>
                    <a:pt x="655" y="239"/>
                    <a:pt x="700" y="225"/>
                    <a:pt x="712" y="216"/>
                  </a:cubicBezTo>
                  <a:cubicBezTo>
                    <a:pt x="716" y="201"/>
                    <a:pt x="714" y="192"/>
                    <a:pt x="731" y="187"/>
                  </a:cubicBezTo>
                  <a:cubicBezTo>
                    <a:pt x="734" y="163"/>
                    <a:pt x="731" y="178"/>
                    <a:pt x="745" y="182"/>
                  </a:cubicBezTo>
                  <a:cubicBezTo>
                    <a:pt x="747" y="194"/>
                    <a:pt x="746" y="213"/>
                    <a:pt x="762" y="206"/>
                  </a:cubicBezTo>
                  <a:cubicBezTo>
                    <a:pt x="766" y="197"/>
                    <a:pt x="767" y="187"/>
                    <a:pt x="769" y="177"/>
                  </a:cubicBezTo>
                  <a:cubicBezTo>
                    <a:pt x="762" y="173"/>
                    <a:pt x="756" y="170"/>
                    <a:pt x="748" y="168"/>
                  </a:cubicBezTo>
                  <a:cubicBezTo>
                    <a:pt x="744" y="165"/>
                    <a:pt x="734" y="166"/>
                    <a:pt x="733" y="161"/>
                  </a:cubicBezTo>
                  <a:cubicBezTo>
                    <a:pt x="730" y="148"/>
                    <a:pt x="737" y="129"/>
                    <a:pt x="750" y="125"/>
                  </a:cubicBezTo>
                  <a:cubicBezTo>
                    <a:pt x="753" y="120"/>
                    <a:pt x="753" y="112"/>
                    <a:pt x="757" y="108"/>
                  </a:cubicBezTo>
                  <a:cubicBezTo>
                    <a:pt x="759" y="106"/>
                    <a:pt x="764" y="105"/>
                    <a:pt x="767" y="105"/>
                  </a:cubicBezTo>
                  <a:cubicBezTo>
                    <a:pt x="770" y="105"/>
                    <a:pt x="762" y="107"/>
                    <a:pt x="760" y="108"/>
                  </a:cubicBezTo>
                  <a:cubicBezTo>
                    <a:pt x="763" y="127"/>
                    <a:pt x="767" y="124"/>
                    <a:pt x="784" y="127"/>
                  </a:cubicBezTo>
                  <a:cubicBezTo>
                    <a:pt x="787" y="139"/>
                    <a:pt x="791" y="138"/>
                    <a:pt x="801" y="132"/>
                  </a:cubicBezTo>
                  <a:cubicBezTo>
                    <a:pt x="804" y="121"/>
                    <a:pt x="791" y="118"/>
                    <a:pt x="781" y="113"/>
                  </a:cubicBezTo>
                  <a:cubicBezTo>
                    <a:pt x="787" y="97"/>
                    <a:pt x="796" y="103"/>
                    <a:pt x="813" y="105"/>
                  </a:cubicBezTo>
                  <a:cubicBezTo>
                    <a:pt x="817" y="122"/>
                    <a:pt x="811" y="106"/>
                    <a:pt x="834" y="115"/>
                  </a:cubicBezTo>
                  <a:cubicBezTo>
                    <a:pt x="838" y="116"/>
                    <a:pt x="848" y="130"/>
                    <a:pt x="851" y="134"/>
                  </a:cubicBezTo>
                  <a:cubicBezTo>
                    <a:pt x="828" y="140"/>
                    <a:pt x="825" y="168"/>
                    <a:pt x="851" y="163"/>
                  </a:cubicBezTo>
                  <a:cubicBezTo>
                    <a:pt x="856" y="146"/>
                    <a:pt x="850" y="128"/>
                    <a:pt x="865" y="117"/>
                  </a:cubicBezTo>
                  <a:cubicBezTo>
                    <a:pt x="858" y="110"/>
                    <a:pt x="853" y="106"/>
                    <a:pt x="844" y="103"/>
                  </a:cubicBezTo>
                  <a:cubicBezTo>
                    <a:pt x="843" y="97"/>
                    <a:pt x="836" y="89"/>
                    <a:pt x="841" y="86"/>
                  </a:cubicBezTo>
                  <a:cubicBezTo>
                    <a:pt x="858" y="75"/>
                    <a:pt x="889" y="88"/>
                    <a:pt x="858" y="79"/>
                  </a:cubicBezTo>
                  <a:cubicBezTo>
                    <a:pt x="878" y="77"/>
                    <a:pt x="893" y="74"/>
                    <a:pt x="913" y="72"/>
                  </a:cubicBezTo>
                  <a:cubicBezTo>
                    <a:pt x="915" y="71"/>
                    <a:pt x="944" y="43"/>
                    <a:pt x="949" y="43"/>
                  </a:cubicBezTo>
                  <a:cubicBezTo>
                    <a:pt x="988" y="40"/>
                    <a:pt x="1067" y="38"/>
                    <a:pt x="1067" y="38"/>
                  </a:cubicBezTo>
                  <a:cubicBezTo>
                    <a:pt x="1075" y="33"/>
                    <a:pt x="1080" y="31"/>
                    <a:pt x="1089" y="29"/>
                  </a:cubicBezTo>
                  <a:cubicBezTo>
                    <a:pt x="1094" y="19"/>
                    <a:pt x="1097" y="20"/>
                    <a:pt x="1108" y="17"/>
                  </a:cubicBezTo>
                  <a:cubicBezTo>
                    <a:pt x="1110" y="7"/>
                    <a:pt x="1110" y="3"/>
                    <a:pt x="1120" y="0"/>
                  </a:cubicBezTo>
                  <a:cubicBezTo>
                    <a:pt x="1153" y="5"/>
                    <a:pt x="1118" y="15"/>
                    <a:pt x="1153" y="19"/>
                  </a:cubicBezTo>
                  <a:cubicBezTo>
                    <a:pt x="1146" y="32"/>
                    <a:pt x="1158" y="28"/>
                    <a:pt x="1168" y="31"/>
                  </a:cubicBezTo>
                  <a:cubicBezTo>
                    <a:pt x="1178" y="29"/>
                    <a:pt x="1185" y="25"/>
                    <a:pt x="1194" y="19"/>
                  </a:cubicBezTo>
                  <a:cubicBezTo>
                    <a:pt x="1199" y="30"/>
                    <a:pt x="1207" y="29"/>
                    <a:pt x="1218" y="31"/>
                  </a:cubicBezTo>
                  <a:cubicBezTo>
                    <a:pt x="1200" y="57"/>
                    <a:pt x="1230" y="58"/>
                    <a:pt x="1192" y="62"/>
                  </a:cubicBezTo>
                  <a:cubicBezTo>
                    <a:pt x="1179" y="80"/>
                    <a:pt x="1172" y="79"/>
                    <a:pt x="1151" y="81"/>
                  </a:cubicBezTo>
                  <a:cubicBezTo>
                    <a:pt x="1142" y="84"/>
                    <a:pt x="1136" y="88"/>
                    <a:pt x="1127" y="91"/>
                  </a:cubicBezTo>
                  <a:cubicBezTo>
                    <a:pt x="1121" y="112"/>
                    <a:pt x="1105" y="106"/>
                    <a:pt x="1151" y="103"/>
                  </a:cubicBezTo>
                  <a:cubicBezTo>
                    <a:pt x="1156" y="96"/>
                    <a:pt x="1166" y="86"/>
                    <a:pt x="1173" y="84"/>
                  </a:cubicBezTo>
                  <a:cubicBezTo>
                    <a:pt x="1182" y="91"/>
                    <a:pt x="1194" y="102"/>
                    <a:pt x="1204" y="105"/>
                  </a:cubicBezTo>
                  <a:cubicBezTo>
                    <a:pt x="1230" y="103"/>
                    <a:pt x="1237" y="101"/>
                    <a:pt x="1264" y="103"/>
                  </a:cubicBezTo>
                  <a:cubicBezTo>
                    <a:pt x="1280" y="114"/>
                    <a:pt x="1271" y="110"/>
                    <a:pt x="1305" y="105"/>
                  </a:cubicBezTo>
                  <a:cubicBezTo>
                    <a:pt x="1310" y="104"/>
                    <a:pt x="1319" y="101"/>
                    <a:pt x="1319" y="101"/>
                  </a:cubicBezTo>
                  <a:cubicBezTo>
                    <a:pt x="1330" y="103"/>
                    <a:pt x="1335" y="107"/>
                    <a:pt x="1345" y="110"/>
                  </a:cubicBezTo>
                  <a:cubicBezTo>
                    <a:pt x="1350" y="123"/>
                    <a:pt x="1340" y="142"/>
                    <a:pt x="1357" y="149"/>
                  </a:cubicBezTo>
                  <a:cubicBezTo>
                    <a:pt x="1361" y="159"/>
                    <a:pt x="1361" y="165"/>
                    <a:pt x="1381" y="153"/>
                  </a:cubicBezTo>
                  <a:cubicBezTo>
                    <a:pt x="1384" y="151"/>
                    <a:pt x="1381" y="144"/>
                    <a:pt x="1384" y="141"/>
                  </a:cubicBezTo>
                  <a:cubicBezTo>
                    <a:pt x="1388" y="138"/>
                    <a:pt x="1398" y="137"/>
                    <a:pt x="1398" y="137"/>
                  </a:cubicBezTo>
                  <a:cubicBezTo>
                    <a:pt x="1420" y="150"/>
                    <a:pt x="1424" y="143"/>
                    <a:pt x="1458" y="141"/>
                  </a:cubicBezTo>
                  <a:cubicBezTo>
                    <a:pt x="1452" y="121"/>
                    <a:pt x="1465" y="122"/>
                    <a:pt x="1482" y="120"/>
                  </a:cubicBezTo>
                  <a:cubicBezTo>
                    <a:pt x="1501" y="112"/>
                    <a:pt x="1519" y="127"/>
                    <a:pt x="1537" y="132"/>
                  </a:cubicBezTo>
                  <a:cubicBezTo>
                    <a:pt x="1530" y="133"/>
                    <a:pt x="1522" y="130"/>
                    <a:pt x="1516" y="134"/>
                  </a:cubicBezTo>
                  <a:cubicBezTo>
                    <a:pt x="1513" y="136"/>
                    <a:pt x="1518" y="141"/>
                    <a:pt x="1518" y="144"/>
                  </a:cubicBezTo>
                  <a:cubicBezTo>
                    <a:pt x="1518" y="148"/>
                    <a:pt x="1513" y="154"/>
                    <a:pt x="1516" y="156"/>
                  </a:cubicBezTo>
                  <a:cubicBezTo>
                    <a:pt x="1521" y="159"/>
                    <a:pt x="1527" y="154"/>
                    <a:pt x="1533" y="153"/>
                  </a:cubicBezTo>
                  <a:cubicBezTo>
                    <a:pt x="1534" y="146"/>
                    <a:pt x="1530" y="137"/>
                    <a:pt x="1535" y="132"/>
                  </a:cubicBezTo>
                  <a:cubicBezTo>
                    <a:pt x="1538" y="128"/>
                    <a:pt x="1545" y="131"/>
                    <a:pt x="1549" y="134"/>
                  </a:cubicBezTo>
                  <a:cubicBezTo>
                    <a:pt x="1551" y="135"/>
                    <a:pt x="1548" y="139"/>
                    <a:pt x="1547" y="141"/>
                  </a:cubicBezTo>
                  <a:cubicBezTo>
                    <a:pt x="1548" y="147"/>
                    <a:pt x="1546" y="153"/>
                    <a:pt x="1549" y="158"/>
                  </a:cubicBezTo>
                  <a:cubicBezTo>
                    <a:pt x="1551" y="160"/>
                    <a:pt x="1552" y="153"/>
                    <a:pt x="1554" y="151"/>
                  </a:cubicBezTo>
                  <a:cubicBezTo>
                    <a:pt x="1560" y="147"/>
                    <a:pt x="1569" y="146"/>
                    <a:pt x="1576" y="141"/>
                  </a:cubicBezTo>
                  <a:cubicBezTo>
                    <a:pt x="1585" y="147"/>
                    <a:pt x="1580" y="146"/>
                    <a:pt x="1590" y="146"/>
                  </a:cubicBezTo>
                </a:path>
              </a:pathLst>
            </a:custGeom>
            <a:solidFill>
              <a:schemeClr val="bg1">
                <a:alpha val="0"/>
              </a:schemeClr>
            </a:solidFill>
            <a:ln w="25400">
              <a:solidFill>
                <a:schemeClr val="bg1"/>
              </a:solidFill>
              <a:round/>
            </a:ln>
          </p:spPr>
          <p:txBody>
            <a:bodyPr/>
            <a:lstStyle/>
            <a:p>
              <a:endParaRPr lang="en-US">
                <a:highlight>
                  <a:srgbClr val="FF0000"/>
                </a:highlight>
              </a:endParaRPr>
            </a:p>
          </p:txBody>
        </p:sp>
        <p:sp>
          <p:nvSpPr>
            <p:cNvPr id="26634" name="Freeform 39"/>
            <p:cNvSpPr/>
            <p:nvPr/>
          </p:nvSpPr>
          <p:spPr bwMode="auto">
            <a:xfrm>
              <a:off x="2935" y="804"/>
              <a:ext cx="149" cy="56"/>
            </a:xfrm>
            <a:custGeom>
              <a:avLst/>
              <a:gdLst>
                <a:gd name="T0" fmla="*/ 0 w 149"/>
                <a:gd name="T1" fmla="*/ 0 h 56"/>
                <a:gd name="T2" fmla="*/ 15 w 149"/>
                <a:gd name="T3" fmla="*/ 19 h 56"/>
                <a:gd name="T4" fmla="*/ 22 w 149"/>
                <a:gd name="T5" fmla="*/ 14 h 56"/>
                <a:gd name="T6" fmla="*/ 34 w 149"/>
                <a:gd name="T7" fmla="*/ 26 h 56"/>
                <a:gd name="T8" fmla="*/ 77 w 149"/>
                <a:gd name="T9" fmla="*/ 31 h 56"/>
                <a:gd name="T10" fmla="*/ 123 w 149"/>
                <a:gd name="T11" fmla="*/ 43 h 56"/>
                <a:gd name="T12" fmla="*/ 130 w 149"/>
                <a:gd name="T13" fmla="*/ 48 h 56"/>
                <a:gd name="T14" fmla="*/ 149 w 149"/>
                <a:gd name="T15" fmla="*/ 29 h 5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49"/>
                <a:gd name="T25" fmla="*/ 0 h 56"/>
                <a:gd name="T26" fmla="*/ 149 w 149"/>
                <a:gd name="T27" fmla="*/ 56 h 5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49" h="56">
                  <a:moveTo>
                    <a:pt x="0" y="0"/>
                  </a:moveTo>
                  <a:cubicBezTo>
                    <a:pt x="3" y="11"/>
                    <a:pt x="3" y="16"/>
                    <a:pt x="15" y="19"/>
                  </a:cubicBezTo>
                  <a:cubicBezTo>
                    <a:pt x="17" y="17"/>
                    <a:pt x="19" y="13"/>
                    <a:pt x="22" y="14"/>
                  </a:cubicBezTo>
                  <a:cubicBezTo>
                    <a:pt x="27" y="15"/>
                    <a:pt x="29" y="24"/>
                    <a:pt x="34" y="26"/>
                  </a:cubicBezTo>
                  <a:cubicBezTo>
                    <a:pt x="46" y="29"/>
                    <a:pt x="66" y="30"/>
                    <a:pt x="77" y="31"/>
                  </a:cubicBezTo>
                  <a:cubicBezTo>
                    <a:pt x="90" y="40"/>
                    <a:pt x="108" y="41"/>
                    <a:pt x="123" y="43"/>
                  </a:cubicBezTo>
                  <a:cubicBezTo>
                    <a:pt x="125" y="45"/>
                    <a:pt x="127" y="47"/>
                    <a:pt x="130" y="48"/>
                  </a:cubicBezTo>
                  <a:cubicBezTo>
                    <a:pt x="146" y="56"/>
                    <a:pt x="132" y="29"/>
                    <a:pt x="149" y="29"/>
                  </a:cubicBezTo>
                </a:path>
              </a:pathLst>
            </a:custGeom>
            <a:solidFill>
              <a:schemeClr val="bg1">
                <a:alpha val="0"/>
              </a:schemeClr>
            </a:solidFill>
            <a:ln w="25400">
              <a:solidFill>
                <a:schemeClr val="bg1"/>
              </a:solidFill>
              <a:round/>
            </a:ln>
          </p:spPr>
          <p:txBody>
            <a:bodyPr/>
            <a:lstStyle/>
            <a:p>
              <a:endParaRPr lang="en-US">
                <a:highlight>
                  <a:srgbClr val="FF0000"/>
                </a:highlight>
              </a:endParaRPr>
            </a:p>
          </p:txBody>
        </p:sp>
        <p:sp>
          <p:nvSpPr>
            <p:cNvPr id="26635" name="Freeform 40"/>
            <p:cNvSpPr/>
            <p:nvPr/>
          </p:nvSpPr>
          <p:spPr bwMode="auto">
            <a:xfrm>
              <a:off x="1846" y="653"/>
              <a:ext cx="263" cy="124"/>
            </a:xfrm>
            <a:custGeom>
              <a:avLst/>
              <a:gdLst>
                <a:gd name="T0" fmla="*/ 7 w 263"/>
                <a:gd name="T1" fmla="*/ 93 h 124"/>
                <a:gd name="T2" fmla="*/ 31 w 263"/>
                <a:gd name="T3" fmla="*/ 79 h 124"/>
                <a:gd name="T4" fmla="*/ 48 w 263"/>
                <a:gd name="T5" fmla="*/ 62 h 124"/>
                <a:gd name="T6" fmla="*/ 79 w 263"/>
                <a:gd name="T7" fmla="*/ 48 h 124"/>
                <a:gd name="T8" fmla="*/ 110 w 263"/>
                <a:gd name="T9" fmla="*/ 19 h 124"/>
                <a:gd name="T10" fmla="*/ 206 w 263"/>
                <a:gd name="T11" fmla="*/ 9 h 124"/>
                <a:gd name="T12" fmla="*/ 230 w 263"/>
                <a:gd name="T13" fmla="*/ 0 h 124"/>
                <a:gd name="T14" fmla="*/ 242 w 263"/>
                <a:gd name="T15" fmla="*/ 9 h 124"/>
                <a:gd name="T16" fmla="*/ 163 w 263"/>
                <a:gd name="T17" fmla="*/ 26 h 124"/>
                <a:gd name="T18" fmla="*/ 105 w 263"/>
                <a:gd name="T19" fmla="*/ 45 h 124"/>
                <a:gd name="T20" fmla="*/ 88 w 263"/>
                <a:gd name="T21" fmla="*/ 60 h 124"/>
                <a:gd name="T22" fmla="*/ 84 w 263"/>
                <a:gd name="T23" fmla="*/ 74 h 124"/>
                <a:gd name="T24" fmla="*/ 69 w 263"/>
                <a:gd name="T25" fmla="*/ 77 h 124"/>
                <a:gd name="T26" fmla="*/ 67 w 263"/>
                <a:gd name="T27" fmla="*/ 93 h 124"/>
                <a:gd name="T28" fmla="*/ 60 w 263"/>
                <a:gd name="T29" fmla="*/ 96 h 124"/>
                <a:gd name="T30" fmla="*/ 24 w 263"/>
                <a:gd name="T31" fmla="*/ 120 h 124"/>
                <a:gd name="T32" fmla="*/ 9 w 263"/>
                <a:gd name="T33" fmla="*/ 117 h 124"/>
                <a:gd name="T34" fmla="*/ 12 w 263"/>
                <a:gd name="T35" fmla="*/ 110 h 124"/>
                <a:gd name="T36" fmla="*/ 0 w 263"/>
                <a:gd name="T37" fmla="*/ 98 h 124"/>
                <a:gd name="T38" fmla="*/ 31 w 263"/>
                <a:gd name="T39" fmla="*/ 89 h 12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263"/>
                <a:gd name="T61" fmla="*/ 0 h 124"/>
                <a:gd name="T62" fmla="*/ 263 w 263"/>
                <a:gd name="T63" fmla="*/ 124 h 124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263" h="124">
                  <a:moveTo>
                    <a:pt x="7" y="93"/>
                  </a:moveTo>
                  <a:cubicBezTo>
                    <a:pt x="19" y="86"/>
                    <a:pt x="43" y="96"/>
                    <a:pt x="31" y="79"/>
                  </a:cubicBezTo>
                  <a:cubicBezTo>
                    <a:pt x="34" y="69"/>
                    <a:pt x="38" y="66"/>
                    <a:pt x="48" y="62"/>
                  </a:cubicBezTo>
                  <a:cubicBezTo>
                    <a:pt x="56" y="48"/>
                    <a:pt x="63" y="50"/>
                    <a:pt x="79" y="48"/>
                  </a:cubicBezTo>
                  <a:cubicBezTo>
                    <a:pt x="84" y="32"/>
                    <a:pt x="94" y="24"/>
                    <a:pt x="110" y="19"/>
                  </a:cubicBezTo>
                  <a:cubicBezTo>
                    <a:pt x="132" y="3"/>
                    <a:pt x="177" y="12"/>
                    <a:pt x="206" y="9"/>
                  </a:cubicBezTo>
                  <a:cubicBezTo>
                    <a:pt x="216" y="7"/>
                    <a:pt x="221" y="3"/>
                    <a:pt x="230" y="0"/>
                  </a:cubicBezTo>
                  <a:cubicBezTo>
                    <a:pt x="263" y="3"/>
                    <a:pt x="261" y="3"/>
                    <a:pt x="242" y="9"/>
                  </a:cubicBezTo>
                  <a:cubicBezTo>
                    <a:pt x="236" y="33"/>
                    <a:pt x="178" y="25"/>
                    <a:pt x="163" y="26"/>
                  </a:cubicBezTo>
                  <a:cubicBezTo>
                    <a:pt x="145" y="51"/>
                    <a:pt x="145" y="43"/>
                    <a:pt x="105" y="45"/>
                  </a:cubicBezTo>
                  <a:cubicBezTo>
                    <a:pt x="97" y="49"/>
                    <a:pt x="91" y="51"/>
                    <a:pt x="88" y="60"/>
                  </a:cubicBezTo>
                  <a:cubicBezTo>
                    <a:pt x="86" y="65"/>
                    <a:pt x="84" y="74"/>
                    <a:pt x="84" y="74"/>
                  </a:cubicBezTo>
                  <a:cubicBezTo>
                    <a:pt x="79" y="62"/>
                    <a:pt x="74" y="68"/>
                    <a:pt x="69" y="77"/>
                  </a:cubicBezTo>
                  <a:cubicBezTo>
                    <a:pt x="68" y="82"/>
                    <a:pt x="69" y="88"/>
                    <a:pt x="67" y="93"/>
                  </a:cubicBezTo>
                  <a:cubicBezTo>
                    <a:pt x="66" y="95"/>
                    <a:pt x="61" y="94"/>
                    <a:pt x="60" y="96"/>
                  </a:cubicBezTo>
                  <a:cubicBezTo>
                    <a:pt x="47" y="124"/>
                    <a:pt x="64" y="115"/>
                    <a:pt x="24" y="120"/>
                  </a:cubicBezTo>
                  <a:cubicBezTo>
                    <a:pt x="19" y="119"/>
                    <a:pt x="13" y="120"/>
                    <a:pt x="9" y="117"/>
                  </a:cubicBezTo>
                  <a:cubicBezTo>
                    <a:pt x="7" y="115"/>
                    <a:pt x="12" y="113"/>
                    <a:pt x="12" y="110"/>
                  </a:cubicBezTo>
                  <a:cubicBezTo>
                    <a:pt x="12" y="99"/>
                    <a:pt x="8" y="101"/>
                    <a:pt x="0" y="98"/>
                  </a:cubicBezTo>
                  <a:cubicBezTo>
                    <a:pt x="7" y="85"/>
                    <a:pt x="16" y="89"/>
                    <a:pt x="31" y="89"/>
                  </a:cubicBezTo>
                </a:path>
              </a:pathLst>
            </a:custGeom>
            <a:solidFill>
              <a:schemeClr val="bg1">
                <a:alpha val="0"/>
              </a:schemeClr>
            </a:solidFill>
            <a:ln w="25400">
              <a:solidFill>
                <a:schemeClr val="bg1"/>
              </a:solidFill>
              <a:round/>
            </a:ln>
          </p:spPr>
          <p:txBody>
            <a:bodyPr/>
            <a:lstStyle/>
            <a:p>
              <a:endParaRPr lang="en-US">
                <a:highlight>
                  <a:srgbClr val="FF0000"/>
                </a:highlight>
              </a:endParaRPr>
            </a:p>
          </p:txBody>
        </p:sp>
        <p:sp>
          <p:nvSpPr>
            <p:cNvPr id="26636" name="Freeform 41"/>
            <p:cNvSpPr/>
            <p:nvPr/>
          </p:nvSpPr>
          <p:spPr bwMode="auto">
            <a:xfrm>
              <a:off x="2366" y="570"/>
              <a:ext cx="130" cy="94"/>
            </a:xfrm>
            <a:custGeom>
              <a:avLst/>
              <a:gdLst>
                <a:gd name="T0" fmla="*/ 0 w 130"/>
                <a:gd name="T1" fmla="*/ 23 h 94"/>
                <a:gd name="T2" fmla="*/ 15 w 130"/>
                <a:gd name="T3" fmla="*/ 20 h 94"/>
                <a:gd name="T4" fmla="*/ 17 w 130"/>
                <a:gd name="T5" fmla="*/ 4 h 94"/>
                <a:gd name="T6" fmla="*/ 68 w 130"/>
                <a:gd name="T7" fmla="*/ 6 h 94"/>
                <a:gd name="T8" fmla="*/ 5 w 130"/>
                <a:gd name="T9" fmla="*/ 35 h 94"/>
                <a:gd name="T10" fmla="*/ 10 w 130"/>
                <a:gd name="T11" fmla="*/ 37 h 94"/>
                <a:gd name="T12" fmla="*/ 24 w 130"/>
                <a:gd name="T13" fmla="*/ 32 h 94"/>
                <a:gd name="T14" fmla="*/ 39 w 130"/>
                <a:gd name="T15" fmla="*/ 59 h 94"/>
                <a:gd name="T16" fmla="*/ 68 w 130"/>
                <a:gd name="T17" fmla="*/ 61 h 94"/>
                <a:gd name="T18" fmla="*/ 80 w 130"/>
                <a:gd name="T19" fmla="*/ 59 h 94"/>
                <a:gd name="T20" fmla="*/ 82 w 130"/>
                <a:gd name="T21" fmla="*/ 40 h 94"/>
                <a:gd name="T22" fmla="*/ 104 w 130"/>
                <a:gd name="T23" fmla="*/ 52 h 94"/>
                <a:gd name="T24" fmla="*/ 130 w 130"/>
                <a:gd name="T25" fmla="*/ 66 h 94"/>
                <a:gd name="T26" fmla="*/ 75 w 130"/>
                <a:gd name="T27" fmla="*/ 78 h 94"/>
                <a:gd name="T28" fmla="*/ 58 w 130"/>
                <a:gd name="T29" fmla="*/ 61 h 9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30"/>
                <a:gd name="T46" fmla="*/ 0 h 94"/>
                <a:gd name="T47" fmla="*/ 130 w 130"/>
                <a:gd name="T48" fmla="*/ 94 h 94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30" h="94">
                  <a:moveTo>
                    <a:pt x="0" y="23"/>
                  </a:moveTo>
                  <a:cubicBezTo>
                    <a:pt x="5" y="22"/>
                    <a:pt x="12" y="24"/>
                    <a:pt x="15" y="20"/>
                  </a:cubicBezTo>
                  <a:cubicBezTo>
                    <a:pt x="19" y="16"/>
                    <a:pt x="12" y="5"/>
                    <a:pt x="17" y="4"/>
                  </a:cubicBezTo>
                  <a:cubicBezTo>
                    <a:pt x="33" y="0"/>
                    <a:pt x="51" y="5"/>
                    <a:pt x="68" y="6"/>
                  </a:cubicBezTo>
                  <a:cubicBezTo>
                    <a:pt x="62" y="37"/>
                    <a:pt x="38" y="33"/>
                    <a:pt x="5" y="35"/>
                  </a:cubicBezTo>
                  <a:cubicBezTo>
                    <a:pt x="11" y="53"/>
                    <a:pt x="5" y="42"/>
                    <a:pt x="10" y="37"/>
                  </a:cubicBezTo>
                  <a:cubicBezTo>
                    <a:pt x="14" y="33"/>
                    <a:pt x="19" y="34"/>
                    <a:pt x="24" y="32"/>
                  </a:cubicBezTo>
                  <a:cubicBezTo>
                    <a:pt x="42" y="39"/>
                    <a:pt x="17" y="49"/>
                    <a:pt x="39" y="59"/>
                  </a:cubicBezTo>
                  <a:cubicBezTo>
                    <a:pt x="49" y="55"/>
                    <a:pt x="57" y="60"/>
                    <a:pt x="68" y="61"/>
                  </a:cubicBezTo>
                  <a:cubicBezTo>
                    <a:pt x="72" y="60"/>
                    <a:pt x="79" y="63"/>
                    <a:pt x="80" y="59"/>
                  </a:cubicBezTo>
                  <a:cubicBezTo>
                    <a:pt x="85" y="42"/>
                    <a:pt x="69" y="20"/>
                    <a:pt x="82" y="40"/>
                  </a:cubicBezTo>
                  <a:cubicBezTo>
                    <a:pt x="85" y="58"/>
                    <a:pt x="88" y="48"/>
                    <a:pt x="104" y="52"/>
                  </a:cubicBezTo>
                  <a:cubicBezTo>
                    <a:pt x="108" y="65"/>
                    <a:pt x="120" y="59"/>
                    <a:pt x="130" y="66"/>
                  </a:cubicBezTo>
                  <a:cubicBezTo>
                    <a:pt x="122" y="94"/>
                    <a:pt x="123" y="80"/>
                    <a:pt x="75" y="78"/>
                  </a:cubicBezTo>
                  <a:cubicBezTo>
                    <a:pt x="53" y="75"/>
                    <a:pt x="58" y="82"/>
                    <a:pt x="58" y="61"/>
                  </a:cubicBezTo>
                </a:path>
              </a:pathLst>
            </a:custGeom>
            <a:solidFill>
              <a:schemeClr val="bg1">
                <a:alpha val="0"/>
              </a:schemeClr>
            </a:solidFill>
            <a:ln w="25400">
              <a:solidFill>
                <a:schemeClr val="bg1"/>
              </a:solidFill>
              <a:round/>
            </a:ln>
          </p:spPr>
          <p:txBody>
            <a:bodyPr/>
            <a:lstStyle/>
            <a:p>
              <a:endParaRPr lang="en-US">
                <a:highlight>
                  <a:srgbClr val="FF0000"/>
                </a:highlight>
              </a:endParaRPr>
            </a:p>
          </p:txBody>
        </p:sp>
        <p:sp>
          <p:nvSpPr>
            <p:cNvPr id="26637" name="Freeform 42"/>
            <p:cNvSpPr/>
            <p:nvPr/>
          </p:nvSpPr>
          <p:spPr bwMode="auto">
            <a:xfrm>
              <a:off x="2765" y="687"/>
              <a:ext cx="99" cy="50"/>
            </a:xfrm>
            <a:custGeom>
              <a:avLst/>
              <a:gdLst>
                <a:gd name="T0" fmla="*/ 26 w 99"/>
                <a:gd name="T1" fmla="*/ 14 h 50"/>
                <a:gd name="T2" fmla="*/ 86 w 99"/>
                <a:gd name="T3" fmla="*/ 38 h 50"/>
                <a:gd name="T4" fmla="*/ 67 w 99"/>
                <a:gd name="T5" fmla="*/ 50 h 50"/>
                <a:gd name="T6" fmla="*/ 14 w 99"/>
                <a:gd name="T7" fmla="*/ 38 h 50"/>
                <a:gd name="T8" fmla="*/ 12 w 99"/>
                <a:gd name="T9" fmla="*/ 31 h 50"/>
                <a:gd name="T10" fmla="*/ 17 w 99"/>
                <a:gd name="T11" fmla="*/ 16 h 50"/>
                <a:gd name="T12" fmla="*/ 36 w 99"/>
                <a:gd name="T13" fmla="*/ 16 h 50"/>
                <a:gd name="T14" fmla="*/ 43 w 99"/>
                <a:gd name="T15" fmla="*/ 14 h 5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9"/>
                <a:gd name="T25" fmla="*/ 0 h 50"/>
                <a:gd name="T26" fmla="*/ 99 w 99"/>
                <a:gd name="T27" fmla="*/ 50 h 5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9" h="50">
                  <a:moveTo>
                    <a:pt x="26" y="14"/>
                  </a:moveTo>
                  <a:cubicBezTo>
                    <a:pt x="69" y="15"/>
                    <a:pt x="99" y="0"/>
                    <a:pt x="86" y="38"/>
                  </a:cubicBezTo>
                  <a:cubicBezTo>
                    <a:pt x="68" y="34"/>
                    <a:pt x="76" y="38"/>
                    <a:pt x="67" y="50"/>
                  </a:cubicBezTo>
                  <a:cubicBezTo>
                    <a:pt x="61" y="30"/>
                    <a:pt x="28" y="39"/>
                    <a:pt x="14" y="38"/>
                  </a:cubicBezTo>
                  <a:cubicBezTo>
                    <a:pt x="13" y="36"/>
                    <a:pt x="14" y="33"/>
                    <a:pt x="12" y="31"/>
                  </a:cubicBezTo>
                  <a:cubicBezTo>
                    <a:pt x="4" y="22"/>
                    <a:pt x="0" y="27"/>
                    <a:pt x="17" y="16"/>
                  </a:cubicBezTo>
                  <a:cubicBezTo>
                    <a:pt x="23" y="5"/>
                    <a:pt x="27" y="10"/>
                    <a:pt x="36" y="16"/>
                  </a:cubicBezTo>
                  <a:cubicBezTo>
                    <a:pt x="44" y="10"/>
                    <a:pt x="43" y="8"/>
                    <a:pt x="43" y="14"/>
                  </a:cubicBezTo>
                </a:path>
              </a:pathLst>
            </a:custGeom>
            <a:solidFill>
              <a:schemeClr val="bg1">
                <a:alpha val="0"/>
              </a:schemeClr>
            </a:solidFill>
            <a:ln w="25400">
              <a:solidFill>
                <a:schemeClr val="bg1"/>
              </a:solidFill>
              <a:round/>
            </a:ln>
          </p:spPr>
          <p:txBody>
            <a:bodyPr/>
            <a:lstStyle/>
            <a:p>
              <a:endParaRPr lang="en-US">
                <a:highlight>
                  <a:srgbClr val="FF0000"/>
                </a:highlight>
              </a:endParaRPr>
            </a:p>
          </p:txBody>
        </p:sp>
        <p:sp>
          <p:nvSpPr>
            <p:cNvPr id="26638" name="Freeform 43"/>
            <p:cNvSpPr/>
            <p:nvPr/>
          </p:nvSpPr>
          <p:spPr bwMode="auto">
            <a:xfrm>
              <a:off x="2796" y="747"/>
              <a:ext cx="42" cy="30"/>
            </a:xfrm>
            <a:custGeom>
              <a:avLst/>
              <a:gdLst>
                <a:gd name="T0" fmla="*/ 41 w 42"/>
                <a:gd name="T1" fmla="*/ 14 h 30"/>
                <a:gd name="T2" fmla="*/ 10 w 42"/>
                <a:gd name="T3" fmla="*/ 7 h 30"/>
                <a:gd name="T4" fmla="*/ 41 w 42"/>
                <a:gd name="T5" fmla="*/ 16 h 30"/>
                <a:gd name="T6" fmla="*/ 41 w 42"/>
                <a:gd name="T7" fmla="*/ 14 h 3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2"/>
                <a:gd name="T13" fmla="*/ 0 h 30"/>
                <a:gd name="T14" fmla="*/ 42 w 42"/>
                <a:gd name="T15" fmla="*/ 30 h 3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2" h="30">
                  <a:moveTo>
                    <a:pt x="41" y="14"/>
                  </a:moveTo>
                  <a:cubicBezTo>
                    <a:pt x="35" y="0"/>
                    <a:pt x="22" y="3"/>
                    <a:pt x="10" y="7"/>
                  </a:cubicBezTo>
                  <a:cubicBezTo>
                    <a:pt x="0" y="30"/>
                    <a:pt x="29" y="25"/>
                    <a:pt x="41" y="16"/>
                  </a:cubicBezTo>
                  <a:cubicBezTo>
                    <a:pt x="42" y="16"/>
                    <a:pt x="41" y="15"/>
                    <a:pt x="41" y="14"/>
                  </a:cubicBez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25400">
              <a:solidFill>
                <a:schemeClr val="bg1"/>
              </a:solidFill>
              <a:round/>
            </a:ln>
          </p:spPr>
          <p:txBody>
            <a:bodyPr/>
            <a:lstStyle/>
            <a:p>
              <a:endParaRPr lang="en-US">
                <a:highlight>
                  <a:srgbClr val="FF0000"/>
                </a:highlight>
              </a:endParaRPr>
            </a:p>
          </p:txBody>
        </p:sp>
      </p:grpSp>
      <p:sp>
        <p:nvSpPr>
          <p:cNvPr id="28677" name="Freeform 46"/>
          <p:cNvSpPr/>
          <p:nvPr/>
        </p:nvSpPr>
        <p:spPr bwMode="auto">
          <a:xfrm>
            <a:off x="4191000" y="1295400"/>
            <a:ext cx="228600" cy="609600"/>
          </a:xfrm>
          <a:custGeom>
            <a:avLst/>
            <a:gdLst>
              <a:gd name="T0" fmla="*/ 2147483646 w 192"/>
              <a:gd name="T1" fmla="*/ 0 h 384"/>
              <a:gd name="T2" fmla="*/ 2147483646 w 192"/>
              <a:gd name="T3" fmla="*/ 2147483646 h 384"/>
              <a:gd name="T4" fmla="*/ 2147483646 w 192"/>
              <a:gd name="T5" fmla="*/ 2147483646 h 384"/>
              <a:gd name="T6" fmla="*/ 2147483646 w 192"/>
              <a:gd name="T7" fmla="*/ 2147483646 h 384"/>
              <a:gd name="T8" fmla="*/ 2147483646 w 192"/>
              <a:gd name="T9" fmla="*/ 2147483646 h 384"/>
              <a:gd name="T10" fmla="*/ 2147483646 w 192"/>
              <a:gd name="T11" fmla="*/ 2147483646 h 384"/>
              <a:gd name="T12" fmla="*/ 2147483646 w 192"/>
              <a:gd name="T13" fmla="*/ 2147483646 h 384"/>
              <a:gd name="T14" fmla="*/ 2147483646 w 192"/>
              <a:gd name="T15" fmla="*/ 2147483646 h 384"/>
              <a:gd name="T16" fmla="*/ 2147483646 w 192"/>
              <a:gd name="T17" fmla="*/ 2147483646 h 384"/>
              <a:gd name="T18" fmla="*/ 0 w 192"/>
              <a:gd name="T19" fmla="*/ 2147483646 h 38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92"/>
              <a:gd name="T31" fmla="*/ 0 h 384"/>
              <a:gd name="T32" fmla="*/ 192 w 192"/>
              <a:gd name="T33" fmla="*/ 384 h 384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92" h="384">
                <a:moveTo>
                  <a:pt x="192" y="0"/>
                </a:moveTo>
                <a:cubicBezTo>
                  <a:pt x="172" y="16"/>
                  <a:pt x="152" y="32"/>
                  <a:pt x="144" y="48"/>
                </a:cubicBezTo>
                <a:cubicBezTo>
                  <a:pt x="136" y="64"/>
                  <a:pt x="144" y="80"/>
                  <a:pt x="144" y="96"/>
                </a:cubicBezTo>
                <a:cubicBezTo>
                  <a:pt x="144" y="112"/>
                  <a:pt x="152" y="128"/>
                  <a:pt x="144" y="144"/>
                </a:cubicBezTo>
                <a:cubicBezTo>
                  <a:pt x="136" y="160"/>
                  <a:pt x="104" y="176"/>
                  <a:pt x="96" y="192"/>
                </a:cubicBezTo>
                <a:cubicBezTo>
                  <a:pt x="88" y="208"/>
                  <a:pt x="104" y="232"/>
                  <a:pt x="96" y="240"/>
                </a:cubicBezTo>
                <a:cubicBezTo>
                  <a:pt x="88" y="248"/>
                  <a:pt x="56" y="232"/>
                  <a:pt x="48" y="240"/>
                </a:cubicBezTo>
                <a:cubicBezTo>
                  <a:pt x="40" y="248"/>
                  <a:pt x="48" y="272"/>
                  <a:pt x="48" y="288"/>
                </a:cubicBezTo>
                <a:cubicBezTo>
                  <a:pt x="48" y="304"/>
                  <a:pt x="56" y="320"/>
                  <a:pt x="48" y="336"/>
                </a:cubicBezTo>
                <a:cubicBezTo>
                  <a:pt x="40" y="352"/>
                  <a:pt x="8" y="376"/>
                  <a:pt x="0" y="384"/>
                </a:cubicBezTo>
              </a:path>
            </a:pathLst>
          </a:custGeom>
          <a:noFill/>
          <a:ln w="25400">
            <a:solidFill>
              <a:srgbClr val="00FF00"/>
            </a:solidFill>
            <a:prstDash val="sysDot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0">
                <a:solidFill>
                  <a:srgbClr val="800000"/>
                </a:solidFill>
                <a:latin typeface="Times New Roman" panose="02020603050405020304" pitchFamily="18" charset="0"/>
              </a:rPr>
              <a:t>`</a:t>
            </a:r>
          </a:p>
        </p:txBody>
      </p:sp>
      <p:sp>
        <p:nvSpPr>
          <p:cNvPr id="26630" name="Text Box 47"/>
          <p:cNvSpPr txBox="1">
            <a:spLocks noChangeArrowheads="1"/>
          </p:cNvSpPr>
          <p:nvPr/>
        </p:nvSpPr>
        <p:spPr bwMode="auto">
          <a:xfrm rot="-2815935">
            <a:off x="7557294" y="5641182"/>
            <a:ext cx="38100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20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26631" name="Text Box 64"/>
          <p:cNvSpPr txBox="1">
            <a:spLocks noChangeArrowheads="1"/>
          </p:cNvSpPr>
          <p:nvPr/>
        </p:nvSpPr>
        <p:spPr bwMode="auto">
          <a:xfrm>
            <a:off x="2057400" y="381000"/>
            <a:ext cx="7543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vi-VN" altLang="en-US" sz="1800" b="0"/>
          </a:p>
        </p:txBody>
      </p:sp>
      <p:sp>
        <p:nvSpPr>
          <p:cNvPr id="6206" name="AutoShape 62"/>
          <p:cNvSpPr>
            <a:spLocks noChangeArrowheads="1"/>
          </p:cNvSpPr>
          <p:nvPr/>
        </p:nvSpPr>
        <p:spPr bwMode="auto">
          <a:xfrm>
            <a:off x="2965450" y="1665288"/>
            <a:ext cx="311150" cy="239712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 b="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588E2F7-C049-AEBA-B4C7-DE7D2A589070}"/>
              </a:ext>
            </a:extLst>
          </p:cNvPr>
          <p:cNvSpPr txBox="1"/>
          <p:nvPr/>
        </p:nvSpPr>
        <p:spPr>
          <a:xfrm>
            <a:off x="794433" y="6170377"/>
            <a:ext cx="10101284" cy="61324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indent="4572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dirty="0" err="1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Lãnh</a:t>
            </a:r>
            <a:r>
              <a:rPr lang="en-US" sz="3200" dirty="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thổ</a:t>
            </a:r>
            <a:r>
              <a:rPr lang="en-US" sz="3200" dirty="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Nga </a:t>
            </a:r>
            <a:r>
              <a:rPr lang="en-US" sz="3200" dirty="0" err="1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vừa</a:t>
            </a:r>
            <a:r>
              <a:rPr lang="en-US" sz="3200" dirty="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ở Châu </a:t>
            </a:r>
            <a:r>
              <a:rPr lang="en-US" sz="3200" dirty="0" err="1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Âu</a:t>
            </a:r>
            <a:r>
              <a:rPr lang="en-US" sz="3200" dirty="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vừa</a:t>
            </a:r>
            <a:r>
              <a:rPr lang="en-US" sz="3200" dirty="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ở Châu Á.</a:t>
            </a:r>
            <a:endParaRPr lang="en-SG" sz="3200" dirty="0">
              <a:effectLst/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Cloud 6">
            <a:extLst>
              <a:ext uri="{FF2B5EF4-FFF2-40B4-BE49-F238E27FC236}">
                <a16:creationId xmlns:a16="http://schemas.microsoft.com/office/drawing/2014/main" id="{AC506F93-2701-6352-EF39-19B45612549A}"/>
              </a:ext>
            </a:extLst>
          </p:cNvPr>
          <p:cNvSpPr/>
          <p:nvPr/>
        </p:nvSpPr>
        <p:spPr>
          <a:xfrm>
            <a:off x="8199986" y="42863"/>
            <a:ext cx="4162366" cy="2031999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Liên Bang Nga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SG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fractur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 tmFilter="0,0; .5, 1; 1, 1"/>
                                        <p:tgtEl>
                                          <p:spTgt spid="28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8" dur="1000" fill="hold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1000" fill="hold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1000" fill="hold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1" dur="1000" fill="hold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 tmFilter="0,0; .5, 1; 1, 1"/>
                                        <p:tgtEl>
                                          <p:spTgt spid="6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7" grpId="0" animBg="1"/>
      <p:bldP spid="28677" grpId="1" animBg="1"/>
      <p:bldP spid="28677" grpId="2" animBg="1"/>
      <p:bldP spid="4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1-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75113">
            <a:off x="-488825" y="2573084"/>
            <a:ext cx="4623636" cy="3460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1-3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3006" y="2390503"/>
            <a:ext cx="2838994" cy="3853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 descr="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0722" y="0"/>
            <a:ext cx="7887909" cy="648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A63D6D64-3E4E-DC64-5D9A-DDB228990781}"/>
              </a:ext>
            </a:extLst>
          </p:cNvPr>
          <p:cNvSpPr/>
          <p:nvPr/>
        </p:nvSpPr>
        <p:spPr>
          <a:xfrm>
            <a:off x="2641600" y="2264001"/>
            <a:ext cx="5892800" cy="2714399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CÁ NHÂN</a:t>
            </a:r>
            <a:endParaRPr lang="en-SG" sz="4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2902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5001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5001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宋体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5001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5001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宋体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1718</TotalTime>
  <Words>687</Words>
  <Application>Microsoft Office PowerPoint</Application>
  <PresentationFormat>Widescreen</PresentationFormat>
  <Paragraphs>111</Paragraphs>
  <Slides>34</Slides>
  <Notes>4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34</vt:i4>
      </vt:variant>
    </vt:vector>
  </HeadingPairs>
  <TitlesOfParts>
    <vt:vector size="42" baseType="lpstr">
      <vt:lpstr>Arial</vt:lpstr>
      <vt:lpstr>Calibri</vt:lpstr>
      <vt:lpstr>Calibri Light</vt:lpstr>
      <vt:lpstr>Times New Roman</vt:lpstr>
      <vt:lpstr>Wingdings</vt:lpstr>
      <vt:lpstr>Office Theme</vt:lpstr>
      <vt:lpstr>默认设计模板</vt:lpstr>
      <vt:lpstr>2_默认设计模板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nga nga</cp:lastModifiedBy>
  <cp:revision>92</cp:revision>
  <dcterms:created xsi:type="dcterms:W3CDTF">2023-02-18T10:36:00Z</dcterms:created>
  <dcterms:modified xsi:type="dcterms:W3CDTF">2024-07-17T08:43:08Z</dcterms:modified>
</cp:coreProperties>
</file>