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1"/>
  </p:notesMasterIdLst>
  <p:sldIdLst>
    <p:sldId id="470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511" r:id="rId29"/>
    <p:sldId id="4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8.wdp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11" Type="http://schemas.openxmlformats.org/officeDocument/2006/relationships/slide" Target="slide21.xml"/><Relationship Id="rId5" Type="http://schemas.openxmlformats.org/officeDocument/2006/relationships/image" Target="../media/image45.png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44.png"/><Relationship Id="rId9" Type="http://schemas.openxmlformats.org/officeDocument/2006/relationships/slide" Target="slide19.xml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8222A-36E0-4F1D-8622-F7108EE83536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Thứ hai ngày 9 tháng 10 năm 2023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3AC4A3-A7EF-4110-8FAA-F62964BE5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651</Words>
  <Application>Microsoft Office PowerPoint</Application>
  <PresentationFormat>Widescreen</PresentationFormat>
  <Paragraphs>71</Paragraphs>
  <Slides>26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等线</vt:lpstr>
      <vt:lpstr>微软雅黑</vt:lpstr>
      <vt:lpstr>#9Slide03 AllRoundGothic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Times New Roman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Vo Mai</cp:lastModifiedBy>
  <cp:revision>50</cp:revision>
  <dcterms:created xsi:type="dcterms:W3CDTF">2022-07-19T23:39:35Z</dcterms:created>
  <dcterms:modified xsi:type="dcterms:W3CDTF">2023-10-09T08:20:16Z</dcterms:modified>
</cp:coreProperties>
</file>