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9"/>
  </p:notesMasterIdLst>
  <p:sldIdLst>
    <p:sldId id="516" r:id="rId8"/>
    <p:sldId id="519" r:id="rId10"/>
    <p:sldId id="503" r:id="rId11"/>
    <p:sldId id="508" r:id="rId12"/>
    <p:sldId id="512" r:id="rId13"/>
    <p:sldId id="517" r:id="rId14"/>
    <p:sldId id="513" r:id="rId15"/>
    <p:sldId id="514" r:id="rId16"/>
    <p:sldId id="515" r:id="rId17"/>
    <p:sldId id="520" r:id="rId18"/>
    <p:sldId id="256" r:id="rId19"/>
    <p:sldId id="257" r:id="rId20"/>
    <p:sldId id="268" r:id="rId21"/>
    <p:sldId id="273" r:id="rId22"/>
    <p:sldId id="274" r:id="rId23"/>
    <p:sldId id="279" r:id="rId24"/>
    <p:sldId id="280" r:id="rId25"/>
    <p:sldId id="284" r:id="rId26"/>
    <p:sldId id="285" r:id="rId27"/>
    <p:sldId id="288" r:id="rId28"/>
    <p:sldId id="298" r:id="rId29"/>
    <p:sldId id="302" r:id="rId30"/>
    <p:sldId id="303" r:id="rId31"/>
    <p:sldId id="306" r:id="rId32"/>
    <p:sldId id="309" r:id="rId33"/>
    <p:sldId id="311" r:id="rId34"/>
    <p:sldId id="314" r:id="rId35"/>
    <p:sldId id="315" r:id="rId36"/>
    <p:sldId id="320" r:id="rId37"/>
    <p:sldId id="321" r:id="rId38"/>
    <p:sldId id="323" r:id="rId39"/>
    <p:sldId id="324" r:id="rId40"/>
    <p:sldId id="326" r:id="rId41"/>
    <p:sldId id="328" r:id="rId42"/>
    <p:sldId id="332" r:id="rId43"/>
    <p:sldId id="349" r:id="rId44"/>
    <p:sldId id="334" r:id="rId45"/>
    <p:sldId id="337" r:id="rId46"/>
    <p:sldId id="339" r:id="rId47"/>
    <p:sldId id="345" r:id="rId48"/>
    <p:sldId id="356" r:id="rId49"/>
    <p:sldId id="358" r:id="rId50"/>
    <p:sldId id="359" r:id="rId51"/>
    <p:sldId id="361" r:id="rId52"/>
    <p:sldId id="363" r:id="rId53"/>
    <p:sldId id="364" r:id="rId54"/>
    <p:sldId id="386" r:id="rId55"/>
    <p:sldId id="366" r:id="rId56"/>
    <p:sldId id="368" r:id="rId57"/>
    <p:sldId id="372" r:id="rId58"/>
    <p:sldId id="375" r:id="rId59"/>
    <p:sldId id="378" r:id="rId60"/>
    <p:sldId id="382" r:id="rId61"/>
    <p:sldId id="385" r:id="rId62"/>
    <p:sldId id="388" r:id="rId63"/>
    <p:sldId id="390" r:id="rId64"/>
    <p:sldId id="391" r:id="rId65"/>
    <p:sldId id="397" r:id="rId66"/>
    <p:sldId id="401" r:id="rId67"/>
    <p:sldId id="406" r:id="rId68"/>
    <p:sldId id="407" r:id="rId69"/>
    <p:sldId id="408" r:id="rId70"/>
    <p:sldId id="410" r:id="rId71"/>
    <p:sldId id="412" r:id="rId72"/>
    <p:sldId id="415" r:id="rId73"/>
    <p:sldId id="416" r:id="rId74"/>
    <p:sldId id="419" r:id="rId75"/>
    <p:sldId id="421" r:id="rId76"/>
    <p:sldId id="423" r:id="rId77"/>
    <p:sldId id="424" r:id="rId78"/>
    <p:sldId id="427" r:id="rId79"/>
    <p:sldId id="426" r:id="rId80"/>
    <p:sldId id="428" r:id="rId81"/>
    <p:sldId id="431" r:id="rId82"/>
    <p:sldId id="433" r:id="rId83"/>
    <p:sldId id="438" r:id="rId84"/>
    <p:sldId id="439" r:id="rId85"/>
    <p:sldId id="441" r:id="rId86"/>
    <p:sldId id="442" r:id="rId87"/>
    <p:sldId id="443" r:id="rId88"/>
    <p:sldId id="444" r:id="rId89"/>
    <p:sldId id="445" r:id="rId90"/>
    <p:sldId id="446" r:id="rId91"/>
    <p:sldId id="447" r:id="rId92"/>
    <p:sldId id="449" r:id="rId93"/>
    <p:sldId id="450" r:id="rId94"/>
    <p:sldId id="451" r:id="rId95"/>
    <p:sldId id="452" r:id="rId96"/>
    <p:sldId id="454" r:id="rId97"/>
    <p:sldId id="456" r:id="rId98"/>
    <p:sldId id="458" r:id="rId99"/>
    <p:sldId id="459" r:id="rId100"/>
    <p:sldId id="460" r:id="rId101"/>
    <p:sldId id="461" r:id="rId102"/>
    <p:sldId id="466" r:id="rId103"/>
    <p:sldId id="478" r:id="rId104"/>
    <p:sldId id="480" r:id="rId105"/>
    <p:sldId id="518" r:id="rId106"/>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9616"/>
    <p:restoredTop sz="90984"/>
  </p:normalViewPr>
  <p:slideViewPr>
    <p:cSldViewPr showGuides="1">
      <p:cViewPr varScale="1">
        <p:scale>
          <a:sx n="57" d="100"/>
          <a:sy n="57" d="100"/>
        </p:scale>
        <p:origin x="-168" y="-96"/>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32388"/>
    </p:cViewPr>
  </p:sorter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1.xml"/><Relationship Id="rId98" Type="http://schemas.openxmlformats.org/officeDocument/2006/relationships/slide" Target="slides/slide90.xml"/><Relationship Id="rId97" Type="http://schemas.openxmlformats.org/officeDocument/2006/relationships/slide" Target="slides/slide89.xml"/><Relationship Id="rId96" Type="http://schemas.openxmlformats.org/officeDocument/2006/relationships/slide" Target="slides/slide88.xml"/><Relationship Id="rId95" Type="http://schemas.openxmlformats.org/officeDocument/2006/relationships/slide" Target="slides/slide87.xml"/><Relationship Id="rId94" Type="http://schemas.openxmlformats.org/officeDocument/2006/relationships/slide" Target="slides/slide86.xml"/><Relationship Id="rId93" Type="http://schemas.openxmlformats.org/officeDocument/2006/relationships/slide" Target="slides/slide85.xml"/><Relationship Id="rId92" Type="http://schemas.openxmlformats.org/officeDocument/2006/relationships/slide" Target="slides/slide84.xml"/><Relationship Id="rId91" Type="http://schemas.openxmlformats.org/officeDocument/2006/relationships/slide" Target="slides/slide83.xml"/><Relationship Id="rId90" Type="http://schemas.openxmlformats.org/officeDocument/2006/relationships/slide" Target="slides/slide82.xml"/><Relationship Id="rId9" Type="http://schemas.openxmlformats.org/officeDocument/2006/relationships/notesMaster" Target="notesMasters/notesMaster1.xml"/><Relationship Id="rId89" Type="http://schemas.openxmlformats.org/officeDocument/2006/relationships/slide" Target="slides/slide81.xml"/><Relationship Id="rId88" Type="http://schemas.openxmlformats.org/officeDocument/2006/relationships/slide" Target="slides/slide80.xml"/><Relationship Id="rId87" Type="http://schemas.openxmlformats.org/officeDocument/2006/relationships/slide" Target="slides/slide79.xml"/><Relationship Id="rId86" Type="http://schemas.openxmlformats.org/officeDocument/2006/relationships/slide" Target="slides/slide78.xml"/><Relationship Id="rId85" Type="http://schemas.openxmlformats.org/officeDocument/2006/relationships/slide" Target="slides/slide77.xml"/><Relationship Id="rId84" Type="http://schemas.openxmlformats.org/officeDocument/2006/relationships/slide" Target="slides/slide76.xml"/><Relationship Id="rId83" Type="http://schemas.openxmlformats.org/officeDocument/2006/relationships/slide" Target="slides/slide75.xml"/><Relationship Id="rId82" Type="http://schemas.openxmlformats.org/officeDocument/2006/relationships/slide" Target="slides/slide74.xml"/><Relationship Id="rId81" Type="http://schemas.openxmlformats.org/officeDocument/2006/relationships/slide" Target="slides/slide73.xml"/><Relationship Id="rId80" Type="http://schemas.openxmlformats.org/officeDocument/2006/relationships/slide" Target="slides/slide72.xml"/><Relationship Id="rId8" Type="http://schemas.openxmlformats.org/officeDocument/2006/relationships/slide" Target="slides/slide1.xml"/><Relationship Id="rId79" Type="http://schemas.openxmlformats.org/officeDocument/2006/relationships/slide" Target="slides/slide71.xml"/><Relationship Id="rId78" Type="http://schemas.openxmlformats.org/officeDocument/2006/relationships/slide" Target="slides/slide70.xml"/><Relationship Id="rId77" Type="http://schemas.openxmlformats.org/officeDocument/2006/relationships/slide" Target="slides/slide69.xml"/><Relationship Id="rId76" Type="http://schemas.openxmlformats.org/officeDocument/2006/relationships/slide" Target="slides/slide68.xml"/><Relationship Id="rId75" Type="http://schemas.openxmlformats.org/officeDocument/2006/relationships/slide" Target="slides/slide67.xml"/><Relationship Id="rId74" Type="http://schemas.openxmlformats.org/officeDocument/2006/relationships/slide" Target="slides/slide66.xml"/><Relationship Id="rId73" Type="http://schemas.openxmlformats.org/officeDocument/2006/relationships/slide" Target="slides/slide65.xml"/><Relationship Id="rId72" Type="http://schemas.openxmlformats.org/officeDocument/2006/relationships/slide" Target="slides/slide64.xml"/><Relationship Id="rId71" Type="http://schemas.openxmlformats.org/officeDocument/2006/relationships/slide" Target="slides/slide63.xml"/><Relationship Id="rId70" Type="http://schemas.openxmlformats.org/officeDocument/2006/relationships/slide" Target="slides/slide62.xml"/><Relationship Id="rId7" Type="http://schemas.openxmlformats.org/officeDocument/2006/relationships/slideMaster" Target="slideMasters/slideMaster6.xml"/><Relationship Id="rId69" Type="http://schemas.openxmlformats.org/officeDocument/2006/relationships/slide" Target="slides/slide61.xml"/><Relationship Id="rId68" Type="http://schemas.openxmlformats.org/officeDocument/2006/relationships/slide" Target="slides/slide60.xml"/><Relationship Id="rId67" Type="http://schemas.openxmlformats.org/officeDocument/2006/relationships/slide" Target="slides/slide59.xml"/><Relationship Id="rId66" Type="http://schemas.openxmlformats.org/officeDocument/2006/relationships/slide" Target="slides/slide58.xml"/><Relationship Id="rId65" Type="http://schemas.openxmlformats.org/officeDocument/2006/relationships/slide" Target="slides/slide57.xml"/><Relationship Id="rId64" Type="http://schemas.openxmlformats.org/officeDocument/2006/relationships/slide" Target="slides/slide56.xml"/><Relationship Id="rId63" Type="http://schemas.openxmlformats.org/officeDocument/2006/relationships/slide" Target="slides/slide55.xml"/><Relationship Id="rId62" Type="http://schemas.openxmlformats.org/officeDocument/2006/relationships/slide" Target="slides/slide54.xml"/><Relationship Id="rId61" Type="http://schemas.openxmlformats.org/officeDocument/2006/relationships/slide" Target="slides/slide53.xml"/><Relationship Id="rId60" Type="http://schemas.openxmlformats.org/officeDocument/2006/relationships/slide" Target="slides/slide52.xml"/><Relationship Id="rId6" Type="http://schemas.openxmlformats.org/officeDocument/2006/relationships/slideMaster" Target="slideMasters/slideMaster5.xml"/><Relationship Id="rId59" Type="http://schemas.openxmlformats.org/officeDocument/2006/relationships/slide" Target="slides/slide51.xml"/><Relationship Id="rId58" Type="http://schemas.openxmlformats.org/officeDocument/2006/relationships/slide" Target="slides/slide50.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9" Type="http://schemas.openxmlformats.org/officeDocument/2006/relationships/tableStyles" Target="tableStyles.xml"/><Relationship Id="rId108" Type="http://schemas.openxmlformats.org/officeDocument/2006/relationships/viewProps" Target="viewProps.xml"/><Relationship Id="rId107" Type="http://schemas.openxmlformats.org/officeDocument/2006/relationships/presProps" Target="presProps.xml"/><Relationship Id="rId106" Type="http://schemas.openxmlformats.org/officeDocument/2006/relationships/slide" Target="slides/slide98.xml"/><Relationship Id="rId105" Type="http://schemas.openxmlformats.org/officeDocument/2006/relationships/slide" Target="slides/slide97.xml"/><Relationship Id="rId104" Type="http://schemas.openxmlformats.org/officeDocument/2006/relationships/slide" Target="slides/slide96.xml"/><Relationship Id="rId103" Type="http://schemas.openxmlformats.org/officeDocument/2006/relationships/slide" Target="slides/slide95.xml"/><Relationship Id="rId102" Type="http://schemas.openxmlformats.org/officeDocument/2006/relationships/slide" Target="slides/slide94.xml"/><Relationship Id="rId101" Type="http://schemas.openxmlformats.org/officeDocument/2006/relationships/slide" Target="slides/slide93.xml"/><Relationship Id="rId100" Type="http://schemas.openxmlformats.org/officeDocument/2006/relationships/slide" Target="slides/slide92.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341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
            <a:pPr lvl="0" eaLnBrk="1" hangingPunct="1"/>
            <a:endParaRPr lang="vi-VN" altLang="x-none" sz="1200" dirty="0">
              <a:latin typeface="Arial" panose="020B0604020202020204" pitchFamily="34" charset="0"/>
            </a:endParaRPr>
          </a:p>
        </p:txBody>
      </p:sp>
      <p:sp>
        <p:nvSpPr>
          <p:cNvPr id="27341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
            <a:pPr lvl="0" algn="r" eaLnBrk="1" hangingPunct="1"/>
            <a:endParaRPr lang="vi-VN" altLang="x-none" sz="1200" dirty="0">
              <a:latin typeface="Arial" panose="020B0604020202020204" pitchFamily="34" charset="0"/>
            </a:endParaRPr>
          </a:p>
        </p:txBody>
      </p:sp>
      <p:sp>
        <p:nvSpPr>
          <p:cNvPr id="153604" name="Rectangle 4"/>
          <p:cNvSpPr>
            <a:spLocks noRo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27341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341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
            <a:pPr lvl="0" eaLnBrk="1" hangingPunct="1"/>
            <a:endParaRPr lang="vi-VN" altLang="x-none" sz="1200" dirty="0">
              <a:latin typeface="Arial" panose="020B0604020202020204" pitchFamily="34" charset="0"/>
            </a:endParaRPr>
          </a:p>
        </p:txBody>
      </p:sp>
      <p:sp>
        <p:nvSpPr>
          <p:cNvPr id="27341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ln/>
        </p:spPr>
        <p:txBody>
          <a:bodyPr wrap="square" lIns="91440" tIns="45720" rIns="91440" bIns="45720" anchor="t" anchorCtr="0"/>
          <a:p>
            <a:pPr lvl="0"/>
            <a:r>
              <a:rPr lang="en-US" altLang="en-US" dirty="0"/>
              <a:t>Cô chào các b HS lớp 5 . Cô tên là vũ thị thuý huong là GV CN L5/4. ĐỂ TIẾT HỌC ĐƯỢC THUẬN LỢI VÀ ĐẠT KẾT QUẢ CAO CÁC B CHUẨN BỊ CHO CÔ SACH KĨ THUẬT LỚP 5 VÀ CÁC VẬT LIỆU DỤNG CỤ SAU.</a:t>
            </a:r>
            <a:endParaRPr lang="en-US" altLang="en-US" dirty="0"/>
          </a:p>
          <a:p>
            <a:pPr lvl="0"/>
            <a:endParaRPr lang="en-US" altLang="en-US" dirty="0"/>
          </a:p>
        </p:txBody>
      </p:sp>
      <p:sp>
        <p:nvSpPr>
          <p:cNvPr id="1546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ln/>
        </p:spPr>
        <p:txBody>
          <a:bodyPr wrap="square" lIns="91440" tIns="45720" rIns="91440" bIns="45720" anchor="t" anchorCtr="0"/>
          <a:p>
            <a:pPr lvl="0"/>
            <a:r>
              <a:rPr lang="en-US" altLang="en-US" dirty="0"/>
              <a:t>Các bạn muốn  thêu đúng và đẹp thì chúng ta cùng nhìn lên màn hình và quan sát  kĩ từng bước thêu dấu nhân nhé.</a:t>
            </a:r>
            <a:endParaRPr lang="en-US" altLang="en-US" dirty="0"/>
          </a:p>
          <a:p>
            <a:pPr lvl="0"/>
            <a:endParaRPr lang="en-US" altLang="en-US" dirty="0"/>
          </a:p>
        </p:txBody>
      </p:sp>
      <p:sp>
        <p:nvSpPr>
          <p:cNvPr id="163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64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65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66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679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689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699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710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720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730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ln/>
        </p:spPr>
        <p:txBody>
          <a:bodyPr wrap="square" lIns="91440" tIns="45720" rIns="91440" bIns="45720" anchor="t" anchorCtr="0"/>
          <a:p>
            <a:pPr lvl="0"/>
            <a:r>
              <a:rPr lang="en-US" altLang="en-US" dirty="0"/>
              <a:t>Các em à để trang trí trên các sản phẩm may mặc như váy áo, khăn trải bàn người ta hay ứng dụng thêu dấu nhân đó là bài kĩ thuật ngày  hôm nay chúng ta sẽ học.</a:t>
            </a:r>
            <a:endParaRPr lang="en-US" altLang="en-US" dirty="0"/>
          </a:p>
          <a:p>
            <a:pPr lvl="0"/>
            <a:r>
              <a:rPr lang="en-US" altLang="en-US" dirty="0"/>
              <a:t>Các em hãy quan sát hình một và nêu đặc điểm hình dạng của đứng theo dấu nhân Ở mặt phải và mặt trái.</a:t>
            </a:r>
            <a:endParaRPr lang="en-US" altLang="en-US" dirty="0"/>
          </a:p>
        </p:txBody>
      </p:sp>
      <p:sp>
        <p:nvSpPr>
          <p:cNvPr id="1556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740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751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761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771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781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79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02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1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22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33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56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43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53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63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73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84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94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04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14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25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35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ln/>
        </p:spPr>
        <p:txBody>
          <a:bodyPr wrap="square" lIns="91440" tIns="45720" rIns="91440" bIns="45720" anchor="t" anchorCtr="0"/>
          <a:p>
            <a:pPr lvl="0"/>
            <a:r>
              <a:rPr lang="en-US" altLang="en-US" dirty="0"/>
              <a:t>,Bước 1 các B chú ý 1 nhìn màn hình đọc. Các bạn cùng quan sát xem bạn mình nói đúng không. </a:t>
            </a:r>
            <a:endParaRPr lang="en-US" altLang="en-US" dirty="0"/>
          </a:p>
          <a:p>
            <a:pPr lvl="0"/>
            <a:r>
              <a:rPr lang="en-US" altLang="en-US" dirty="0"/>
              <a:t>và sau đây Các bạn chú ý bước 2.</a:t>
            </a:r>
            <a:endParaRPr lang="en-US" altLang="en-US" dirty="0"/>
          </a:p>
        </p:txBody>
      </p:sp>
      <p:sp>
        <p:nvSpPr>
          <p:cNvPr id="1577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45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55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6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76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86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996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07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17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27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37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587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48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58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68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78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89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099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109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119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129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140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597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150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160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170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181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191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01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11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22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32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42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60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52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63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73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83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293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04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14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24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34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45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ln/>
        </p:spPr>
        <p:txBody>
          <a:bodyPr wrap="square" lIns="91440" tIns="45720" rIns="91440" bIns="45720" anchor="t" anchorCtr="0"/>
          <a:p>
            <a:pPr lvl="0">
              <a:spcBef>
                <a:spcPct val="0"/>
              </a:spcBef>
            </a:pPr>
            <a:r>
              <a:rPr lang="en-US" altLang="en-US" dirty="0"/>
              <a:t>Vậy đã xong chưa các b. à chưa xong các b ạ. Bây giờ các b quan sát </a:t>
            </a:r>
            <a:r>
              <a:rPr lang="en-US" altLang="en-US" i="1" dirty="0">
                <a:solidFill>
                  <a:srgbClr val="C00000"/>
                </a:solidFill>
                <a:latin typeface="Times New Roman" panose="02020603050405020304" pitchFamily="18" charset="0"/>
                <a:cs typeface="Times New Roman" panose="02020603050405020304" pitchFamily="18" charset="0"/>
              </a:rPr>
              <a:t>hình 5a v</a:t>
            </a:r>
            <a:r>
              <a:rPr lang="en-US" altLang="en-US" i="1" dirty="0">
                <a:solidFill>
                  <a:srgbClr val="C00000"/>
                </a:solidFill>
                <a:latin typeface="Times New Roman" panose="02020603050405020304" pitchFamily="18" charset="0"/>
                <a:ea typeface="Times New Roman" panose="02020603050405020304" pitchFamily="18" charset="0"/>
              </a:rPr>
              <a:t>à</a:t>
            </a:r>
            <a:r>
              <a:rPr lang="en-US" altLang="en-US" i="1" dirty="0">
                <a:solidFill>
                  <a:srgbClr val="C00000"/>
                </a:solidFill>
                <a:latin typeface="Times New Roman" panose="02020603050405020304" pitchFamily="18" charset="0"/>
                <a:cs typeface="Times New Roman" panose="02020603050405020304" pitchFamily="18" charset="0"/>
              </a:rPr>
              <a:t> 5b trong v</a:t>
            </a:r>
            <a:r>
              <a:rPr lang="en-US" altLang="en-US" i="1" dirty="0">
                <a:solidFill>
                  <a:srgbClr val="C00000"/>
                </a:solidFill>
                <a:latin typeface="Times New Roman" panose="02020603050405020304" pitchFamily="18" charset="0"/>
                <a:ea typeface="Times New Roman" panose="02020603050405020304" pitchFamily="18" charset="0"/>
              </a:rPr>
              <a:t>à</a:t>
            </a:r>
            <a:r>
              <a:rPr lang="en-US" altLang="en-US" i="1" dirty="0">
                <a:solidFill>
                  <a:srgbClr val="C00000"/>
                </a:solidFill>
                <a:latin typeface="Times New Roman" panose="02020603050405020304" pitchFamily="18" charset="0"/>
                <a:cs typeface="Times New Roman" panose="02020603050405020304" pitchFamily="18" charset="0"/>
              </a:rPr>
              <a:t> cho cô biết  cách kết thúc đường </a:t>
            </a:r>
            <a:endParaRPr lang="en-US" altLang="en-US" i="1" dirty="0">
              <a:solidFill>
                <a:srgbClr val="C00000"/>
              </a:solidFill>
              <a:latin typeface="Times New Roman" panose="02020603050405020304" pitchFamily="18" charset="0"/>
              <a:cs typeface="Times New Roman" panose="02020603050405020304" pitchFamily="18" charset="0"/>
            </a:endParaRPr>
          </a:p>
          <a:p>
            <a:pPr lvl="0">
              <a:spcBef>
                <a:spcPct val="0"/>
              </a:spcBef>
            </a:pPr>
            <a:r>
              <a:rPr lang="en-US" altLang="en-US" i="1" dirty="0">
                <a:solidFill>
                  <a:srgbClr val="C00000"/>
                </a:solidFill>
                <a:latin typeface="Times New Roman" panose="02020603050405020304" pitchFamily="18" charset="0"/>
                <a:cs typeface="Times New Roman" panose="02020603050405020304" pitchFamily="18" charset="0"/>
              </a:rPr>
              <a:t>thêu dấu nhân như thế n</a:t>
            </a:r>
            <a:r>
              <a:rPr lang="en-US" altLang="en-US" i="1" dirty="0">
                <a:solidFill>
                  <a:srgbClr val="C00000"/>
                </a:solidFill>
                <a:latin typeface="Times New Roman" panose="02020603050405020304" pitchFamily="18" charset="0"/>
                <a:ea typeface="Times New Roman" panose="02020603050405020304" pitchFamily="18" charset="0"/>
              </a:rPr>
              <a:t>à</a:t>
            </a:r>
            <a:r>
              <a:rPr lang="en-US" altLang="en-US" i="1" dirty="0">
                <a:solidFill>
                  <a:srgbClr val="C00000"/>
                </a:solidFill>
                <a:latin typeface="Times New Roman" panose="02020603050405020304" pitchFamily="18" charset="0"/>
                <a:cs typeface="Times New Roman" panose="02020603050405020304" pitchFamily="18" charset="0"/>
              </a:rPr>
              <a:t>o, cô mời b.</a:t>
            </a:r>
            <a:endParaRPr lang="en-US" altLang="en-US" i="1" dirty="0">
              <a:solidFill>
                <a:srgbClr val="C00000"/>
              </a:solidFill>
              <a:latin typeface="Times New Roman" panose="02020603050405020304" pitchFamily="18" charset="0"/>
              <a:cs typeface="Times New Roman" panose="02020603050405020304" pitchFamily="18" charset="0"/>
            </a:endParaRPr>
          </a:p>
          <a:p>
            <a:pPr lvl="0"/>
            <a:endParaRPr lang="en-US" altLang="en-US" dirty="0"/>
          </a:p>
        </p:txBody>
      </p:sp>
      <p:sp>
        <p:nvSpPr>
          <p:cNvPr id="161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55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65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75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85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396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06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16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26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37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47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ln/>
        </p:spPr>
        <p:txBody>
          <a:bodyPr wrap="square" lIns="91440" tIns="45720" rIns="91440" bIns="45720" anchor="t" anchorCtr="0"/>
          <a:p>
            <a:pPr lvl="0"/>
            <a:r>
              <a:rPr lang="en-US" altLang="en-US" dirty="0"/>
              <a:t>Bây giờ cô mời 1 ban nhắc lại các bước THÊU DẤU NHÂN. Đó chính là ghi nhớ của bài.</a:t>
            </a:r>
            <a:endParaRPr lang="en-US" altLang="en-US" dirty="0"/>
          </a:p>
          <a:p>
            <a:pPr lvl="0"/>
            <a:endParaRPr lang="en-US" altLang="en-US" dirty="0"/>
          </a:p>
        </p:txBody>
      </p:sp>
      <p:sp>
        <p:nvSpPr>
          <p:cNvPr id="162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57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67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78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88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498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2508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ln/>
        </p:spPr>
        <p:txBody>
          <a:bodyPr wrap="square" lIns="91440" tIns="45720" rIns="91440" bIns="45720" anchor="t" anchorCtr="0"/>
          <a:p>
            <a:pPr lvl="0"/>
            <a:r>
              <a:rPr lang="en-US" altLang="en-US" dirty="0"/>
              <a:t>Các bạn vừa quan sát từng bước thêu dấu nhân rồi. bây giờ các bạn sẽ về nhà và thêu cho đẹp. Các b nhớ làm cẩn thận và tỉ mỉ nhé. Thêu xong dấu nhân các b nhờ bố me hoặc người thân đánh giá sản phẩm của minh như sau.</a:t>
            </a:r>
            <a:endParaRPr lang="en-US" altLang="en-US" dirty="0"/>
          </a:p>
        </p:txBody>
      </p:sp>
      <p:sp>
        <p:nvSpPr>
          <p:cNvPr id="2519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ln/>
        </p:spPr>
        <p:txBody>
          <a:bodyPr wrap="square" lIns="91440" tIns="45720" rIns="91440" bIns="45720" anchor="t" anchorCtr="0"/>
          <a:p>
            <a:pPr lvl="0"/>
            <a:r>
              <a:rPr lang="en-US" altLang="en-US" dirty="0"/>
              <a:t>Về nhà các em làm xem lại và làm từng bước nhé. Tiết học của chúng ta đến đây là hết rồi.</a:t>
            </a:r>
            <a:endParaRPr lang="en-US" altLang="en-US" dirty="0"/>
          </a:p>
        </p:txBody>
      </p:sp>
      <p:sp>
        <p:nvSpPr>
          <p:cNvPr id="2529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ln/>
        </p:spPr>
        <p:txBody>
          <a:bodyPr wrap="square" lIns="91440" tIns="45720" rIns="91440" bIns="45720" anchor="t" anchorCtr="0"/>
          <a:p>
            <a:pPr lvl="0"/>
            <a:r>
              <a:rPr lang="en-US" altLang="en-US" dirty="0"/>
              <a:t>Cô chào cacs b, chúc các b và gia đinh luôn luôn mạnh khoẻ. Hẹn gặp lại các b vào tiết học sau nhé.</a:t>
            </a:r>
            <a:endParaRPr lang="en-US" altLang="en-US" dirty="0"/>
          </a:p>
        </p:txBody>
      </p:sp>
      <p:sp>
        <p:nvSpPr>
          <p:cNvPr id="2539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7170" name="Group 2"/>
          <p:cNvGrpSpPr/>
          <p:nvPr/>
        </p:nvGrpSpPr>
        <p:grpSpPr>
          <a:xfrm>
            <a:off x="0" y="0"/>
            <a:ext cx="12212638" cy="6858000"/>
            <a:chOff x="0" y="0"/>
            <a:chExt cx="5770" cy="4320"/>
          </a:xfrm>
        </p:grpSpPr>
        <p:sp>
          <p:nvSpPr>
            <p:cNvPr id="30"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31"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32"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33" name="Rectangle 6"/>
            <p:cNvSpPr>
              <a:spLocks noChangeArrowheads="1"/>
            </p:cNvSpPr>
            <p:nvPr/>
          </p:nvSpPr>
          <p:spPr bwMode="hidden">
            <a:xfrm>
              <a:off x="2256" y="0"/>
              <a:ext cx="240" cy="4320"/>
            </a:xfrm>
            <a:prstGeom prst="rect">
              <a:avLst/>
            </a:prstGeom>
            <a:solidFill>
              <a:schemeClr val="bg1"/>
            </a:solidFill>
            <a:ln>
              <a:noFill/>
            </a:ln>
            <a:effectLst/>
          </p:spPr>
          <p:txBody>
            <a:bodyPr wrap="none" anchor="ctr"/>
            <a:p>
              <a:pPr lvl="0"/>
              <a:endParaRPr lang="vi-VN" altLang="en-US" dirty="0">
                <a:latin typeface="Tahoma" panose="020B0604030504040204" pitchFamily="34" charset="0"/>
              </a:endParaRPr>
            </a:p>
          </p:txBody>
        </p:sp>
        <p:sp>
          <p:nvSpPr>
            <p:cNvPr id="34"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35"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36"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37"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38"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39" name="Rectangle 12"/>
            <p:cNvSpPr>
              <a:spLocks noChangeArrowheads="1"/>
            </p:cNvSpPr>
            <p:nvPr/>
          </p:nvSpPr>
          <p:spPr bwMode="hidden">
            <a:xfrm>
              <a:off x="2784" y="0"/>
              <a:ext cx="528"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40" name="Rectangle 13"/>
            <p:cNvSpPr>
              <a:spLocks noChangeArrowheads="1"/>
            </p:cNvSpPr>
            <p:nvPr/>
          </p:nvSpPr>
          <p:spPr bwMode="hidden">
            <a:xfrm>
              <a:off x="1248" y="0"/>
              <a:ext cx="144" cy="4320"/>
            </a:xfrm>
            <a:prstGeom prst="rect">
              <a:avLst/>
            </a:prstGeom>
            <a:solidFill>
              <a:schemeClr val="bg2"/>
            </a:solidFill>
            <a:ln>
              <a:noFill/>
            </a:ln>
            <a:effectLst/>
          </p:spPr>
          <p:txBody>
            <a:bodyPr wrap="none" anchor="ctr"/>
            <a:p>
              <a:pPr lvl="0"/>
              <a:endParaRPr lang="vi-VN" altLang="en-US" dirty="0">
                <a:latin typeface="Tahoma" panose="020B0604030504040204" pitchFamily="34" charset="0"/>
              </a:endParaRPr>
            </a:p>
          </p:txBody>
        </p:sp>
        <p:sp>
          <p:nvSpPr>
            <p:cNvPr id="41" name="Rectangle 14"/>
            <p:cNvSpPr>
              <a:spLocks noChangeArrowheads="1"/>
            </p:cNvSpPr>
            <p:nvPr/>
          </p:nvSpPr>
          <p:spPr bwMode="hidden">
            <a:xfrm>
              <a:off x="3300" y="0"/>
              <a:ext cx="252" cy="4320"/>
            </a:xfrm>
            <a:prstGeom prst="rect">
              <a:avLst/>
            </a:prstGeom>
            <a:solidFill>
              <a:schemeClr val="bg2"/>
            </a:solidFill>
            <a:ln>
              <a:noFill/>
            </a:ln>
            <a:effectLst/>
          </p:spPr>
          <p:txBody>
            <a:bodyPr wrap="none" anchor="ctr"/>
            <a:p>
              <a:pPr lvl="0"/>
              <a:endParaRPr lang="vi-VN" altLang="en-US" dirty="0">
                <a:latin typeface="Tahoma" panose="020B0604030504040204" pitchFamily="34" charset="0"/>
              </a:endParaRPr>
            </a:p>
          </p:txBody>
        </p:sp>
        <p:sp>
          <p:nvSpPr>
            <p:cNvPr id="42"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43"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44"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45"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46"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47"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48"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49" name="Freeform 22"/>
            <p:cNvSpPr/>
            <p:nvPr/>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ln>
          </p:spPr>
          <p:txBody>
            <a:bodyPr/>
            <a:p>
              <a:pPr lvl="0"/>
              <a:endParaRPr dirty="0">
                <a:latin typeface="Tahoma" panose="020B0604030504040204" pitchFamily="34" charset="0"/>
              </a:endParaRPr>
            </a:p>
          </p:txBody>
        </p:sp>
        <p:sp>
          <p:nvSpPr>
            <p:cNvPr id="50" name="Freeform 23"/>
            <p:cNvSpPr/>
            <p:nvPr/>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p>
              <a:pPr lvl="0">
                <a:buNone/>
              </a:pPr>
              <a:endParaRPr lang="vi-VN" altLang="x-none" dirty="0">
                <a:latin typeface="Tahoma" panose="020B0604030504040204" pitchFamily="34" charset="0"/>
              </a:endParaRPr>
            </a:p>
          </p:txBody>
        </p:sp>
      </p:grpSp>
      <p:sp>
        <p:nvSpPr>
          <p:cNvPr id="16408" name="Rectangle 24"/>
          <p:cNvSpPr>
            <a:spLocks noGrp="1" noChangeArrowheads="1"/>
          </p:cNvSpPr>
          <p:nvPr>
            <p:ph type="ctrTitle" sz="quarter"/>
          </p:nvPr>
        </p:nvSpPr>
        <p:spPr>
          <a:xfrm>
            <a:off x="914400" y="1600200"/>
            <a:ext cx="10363200" cy="1828800"/>
          </a:xfrm>
        </p:spPr>
        <p:txBody>
          <a:bodyPr/>
          <a:lstStyle>
            <a:lvl1pPr>
              <a:defRPr sz="4800"/>
            </a:lvl1pPr>
          </a:lstStyle>
          <a:p>
            <a:pPr lvl="0"/>
            <a:r>
              <a:rPr lang="en-US" noProof="0"/>
              <a:t>Click to edit Master title style</a:t>
            </a:r>
            <a:endParaRPr lang="en-US" noProof="0"/>
          </a:p>
        </p:txBody>
      </p:sp>
      <p:sp>
        <p:nvSpPr>
          <p:cNvPr id="16409" name="Rectangle 25"/>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noProof="0"/>
              <a:t>Click to edit Master subtitle style</a:t>
            </a:r>
            <a:endParaRPr lang="en-US" noProof="0"/>
          </a:p>
        </p:txBody>
      </p:sp>
      <p:sp>
        <p:nvSpPr>
          <p:cNvPr id="51" name="Rectangle 26"/>
          <p:cNvSpPr>
            <a:spLocks noGrp="1" noChangeArrowheads="1"/>
          </p:cNvSpPr>
          <p:nvPr>
            <p:ph type="dt" sz="quarter" idx="2"/>
          </p:nvPr>
        </p:nvSpPr>
        <p:spPr bwMode="auto">
          <a:xfrm>
            <a:off x="609600" y="6243638"/>
            <a:ext cx="2844800" cy="457200"/>
          </a:xfrm>
          <a:prstGeom prst="rect">
            <a:avLst/>
          </a:prstGeom>
        </p:spPr>
        <p:txBody>
          <a:bodyPr vert="horz" wrap="square" lIns="91440" tIns="45720" rIns="91440" bIns="45720" numCol="1" anchor="t" anchorCtr="0" compatLnSpc="1"/>
          <a:p>
            <a:pPr eaLnBrk="1" hangingPunct="1"/>
            <a:endParaRPr dirty="0">
              <a:effectLst>
                <a:outerShdw blurRad="38100" dist="38100" dir="2700000">
                  <a:srgbClr val="000000"/>
                </a:outerShdw>
              </a:effectLst>
            </a:endParaRPr>
          </a:p>
        </p:txBody>
      </p:sp>
      <p:sp>
        <p:nvSpPr>
          <p:cNvPr id="52" name="Rectangle 27"/>
          <p:cNvSpPr>
            <a:spLocks noGrp="1" noChangeArrowheads="1"/>
          </p:cNvSpPr>
          <p:nvPr>
            <p:ph type="ftr" sz="quarter" idx="3"/>
          </p:nvPr>
        </p:nvSpPr>
        <p:spPr bwMode="auto">
          <a:xfrm>
            <a:off x="4165600" y="6248400"/>
            <a:ext cx="3860800" cy="457200"/>
          </a:xfrm>
          <a:prstGeom prst="rect">
            <a:avLst/>
          </a:prstGeom>
        </p:spPr>
        <p:txBody>
          <a:bodyPr vert="horz" wrap="square" lIns="91440" tIns="45720" rIns="91440" bIns="45720" numCol="1" anchor="t" anchorCtr="0" compatLnSpc="1"/>
          <a:p>
            <a:pPr algn="ctr" eaLnBrk="1" hangingPunct="1"/>
            <a:endParaRPr dirty="0">
              <a:effectLst>
                <a:outerShdw blurRad="38100" dist="38100" dir="2700000">
                  <a:srgbClr val="000000"/>
                </a:outerShdw>
              </a:effectLst>
            </a:endParaRPr>
          </a:p>
        </p:txBody>
      </p:sp>
      <p:sp>
        <p:nvSpPr>
          <p:cNvPr id="53" name="Rectangle 28"/>
          <p:cNvSpPr>
            <a:spLocks noGrp="1" noChangeArrowheads="1"/>
          </p:cNvSpPr>
          <p:nvPr>
            <p:ph type="sldNum" sz="quarter" idx="4"/>
          </p:nvPr>
        </p:nvSpPr>
        <p:spPr bwMode="auto">
          <a:xfrm>
            <a:off x="8737600" y="6243638"/>
            <a:ext cx="2844800" cy="457200"/>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effectLst>
                  <a:outerShdw blurRad="38100" dist="38100" dir="2700000">
                    <a:srgbClr val="000000"/>
                  </a:outerShdw>
                </a:effectLst>
              </a:rPr>
            </a:fld>
            <a:endParaRPr lang="en-US" altLang="en-US" dirty="0">
              <a:effectLst>
                <a:outerShdw blurRad="38100" dist="38100" dir="2700000">
                  <a:srgbClr val="000000"/>
                </a:outerShdw>
              </a:effectLst>
            </a:endParaRPr>
          </a:p>
        </p:txBody>
      </p:sp>
    </p:spTree>
  </p:cSld>
  <p:clrMapOvr>
    <a:masterClrMapping/>
  </p:clrMapOvr>
  <p:transition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Footer Placeholder 3"/>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5" name="Slide Number Placeholder 4"/>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6" name="Date Placeholder 5"/>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Footer Placeholder 3"/>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5" name="Slide Number Placeholder 4"/>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6" name="Date Placeholder 5"/>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1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1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Footer Placeholder 3"/>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5" name="Slide Number Placeholder 4"/>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6" name="Date Placeholder 5"/>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1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1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Footer Placeholder 3"/>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5" name="Slide Number Placeholder 4"/>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6" name="Date Placeholder 5"/>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1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1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97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Footer Placeholder 4"/>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6" name="Slide Number Placeholder 5"/>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7" name="Date Placeholder 6"/>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1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1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Footer Placeholder 6"/>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8" name="Slide Number Placeholder 7"/>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9" name="Date Placeholder 8"/>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Footer Placeholder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Slide Number Placeholder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p>
            <a:endParaRPr dirty="0"/>
          </a:p>
        </p:txBody>
      </p:sp>
      <p:sp>
        <p:nvSpPr>
          <p:cNvPr id="8"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p>
            <a:pPr algn="ctr"/>
            <a:endParaRPr dirty="0"/>
          </a:p>
        </p:txBody>
      </p:sp>
      <p:sp>
        <p:nvSpPr>
          <p:cNvPr id="9"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a:fld id="{9A0DB2DC-4C9A-4742-B13C-FB6460FD3503}" type="slidenum">
              <a:rPr lang="en-US" altLang="en-US" dirty="0"/>
            </a:fld>
            <a:endParaRPr lang="en-US"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lvl="0"/>
            <a:endParaRPr dirty="0">
              <a:latin typeface="Tahoma" panose="020B0604030504040204" pitchFamily="34" charset="0"/>
            </a:endParaRPr>
          </a:p>
        </p:txBody>
      </p:sp>
      <p:sp>
        <p:nvSpPr>
          <p:cNvPr id="5" name="Footer Placeholder 4"/>
          <p:cNvSpPr>
            <a:spLocks noGrp="1"/>
          </p:cNvSpPr>
          <p:nvPr>
            <p:ph type="ftr" sz="quarter" idx="11"/>
          </p:nvPr>
        </p:nvSpPr>
        <p:spPr/>
        <p:txBody>
          <a:bodyPr/>
          <a:p>
            <a:pPr lvl="0"/>
            <a:endParaRPr dirty="0">
              <a:latin typeface="Tahoma" panose="020B060403050404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endParaRPr dirty="0">
              <a:latin typeface="Tahoma" panose="020B0604030504040204" pitchFamily="34" charset="0"/>
            </a:endParaRPr>
          </a:p>
        </p:txBody>
      </p:sp>
      <p:sp>
        <p:nvSpPr>
          <p:cNvPr id="5" name="Footer Placeholder 4"/>
          <p:cNvSpPr>
            <a:spLocks noGrp="1"/>
          </p:cNvSpPr>
          <p:nvPr>
            <p:ph type="ftr" sz="quarter" idx="11"/>
          </p:nvPr>
        </p:nvSpPr>
        <p:spPr/>
        <p:txBody>
          <a:bodyPr/>
          <a:p>
            <a:pPr lvl="0"/>
            <a:endParaRPr dirty="0">
              <a:latin typeface="Tahoma" panose="020B060403050404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a:endParaRPr dirty="0">
              <a:latin typeface="Tahoma" panose="020B0604030504040204" pitchFamily="34" charset="0"/>
            </a:endParaRPr>
          </a:p>
        </p:txBody>
      </p:sp>
      <p:sp>
        <p:nvSpPr>
          <p:cNvPr id="5" name="Footer Placeholder 4"/>
          <p:cNvSpPr>
            <a:spLocks noGrp="1"/>
          </p:cNvSpPr>
          <p:nvPr>
            <p:ph type="ftr" sz="quarter" idx="11"/>
          </p:nvPr>
        </p:nvSpPr>
        <p:spPr/>
        <p:txBody>
          <a:bodyPr/>
          <a:p>
            <a:pPr lvl="0"/>
            <a:endParaRPr dirty="0">
              <a:latin typeface="Tahoma" panose="020B060403050404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lvl="0"/>
            <a:endParaRPr dirty="0">
              <a:latin typeface="Tahoma" panose="020B0604030504040204" pitchFamily="34" charset="0"/>
            </a:endParaRPr>
          </a:p>
        </p:txBody>
      </p:sp>
      <p:sp>
        <p:nvSpPr>
          <p:cNvPr id="6" name="Footer Placeholder 5"/>
          <p:cNvSpPr>
            <a:spLocks noGrp="1"/>
          </p:cNvSpPr>
          <p:nvPr>
            <p:ph type="ftr" sz="quarter" idx="11"/>
          </p:nvPr>
        </p:nvSpPr>
        <p:spPr/>
        <p:txBody>
          <a:bodyPr/>
          <a:p>
            <a:pPr lvl="0"/>
            <a:endParaRPr dirty="0">
              <a:latin typeface="Tahoma" panose="020B0604030504040204" pitchFamily="34" charset="0"/>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Footer Placeholder 2"/>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4" name="Slide Number Placeholder 3"/>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5" name="Date Placeholder 4"/>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lvl="0"/>
            <a:endParaRPr dirty="0">
              <a:latin typeface="Tahoma" panose="020B0604030504040204" pitchFamily="34" charset="0"/>
            </a:endParaRPr>
          </a:p>
        </p:txBody>
      </p:sp>
      <p:sp>
        <p:nvSpPr>
          <p:cNvPr id="8" name="Footer Placeholder 7"/>
          <p:cNvSpPr>
            <a:spLocks noGrp="1"/>
          </p:cNvSpPr>
          <p:nvPr>
            <p:ph type="ftr" sz="quarter" idx="11"/>
          </p:nvPr>
        </p:nvSpPr>
        <p:spPr/>
        <p:txBody>
          <a:bodyPr/>
          <a:p>
            <a:pPr lvl="0"/>
            <a:endParaRPr dirty="0">
              <a:latin typeface="Tahoma" panose="020B0604030504040204" pitchFamily="34" charset="0"/>
            </a:endParaRPr>
          </a:p>
        </p:txBody>
      </p:sp>
      <p:sp>
        <p:nvSpPr>
          <p:cNvPr id="9" name="Slide Number Placeholder 8"/>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lvl="0"/>
            <a:endParaRPr dirty="0">
              <a:latin typeface="Tahoma" panose="020B0604030504040204" pitchFamily="34" charset="0"/>
            </a:endParaRPr>
          </a:p>
        </p:txBody>
      </p:sp>
      <p:sp>
        <p:nvSpPr>
          <p:cNvPr id="4" name="Footer Placeholder 3"/>
          <p:cNvSpPr>
            <a:spLocks noGrp="1"/>
          </p:cNvSpPr>
          <p:nvPr>
            <p:ph type="ftr" sz="quarter" idx="11"/>
          </p:nvPr>
        </p:nvSpPr>
        <p:spPr/>
        <p:txBody>
          <a:bodyPr/>
          <a:p>
            <a:pPr lvl="0"/>
            <a:endParaRPr dirty="0">
              <a:latin typeface="Tahoma" panose="020B0604030504040204" pitchFamily="34" charset="0"/>
            </a:endParaRPr>
          </a:p>
        </p:txBody>
      </p:sp>
      <p:sp>
        <p:nvSpPr>
          <p:cNvPr id="5" name="Slide Number Placeholder 4"/>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a:endParaRPr dirty="0">
              <a:latin typeface="Tahoma" panose="020B0604030504040204" pitchFamily="34" charset="0"/>
            </a:endParaRPr>
          </a:p>
        </p:txBody>
      </p:sp>
      <p:sp>
        <p:nvSpPr>
          <p:cNvPr id="3" name="Footer Placeholder 2"/>
          <p:cNvSpPr>
            <a:spLocks noGrp="1"/>
          </p:cNvSpPr>
          <p:nvPr>
            <p:ph type="ftr" sz="quarter" idx="11"/>
          </p:nvPr>
        </p:nvSpPr>
        <p:spPr/>
        <p:txBody>
          <a:bodyPr/>
          <a:p>
            <a:pPr lvl="0"/>
            <a:endParaRPr dirty="0">
              <a:latin typeface="Tahoma" panose="020B0604030504040204" pitchFamily="34" charset="0"/>
            </a:endParaRPr>
          </a:p>
        </p:txBody>
      </p:sp>
      <p:sp>
        <p:nvSpPr>
          <p:cNvPr id="4" name="Slide Number Placeholder 3"/>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a:endParaRPr dirty="0">
              <a:latin typeface="Tahoma" panose="020B0604030504040204" pitchFamily="34" charset="0"/>
            </a:endParaRPr>
          </a:p>
        </p:txBody>
      </p:sp>
      <p:sp>
        <p:nvSpPr>
          <p:cNvPr id="6" name="Footer Placeholder 5"/>
          <p:cNvSpPr>
            <a:spLocks noGrp="1"/>
          </p:cNvSpPr>
          <p:nvPr>
            <p:ph type="ftr" sz="quarter" idx="11"/>
          </p:nvPr>
        </p:nvSpPr>
        <p:spPr/>
        <p:txBody>
          <a:bodyPr/>
          <a:p>
            <a:pPr lvl="0"/>
            <a:endParaRPr dirty="0">
              <a:latin typeface="Tahoma" panose="020B0604030504040204" pitchFamily="34" charset="0"/>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a:endParaRPr dirty="0">
              <a:latin typeface="Tahoma" panose="020B0604030504040204" pitchFamily="34" charset="0"/>
            </a:endParaRPr>
          </a:p>
        </p:txBody>
      </p:sp>
      <p:sp>
        <p:nvSpPr>
          <p:cNvPr id="6" name="Footer Placeholder 5"/>
          <p:cNvSpPr>
            <a:spLocks noGrp="1"/>
          </p:cNvSpPr>
          <p:nvPr>
            <p:ph type="ftr" sz="quarter" idx="11"/>
          </p:nvPr>
        </p:nvSpPr>
        <p:spPr/>
        <p:txBody>
          <a:bodyPr/>
          <a:p>
            <a:pPr lvl="0"/>
            <a:endParaRPr dirty="0">
              <a:latin typeface="Tahoma" panose="020B0604030504040204" pitchFamily="34" charset="0"/>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endParaRPr dirty="0">
              <a:latin typeface="Tahoma" panose="020B0604030504040204" pitchFamily="34" charset="0"/>
            </a:endParaRPr>
          </a:p>
        </p:txBody>
      </p:sp>
      <p:sp>
        <p:nvSpPr>
          <p:cNvPr id="5" name="Footer Placeholder 4"/>
          <p:cNvSpPr>
            <a:spLocks noGrp="1"/>
          </p:cNvSpPr>
          <p:nvPr>
            <p:ph type="ftr" sz="quarter" idx="11"/>
          </p:nvPr>
        </p:nvSpPr>
        <p:spPr/>
        <p:txBody>
          <a:bodyPr/>
          <a:p>
            <a:pPr lvl="0"/>
            <a:endParaRPr dirty="0">
              <a:latin typeface="Tahoma" panose="020B060403050404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a:endParaRPr dirty="0">
              <a:latin typeface="Tahoma" panose="020B0604030504040204" pitchFamily="34" charset="0"/>
            </a:endParaRPr>
          </a:p>
        </p:txBody>
      </p:sp>
      <p:sp>
        <p:nvSpPr>
          <p:cNvPr id="5" name="Footer Placeholder 4"/>
          <p:cNvSpPr>
            <a:spLocks noGrp="1"/>
          </p:cNvSpPr>
          <p:nvPr>
            <p:ph type="ftr" sz="quarter" idx="11"/>
          </p:nvPr>
        </p:nvSpPr>
        <p:spPr/>
        <p:txBody>
          <a:bodyPr/>
          <a:p>
            <a:pPr lvl="0"/>
            <a:endParaRPr dirty="0">
              <a:latin typeface="Tahoma" panose="020B060403050404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3" name="Slide Number Placeholder 2"/>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4" name="Date Placeholder 3"/>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Footer Placeholder 4"/>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6" name="Slide Number Placeholder 5"/>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7" name="Date Placeholder 6"/>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vi-VN"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Footer Placeholder 4"/>
          <p:cNvSpPr>
            <a:spLocks noGrp="1"/>
          </p:cNvSpPr>
          <p:nvPr>
            <p:ph type="ftr" sz="quarter" idx="10"/>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
        <p:nvSpPr>
          <p:cNvPr id="6" name="Slide Number Placeholder 5"/>
          <p:cNvSpPr>
            <a:spLocks noGrp="1"/>
          </p:cNvSpPr>
          <p:nvPr>
            <p:ph type="sldNum" sz="quarter" idx="11"/>
          </p:nvPr>
        </p:nvSpPr>
        <p:spPr/>
        <p:txBody>
          <a:bodyPr/>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7" name="Date Placeholder 6"/>
          <p:cNvSpPr>
            <a:spLocks noGrp="1"/>
          </p:cNvSpPr>
          <p:nvPr>
            <p:ph type="dt" sz="half" idx="12"/>
          </p:nvPr>
        </p:nvSpPr>
        <p:spPr/>
        <p:txBody>
          <a:bodyPr/>
          <a:p>
            <a:pPr lvl="0" eaLnBrk="1" hangingPunct="1"/>
            <a:endParaRPr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0" y="0"/>
            <a:ext cx="12212638" cy="6858000"/>
            <a:chOff x="0" y="0"/>
            <a:chExt cx="5770" cy="4320"/>
          </a:xfrm>
        </p:grpSpPr>
        <p:sp>
          <p:nvSpPr>
            <p:cNvPr id="15363"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1033"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034"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035" name="Rectangle 6"/>
            <p:cNvSpPr>
              <a:spLocks noChangeArrowheads="1"/>
            </p:cNvSpPr>
            <p:nvPr/>
          </p:nvSpPr>
          <p:spPr bwMode="hidden">
            <a:xfrm>
              <a:off x="2256" y="0"/>
              <a:ext cx="240" cy="4320"/>
            </a:xfrm>
            <a:prstGeom prst="rect">
              <a:avLst/>
            </a:prstGeom>
            <a:solidFill>
              <a:schemeClr val="bg1"/>
            </a:solidFill>
            <a:ln>
              <a:noFill/>
            </a:ln>
            <a:effectLst/>
          </p:spPr>
          <p:txBody>
            <a:bodyPr wrap="none" anchor="ctr"/>
            <a:p>
              <a:pPr lvl="0"/>
              <a:endParaRPr lang="vi-VN" altLang="en-US" dirty="0">
                <a:latin typeface="Tahoma" panose="020B0604030504040204" pitchFamily="34" charset="0"/>
              </a:endParaRPr>
            </a:p>
          </p:txBody>
        </p:sp>
        <p:sp>
          <p:nvSpPr>
            <p:cNvPr id="1036"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037"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5369"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15370"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1040"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041" name="Rectangle 12"/>
            <p:cNvSpPr>
              <a:spLocks noChangeArrowheads="1"/>
            </p:cNvSpPr>
            <p:nvPr/>
          </p:nvSpPr>
          <p:spPr bwMode="hidden">
            <a:xfrm>
              <a:off x="2784" y="0"/>
              <a:ext cx="528"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042" name="Rectangle 13"/>
            <p:cNvSpPr>
              <a:spLocks noChangeArrowheads="1"/>
            </p:cNvSpPr>
            <p:nvPr/>
          </p:nvSpPr>
          <p:spPr bwMode="hidden">
            <a:xfrm>
              <a:off x="1248" y="0"/>
              <a:ext cx="144" cy="4320"/>
            </a:xfrm>
            <a:prstGeom prst="rect">
              <a:avLst/>
            </a:prstGeom>
            <a:solidFill>
              <a:schemeClr val="bg2"/>
            </a:solidFill>
            <a:ln>
              <a:noFill/>
            </a:ln>
            <a:effectLst/>
          </p:spPr>
          <p:txBody>
            <a:bodyPr wrap="none" anchor="ctr"/>
            <a:p>
              <a:pPr lvl="0"/>
              <a:endParaRPr lang="vi-VN" altLang="en-US" dirty="0">
                <a:latin typeface="Tahoma" panose="020B0604030504040204" pitchFamily="34" charset="0"/>
              </a:endParaRPr>
            </a:p>
          </p:txBody>
        </p:sp>
        <p:sp>
          <p:nvSpPr>
            <p:cNvPr id="1043" name="Rectangle 14"/>
            <p:cNvSpPr>
              <a:spLocks noChangeArrowheads="1"/>
            </p:cNvSpPr>
            <p:nvPr/>
          </p:nvSpPr>
          <p:spPr bwMode="hidden">
            <a:xfrm>
              <a:off x="3300" y="0"/>
              <a:ext cx="252" cy="4320"/>
            </a:xfrm>
            <a:prstGeom prst="rect">
              <a:avLst/>
            </a:prstGeom>
            <a:solidFill>
              <a:schemeClr val="bg2"/>
            </a:solidFill>
            <a:ln>
              <a:noFill/>
            </a:ln>
            <a:effectLst/>
          </p:spPr>
          <p:txBody>
            <a:bodyPr wrap="none" anchor="ctr"/>
            <a:p>
              <a:pPr lvl="0"/>
              <a:endParaRPr lang="vi-VN" altLang="en-US" dirty="0">
                <a:latin typeface="Tahoma" panose="020B0604030504040204" pitchFamily="34" charset="0"/>
              </a:endParaRPr>
            </a:p>
          </p:txBody>
        </p:sp>
        <p:sp>
          <p:nvSpPr>
            <p:cNvPr id="15375"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1045"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5377"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1047"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5379"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p>
              <a:pPr lvl="0"/>
              <a:endParaRPr lang="vi-VN" altLang="x-none" dirty="0">
                <a:latin typeface="Tahoma" panose="020B0604030504040204" pitchFamily="34" charset="0"/>
              </a:endParaRPr>
            </a:p>
          </p:txBody>
        </p:sp>
        <p:sp>
          <p:nvSpPr>
            <p:cNvPr id="1049"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050"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a:noFill/>
            </a:ln>
            <a:effectLst/>
          </p:spPr>
          <p:txBody>
            <a:bodyPr wrap="none" anchor="ctr"/>
            <a:p>
              <a:pPr lvl="0"/>
              <a:endParaRPr lang="vi-VN" altLang="en-US" dirty="0">
                <a:latin typeface="Tahoma" panose="020B0604030504040204" pitchFamily="34" charset="0"/>
              </a:endParaRPr>
            </a:p>
          </p:txBody>
        </p:sp>
        <p:sp>
          <p:nvSpPr>
            <p:cNvPr id="1051" name="Freeform 22"/>
            <p:cNvSpPr/>
            <p:nvPr/>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ln>
          </p:spPr>
          <p:txBody>
            <a:bodyPr/>
            <a:p>
              <a:pPr lvl="0"/>
              <a:endParaRPr dirty="0">
                <a:latin typeface="Tahoma" panose="020B0604030504040204" pitchFamily="34" charset="0"/>
              </a:endParaRPr>
            </a:p>
          </p:txBody>
        </p:sp>
        <p:sp>
          <p:nvSpPr>
            <p:cNvPr id="15383" name="Freeform 23"/>
            <p:cNvSpPr/>
            <p:nvPr/>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p>
              <a:pPr lvl="0">
                <a:buNone/>
              </a:pPr>
              <a:endParaRPr lang="vi-VN" altLang="x-none" dirty="0">
                <a:latin typeface="Tahoma" panose="020B0604030504040204" pitchFamily="34" charset="0"/>
              </a:endParaRPr>
            </a:p>
          </p:txBody>
        </p:sp>
      </p:grpSp>
      <p:sp>
        <p:nvSpPr>
          <p:cNvPr id="15384" name="Rectangle 24"/>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lstStyle/>
          <a:p>
            <a:pPr lvl="0"/>
            <a:r>
              <a:rPr lang="en-US"/>
              <a:t>Click to edit Master title style</a:t>
            </a:r>
            <a:endParaRPr lang="en-US"/>
          </a:p>
        </p:txBody>
      </p:sp>
      <p:sp>
        <p:nvSpPr>
          <p:cNvPr id="15385" name="Rectangle 25"/>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5386" name="Rectangle 26"/>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lstStyle>
            <a:lvl1pPr algn="ctr">
              <a:defRPr sz="1000"/>
            </a:lvl1pPr>
          </a:lstStyle>
          <a:p>
            <a:pPr lvl="0" eaLnBrk="1" hangingPunct="1"/>
            <a:endParaRPr dirty="0">
              <a:effectLst>
                <a:outerShdw blurRad="38100" dist="38100" dir="2700000">
                  <a:srgbClr val="000000"/>
                </a:outerShdw>
              </a:effectLst>
              <a:latin typeface="Tahoma" panose="020B0604030504040204" pitchFamily="34" charset="0"/>
            </a:endParaRPr>
          </a:p>
        </p:txBody>
      </p:sp>
      <p:sp>
        <p:nvSpPr>
          <p:cNvPr id="15387" name="Rectangle 27"/>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lstStyle>
            <a:lvl1pPr algn="r">
              <a:defRPr sz="1000"/>
            </a:lvl1pPr>
          </a:lstStyle>
          <a:p>
            <a:pPr lvl="0" eaLnBrk="1" hangingPunct="1"/>
            <a:fld id="{9A0DB2DC-4C9A-4742-B13C-FB6460FD3503}" type="slidenum">
              <a:rPr lang="en-US" altLang="en-US" dirty="0">
                <a:effectLst>
                  <a:outerShdw blurRad="38100" dist="38100" dir="2700000">
                    <a:srgbClr val="000000"/>
                  </a:outerShdw>
                </a:effectLst>
                <a:latin typeface="Tahoma" panose="020B0604030504040204" pitchFamily="34" charset="0"/>
              </a:rPr>
            </a:fld>
            <a:endParaRPr lang="en-US" altLang="en-US" dirty="0">
              <a:effectLst>
                <a:outerShdw blurRad="38100" dist="38100" dir="2700000">
                  <a:srgbClr val="000000"/>
                </a:outerShdw>
              </a:effectLst>
              <a:latin typeface="Tahoma" panose="020B0604030504040204" pitchFamily="34" charset="0"/>
            </a:endParaRPr>
          </a:p>
        </p:txBody>
      </p:sp>
      <p:sp>
        <p:nvSpPr>
          <p:cNvPr id="15388" name="Rectangle 28"/>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t" anchorCtr="0" compatLnSpc="1"/>
          <a:lstStyle>
            <a:lvl1pPr>
              <a:defRPr sz="1000"/>
            </a:lvl1pPr>
          </a:lstStyle>
          <a:p>
            <a:pPr lvl="0" eaLnBrk="1" hangingPunct="1"/>
            <a:endParaRPr dirty="0">
              <a:effectLst>
                <a:outerShdw blurRad="38100" dist="38100" dir="2700000">
                  <a:srgbClr val="000000"/>
                </a:outerShdw>
              </a:effectLst>
              <a:latin typeface="Tahoma" panose="020B0604030504040204" pitchFamily="3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000"/>
  <p:hf sldNum="0" hdr="0" ft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solidFill>
                  <a:srgbClr val="000000"/>
                </a:solidFill>
                <a:latin typeface="Arial" panose="020B0604020202020204" pitchFamily="34" charset="0"/>
              </a:defRPr>
            </a:lvl1pPr>
          </a:lstStyle>
          <a:p>
            <a:pPr lvl="0" eaLnBrk="1" hangingPunct="1"/>
            <a:endParaRPr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solidFill>
                  <a:srgbClr val="000000"/>
                </a:solidFill>
                <a:latin typeface="Arial" panose="020B0604020202020204" pitchFamily="34" charset="0"/>
              </a:defRPr>
            </a:lvl1pPr>
          </a:lstStyle>
          <a:p>
            <a:pPr lvl="0" eaLnBrk="1" hangingPunct="1"/>
            <a:endParaRPr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lvl="0" eaLnBrk="1" hangingPunct="1"/>
            <a:fld id="{9A0DB2DC-4C9A-4742-B13C-FB6460FD3503}" type="slidenum">
              <a:rPr lang="en-US" altLang="en-US" dirty="0"/>
            </a:fld>
            <a:endParaRPr lang="en-US" altLang="en-US"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solidFill>
                  <a:srgbClr val="000000"/>
                </a:solidFill>
                <a:latin typeface="Arial" panose="020B0604020202020204" pitchFamily="34" charset="0"/>
              </a:defRPr>
            </a:lvl1pPr>
          </a:lstStyle>
          <a:p>
            <a:pPr lvl="0" eaLnBrk="1" hangingPunct="1"/>
            <a:endParaRPr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solidFill>
                  <a:srgbClr val="000000"/>
                </a:solidFill>
                <a:latin typeface="Arial" panose="020B0604020202020204" pitchFamily="34" charset="0"/>
              </a:defRPr>
            </a:lvl1pPr>
          </a:lstStyle>
          <a:p>
            <a:pPr lvl="0" eaLnBrk="1" hangingPunct="1"/>
            <a:endParaRPr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lvl="0" eaLnBrk="1" hangingPunct="1"/>
            <a:fld id="{9A0DB2DC-4C9A-4742-B13C-FB6460FD3503}" type="slidenum">
              <a:rPr lang="en-US" altLang="en-US" dirty="0"/>
            </a:fld>
            <a:endParaRPr lang="en-US" altLang="en-US"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4099"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solidFill>
                  <a:srgbClr val="000000"/>
                </a:solidFill>
                <a:latin typeface="Arial" panose="020B0604020202020204" pitchFamily="34" charset="0"/>
              </a:defRPr>
            </a:lvl1pPr>
          </a:lstStyle>
          <a:p>
            <a:pPr lvl="0" eaLnBrk="1" hangingPunct="1"/>
            <a:endParaRPr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solidFill>
                  <a:srgbClr val="000000"/>
                </a:solidFill>
                <a:latin typeface="Arial" panose="020B0604020202020204" pitchFamily="34" charset="0"/>
              </a:defRPr>
            </a:lvl1pPr>
          </a:lstStyle>
          <a:p>
            <a:pPr lvl="0" eaLnBrk="1" hangingPunct="1"/>
            <a:endParaRPr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lvl="0" eaLnBrk="1" hangingPunct="1"/>
            <a:fld id="{9A0DB2DC-4C9A-4742-B13C-FB6460FD3503}" type="slidenum">
              <a:rPr lang="en-US" altLang="en-US" dirty="0"/>
            </a:fld>
            <a:endParaRPr lang="en-US" altLang="en-US"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5123"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solidFill>
                  <a:srgbClr val="000000"/>
                </a:solidFill>
                <a:latin typeface="Arial" panose="020B0604020202020204" pitchFamily="34" charset="0"/>
              </a:defRPr>
            </a:lvl1pPr>
          </a:lstStyle>
          <a:p>
            <a:pPr lvl="0" eaLnBrk="1" hangingPunct="1"/>
            <a:endParaRPr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solidFill>
                  <a:srgbClr val="000000"/>
                </a:solidFill>
                <a:latin typeface="Arial" panose="020B0604020202020204" pitchFamily="34" charset="0"/>
              </a:defRPr>
            </a:lvl1pPr>
          </a:lstStyle>
          <a:p>
            <a:pPr lvl="0" eaLnBrk="1" hangingPunct="1"/>
            <a:endParaRPr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lvl="0" eaLnBrk="1" hangingPunct="1"/>
            <a:fld id="{9A0DB2DC-4C9A-4742-B13C-FB6460FD3503}" type="slidenum">
              <a:rPr lang="en-US" altLang="en-US" dirty="0"/>
            </a:fld>
            <a:endParaRPr lang="en-US" altLang="en-US"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614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lstStyle>
            <a:lvl1pPr>
              <a:defRPr sz="1200">
                <a:solidFill>
                  <a:srgbClr val="898989"/>
                </a:solidFill>
              </a:defRPr>
            </a:lvl1pPr>
          </a:lstStyle>
          <a:p>
            <a:pPr lvl="0"/>
            <a:endParaRPr dirty="0">
              <a:latin typeface="Tahoma" panose="020B060403050404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lstStyle>
            <a:lvl1pPr algn="ctr">
              <a:defRPr sz="1200">
                <a:solidFill>
                  <a:srgbClr val="898989"/>
                </a:solidFill>
              </a:defRPr>
            </a:lvl1pPr>
          </a:lstStyle>
          <a:p>
            <a:pPr lvl="0"/>
            <a:endParaRPr dirty="0">
              <a:latin typeface="Tahoma" panose="020B060403050404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fld id="{9A0DB2DC-4C9A-4742-B13C-FB6460FD3503}" type="slidenum">
              <a:rPr lang="en-US" altLang="en-US" dirty="0">
                <a:latin typeface="Tahoma" panose="020B0604030504040204" pitchFamily="34" charset="0"/>
              </a:rPr>
            </a:fld>
            <a:endParaRPr lang="en-US" altLang="en-US"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4.xml"/><Relationship Id="rId2" Type="http://schemas.openxmlformats.org/officeDocument/2006/relationships/image" Target="../media/image2.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1.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4.xml"/><Relationship Id="rId1"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45.xml"/><Relationship Id="rId1"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3889920" y="2251068"/>
            <a:ext cx="5097959" cy="769441"/>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4400" b="1" i="0" u="none" strike="noStrike" kern="1200" cap="none" spc="0" normalizeH="0" baseline="0" noProof="0" dirty="0">
                <a:ln w="22225">
                  <a:solidFill>
                    <a:schemeClr val="accent2"/>
                  </a:solidFill>
                  <a:prstDash val="solid"/>
                </a:ln>
                <a:solidFill>
                  <a:srgbClr val="002060"/>
                </a:solidFill>
                <a:effectLst/>
                <a:uLnTx/>
                <a:uFillTx/>
                <a:latin typeface="Times New Roman" panose="02020603050405020304" pitchFamily="18" charset="0"/>
                <a:ea typeface="HP001 5Ha" pitchFamily="34" charset="-127"/>
                <a:cs typeface="Times New Roman" panose="02020603050405020304" pitchFamily="18" charset="0"/>
              </a:rPr>
              <a:t>KĨ </a:t>
            </a:r>
            <a:r>
              <a:rPr kumimoji="0" lang="en-US" altLang="vi-VN" sz="4400" b="1" i="0" u="none" strike="noStrike" kern="1200" cap="none" spc="0" normalizeH="0" baseline="0" noProof="0" dirty="0" smtClean="0">
                <a:ln w="22225">
                  <a:solidFill>
                    <a:schemeClr val="accent2"/>
                  </a:solidFill>
                  <a:prstDash val="solid"/>
                </a:ln>
                <a:solidFill>
                  <a:srgbClr val="002060"/>
                </a:solidFill>
                <a:effectLst/>
                <a:uLnTx/>
                <a:uFillTx/>
                <a:latin typeface="Times New Roman" panose="02020603050405020304" pitchFamily="18" charset="0"/>
                <a:ea typeface="HP001 5Ha" pitchFamily="34" charset="-127"/>
                <a:cs typeface="Times New Roman" panose="02020603050405020304" pitchFamily="18" charset="0"/>
              </a:rPr>
              <a:t>THUẬT</a:t>
            </a:r>
            <a:endParaRPr kumimoji="0" lang="en-US" altLang="vi-VN" sz="4400" b="1" i="0" u="none" strike="noStrike" kern="1200" cap="none" spc="0" normalizeH="0" baseline="0" noProof="0" dirty="0">
              <a:ln w="22225">
                <a:solidFill>
                  <a:schemeClr val="accent2"/>
                </a:solidFill>
                <a:prstDash val="solid"/>
              </a:ln>
              <a:solidFill>
                <a:srgbClr val="002060"/>
              </a:solidFill>
              <a:effectLst/>
              <a:uLnTx/>
              <a:uFillTx/>
              <a:latin typeface="Times New Roman" panose="02020603050405020304" pitchFamily="18" charset="0"/>
              <a:ea typeface="HP001 5Ha" pitchFamily="34" charset="-127"/>
              <a:cs typeface="Times New Roman" panose="02020603050405020304" pitchFamily="18" charset="0"/>
            </a:endParaRPr>
          </a:p>
        </p:txBody>
      </p:sp>
      <p:sp>
        <p:nvSpPr>
          <p:cNvPr id="53251" name="TextBox 6"/>
          <p:cNvSpPr txBox="1"/>
          <p:nvPr/>
        </p:nvSpPr>
        <p:spPr>
          <a:xfrm>
            <a:off x="228600" y="3048000"/>
            <a:ext cx="10169525" cy="1016000"/>
          </a:xfrm>
          <a:prstGeom prst="rect">
            <a:avLst/>
          </a:prstGeom>
          <a:noFill/>
          <a:ln w="9525">
            <a:noFill/>
          </a:ln>
        </p:spPr>
        <p:txBody>
          <a:bodyPr lIns="91430" tIns="45715" rIns="91430" bIns="45715">
            <a:spAutoFit/>
          </a:bodyPr>
          <a:p>
            <a:pPr algn="ctr" eaLnBrk="1" hangingPunct="1">
              <a:buNone/>
            </a:pPr>
            <a:r>
              <a:rPr lang="vi-VN" altLang="vi-VN" sz="6000" b="1" dirty="0">
                <a:solidFill>
                  <a:srgbClr val="FF0000"/>
                </a:solidFill>
                <a:latin typeface="Times New Roman" panose="02020603050405020304" pitchFamily="18" charset="0"/>
                <a:ea typeface="HP001 5Ha"/>
              </a:rPr>
              <a:t>Thêu dấu nhân</a:t>
            </a:r>
            <a:r>
              <a:rPr lang="vi-VN" altLang="vi-VN" sz="6000" b="1" dirty="0">
                <a:solidFill>
                  <a:srgbClr val="FF0000"/>
                </a:solidFill>
                <a:latin typeface="HP001 5Ha"/>
                <a:ea typeface="HP001 5Ha"/>
              </a:rPr>
              <a:t> </a:t>
            </a:r>
            <a:endParaRPr lang="vi-VN" altLang="vi-VN" sz="6000" b="1" dirty="0">
              <a:solidFill>
                <a:srgbClr val="FF0000"/>
              </a:solidFill>
              <a:latin typeface="HP001 5Ha"/>
              <a:ea typeface="HP001 5Ha"/>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Picture 4"/>
          <p:cNvPicPr>
            <a:picLocks noChangeAspect="1"/>
          </p:cNvPicPr>
          <p:nvPr/>
        </p:nvPicPr>
        <p:blipFill>
          <a:blip r:embed="rId1"/>
          <a:stretch>
            <a:fillRect/>
          </a:stretch>
        </p:blipFill>
        <p:spPr>
          <a:xfrm>
            <a:off x="-76200" y="-15875"/>
            <a:ext cx="12268200" cy="6950075"/>
          </a:xfrm>
          <a:prstGeom prst="rect">
            <a:avLst/>
          </a:prstGeom>
          <a:noFill/>
          <a:ln w="9525">
            <a:noFill/>
          </a:ln>
        </p:spPr>
      </p:pic>
      <p:sp>
        <p:nvSpPr>
          <p:cNvPr id="62467" name="TextBox 4"/>
          <p:cNvSpPr txBox="1"/>
          <p:nvPr/>
        </p:nvSpPr>
        <p:spPr>
          <a:xfrm>
            <a:off x="1447800" y="588963"/>
            <a:ext cx="10134600" cy="5230812"/>
          </a:xfrm>
          <a:prstGeom prst="rect">
            <a:avLst/>
          </a:prstGeom>
          <a:noFill/>
          <a:ln w="9525">
            <a:noFill/>
          </a:ln>
        </p:spPr>
        <p:txBody>
          <a:bodyPr>
            <a:spAutoFit/>
          </a:bodyPr>
          <a:p>
            <a:pPr>
              <a:buNone/>
            </a:pPr>
            <a:r>
              <a:rPr sz="5400" b="1" dirty="0">
                <a:solidFill>
                  <a:srgbClr val="FF0000"/>
                </a:solidFill>
                <a:latin typeface="Times New Roman" panose="02020603050405020304" pitchFamily="18" charset="0"/>
                <a:cs typeface="Times New Roman" panose="02020603050405020304" pitchFamily="18" charset="0"/>
              </a:rPr>
              <a:t>                    Ghi nhớ:</a:t>
            </a:r>
            <a:endParaRPr sz="5400" b="1" dirty="0">
              <a:solidFill>
                <a:srgbClr val="FF0000"/>
              </a:solidFill>
              <a:latin typeface="Times New Roman" panose="02020603050405020304" pitchFamily="18" charset="0"/>
              <a:cs typeface="Times New Roman" panose="02020603050405020304" pitchFamily="18" charset="0"/>
            </a:endParaRPr>
          </a:p>
          <a:p>
            <a:pPr>
              <a:buAutoNum type="arabicPeriod"/>
            </a:pPr>
            <a:r>
              <a:rPr sz="4000" dirty="0">
                <a:solidFill>
                  <a:srgbClr val="7030A0"/>
                </a:solidFill>
                <a:latin typeface="Times New Roman" panose="02020603050405020304" pitchFamily="18" charset="0"/>
                <a:cs typeface="Times New Roman" panose="02020603050405020304" pitchFamily="18" charset="0"/>
              </a:rPr>
              <a:t>Thêu dấu nhân l</a:t>
            </a:r>
            <a:r>
              <a:rPr sz="4000" dirty="0">
                <a:solidFill>
                  <a:srgbClr val="7030A0"/>
                </a:solidFill>
                <a:latin typeface="Times New Roman" panose="02020603050405020304" pitchFamily="18" charset="0"/>
                <a:ea typeface="Times New Roman" panose="02020603050405020304" pitchFamily="18" charset="0"/>
              </a:rPr>
              <a:t>à</a:t>
            </a:r>
            <a:r>
              <a:rPr sz="4000" dirty="0">
                <a:solidFill>
                  <a:srgbClr val="7030A0"/>
                </a:solidFill>
                <a:latin typeface="Times New Roman" panose="02020603050405020304" pitchFamily="18" charset="0"/>
                <a:cs typeface="Times New Roman" panose="02020603050405020304" pitchFamily="18" charset="0"/>
              </a:rPr>
              <a:t> cách thêu để tạo th</a:t>
            </a:r>
            <a:r>
              <a:rPr sz="4000" dirty="0">
                <a:solidFill>
                  <a:srgbClr val="7030A0"/>
                </a:solidFill>
                <a:latin typeface="Times New Roman" panose="02020603050405020304" pitchFamily="18" charset="0"/>
                <a:ea typeface="Times New Roman" panose="02020603050405020304" pitchFamily="18" charset="0"/>
              </a:rPr>
              <a:t>à</a:t>
            </a:r>
            <a:r>
              <a:rPr sz="4000" dirty="0">
                <a:solidFill>
                  <a:srgbClr val="7030A0"/>
                </a:solidFill>
                <a:latin typeface="Times New Roman" panose="02020603050405020304" pitchFamily="18" charset="0"/>
                <a:cs typeface="Times New Roman" panose="02020603050405020304" pitchFamily="18" charset="0"/>
              </a:rPr>
              <a:t>nh các mũi thêu giống như dấu nhân nối nhau liên tiếp giữa hai đường thẳng song song ở mặt phải đường thêu.</a:t>
            </a:r>
            <a:endParaRPr sz="4000" dirty="0">
              <a:solidFill>
                <a:srgbClr val="7030A0"/>
              </a:solidFill>
              <a:latin typeface="Times New Roman" panose="02020603050405020304" pitchFamily="18" charset="0"/>
              <a:cs typeface="Times New Roman" panose="02020603050405020304" pitchFamily="18" charset="0"/>
            </a:endParaRPr>
          </a:p>
          <a:p>
            <a:pPr>
              <a:buAutoNum type="arabicPeriod"/>
            </a:pPr>
            <a:r>
              <a:rPr sz="4000" dirty="0">
                <a:solidFill>
                  <a:srgbClr val="7030A0"/>
                </a:solidFill>
                <a:latin typeface="Times New Roman" panose="02020603050405020304" pitchFamily="18" charset="0"/>
                <a:cs typeface="Times New Roman" panose="02020603050405020304" pitchFamily="18" charset="0"/>
              </a:rPr>
              <a:t>Thêu dấu nhân theo chiều từ phải sang trái. Các mũi thêu được thực hiện luân phiên theo hai đường vạch dấu song song.</a:t>
            </a:r>
            <a:endParaRPr sz="4000"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3490" name="Group 8"/>
          <p:cNvGrpSpPr/>
          <p:nvPr/>
        </p:nvGrpSpPr>
        <p:grpSpPr>
          <a:xfrm>
            <a:off x="5484813" y="3697288"/>
            <a:ext cx="2822575" cy="971550"/>
            <a:chOff x="2495" y="2329"/>
            <a:chExt cx="1778" cy="612"/>
          </a:xfrm>
        </p:grpSpPr>
        <p:sp>
          <p:nvSpPr>
            <p:cNvPr id="63493" name="AutoShape 5"/>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3494" name="Oval 6"/>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63491" name="Freeform 7"/>
          <p:cNvSpPr/>
          <p:nvPr/>
        </p:nvSpPr>
        <p:spPr>
          <a:xfrm>
            <a:off x="2844800" y="838200"/>
            <a:ext cx="5461000" cy="4584700"/>
          </a:xfrm>
          <a:custGeom>
            <a:avLst/>
            <a:gdLst>
              <a:gd name="txL" fmla="*/ 0 w 3440"/>
              <a:gd name="txT" fmla="*/ 0 h 2888"/>
              <a:gd name="txR" fmla="*/ 3440 w 3440"/>
              <a:gd name="txB" fmla="*/ 2888 h 2888"/>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40" h="2888">
                <a:moveTo>
                  <a:pt x="3440" y="816"/>
                </a:moveTo>
                <a:cubicBezTo>
                  <a:pt x="3400" y="652"/>
                  <a:pt x="3360" y="488"/>
                  <a:pt x="3296" y="384"/>
                </a:cubicBezTo>
                <a:cubicBezTo>
                  <a:pt x="3232" y="280"/>
                  <a:pt x="3192" y="248"/>
                  <a:pt x="3056" y="192"/>
                </a:cubicBezTo>
                <a:cubicBezTo>
                  <a:pt x="2920" y="136"/>
                  <a:pt x="2672" y="80"/>
                  <a:pt x="2480" y="48"/>
                </a:cubicBezTo>
                <a:cubicBezTo>
                  <a:pt x="2288" y="16"/>
                  <a:pt x="2144" y="0"/>
                  <a:pt x="1904" y="0"/>
                </a:cubicBezTo>
                <a:cubicBezTo>
                  <a:pt x="1664" y="0"/>
                  <a:pt x="1280" y="0"/>
                  <a:pt x="1040" y="48"/>
                </a:cubicBezTo>
                <a:cubicBezTo>
                  <a:pt x="800" y="96"/>
                  <a:pt x="608" y="168"/>
                  <a:pt x="464" y="288"/>
                </a:cubicBezTo>
                <a:cubicBezTo>
                  <a:pt x="320" y="408"/>
                  <a:pt x="248" y="608"/>
                  <a:pt x="176" y="768"/>
                </a:cubicBezTo>
                <a:cubicBezTo>
                  <a:pt x="104" y="928"/>
                  <a:pt x="56" y="1064"/>
                  <a:pt x="32" y="1248"/>
                </a:cubicBezTo>
                <a:cubicBezTo>
                  <a:pt x="8" y="1432"/>
                  <a:pt x="0" y="1664"/>
                  <a:pt x="32" y="1872"/>
                </a:cubicBezTo>
                <a:cubicBezTo>
                  <a:pt x="64" y="2080"/>
                  <a:pt x="144" y="2344"/>
                  <a:pt x="224" y="2496"/>
                </a:cubicBezTo>
                <a:cubicBezTo>
                  <a:pt x="304" y="2648"/>
                  <a:pt x="384" y="2720"/>
                  <a:pt x="512" y="2784"/>
                </a:cubicBezTo>
                <a:cubicBezTo>
                  <a:pt x="640" y="2848"/>
                  <a:pt x="864" y="2872"/>
                  <a:pt x="992" y="2880"/>
                </a:cubicBezTo>
                <a:cubicBezTo>
                  <a:pt x="1120" y="2888"/>
                  <a:pt x="1192" y="2856"/>
                  <a:pt x="1280" y="2832"/>
                </a:cubicBezTo>
                <a:cubicBezTo>
                  <a:pt x="1368" y="2808"/>
                  <a:pt x="1464" y="2776"/>
                  <a:pt x="1520" y="2736"/>
                </a:cubicBezTo>
                <a:cubicBezTo>
                  <a:pt x="1576" y="2696"/>
                  <a:pt x="1584" y="2640"/>
                  <a:pt x="1616" y="2592"/>
                </a:cubicBezTo>
                <a:cubicBezTo>
                  <a:pt x="1648" y="2544"/>
                  <a:pt x="1680" y="2448"/>
                  <a:pt x="1712" y="2448"/>
                </a:cubicBezTo>
                <a:cubicBezTo>
                  <a:pt x="1744" y="2448"/>
                  <a:pt x="1808" y="2528"/>
                  <a:pt x="1808" y="2592"/>
                </a:cubicBezTo>
                <a:cubicBezTo>
                  <a:pt x="1808" y="2656"/>
                  <a:pt x="1728" y="2784"/>
                  <a:pt x="1712" y="283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63492" name="Freeform 9"/>
          <p:cNvSpPr/>
          <p:nvPr/>
        </p:nvSpPr>
        <p:spPr>
          <a:xfrm>
            <a:off x="8153400" y="1981200"/>
            <a:ext cx="209550" cy="155575"/>
          </a:xfrm>
          <a:custGeom>
            <a:avLst/>
            <a:gdLst>
              <a:gd name="txL" fmla="*/ 0 w 132"/>
              <a:gd name="txT" fmla="*/ 0 h 98"/>
              <a:gd name="txR" fmla="*/ 132 w 132"/>
              <a:gd name="txB" fmla="*/ 98 h 9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 h="98">
                <a:moveTo>
                  <a:pt x="44" y="47"/>
                </a:moveTo>
                <a:cubicBezTo>
                  <a:pt x="40" y="34"/>
                  <a:pt x="22" y="18"/>
                  <a:pt x="32" y="9"/>
                </a:cubicBezTo>
                <a:cubicBezTo>
                  <a:pt x="42" y="0"/>
                  <a:pt x="65" y="10"/>
                  <a:pt x="70" y="22"/>
                </a:cubicBezTo>
                <a:cubicBezTo>
                  <a:pt x="76" y="38"/>
                  <a:pt x="61" y="56"/>
                  <a:pt x="57" y="73"/>
                </a:cubicBezTo>
                <a:cubicBezTo>
                  <a:pt x="44" y="69"/>
                  <a:pt x="25" y="72"/>
                  <a:pt x="19" y="60"/>
                </a:cubicBezTo>
                <a:cubicBezTo>
                  <a:pt x="0" y="22"/>
                  <a:pt x="55" y="14"/>
                  <a:pt x="70" y="9"/>
                </a:cubicBezTo>
                <a:cubicBezTo>
                  <a:pt x="132" y="30"/>
                  <a:pt x="108" y="9"/>
                  <a:pt x="108" y="9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4"/>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15" name="Line 5"/>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64516" name="Oval 7"/>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17" name="Oval 9"/>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18" name="Oval 10"/>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19" name="Oval 11"/>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20" name="Oval 12"/>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21" name="Line 13"/>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64522" name="Oval 14"/>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23" name="Oval 15"/>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24" name="Oval 16"/>
          <p:cNvSpPr/>
          <p:nvPr/>
        </p:nvSpPr>
        <p:spPr>
          <a:xfrm>
            <a:off x="6483350" y="2784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25" name="Oval 17"/>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26" name="Oval 18"/>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64527" name="Group 19"/>
          <p:cNvGrpSpPr/>
          <p:nvPr/>
        </p:nvGrpSpPr>
        <p:grpSpPr>
          <a:xfrm rot="-5681155">
            <a:off x="4962525" y="2754313"/>
            <a:ext cx="2822575" cy="971550"/>
            <a:chOff x="2495" y="2329"/>
            <a:chExt cx="1778" cy="612"/>
          </a:xfrm>
        </p:grpSpPr>
        <p:sp>
          <p:nvSpPr>
            <p:cNvPr id="64541" name="AutoShape 20"/>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4542" name="Oval 21"/>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64528" name="Rectangle 22"/>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64529" name="Freeform 23"/>
          <p:cNvSpPr/>
          <p:nvPr/>
        </p:nvSpPr>
        <p:spPr>
          <a:xfrm>
            <a:off x="6375400" y="4800600"/>
            <a:ext cx="2235200" cy="2590800"/>
          </a:xfrm>
          <a:custGeom>
            <a:avLst/>
            <a:gdLst>
              <a:gd name="txL" fmla="*/ 0 w 1192"/>
              <a:gd name="txT" fmla="*/ 0 h 1104"/>
              <a:gd name="txR" fmla="*/ 1192 w 1192"/>
              <a:gd name="txB" fmla="*/ 1104 h 1104"/>
            </a:gdLst>
            <a:ahLst/>
            <a:cxnLst>
              <a:cxn ang="0">
                <a:pos x="2147483647" y="0"/>
              </a:cxn>
              <a:cxn ang="0">
                <a:pos x="2147483647" y="2147483647"/>
              </a:cxn>
              <a:cxn ang="0">
                <a:pos x="2147483647" y="2147483647"/>
              </a:cxn>
              <a:cxn ang="0">
                <a:pos x="2147483647" y="2147483647"/>
              </a:cxn>
              <a:cxn ang="0">
                <a:pos x="2147483647" y="2147483647"/>
              </a:cxn>
            </a:cxnLst>
            <a:rect l="txL" t="txT" r="txR" b="txB"/>
            <a:pathLst>
              <a:path w="1192" h="1104">
                <a:moveTo>
                  <a:pt x="64" y="0"/>
                </a:moveTo>
                <a:cubicBezTo>
                  <a:pt x="32" y="100"/>
                  <a:pt x="0" y="200"/>
                  <a:pt x="160" y="288"/>
                </a:cubicBezTo>
                <a:cubicBezTo>
                  <a:pt x="320" y="376"/>
                  <a:pt x="856" y="416"/>
                  <a:pt x="1024" y="528"/>
                </a:cubicBezTo>
                <a:cubicBezTo>
                  <a:pt x="1192" y="640"/>
                  <a:pt x="1168" y="864"/>
                  <a:pt x="1168" y="960"/>
                </a:cubicBezTo>
                <a:cubicBezTo>
                  <a:pt x="1168" y="1056"/>
                  <a:pt x="1096" y="1080"/>
                  <a:pt x="1024" y="110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7433" name="Text Box 25"/>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7434" name="Text Box 26"/>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7435" name="Text Box 27"/>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7436" name="Text Box 28"/>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7437" name="Text Box 29"/>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7438" name="Text Box 30"/>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439" name="Text Box 31"/>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440" name="Text Box 32"/>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441" name="Text Box 33"/>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442" name="Text Box 34"/>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64540" name="Text Box 36"/>
          <p:cNvSpPr txBox="1"/>
          <p:nvPr/>
        </p:nvSpPr>
        <p:spPr>
          <a:xfrm>
            <a:off x="2590800" y="-76200"/>
            <a:ext cx="6096000" cy="1098550"/>
          </a:xfrm>
          <a:prstGeom prst="rect">
            <a:avLst/>
          </a:prstGeom>
          <a:noFill/>
          <a:ln w="9525">
            <a:noFill/>
          </a:ln>
        </p:spPr>
        <p:txBody>
          <a:bodyPr>
            <a:spAutoFit/>
          </a:bodyPr>
          <a:p>
            <a:pPr>
              <a:spcBef>
                <a:spcPct val="50000"/>
              </a:spcBef>
            </a:pPr>
            <a:r>
              <a:rPr lang="vi-VN" altLang="en-US" sz="6600" dirty="0">
                <a:latin typeface="Arial" panose="020B0604020202020204" pitchFamily="34" charset="0"/>
              </a:rPr>
              <a:t>Bắt đầu thêu</a:t>
            </a:r>
            <a:r>
              <a:rPr lang="vi-VN" altLang="en-US" sz="4400" dirty="0">
                <a:latin typeface="Arial" panose="020B0604020202020204" pitchFamily="34" charset="0"/>
              </a:rPr>
              <a:t> </a:t>
            </a:r>
            <a:endParaRPr lang="vi-VN" altLang="en-US" sz="4400" dirty="0">
              <a:latin typeface="Arial" panose="020B0604020202020204" pitchFamily="34" charset="0"/>
            </a:endParaRPr>
          </a:p>
        </p:txBody>
      </p:sp>
    </p:spTree>
  </p:cSld>
  <p:clrMapOvr>
    <a:masterClrMapping/>
  </p:clrMapOvr>
  <p:transition advTm="1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3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6554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4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4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4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4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4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6554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4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4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4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5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5551"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65552" name="Freeform 20"/>
          <p:cNvSpPr/>
          <p:nvPr/>
        </p:nvSpPr>
        <p:spPr>
          <a:xfrm>
            <a:off x="1447800" y="2590800"/>
            <a:ext cx="4114800" cy="228600"/>
          </a:xfrm>
          <a:custGeom>
            <a:avLst/>
            <a:gdLst>
              <a:gd name="txL" fmla="*/ 0 w 624"/>
              <a:gd name="txT" fmla="*/ 0 h 720"/>
              <a:gd name="txR" fmla="*/ 624 w 624"/>
              <a:gd name="txB" fmla="*/ 720 h 720"/>
            </a:gdLst>
            <a:ahLst/>
            <a:cxnLst>
              <a:cxn ang="0">
                <a:pos x="0" y="0"/>
              </a:cxn>
              <a:cxn ang="0">
                <a:pos x="2147483647" y="2147483647"/>
              </a:cxn>
            </a:cxnLst>
            <a:rect l="txL" t="txT" r="txR" b="txB"/>
            <a:pathLst>
              <a:path w="624" h="720">
                <a:moveTo>
                  <a:pt x="0" y="0"/>
                </a:moveTo>
                <a:cubicBezTo>
                  <a:pt x="260" y="300"/>
                  <a:pt x="520" y="600"/>
                  <a:pt x="624" y="7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29717" name="Text Box 21"/>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9718" name="Text Box 22"/>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9719" name="Text Box 23"/>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9720" name="Text Box 24"/>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9721" name="Text Box 25"/>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9722" name="Text Box 26"/>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723" name="Text Box 27"/>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724" name="Text Box 28"/>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725" name="Text Box 29"/>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726" name="Text Box 30"/>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Tree>
  </p:cSld>
  <p:clrMapOvr>
    <a:masterClrMapping/>
  </p:clrMapOvr>
  <p:transition advTm="1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6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6656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6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6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6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6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6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6657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7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7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7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7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66575" name="Group 15"/>
          <p:cNvGrpSpPr/>
          <p:nvPr/>
        </p:nvGrpSpPr>
        <p:grpSpPr>
          <a:xfrm rot="3415360">
            <a:off x="3417888" y="4659313"/>
            <a:ext cx="2822575" cy="971550"/>
            <a:chOff x="2495" y="2329"/>
            <a:chExt cx="1778" cy="612"/>
          </a:xfrm>
        </p:grpSpPr>
        <p:sp>
          <p:nvSpPr>
            <p:cNvPr id="66589"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6590"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66576"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34835"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34836"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34837"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34838"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34839"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34840"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4841"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4842"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4843"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4844"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66587" name="Freeform 30"/>
          <p:cNvSpPr/>
          <p:nvPr/>
        </p:nvSpPr>
        <p:spPr>
          <a:xfrm>
            <a:off x="342900" y="2336800"/>
            <a:ext cx="5219700" cy="2019300"/>
          </a:xfrm>
          <a:custGeom>
            <a:avLst/>
            <a:gdLst>
              <a:gd name="txL" fmla="*/ 0 w 3288"/>
              <a:gd name="txT" fmla="*/ 0 h 1272"/>
              <a:gd name="txR" fmla="*/ 3288 w 3288"/>
              <a:gd name="txB" fmla="*/ 1272 h 12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288" h="1272">
                <a:moveTo>
                  <a:pt x="3288" y="304"/>
                </a:moveTo>
                <a:cubicBezTo>
                  <a:pt x="3248" y="252"/>
                  <a:pt x="3208" y="200"/>
                  <a:pt x="3144" y="160"/>
                </a:cubicBezTo>
                <a:cubicBezTo>
                  <a:pt x="3080" y="120"/>
                  <a:pt x="3008" y="88"/>
                  <a:pt x="2904" y="64"/>
                </a:cubicBezTo>
                <a:cubicBezTo>
                  <a:pt x="2800" y="40"/>
                  <a:pt x="2656" y="24"/>
                  <a:pt x="2520" y="16"/>
                </a:cubicBezTo>
                <a:cubicBezTo>
                  <a:pt x="2384" y="8"/>
                  <a:pt x="2208" y="16"/>
                  <a:pt x="2088" y="16"/>
                </a:cubicBezTo>
                <a:cubicBezTo>
                  <a:pt x="1968" y="16"/>
                  <a:pt x="1896" y="16"/>
                  <a:pt x="1800" y="16"/>
                </a:cubicBezTo>
                <a:cubicBezTo>
                  <a:pt x="1704" y="16"/>
                  <a:pt x="1656" y="16"/>
                  <a:pt x="1512" y="16"/>
                </a:cubicBezTo>
                <a:cubicBezTo>
                  <a:pt x="1368" y="16"/>
                  <a:pt x="1064" y="0"/>
                  <a:pt x="936" y="16"/>
                </a:cubicBezTo>
                <a:cubicBezTo>
                  <a:pt x="808" y="32"/>
                  <a:pt x="816" y="80"/>
                  <a:pt x="744" y="112"/>
                </a:cubicBezTo>
                <a:cubicBezTo>
                  <a:pt x="672" y="144"/>
                  <a:pt x="592" y="168"/>
                  <a:pt x="504" y="208"/>
                </a:cubicBezTo>
                <a:cubicBezTo>
                  <a:pt x="416" y="248"/>
                  <a:pt x="296" y="280"/>
                  <a:pt x="216" y="352"/>
                </a:cubicBezTo>
                <a:cubicBezTo>
                  <a:pt x="136" y="424"/>
                  <a:pt x="0" y="544"/>
                  <a:pt x="24" y="640"/>
                </a:cubicBezTo>
                <a:cubicBezTo>
                  <a:pt x="48" y="736"/>
                  <a:pt x="264" y="864"/>
                  <a:pt x="360" y="928"/>
                </a:cubicBezTo>
                <a:cubicBezTo>
                  <a:pt x="456" y="992"/>
                  <a:pt x="512" y="992"/>
                  <a:pt x="600" y="1024"/>
                </a:cubicBezTo>
                <a:cubicBezTo>
                  <a:pt x="688" y="1056"/>
                  <a:pt x="776" y="1096"/>
                  <a:pt x="888" y="1120"/>
                </a:cubicBezTo>
                <a:cubicBezTo>
                  <a:pt x="1000" y="1144"/>
                  <a:pt x="1160" y="1160"/>
                  <a:pt x="1272" y="1168"/>
                </a:cubicBezTo>
                <a:cubicBezTo>
                  <a:pt x="1384" y="1176"/>
                  <a:pt x="1488" y="1168"/>
                  <a:pt x="1560" y="1168"/>
                </a:cubicBezTo>
                <a:cubicBezTo>
                  <a:pt x="1632" y="1168"/>
                  <a:pt x="1656" y="1160"/>
                  <a:pt x="1704" y="1168"/>
                </a:cubicBezTo>
                <a:cubicBezTo>
                  <a:pt x="1752" y="1176"/>
                  <a:pt x="1808" y="1200"/>
                  <a:pt x="1848" y="1216"/>
                </a:cubicBezTo>
                <a:cubicBezTo>
                  <a:pt x="1888" y="1232"/>
                  <a:pt x="1896" y="1256"/>
                  <a:pt x="1944" y="1264"/>
                </a:cubicBezTo>
                <a:cubicBezTo>
                  <a:pt x="1992" y="1272"/>
                  <a:pt x="2064" y="1268"/>
                  <a:pt x="2136" y="126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66588" name="Freeform 31"/>
          <p:cNvSpPr/>
          <p:nvPr/>
        </p:nvSpPr>
        <p:spPr>
          <a:xfrm>
            <a:off x="3200400" y="4343400"/>
            <a:ext cx="533400" cy="177800"/>
          </a:xfrm>
          <a:custGeom>
            <a:avLst/>
            <a:gdLst>
              <a:gd name="txL" fmla="*/ 0 w 336"/>
              <a:gd name="txT" fmla="*/ 0 h 112"/>
              <a:gd name="txR" fmla="*/ 336 w 336"/>
              <a:gd name="txB" fmla="*/ 112 h 112"/>
            </a:gdLst>
            <a:ahLst/>
            <a:cxnLst>
              <a:cxn ang="0">
                <a:pos x="2147483647" y="0"/>
              </a:cxn>
              <a:cxn ang="0">
                <a:pos x="2147483647" y="2147483647"/>
              </a:cxn>
              <a:cxn ang="0">
                <a:pos x="2147483647" y="2147483647"/>
              </a:cxn>
              <a:cxn ang="0">
                <a:pos x="0" y="2147483647"/>
              </a:cxn>
            </a:cxnLst>
            <a:rect l="txL" t="txT" r="txR" b="txB"/>
            <a:pathLst>
              <a:path w="336" h="112">
                <a:moveTo>
                  <a:pt x="336" y="0"/>
                </a:moveTo>
                <a:cubicBezTo>
                  <a:pt x="284" y="40"/>
                  <a:pt x="232" y="80"/>
                  <a:pt x="192" y="96"/>
                </a:cubicBezTo>
                <a:cubicBezTo>
                  <a:pt x="152" y="112"/>
                  <a:pt x="128" y="96"/>
                  <a:pt x="96" y="96"/>
                </a:cubicBezTo>
                <a:cubicBezTo>
                  <a:pt x="64" y="96"/>
                  <a:pt x="16" y="96"/>
                  <a:pt x="0" y="9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8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6758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8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9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9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9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9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6759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9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9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9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59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67599" name="Group 15"/>
          <p:cNvGrpSpPr/>
          <p:nvPr/>
        </p:nvGrpSpPr>
        <p:grpSpPr>
          <a:xfrm rot="1201978">
            <a:off x="4495800" y="4495800"/>
            <a:ext cx="2822575" cy="971550"/>
            <a:chOff x="2495" y="2329"/>
            <a:chExt cx="1778" cy="612"/>
          </a:xfrm>
        </p:grpSpPr>
        <p:sp>
          <p:nvSpPr>
            <p:cNvPr id="67612"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7613"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35859"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35860"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35861"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35862"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35863"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35864"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5865"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5866"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5867"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5868"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67610" name="Freeform 30"/>
          <p:cNvSpPr/>
          <p:nvPr/>
        </p:nvSpPr>
        <p:spPr>
          <a:xfrm>
            <a:off x="3962400" y="5029200"/>
            <a:ext cx="533400" cy="177800"/>
          </a:xfrm>
          <a:custGeom>
            <a:avLst/>
            <a:gdLst>
              <a:gd name="txL" fmla="*/ 0 w 336"/>
              <a:gd name="txT" fmla="*/ 0 h 112"/>
              <a:gd name="txR" fmla="*/ 336 w 336"/>
              <a:gd name="txB" fmla="*/ 112 h 112"/>
            </a:gdLst>
            <a:ahLst/>
            <a:cxnLst>
              <a:cxn ang="0">
                <a:pos x="2147483647" y="0"/>
              </a:cxn>
              <a:cxn ang="0">
                <a:pos x="2147483647" y="2147483647"/>
              </a:cxn>
              <a:cxn ang="0">
                <a:pos x="2147483647" y="2147483647"/>
              </a:cxn>
              <a:cxn ang="0">
                <a:pos x="0" y="2147483647"/>
              </a:cxn>
            </a:cxnLst>
            <a:rect l="txL" t="txT" r="txR" b="txB"/>
            <a:pathLst>
              <a:path w="336" h="112">
                <a:moveTo>
                  <a:pt x="336" y="0"/>
                </a:moveTo>
                <a:cubicBezTo>
                  <a:pt x="284" y="40"/>
                  <a:pt x="232" y="80"/>
                  <a:pt x="192" y="96"/>
                </a:cubicBezTo>
                <a:cubicBezTo>
                  <a:pt x="152" y="112"/>
                  <a:pt x="128" y="96"/>
                  <a:pt x="96" y="96"/>
                </a:cubicBezTo>
                <a:cubicBezTo>
                  <a:pt x="64" y="96"/>
                  <a:pt x="16" y="96"/>
                  <a:pt x="0" y="9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67611" name="Freeform 31"/>
          <p:cNvSpPr/>
          <p:nvPr/>
        </p:nvSpPr>
        <p:spPr>
          <a:xfrm>
            <a:off x="190500" y="2209800"/>
            <a:ext cx="5372100" cy="2743200"/>
          </a:xfrm>
          <a:custGeom>
            <a:avLst/>
            <a:gdLst>
              <a:gd name="txL" fmla="*/ 0 w 3384"/>
              <a:gd name="txT" fmla="*/ 0 h 1728"/>
              <a:gd name="txR" fmla="*/ 3384 w 3384"/>
              <a:gd name="txB" fmla="*/ 1728 h 17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384" h="1728">
                <a:moveTo>
                  <a:pt x="3384" y="384"/>
                </a:moveTo>
                <a:cubicBezTo>
                  <a:pt x="3364" y="332"/>
                  <a:pt x="3344" y="280"/>
                  <a:pt x="3288" y="240"/>
                </a:cubicBezTo>
                <a:cubicBezTo>
                  <a:pt x="3232" y="200"/>
                  <a:pt x="3128" y="168"/>
                  <a:pt x="3048" y="144"/>
                </a:cubicBezTo>
                <a:cubicBezTo>
                  <a:pt x="2968" y="120"/>
                  <a:pt x="2896" y="112"/>
                  <a:pt x="2808" y="96"/>
                </a:cubicBezTo>
                <a:cubicBezTo>
                  <a:pt x="2720" y="80"/>
                  <a:pt x="2616" y="56"/>
                  <a:pt x="2520" y="48"/>
                </a:cubicBezTo>
                <a:cubicBezTo>
                  <a:pt x="2424" y="40"/>
                  <a:pt x="2312" y="48"/>
                  <a:pt x="2232" y="48"/>
                </a:cubicBezTo>
                <a:cubicBezTo>
                  <a:pt x="2152" y="48"/>
                  <a:pt x="2120" y="56"/>
                  <a:pt x="2040" y="48"/>
                </a:cubicBezTo>
                <a:cubicBezTo>
                  <a:pt x="1960" y="40"/>
                  <a:pt x="1896" y="0"/>
                  <a:pt x="1752" y="0"/>
                </a:cubicBezTo>
                <a:cubicBezTo>
                  <a:pt x="1608" y="0"/>
                  <a:pt x="1328" y="16"/>
                  <a:pt x="1176" y="48"/>
                </a:cubicBezTo>
                <a:cubicBezTo>
                  <a:pt x="1024" y="80"/>
                  <a:pt x="936" y="160"/>
                  <a:pt x="840" y="192"/>
                </a:cubicBezTo>
                <a:cubicBezTo>
                  <a:pt x="744" y="224"/>
                  <a:pt x="704" y="208"/>
                  <a:pt x="600" y="240"/>
                </a:cubicBezTo>
                <a:cubicBezTo>
                  <a:pt x="496" y="272"/>
                  <a:pt x="312" y="328"/>
                  <a:pt x="216" y="384"/>
                </a:cubicBezTo>
                <a:cubicBezTo>
                  <a:pt x="120" y="440"/>
                  <a:pt x="48" y="472"/>
                  <a:pt x="24" y="576"/>
                </a:cubicBezTo>
                <a:cubicBezTo>
                  <a:pt x="0" y="680"/>
                  <a:pt x="8" y="864"/>
                  <a:pt x="72" y="1008"/>
                </a:cubicBezTo>
                <a:cubicBezTo>
                  <a:pt x="136" y="1152"/>
                  <a:pt x="288" y="1336"/>
                  <a:pt x="408" y="1440"/>
                </a:cubicBezTo>
                <a:cubicBezTo>
                  <a:pt x="528" y="1544"/>
                  <a:pt x="664" y="1592"/>
                  <a:pt x="792" y="1632"/>
                </a:cubicBezTo>
                <a:cubicBezTo>
                  <a:pt x="920" y="1672"/>
                  <a:pt x="1072" y="1672"/>
                  <a:pt x="1176" y="1680"/>
                </a:cubicBezTo>
                <a:cubicBezTo>
                  <a:pt x="1280" y="1688"/>
                  <a:pt x="1328" y="1680"/>
                  <a:pt x="1416" y="1680"/>
                </a:cubicBezTo>
                <a:cubicBezTo>
                  <a:pt x="1504" y="1680"/>
                  <a:pt x="1600" y="1688"/>
                  <a:pt x="1704" y="1680"/>
                </a:cubicBezTo>
                <a:cubicBezTo>
                  <a:pt x="1808" y="1672"/>
                  <a:pt x="1952" y="1640"/>
                  <a:pt x="2040" y="1632"/>
                </a:cubicBezTo>
                <a:cubicBezTo>
                  <a:pt x="2128" y="1624"/>
                  <a:pt x="2176" y="1632"/>
                  <a:pt x="2232" y="1632"/>
                </a:cubicBezTo>
                <a:cubicBezTo>
                  <a:pt x="2288" y="1632"/>
                  <a:pt x="2328" y="1624"/>
                  <a:pt x="2376" y="1632"/>
                </a:cubicBezTo>
                <a:cubicBezTo>
                  <a:pt x="2424" y="1640"/>
                  <a:pt x="2472" y="1672"/>
                  <a:pt x="2520" y="1680"/>
                </a:cubicBezTo>
                <a:cubicBezTo>
                  <a:pt x="2568" y="1688"/>
                  <a:pt x="2624" y="1672"/>
                  <a:pt x="2664" y="1680"/>
                </a:cubicBezTo>
                <a:cubicBezTo>
                  <a:pt x="2704" y="1688"/>
                  <a:pt x="2744" y="1720"/>
                  <a:pt x="2760" y="172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1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6861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1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1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1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1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17"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68618"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19"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20"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21"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22"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68623" name="Group 15"/>
          <p:cNvGrpSpPr/>
          <p:nvPr/>
        </p:nvGrpSpPr>
        <p:grpSpPr>
          <a:xfrm rot="-7721276">
            <a:off x="6237288" y="1535113"/>
            <a:ext cx="2822575" cy="971550"/>
            <a:chOff x="2495" y="2329"/>
            <a:chExt cx="1778" cy="612"/>
          </a:xfrm>
        </p:grpSpPr>
        <p:sp>
          <p:nvSpPr>
            <p:cNvPr id="68637"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8638"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40978"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40980"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40981"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40982"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40983"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0984"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0985"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0986"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0987"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68633" name="Rectangle 32"/>
          <p:cNvSpPr/>
          <p:nvPr/>
        </p:nvSpPr>
        <p:spPr>
          <a:xfrm rot="5400000">
            <a:off x="5745163" y="1741488"/>
            <a:ext cx="817562" cy="6858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68634" name="Line 33"/>
          <p:cNvSpPr/>
          <p:nvPr/>
        </p:nvSpPr>
        <p:spPr>
          <a:xfrm>
            <a:off x="5715000" y="2057400"/>
            <a:ext cx="914400" cy="0"/>
          </a:xfrm>
          <a:prstGeom prst="line">
            <a:avLst/>
          </a:prstGeom>
          <a:ln w="9525" cap="flat" cmpd="sng">
            <a:solidFill>
              <a:srgbClr val="0066FF"/>
            </a:solidFill>
            <a:prstDash val="solid"/>
            <a:headEnd type="none" w="med" len="med"/>
            <a:tailEnd type="none" w="med" len="med"/>
          </a:ln>
        </p:spPr>
      </p:sp>
      <p:sp>
        <p:nvSpPr>
          <p:cNvPr id="40979"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68636" name="Freeform 34"/>
          <p:cNvSpPr/>
          <p:nvPr/>
        </p:nvSpPr>
        <p:spPr>
          <a:xfrm>
            <a:off x="3187700" y="2425700"/>
            <a:ext cx="6032500" cy="3225800"/>
          </a:xfrm>
          <a:custGeom>
            <a:avLst/>
            <a:gdLst>
              <a:gd name="txL" fmla="*/ 0 w 3800"/>
              <a:gd name="txT" fmla="*/ 0 h 2032"/>
              <a:gd name="txR" fmla="*/ 3800 w 3800"/>
              <a:gd name="txB" fmla="*/ 2032 h 203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800" h="2032">
                <a:moveTo>
                  <a:pt x="1496" y="248"/>
                </a:moveTo>
                <a:cubicBezTo>
                  <a:pt x="1456" y="172"/>
                  <a:pt x="1416" y="96"/>
                  <a:pt x="1352" y="56"/>
                </a:cubicBezTo>
                <a:cubicBezTo>
                  <a:pt x="1288" y="16"/>
                  <a:pt x="1192" y="16"/>
                  <a:pt x="1112" y="8"/>
                </a:cubicBezTo>
                <a:cubicBezTo>
                  <a:pt x="1032" y="0"/>
                  <a:pt x="992" y="0"/>
                  <a:pt x="872" y="8"/>
                </a:cubicBezTo>
                <a:cubicBezTo>
                  <a:pt x="752" y="16"/>
                  <a:pt x="528" y="0"/>
                  <a:pt x="392" y="56"/>
                </a:cubicBezTo>
                <a:cubicBezTo>
                  <a:pt x="256" y="112"/>
                  <a:pt x="112" y="216"/>
                  <a:pt x="56" y="344"/>
                </a:cubicBezTo>
                <a:cubicBezTo>
                  <a:pt x="0" y="472"/>
                  <a:pt x="24" y="648"/>
                  <a:pt x="56" y="824"/>
                </a:cubicBezTo>
                <a:cubicBezTo>
                  <a:pt x="88" y="1000"/>
                  <a:pt x="128" y="1240"/>
                  <a:pt x="248" y="1400"/>
                </a:cubicBezTo>
                <a:cubicBezTo>
                  <a:pt x="368" y="1560"/>
                  <a:pt x="560" y="1696"/>
                  <a:pt x="776" y="1784"/>
                </a:cubicBezTo>
                <a:cubicBezTo>
                  <a:pt x="992" y="1872"/>
                  <a:pt x="1256" y="1888"/>
                  <a:pt x="1544" y="1928"/>
                </a:cubicBezTo>
                <a:cubicBezTo>
                  <a:pt x="1832" y="1968"/>
                  <a:pt x="2240" y="2016"/>
                  <a:pt x="2504" y="2024"/>
                </a:cubicBezTo>
                <a:cubicBezTo>
                  <a:pt x="2768" y="2032"/>
                  <a:pt x="2968" y="2024"/>
                  <a:pt x="3128" y="1976"/>
                </a:cubicBezTo>
                <a:cubicBezTo>
                  <a:pt x="3288" y="1928"/>
                  <a:pt x="3384" y="1840"/>
                  <a:pt x="3464" y="1736"/>
                </a:cubicBezTo>
                <a:cubicBezTo>
                  <a:pt x="3544" y="1632"/>
                  <a:pt x="3576" y="1472"/>
                  <a:pt x="3608" y="1352"/>
                </a:cubicBezTo>
                <a:cubicBezTo>
                  <a:pt x="3640" y="1232"/>
                  <a:pt x="3648" y="1104"/>
                  <a:pt x="3656" y="1016"/>
                </a:cubicBezTo>
                <a:cubicBezTo>
                  <a:pt x="3664" y="928"/>
                  <a:pt x="3656" y="904"/>
                  <a:pt x="3656" y="824"/>
                </a:cubicBezTo>
                <a:cubicBezTo>
                  <a:pt x="3656" y="744"/>
                  <a:pt x="3664" y="600"/>
                  <a:pt x="3656" y="536"/>
                </a:cubicBezTo>
                <a:cubicBezTo>
                  <a:pt x="3648" y="472"/>
                  <a:pt x="3632" y="504"/>
                  <a:pt x="3608" y="440"/>
                </a:cubicBezTo>
                <a:cubicBezTo>
                  <a:pt x="3584" y="376"/>
                  <a:pt x="3496" y="200"/>
                  <a:pt x="3512" y="152"/>
                </a:cubicBezTo>
                <a:cubicBezTo>
                  <a:pt x="3528" y="104"/>
                  <a:pt x="3656" y="144"/>
                  <a:pt x="3704" y="152"/>
                </a:cubicBezTo>
                <a:cubicBezTo>
                  <a:pt x="3752" y="160"/>
                  <a:pt x="3784" y="184"/>
                  <a:pt x="3800" y="20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3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6963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3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3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3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4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41"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69642"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43"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44"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45"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46"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69647" name="Group 15"/>
          <p:cNvGrpSpPr/>
          <p:nvPr/>
        </p:nvGrpSpPr>
        <p:grpSpPr>
          <a:xfrm rot="-8544111">
            <a:off x="5475288" y="1265238"/>
            <a:ext cx="2822575" cy="971550"/>
            <a:chOff x="2495" y="2329"/>
            <a:chExt cx="1778" cy="612"/>
          </a:xfrm>
        </p:grpSpPr>
        <p:sp>
          <p:nvSpPr>
            <p:cNvPr id="69661"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69662"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42002"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42004"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42005"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42006"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42007"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2008"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2009"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2010"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2011"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69657" name="Rectangle 28"/>
          <p:cNvSpPr/>
          <p:nvPr/>
        </p:nvSpPr>
        <p:spPr>
          <a:xfrm rot="5400000">
            <a:off x="5659438" y="1655763"/>
            <a:ext cx="817562" cy="858837"/>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69658" name="Line 29"/>
          <p:cNvSpPr/>
          <p:nvPr/>
        </p:nvSpPr>
        <p:spPr>
          <a:xfrm>
            <a:off x="5638800" y="2057400"/>
            <a:ext cx="914400" cy="0"/>
          </a:xfrm>
          <a:prstGeom prst="line">
            <a:avLst/>
          </a:prstGeom>
          <a:ln w="9525" cap="flat" cmpd="sng">
            <a:solidFill>
              <a:srgbClr val="0066FF"/>
            </a:solidFill>
            <a:prstDash val="solid"/>
            <a:headEnd type="none" w="med" len="med"/>
            <a:tailEnd type="none" w="med" len="med"/>
          </a:ln>
        </p:spPr>
      </p:sp>
      <p:sp>
        <p:nvSpPr>
          <p:cNvPr id="42003"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69660" name="Freeform 30"/>
          <p:cNvSpPr/>
          <p:nvPr/>
        </p:nvSpPr>
        <p:spPr>
          <a:xfrm>
            <a:off x="3155950" y="2133600"/>
            <a:ext cx="6604000" cy="3352800"/>
          </a:xfrm>
          <a:custGeom>
            <a:avLst/>
            <a:gdLst>
              <a:gd name="txL" fmla="*/ 0 w 4296"/>
              <a:gd name="txT" fmla="*/ 0 h 2288"/>
              <a:gd name="txR" fmla="*/ 4296 w 4296"/>
              <a:gd name="txB" fmla="*/ 2288 h 228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296" h="2288">
                <a:moveTo>
                  <a:pt x="1568" y="448"/>
                </a:moveTo>
                <a:cubicBezTo>
                  <a:pt x="1536" y="380"/>
                  <a:pt x="1504" y="312"/>
                  <a:pt x="1424" y="256"/>
                </a:cubicBezTo>
                <a:cubicBezTo>
                  <a:pt x="1344" y="200"/>
                  <a:pt x="1216" y="136"/>
                  <a:pt x="1088" y="112"/>
                </a:cubicBezTo>
                <a:cubicBezTo>
                  <a:pt x="960" y="88"/>
                  <a:pt x="792" y="96"/>
                  <a:pt x="656" y="112"/>
                </a:cubicBezTo>
                <a:cubicBezTo>
                  <a:pt x="520" y="128"/>
                  <a:pt x="376" y="136"/>
                  <a:pt x="272" y="208"/>
                </a:cubicBezTo>
                <a:cubicBezTo>
                  <a:pt x="168" y="280"/>
                  <a:pt x="64" y="400"/>
                  <a:pt x="32" y="544"/>
                </a:cubicBezTo>
                <a:cubicBezTo>
                  <a:pt x="0" y="688"/>
                  <a:pt x="48" y="936"/>
                  <a:pt x="80" y="1072"/>
                </a:cubicBezTo>
                <a:cubicBezTo>
                  <a:pt x="112" y="1208"/>
                  <a:pt x="128" y="1240"/>
                  <a:pt x="224" y="1360"/>
                </a:cubicBezTo>
                <a:cubicBezTo>
                  <a:pt x="320" y="1480"/>
                  <a:pt x="520" y="1688"/>
                  <a:pt x="656" y="1792"/>
                </a:cubicBezTo>
                <a:cubicBezTo>
                  <a:pt x="792" y="1896"/>
                  <a:pt x="832" y="1912"/>
                  <a:pt x="1040" y="1984"/>
                </a:cubicBezTo>
                <a:cubicBezTo>
                  <a:pt x="1248" y="2056"/>
                  <a:pt x="1648" y="2176"/>
                  <a:pt x="1904" y="2224"/>
                </a:cubicBezTo>
                <a:cubicBezTo>
                  <a:pt x="2160" y="2272"/>
                  <a:pt x="2336" y="2264"/>
                  <a:pt x="2576" y="2272"/>
                </a:cubicBezTo>
                <a:cubicBezTo>
                  <a:pt x="2816" y="2280"/>
                  <a:pt x="3104" y="2288"/>
                  <a:pt x="3344" y="2272"/>
                </a:cubicBezTo>
                <a:cubicBezTo>
                  <a:pt x="3584" y="2256"/>
                  <a:pt x="3864" y="2264"/>
                  <a:pt x="4016" y="2176"/>
                </a:cubicBezTo>
                <a:cubicBezTo>
                  <a:pt x="4168" y="2088"/>
                  <a:pt x="4216" y="1904"/>
                  <a:pt x="4256" y="1744"/>
                </a:cubicBezTo>
                <a:cubicBezTo>
                  <a:pt x="4296" y="1584"/>
                  <a:pt x="4288" y="1400"/>
                  <a:pt x="4256" y="1216"/>
                </a:cubicBezTo>
                <a:cubicBezTo>
                  <a:pt x="4224" y="1032"/>
                  <a:pt x="4136" y="784"/>
                  <a:pt x="4064" y="640"/>
                </a:cubicBezTo>
                <a:cubicBezTo>
                  <a:pt x="3992" y="496"/>
                  <a:pt x="3912" y="424"/>
                  <a:pt x="3824" y="352"/>
                </a:cubicBezTo>
                <a:cubicBezTo>
                  <a:pt x="3736" y="280"/>
                  <a:pt x="3616" y="256"/>
                  <a:pt x="3536" y="208"/>
                </a:cubicBezTo>
                <a:cubicBezTo>
                  <a:pt x="3456" y="160"/>
                  <a:pt x="3408" y="96"/>
                  <a:pt x="3344" y="64"/>
                </a:cubicBezTo>
                <a:cubicBezTo>
                  <a:pt x="3280" y="32"/>
                  <a:pt x="3184" y="0"/>
                  <a:pt x="3152" y="16"/>
                </a:cubicBezTo>
                <a:cubicBezTo>
                  <a:pt x="3120" y="32"/>
                  <a:pt x="3144" y="120"/>
                  <a:pt x="3152" y="160"/>
                </a:cubicBezTo>
                <a:cubicBezTo>
                  <a:pt x="3160" y="200"/>
                  <a:pt x="3180" y="228"/>
                  <a:pt x="3200" y="25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5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066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6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6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6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6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6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066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6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6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6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7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70671" name="Group 15"/>
          <p:cNvGrpSpPr/>
          <p:nvPr/>
        </p:nvGrpSpPr>
        <p:grpSpPr>
          <a:xfrm>
            <a:off x="304800" y="1752600"/>
            <a:ext cx="3359150" cy="182563"/>
            <a:chOff x="1726" y="1244"/>
            <a:chExt cx="2116" cy="115"/>
          </a:xfrm>
        </p:grpSpPr>
        <p:sp>
          <p:nvSpPr>
            <p:cNvPr id="70685"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0686"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70672"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46099"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46100"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46101"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46102"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46103"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46104"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6105"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6106"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6107"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6108"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0683" name="Freeform 31"/>
          <p:cNvSpPr/>
          <p:nvPr/>
        </p:nvSpPr>
        <p:spPr>
          <a:xfrm>
            <a:off x="3848100" y="2019300"/>
            <a:ext cx="3708400" cy="2362200"/>
          </a:xfrm>
          <a:custGeom>
            <a:avLst/>
            <a:gdLst>
              <a:gd name="txL" fmla="*/ 0 w 2336"/>
              <a:gd name="txT" fmla="*/ 0 h 1488"/>
              <a:gd name="txR" fmla="*/ 2336 w 2336"/>
              <a:gd name="txB" fmla="*/ 1488 h 148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336" h="1488">
                <a:moveTo>
                  <a:pt x="1080" y="504"/>
                </a:moveTo>
                <a:cubicBezTo>
                  <a:pt x="1028" y="452"/>
                  <a:pt x="976" y="400"/>
                  <a:pt x="936" y="360"/>
                </a:cubicBezTo>
                <a:cubicBezTo>
                  <a:pt x="896" y="320"/>
                  <a:pt x="896" y="288"/>
                  <a:pt x="840" y="264"/>
                </a:cubicBezTo>
                <a:cubicBezTo>
                  <a:pt x="784" y="240"/>
                  <a:pt x="704" y="224"/>
                  <a:pt x="600" y="216"/>
                </a:cubicBezTo>
                <a:cubicBezTo>
                  <a:pt x="496" y="208"/>
                  <a:pt x="312" y="168"/>
                  <a:pt x="216" y="216"/>
                </a:cubicBezTo>
                <a:cubicBezTo>
                  <a:pt x="120" y="264"/>
                  <a:pt x="48" y="392"/>
                  <a:pt x="24" y="504"/>
                </a:cubicBezTo>
                <a:cubicBezTo>
                  <a:pt x="0" y="616"/>
                  <a:pt x="8" y="776"/>
                  <a:pt x="72" y="888"/>
                </a:cubicBezTo>
                <a:cubicBezTo>
                  <a:pt x="136" y="1000"/>
                  <a:pt x="224" y="1088"/>
                  <a:pt x="408" y="1176"/>
                </a:cubicBezTo>
                <a:cubicBezTo>
                  <a:pt x="592" y="1264"/>
                  <a:pt x="912" y="1376"/>
                  <a:pt x="1176" y="1416"/>
                </a:cubicBezTo>
                <a:cubicBezTo>
                  <a:pt x="1440" y="1456"/>
                  <a:pt x="1808" y="1488"/>
                  <a:pt x="1992" y="1416"/>
                </a:cubicBezTo>
                <a:cubicBezTo>
                  <a:pt x="2176" y="1344"/>
                  <a:pt x="2224" y="1120"/>
                  <a:pt x="2280" y="984"/>
                </a:cubicBezTo>
                <a:cubicBezTo>
                  <a:pt x="2336" y="848"/>
                  <a:pt x="2328" y="704"/>
                  <a:pt x="2328" y="600"/>
                </a:cubicBezTo>
                <a:cubicBezTo>
                  <a:pt x="2328" y="496"/>
                  <a:pt x="2304" y="432"/>
                  <a:pt x="2280" y="360"/>
                </a:cubicBezTo>
                <a:cubicBezTo>
                  <a:pt x="2256" y="288"/>
                  <a:pt x="2248" y="224"/>
                  <a:pt x="2184" y="168"/>
                </a:cubicBezTo>
                <a:cubicBezTo>
                  <a:pt x="2120" y="112"/>
                  <a:pt x="1984" y="48"/>
                  <a:pt x="1896" y="24"/>
                </a:cubicBezTo>
                <a:cubicBezTo>
                  <a:pt x="1808" y="0"/>
                  <a:pt x="1696" y="24"/>
                  <a:pt x="1656" y="2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70684" name="Freeform 32"/>
          <p:cNvSpPr/>
          <p:nvPr/>
        </p:nvSpPr>
        <p:spPr>
          <a:xfrm>
            <a:off x="3263900" y="1905000"/>
            <a:ext cx="2298700" cy="304800"/>
          </a:xfrm>
          <a:custGeom>
            <a:avLst/>
            <a:gdLst>
              <a:gd name="txL" fmla="*/ 0 w 1448"/>
              <a:gd name="txT" fmla="*/ 0 h 192"/>
              <a:gd name="txR" fmla="*/ 1448 w 1448"/>
              <a:gd name="txB" fmla="*/ 192 h 192"/>
            </a:gdLst>
            <a:ahLst/>
            <a:cxnLst>
              <a:cxn ang="0">
                <a:pos x="2147483647" y="2147483647"/>
              </a:cxn>
              <a:cxn ang="0">
                <a:pos x="2147483647" y="0"/>
              </a:cxn>
              <a:cxn ang="0">
                <a:pos x="2147483647" y="2147483647"/>
              </a:cxn>
              <a:cxn ang="0">
                <a:pos x="2147483647" y="2147483647"/>
              </a:cxn>
            </a:cxnLst>
            <a:rect l="txL" t="txT" r="txR" b="txB"/>
            <a:pathLst>
              <a:path w="1448" h="192">
                <a:moveTo>
                  <a:pt x="1448" y="96"/>
                </a:moveTo>
                <a:cubicBezTo>
                  <a:pt x="924" y="48"/>
                  <a:pt x="400" y="0"/>
                  <a:pt x="200" y="0"/>
                </a:cubicBezTo>
                <a:cubicBezTo>
                  <a:pt x="0" y="0"/>
                  <a:pt x="216" y="64"/>
                  <a:pt x="248" y="96"/>
                </a:cubicBezTo>
                <a:cubicBezTo>
                  <a:pt x="280" y="128"/>
                  <a:pt x="336" y="160"/>
                  <a:pt x="392" y="19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8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168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8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8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8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8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8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169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9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9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9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69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71695" name="Group 15"/>
          <p:cNvGrpSpPr/>
          <p:nvPr/>
        </p:nvGrpSpPr>
        <p:grpSpPr>
          <a:xfrm>
            <a:off x="-1600200" y="1600200"/>
            <a:ext cx="3359150" cy="182563"/>
            <a:chOff x="1726" y="1244"/>
            <a:chExt cx="2116" cy="115"/>
          </a:xfrm>
        </p:grpSpPr>
        <p:sp>
          <p:nvSpPr>
            <p:cNvPr id="71709"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1710"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71696"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47123"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47124"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4712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4712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47127"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47128"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7129"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7130"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7131"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47132"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1707" name="Freeform 31"/>
          <p:cNvSpPr/>
          <p:nvPr/>
        </p:nvSpPr>
        <p:spPr>
          <a:xfrm>
            <a:off x="952500" y="1739900"/>
            <a:ext cx="4610100" cy="317500"/>
          </a:xfrm>
          <a:custGeom>
            <a:avLst/>
            <a:gdLst>
              <a:gd name="txL" fmla="*/ 0 w 2904"/>
              <a:gd name="txT" fmla="*/ 0 h 200"/>
              <a:gd name="txR" fmla="*/ 2904 w 2904"/>
              <a:gd name="txB" fmla="*/ 200 h 200"/>
            </a:gdLst>
            <a:ahLst/>
            <a:cxnLst>
              <a:cxn ang="0">
                <a:pos x="2147483647" y="2147483647"/>
              </a:cxn>
              <a:cxn ang="0">
                <a:pos x="2147483647" y="2147483647"/>
              </a:cxn>
              <a:cxn ang="0">
                <a:pos x="2147483647" y="2147483647"/>
              </a:cxn>
              <a:cxn ang="0">
                <a:pos x="2147483647" y="2147483647"/>
              </a:cxn>
            </a:cxnLst>
            <a:rect l="txL" t="txT" r="txR" b="txB"/>
            <a:pathLst>
              <a:path w="2904" h="200">
                <a:moveTo>
                  <a:pt x="2904" y="200"/>
                </a:moveTo>
                <a:cubicBezTo>
                  <a:pt x="1860" y="108"/>
                  <a:pt x="816" y="16"/>
                  <a:pt x="408" y="8"/>
                </a:cubicBezTo>
                <a:cubicBezTo>
                  <a:pt x="0" y="0"/>
                  <a:pt x="432" y="128"/>
                  <a:pt x="456" y="152"/>
                </a:cubicBezTo>
                <a:cubicBezTo>
                  <a:pt x="480" y="176"/>
                  <a:pt x="516" y="164"/>
                  <a:pt x="552" y="15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71708" name="Freeform 32"/>
          <p:cNvSpPr/>
          <p:nvPr/>
        </p:nvSpPr>
        <p:spPr>
          <a:xfrm>
            <a:off x="5448300" y="2057400"/>
            <a:ext cx="1371600" cy="1371600"/>
          </a:xfrm>
          <a:custGeom>
            <a:avLst/>
            <a:gdLst>
              <a:gd name="txL" fmla="*/ 0 w 864"/>
              <a:gd name="txT" fmla="*/ 0 h 864"/>
              <a:gd name="txR" fmla="*/ 864 w 864"/>
              <a:gd name="txB" fmla="*/ 864 h 8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864" h="864">
                <a:moveTo>
                  <a:pt x="72" y="480"/>
                </a:moveTo>
                <a:cubicBezTo>
                  <a:pt x="36" y="528"/>
                  <a:pt x="0" y="576"/>
                  <a:pt x="24" y="624"/>
                </a:cubicBezTo>
                <a:cubicBezTo>
                  <a:pt x="48" y="672"/>
                  <a:pt x="144" y="728"/>
                  <a:pt x="216" y="768"/>
                </a:cubicBezTo>
                <a:cubicBezTo>
                  <a:pt x="288" y="808"/>
                  <a:pt x="376" y="864"/>
                  <a:pt x="456" y="864"/>
                </a:cubicBezTo>
                <a:cubicBezTo>
                  <a:pt x="536" y="864"/>
                  <a:pt x="632" y="832"/>
                  <a:pt x="696" y="768"/>
                </a:cubicBezTo>
                <a:cubicBezTo>
                  <a:pt x="760" y="704"/>
                  <a:pt x="816" y="560"/>
                  <a:pt x="840" y="480"/>
                </a:cubicBezTo>
                <a:cubicBezTo>
                  <a:pt x="864" y="400"/>
                  <a:pt x="848" y="336"/>
                  <a:pt x="840" y="288"/>
                </a:cubicBezTo>
                <a:cubicBezTo>
                  <a:pt x="832" y="240"/>
                  <a:pt x="808" y="224"/>
                  <a:pt x="792" y="192"/>
                </a:cubicBezTo>
                <a:cubicBezTo>
                  <a:pt x="776" y="160"/>
                  <a:pt x="768" y="128"/>
                  <a:pt x="744" y="96"/>
                </a:cubicBezTo>
                <a:cubicBezTo>
                  <a:pt x="720" y="64"/>
                  <a:pt x="684" y="32"/>
                  <a:pt x="648" y="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4"/>
          <p:cNvPicPr>
            <a:picLocks noChangeAspect="1"/>
          </p:cNvPicPr>
          <p:nvPr/>
        </p:nvPicPr>
        <p:blipFill>
          <a:blip r:embed="rId1"/>
          <a:stretch>
            <a:fillRect/>
          </a:stretch>
        </p:blipFill>
        <p:spPr>
          <a:xfrm>
            <a:off x="0" y="25400"/>
            <a:ext cx="12192000" cy="6862763"/>
          </a:xfrm>
          <a:prstGeom prst="rect">
            <a:avLst/>
          </a:prstGeom>
          <a:noFill/>
          <a:ln w="9525">
            <a:noFill/>
          </a:ln>
        </p:spPr>
      </p:pic>
      <p:sp>
        <p:nvSpPr>
          <p:cNvPr id="54275" name="TextBox 4"/>
          <p:cNvSpPr txBox="1"/>
          <p:nvPr/>
        </p:nvSpPr>
        <p:spPr>
          <a:xfrm>
            <a:off x="3657600" y="1366838"/>
            <a:ext cx="5638800" cy="706437"/>
          </a:xfrm>
          <a:prstGeom prst="rect">
            <a:avLst/>
          </a:prstGeom>
          <a:noFill/>
          <a:ln w="9525">
            <a:noFill/>
          </a:ln>
        </p:spPr>
        <p:txBody>
          <a:bodyPr>
            <a:spAutoFit/>
          </a:bodyPr>
          <a:p>
            <a:r>
              <a:rPr lang="en-US" altLang="en-US" sz="4000" b="1" dirty="0">
                <a:solidFill>
                  <a:srgbClr val="FF0000"/>
                </a:solidFill>
                <a:latin typeface="Times New Roman" panose="02020603050405020304" pitchFamily="18" charset="0"/>
                <a:cs typeface="Times New Roman" panose="02020603050405020304" pitchFamily="18" charset="0"/>
              </a:rPr>
              <a:t>VẬT LIỆU, DỤNG CỤ:</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
        <p:nvSpPr>
          <p:cNvPr id="54276" name="TextBox 5"/>
          <p:cNvSpPr txBox="1"/>
          <p:nvPr/>
        </p:nvSpPr>
        <p:spPr>
          <a:xfrm>
            <a:off x="2362200" y="2209800"/>
            <a:ext cx="7962900" cy="2862263"/>
          </a:xfrm>
          <a:prstGeom prst="rect">
            <a:avLst/>
          </a:prstGeom>
          <a:noFill/>
          <a:ln w="9525">
            <a:noFill/>
          </a:ln>
        </p:spPr>
        <p:txBody>
          <a:bodyPr>
            <a:spAutoFit/>
          </a:bodyPr>
          <a:p>
            <a:pPr marL="285750" indent="-285750">
              <a:buChar char="-"/>
            </a:pPr>
            <a:r>
              <a:rPr lang="en-US" altLang="vi-VN" sz="3600" dirty="0">
                <a:solidFill>
                  <a:srgbClr val="0070C0"/>
                </a:solidFill>
                <a:latin typeface="Times New Roman" panose="02020603050405020304" pitchFamily="18" charset="0"/>
              </a:rPr>
              <a:t>Một mảnh vải trắng hoặc màu hình chữ nhật, kích thước 10cm x 15cm.</a:t>
            </a:r>
            <a:endParaRPr lang="en-US" altLang="vi-VN" sz="3600" dirty="0">
              <a:solidFill>
                <a:srgbClr val="0070C0"/>
              </a:solidFill>
              <a:latin typeface="Times New Roman" panose="02020603050405020304" pitchFamily="18" charset="0"/>
            </a:endParaRPr>
          </a:p>
          <a:p>
            <a:pPr marL="285750" indent="-285750">
              <a:buChar char="-"/>
            </a:pPr>
            <a:r>
              <a:rPr lang="en-US" altLang="vi-VN" sz="3600" dirty="0">
                <a:solidFill>
                  <a:srgbClr val="0070C0"/>
                </a:solidFill>
                <a:latin typeface="Times New Roman" panose="02020603050405020304" pitchFamily="18" charset="0"/>
              </a:rPr>
              <a:t>Chỉ thêu khác màu vải.</a:t>
            </a:r>
            <a:endParaRPr lang="en-US" altLang="vi-VN" sz="3600" dirty="0">
              <a:solidFill>
                <a:srgbClr val="0070C0"/>
              </a:solidFill>
              <a:latin typeface="Times New Roman" panose="02020603050405020304" pitchFamily="18" charset="0"/>
            </a:endParaRPr>
          </a:p>
          <a:p>
            <a:pPr marL="285750" indent="-285750">
              <a:buChar char="-"/>
            </a:pPr>
            <a:r>
              <a:rPr lang="en-US" altLang="vi-VN" sz="3600" dirty="0">
                <a:solidFill>
                  <a:srgbClr val="0070C0"/>
                </a:solidFill>
                <a:latin typeface="Times New Roman" panose="02020603050405020304" pitchFamily="18" charset="0"/>
              </a:rPr>
              <a:t> Chỉ khâu, kim khâu.</a:t>
            </a:r>
            <a:endParaRPr lang="en-US" altLang="vi-VN" sz="3600" dirty="0">
              <a:solidFill>
                <a:srgbClr val="0070C0"/>
              </a:solidFill>
              <a:latin typeface="Times New Roman" panose="02020603050405020304" pitchFamily="18" charset="0"/>
            </a:endParaRPr>
          </a:p>
          <a:p>
            <a:pPr marL="285750" indent="-285750">
              <a:buChar char="-"/>
            </a:pPr>
            <a:r>
              <a:rPr lang="en-US" altLang="en-US" sz="3600" dirty="0">
                <a:solidFill>
                  <a:srgbClr val="0070C0"/>
                </a:solidFill>
                <a:latin typeface="Times New Roman" panose="02020603050405020304" pitchFamily="18" charset="0"/>
              </a:rPr>
              <a:t>Bút chì, thước kẻ, kéo.</a:t>
            </a:r>
            <a:endParaRPr lang="en-US" altLang="en-US" dirty="0">
              <a:solidFill>
                <a:srgbClr val="0070C0"/>
              </a:solidFill>
              <a:latin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0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270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0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1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1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1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1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271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1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1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1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1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2719"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62480"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62481"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62482" name="Text Box 18"/>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62483" name="Text Box 19"/>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62484" name="Text Box 2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62485" name="Text Box 21"/>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62486" name="Text Box 22"/>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62487" name="Text Box 23"/>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62488" name="Text Box 24"/>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62489" name="Text Box 25"/>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2730" name="Line 26"/>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72731" name="Freeform 28"/>
          <p:cNvSpPr/>
          <p:nvPr/>
        </p:nvSpPr>
        <p:spPr>
          <a:xfrm>
            <a:off x="1371600" y="1663700"/>
            <a:ext cx="4191000" cy="393700"/>
          </a:xfrm>
          <a:custGeom>
            <a:avLst/>
            <a:gdLst>
              <a:gd name="txL" fmla="*/ 0 w 2640"/>
              <a:gd name="txT" fmla="*/ 0 h 248"/>
              <a:gd name="txR" fmla="*/ 2640 w 2640"/>
              <a:gd name="txB" fmla="*/ 248 h 24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640" h="248">
                <a:moveTo>
                  <a:pt x="2640" y="248"/>
                </a:moveTo>
                <a:cubicBezTo>
                  <a:pt x="2592" y="228"/>
                  <a:pt x="2544" y="208"/>
                  <a:pt x="2496" y="200"/>
                </a:cubicBezTo>
                <a:cubicBezTo>
                  <a:pt x="2448" y="192"/>
                  <a:pt x="2416" y="208"/>
                  <a:pt x="2352" y="200"/>
                </a:cubicBezTo>
                <a:cubicBezTo>
                  <a:pt x="2288" y="192"/>
                  <a:pt x="2208" y="160"/>
                  <a:pt x="2112" y="152"/>
                </a:cubicBezTo>
                <a:cubicBezTo>
                  <a:pt x="2016" y="144"/>
                  <a:pt x="1880" y="152"/>
                  <a:pt x="1776" y="152"/>
                </a:cubicBezTo>
                <a:cubicBezTo>
                  <a:pt x="1672" y="152"/>
                  <a:pt x="1584" y="160"/>
                  <a:pt x="1488" y="152"/>
                </a:cubicBezTo>
                <a:cubicBezTo>
                  <a:pt x="1392" y="144"/>
                  <a:pt x="1280" y="120"/>
                  <a:pt x="1200" y="104"/>
                </a:cubicBezTo>
                <a:cubicBezTo>
                  <a:pt x="1120" y="88"/>
                  <a:pt x="1104" y="64"/>
                  <a:pt x="1008" y="56"/>
                </a:cubicBezTo>
                <a:cubicBezTo>
                  <a:pt x="912" y="48"/>
                  <a:pt x="736" y="56"/>
                  <a:pt x="624" y="56"/>
                </a:cubicBezTo>
                <a:cubicBezTo>
                  <a:pt x="512" y="56"/>
                  <a:pt x="408" y="64"/>
                  <a:pt x="336" y="56"/>
                </a:cubicBezTo>
                <a:cubicBezTo>
                  <a:pt x="264" y="48"/>
                  <a:pt x="248" y="16"/>
                  <a:pt x="192" y="8"/>
                </a:cubicBezTo>
                <a:cubicBezTo>
                  <a:pt x="136" y="0"/>
                  <a:pt x="68" y="4"/>
                  <a:pt x="0" y="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3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373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3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3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3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3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37"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3738"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39"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40"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41"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42"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73743" name="Group 15"/>
          <p:cNvGrpSpPr/>
          <p:nvPr/>
        </p:nvGrpSpPr>
        <p:grpSpPr>
          <a:xfrm rot="-5400000">
            <a:off x="8545513" y="2197100"/>
            <a:ext cx="3359150" cy="182563"/>
            <a:chOff x="1726" y="1244"/>
            <a:chExt cx="2116" cy="115"/>
          </a:xfrm>
        </p:grpSpPr>
        <p:sp>
          <p:nvSpPr>
            <p:cNvPr id="73757"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3758"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73744"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72723"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72724"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7272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7272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72727"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72728"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2729"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2730"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2731"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2732"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3755"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73756" name="Freeform 32"/>
          <p:cNvSpPr/>
          <p:nvPr/>
        </p:nvSpPr>
        <p:spPr>
          <a:xfrm>
            <a:off x="4851400" y="-876300"/>
            <a:ext cx="5994400" cy="2933700"/>
          </a:xfrm>
          <a:custGeom>
            <a:avLst/>
            <a:gdLst>
              <a:gd name="txL" fmla="*/ 0 w 3776"/>
              <a:gd name="txT" fmla="*/ 0 h 1848"/>
              <a:gd name="txR" fmla="*/ 3776 w 3776"/>
              <a:gd name="txB" fmla="*/ 1848 h 184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776" h="1848">
                <a:moveTo>
                  <a:pt x="448" y="1848"/>
                </a:moveTo>
                <a:cubicBezTo>
                  <a:pt x="384" y="1820"/>
                  <a:pt x="320" y="1792"/>
                  <a:pt x="256" y="1752"/>
                </a:cubicBezTo>
                <a:cubicBezTo>
                  <a:pt x="192" y="1712"/>
                  <a:pt x="104" y="1696"/>
                  <a:pt x="64" y="1608"/>
                </a:cubicBezTo>
                <a:cubicBezTo>
                  <a:pt x="24" y="1520"/>
                  <a:pt x="16" y="1352"/>
                  <a:pt x="16" y="1224"/>
                </a:cubicBezTo>
                <a:cubicBezTo>
                  <a:pt x="16" y="1096"/>
                  <a:pt x="0" y="984"/>
                  <a:pt x="64" y="840"/>
                </a:cubicBezTo>
                <a:cubicBezTo>
                  <a:pt x="128" y="696"/>
                  <a:pt x="272" y="472"/>
                  <a:pt x="400" y="360"/>
                </a:cubicBezTo>
                <a:cubicBezTo>
                  <a:pt x="528" y="248"/>
                  <a:pt x="696" y="216"/>
                  <a:pt x="832" y="168"/>
                </a:cubicBezTo>
                <a:cubicBezTo>
                  <a:pt x="968" y="120"/>
                  <a:pt x="1040" y="96"/>
                  <a:pt x="1216" y="72"/>
                </a:cubicBezTo>
                <a:cubicBezTo>
                  <a:pt x="1392" y="48"/>
                  <a:pt x="1680" y="32"/>
                  <a:pt x="1888" y="24"/>
                </a:cubicBezTo>
                <a:cubicBezTo>
                  <a:pt x="2096" y="16"/>
                  <a:pt x="2264" y="24"/>
                  <a:pt x="2464" y="24"/>
                </a:cubicBezTo>
                <a:cubicBezTo>
                  <a:pt x="2664" y="24"/>
                  <a:pt x="2936" y="24"/>
                  <a:pt x="3088" y="24"/>
                </a:cubicBezTo>
                <a:cubicBezTo>
                  <a:pt x="3240" y="24"/>
                  <a:pt x="3296" y="0"/>
                  <a:pt x="3376" y="24"/>
                </a:cubicBezTo>
                <a:cubicBezTo>
                  <a:pt x="3456" y="48"/>
                  <a:pt x="3512" y="104"/>
                  <a:pt x="3568" y="168"/>
                </a:cubicBezTo>
                <a:cubicBezTo>
                  <a:pt x="3624" y="232"/>
                  <a:pt x="3680" y="320"/>
                  <a:pt x="3712" y="408"/>
                </a:cubicBezTo>
                <a:cubicBezTo>
                  <a:pt x="3744" y="496"/>
                  <a:pt x="3752" y="624"/>
                  <a:pt x="3760" y="696"/>
                </a:cubicBezTo>
                <a:cubicBezTo>
                  <a:pt x="3768" y="768"/>
                  <a:pt x="3776" y="800"/>
                  <a:pt x="3760" y="840"/>
                </a:cubicBezTo>
                <a:cubicBezTo>
                  <a:pt x="3744" y="880"/>
                  <a:pt x="3696" y="920"/>
                  <a:pt x="3664" y="936"/>
                </a:cubicBezTo>
                <a:cubicBezTo>
                  <a:pt x="3632" y="952"/>
                  <a:pt x="3600" y="928"/>
                  <a:pt x="3568" y="936"/>
                </a:cubicBezTo>
                <a:cubicBezTo>
                  <a:pt x="3536" y="944"/>
                  <a:pt x="3504" y="976"/>
                  <a:pt x="3472" y="984"/>
                </a:cubicBezTo>
                <a:cubicBezTo>
                  <a:pt x="3440" y="992"/>
                  <a:pt x="3408" y="1000"/>
                  <a:pt x="3376" y="984"/>
                </a:cubicBezTo>
                <a:cubicBezTo>
                  <a:pt x="3344" y="968"/>
                  <a:pt x="3320" y="912"/>
                  <a:pt x="3280" y="888"/>
                </a:cubicBezTo>
                <a:cubicBezTo>
                  <a:pt x="3240" y="864"/>
                  <a:pt x="3188" y="852"/>
                  <a:pt x="3136" y="84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5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475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5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5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5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6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61"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4762"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63"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64"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65"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66"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74767" name="Group 15"/>
          <p:cNvGrpSpPr/>
          <p:nvPr/>
        </p:nvGrpSpPr>
        <p:grpSpPr>
          <a:xfrm rot="-242676">
            <a:off x="6934200" y="2819400"/>
            <a:ext cx="3359150" cy="182563"/>
            <a:chOff x="1726" y="1244"/>
            <a:chExt cx="2116" cy="115"/>
          </a:xfrm>
        </p:grpSpPr>
        <p:sp>
          <p:nvSpPr>
            <p:cNvPr id="74780"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4781"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76819"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76820"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76821"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76822"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76823"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76824"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6825"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6826"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6827"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6828"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4778"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74779" name="Freeform 30"/>
          <p:cNvSpPr/>
          <p:nvPr/>
        </p:nvSpPr>
        <p:spPr>
          <a:xfrm>
            <a:off x="4940300" y="-469900"/>
            <a:ext cx="6184900" cy="3403600"/>
          </a:xfrm>
          <a:custGeom>
            <a:avLst/>
            <a:gdLst>
              <a:gd name="txL" fmla="*/ 0 w 4304"/>
              <a:gd name="txT" fmla="*/ 0 h 2144"/>
              <a:gd name="txR" fmla="*/ 4304 w 4304"/>
              <a:gd name="txB" fmla="*/ 2144 h 2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304" h="2144">
                <a:moveTo>
                  <a:pt x="392" y="1592"/>
                </a:moveTo>
                <a:cubicBezTo>
                  <a:pt x="344" y="1580"/>
                  <a:pt x="296" y="1568"/>
                  <a:pt x="248" y="1544"/>
                </a:cubicBezTo>
                <a:cubicBezTo>
                  <a:pt x="200" y="1520"/>
                  <a:pt x="144" y="1504"/>
                  <a:pt x="104" y="1448"/>
                </a:cubicBezTo>
                <a:cubicBezTo>
                  <a:pt x="64" y="1392"/>
                  <a:pt x="16" y="1312"/>
                  <a:pt x="8" y="1208"/>
                </a:cubicBezTo>
                <a:cubicBezTo>
                  <a:pt x="0" y="1104"/>
                  <a:pt x="32" y="936"/>
                  <a:pt x="56" y="824"/>
                </a:cubicBezTo>
                <a:cubicBezTo>
                  <a:pt x="80" y="712"/>
                  <a:pt x="112" y="624"/>
                  <a:pt x="152" y="536"/>
                </a:cubicBezTo>
                <a:cubicBezTo>
                  <a:pt x="192" y="448"/>
                  <a:pt x="200" y="368"/>
                  <a:pt x="296" y="296"/>
                </a:cubicBezTo>
                <a:cubicBezTo>
                  <a:pt x="392" y="224"/>
                  <a:pt x="616" y="144"/>
                  <a:pt x="728" y="104"/>
                </a:cubicBezTo>
                <a:cubicBezTo>
                  <a:pt x="840" y="64"/>
                  <a:pt x="808" y="72"/>
                  <a:pt x="968" y="56"/>
                </a:cubicBezTo>
                <a:cubicBezTo>
                  <a:pt x="1128" y="40"/>
                  <a:pt x="1496" y="16"/>
                  <a:pt x="1688" y="8"/>
                </a:cubicBezTo>
                <a:cubicBezTo>
                  <a:pt x="1880" y="0"/>
                  <a:pt x="1960" y="8"/>
                  <a:pt x="2120" y="8"/>
                </a:cubicBezTo>
                <a:cubicBezTo>
                  <a:pt x="2280" y="8"/>
                  <a:pt x="2480" y="0"/>
                  <a:pt x="2648" y="8"/>
                </a:cubicBezTo>
                <a:cubicBezTo>
                  <a:pt x="2816" y="16"/>
                  <a:pt x="2968" y="16"/>
                  <a:pt x="3128" y="56"/>
                </a:cubicBezTo>
                <a:cubicBezTo>
                  <a:pt x="3288" y="96"/>
                  <a:pt x="3464" y="168"/>
                  <a:pt x="3608" y="248"/>
                </a:cubicBezTo>
                <a:cubicBezTo>
                  <a:pt x="3752" y="328"/>
                  <a:pt x="3904" y="440"/>
                  <a:pt x="3992" y="536"/>
                </a:cubicBezTo>
                <a:cubicBezTo>
                  <a:pt x="4080" y="632"/>
                  <a:pt x="4088" y="688"/>
                  <a:pt x="4136" y="824"/>
                </a:cubicBezTo>
                <a:cubicBezTo>
                  <a:pt x="4184" y="960"/>
                  <a:pt x="4256" y="1224"/>
                  <a:pt x="4280" y="1352"/>
                </a:cubicBezTo>
                <a:cubicBezTo>
                  <a:pt x="4304" y="1480"/>
                  <a:pt x="4288" y="1512"/>
                  <a:pt x="4280" y="1592"/>
                </a:cubicBezTo>
                <a:cubicBezTo>
                  <a:pt x="4272" y="1672"/>
                  <a:pt x="4256" y="1752"/>
                  <a:pt x="4232" y="1832"/>
                </a:cubicBezTo>
                <a:cubicBezTo>
                  <a:pt x="4208" y="1912"/>
                  <a:pt x="4176" y="2024"/>
                  <a:pt x="4136" y="2072"/>
                </a:cubicBezTo>
                <a:cubicBezTo>
                  <a:pt x="4096" y="2120"/>
                  <a:pt x="4056" y="2112"/>
                  <a:pt x="3992" y="2120"/>
                </a:cubicBezTo>
                <a:cubicBezTo>
                  <a:pt x="3928" y="2128"/>
                  <a:pt x="3808" y="2120"/>
                  <a:pt x="3752" y="2120"/>
                </a:cubicBezTo>
                <a:cubicBezTo>
                  <a:pt x="3696" y="2120"/>
                  <a:pt x="3688" y="2120"/>
                  <a:pt x="3656" y="2120"/>
                </a:cubicBezTo>
                <a:cubicBezTo>
                  <a:pt x="3624" y="2120"/>
                  <a:pt x="3584" y="2144"/>
                  <a:pt x="3560" y="2120"/>
                </a:cubicBezTo>
                <a:cubicBezTo>
                  <a:pt x="3536" y="2096"/>
                  <a:pt x="3520" y="2024"/>
                  <a:pt x="3512" y="1976"/>
                </a:cubicBezTo>
                <a:cubicBezTo>
                  <a:pt x="3504" y="1928"/>
                  <a:pt x="3512" y="1864"/>
                  <a:pt x="3512" y="183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7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578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8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8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8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8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8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578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8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8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8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79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75791" name="Group 15"/>
          <p:cNvGrpSpPr/>
          <p:nvPr/>
        </p:nvGrpSpPr>
        <p:grpSpPr>
          <a:xfrm rot="-183410">
            <a:off x="6553200" y="2819400"/>
            <a:ext cx="3359150" cy="182563"/>
            <a:chOff x="1726" y="1244"/>
            <a:chExt cx="2116" cy="115"/>
          </a:xfrm>
        </p:grpSpPr>
        <p:sp>
          <p:nvSpPr>
            <p:cNvPr id="75804"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5805"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77842"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77843"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77844"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77845"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77846"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77847"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7848"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7849"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7850"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7851"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5802"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75803" name="Freeform 29"/>
          <p:cNvSpPr/>
          <p:nvPr/>
        </p:nvSpPr>
        <p:spPr>
          <a:xfrm>
            <a:off x="4940300" y="-469900"/>
            <a:ext cx="5803900" cy="3403600"/>
          </a:xfrm>
          <a:custGeom>
            <a:avLst/>
            <a:gdLst>
              <a:gd name="txL" fmla="*/ 0 w 4304"/>
              <a:gd name="txT" fmla="*/ 0 h 2144"/>
              <a:gd name="txR" fmla="*/ 4304 w 4304"/>
              <a:gd name="txB" fmla="*/ 2144 h 2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304" h="2144">
                <a:moveTo>
                  <a:pt x="392" y="1592"/>
                </a:moveTo>
                <a:cubicBezTo>
                  <a:pt x="344" y="1580"/>
                  <a:pt x="296" y="1568"/>
                  <a:pt x="248" y="1544"/>
                </a:cubicBezTo>
                <a:cubicBezTo>
                  <a:pt x="200" y="1520"/>
                  <a:pt x="144" y="1504"/>
                  <a:pt x="104" y="1448"/>
                </a:cubicBezTo>
                <a:cubicBezTo>
                  <a:pt x="64" y="1392"/>
                  <a:pt x="16" y="1312"/>
                  <a:pt x="8" y="1208"/>
                </a:cubicBezTo>
                <a:cubicBezTo>
                  <a:pt x="0" y="1104"/>
                  <a:pt x="32" y="936"/>
                  <a:pt x="56" y="824"/>
                </a:cubicBezTo>
                <a:cubicBezTo>
                  <a:pt x="80" y="712"/>
                  <a:pt x="112" y="624"/>
                  <a:pt x="152" y="536"/>
                </a:cubicBezTo>
                <a:cubicBezTo>
                  <a:pt x="192" y="448"/>
                  <a:pt x="200" y="368"/>
                  <a:pt x="296" y="296"/>
                </a:cubicBezTo>
                <a:cubicBezTo>
                  <a:pt x="392" y="224"/>
                  <a:pt x="616" y="144"/>
                  <a:pt x="728" y="104"/>
                </a:cubicBezTo>
                <a:cubicBezTo>
                  <a:pt x="840" y="64"/>
                  <a:pt x="808" y="72"/>
                  <a:pt x="968" y="56"/>
                </a:cubicBezTo>
                <a:cubicBezTo>
                  <a:pt x="1128" y="40"/>
                  <a:pt x="1496" y="16"/>
                  <a:pt x="1688" y="8"/>
                </a:cubicBezTo>
                <a:cubicBezTo>
                  <a:pt x="1880" y="0"/>
                  <a:pt x="1960" y="8"/>
                  <a:pt x="2120" y="8"/>
                </a:cubicBezTo>
                <a:cubicBezTo>
                  <a:pt x="2280" y="8"/>
                  <a:pt x="2480" y="0"/>
                  <a:pt x="2648" y="8"/>
                </a:cubicBezTo>
                <a:cubicBezTo>
                  <a:pt x="2816" y="16"/>
                  <a:pt x="2968" y="16"/>
                  <a:pt x="3128" y="56"/>
                </a:cubicBezTo>
                <a:cubicBezTo>
                  <a:pt x="3288" y="96"/>
                  <a:pt x="3464" y="168"/>
                  <a:pt x="3608" y="248"/>
                </a:cubicBezTo>
                <a:cubicBezTo>
                  <a:pt x="3752" y="328"/>
                  <a:pt x="3904" y="440"/>
                  <a:pt x="3992" y="536"/>
                </a:cubicBezTo>
                <a:cubicBezTo>
                  <a:pt x="4080" y="632"/>
                  <a:pt x="4088" y="688"/>
                  <a:pt x="4136" y="824"/>
                </a:cubicBezTo>
                <a:cubicBezTo>
                  <a:pt x="4184" y="960"/>
                  <a:pt x="4256" y="1224"/>
                  <a:pt x="4280" y="1352"/>
                </a:cubicBezTo>
                <a:cubicBezTo>
                  <a:pt x="4304" y="1480"/>
                  <a:pt x="4288" y="1512"/>
                  <a:pt x="4280" y="1592"/>
                </a:cubicBezTo>
                <a:cubicBezTo>
                  <a:pt x="4272" y="1672"/>
                  <a:pt x="4256" y="1752"/>
                  <a:pt x="4232" y="1832"/>
                </a:cubicBezTo>
                <a:cubicBezTo>
                  <a:pt x="4208" y="1912"/>
                  <a:pt x="4176" y="2024"/>
                  <a:pt x="4136" y="2072"/>
                </a:cubicBezTo>
                <a:cubicBezTo>
                  <a:pt x="4096" y="2120"/>
                  <a:pt x="4056" y="2112"/>
                  <a:pt x="3992" y="2120"/>
                </a:cubicBezTo>
                <a:cubicBezTo>
                  <a:pt x="3928" y="2128"/>
                  <a:pt x="3808" y="2120"/>
                  <a:pt x="3752" y="2120"/>
                </a:cubicBezTo>
                <a:cubicBezTo>
                  <a:pt x="3696" y="2120"/>
                  <a:pt x="3688" y="2120"/>
                  <a:pt x="3656" y="2120"/>
                </a:cubicBezTo>
                <a:cubicBezTo>
                  <a:pt x="3624" y="2120"/>
                  <a:pt x="3584" y="2144"/>
                  <a:pt x="3560" y="2120"/>
                </a:cubicBezTo>
                <a:cubicBezTo>
                  <a:pt x="3536" y="2096"/>
                  <a:pt x="3520" y="2024"/>
                  <a:pt x="3512" y="1976"/>
                </a:cubicBezTo>
                <a:cubicBezTo>
                  <a:pt x="3504" y="1928"/>
                  <a:pt x="3512" y="1864"/>
                  <a:pt x="3512" y="183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0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680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0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0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0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0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0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681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1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1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1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1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76815" name="Group 15"/>
          <p:cNvGrpSpPr/>
          <p:nvPr/>
        </p:nvGrpSpPr>
        <p:grpSpPr>
          <a:xfrm rot="-208997">
            <a:off x="4214813" y="2782888"/>
            <a:ext cx="3359150" cy="182562"/>
            <a:chOff x="1726" y="1244"/>
            <a:chExt cx="2116" cy="115"/>
          </a:xfrm>
        </p:grpSpPr>
        <p:sp>
          <p:nvSpPr>
            <p:cNvPr id="76832"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6833"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80914"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80915"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80916"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80917"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80918"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80919"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0920"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0921"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6824" name="Rectangle 28"/>
          <p:cNvSpPr/>
          <p:nvPr/>
        </p:nvSpPr>
        <p:spPr>
          <a:xfrm rot="5400000">
            <a:off x="5621338" y="2608263"/>
            <a:ext cx="914400" cy="879475"/>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80925" name="Text Box 29"/>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6826" name="Line 30"/>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76827" name="Freeform 31"/>
          <p:cNvSpPr/>
          <p:nvPr/>
        </p:nvSpPr>
        <p:spPr>
          <a:xfrm>
            <a:off x="4876800" y="-254000"/>
            <a:ext cx="5486400" cy="3302000"/>
          </a:xfrm>
          <a:custGeom>
            <a:avLst/>
            <a:gdLst>
              <a:gd name="txL" fmla="*/ 0 w 3264"/>
              <a:gd name="txT" fmla="*/ 0 h 2088"/>
              <a:gd name="txR" fmla="*/ 3264 w 3264"/>
              <a:gd name="txB" fmla="*/ 2088 h 2088"/>
            </a:gdLst>
            <a:ahLst/>
            <a:cxnLst>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264" h="2088">
                <a:moveTo>
                  <a:pt x="432" y="1456"/>
                </a:moveTo>
                <a:cubicBezTo>
                  <a:pt x="412" y="1448"/>
                  <a:pt x="392" y="1440"/>
                  <a:pt x="336" y="1408"/>
                </a:cubicBezTo>
                <a:cubicBezTo>
                  <a:pt x="280" y="1376"/>
                  <a:pt x="152" y="1360"/>
                  <a:pt x="96" y="1264"/>
                </a:cubicBezTo>
                <a:cubicBezTo>
                  <a:pt x="40" y="1168"/>
                  <a:pt x="0" y="960"/>
                  <a:pt x="0" y="832"/>
                </a:cubicBezTo>
                <a:cubicBezTo>
                  <a:pt x="0" y="704"/>
                  <a:pt x="24" y="608"/>
                  <a:pt x="96" y="496"/>
                </a:cubicBezTo>
                <a:cubicBezTo>
                  <a:pt x="168" y="384"/>
                  <a:pt x="312" y="232"/>
                  <a:pt x="432" y="160"/>
                </a:cubicBezTo>
                <a:cubicBezTo>
                  <a:pt x="552" y="88"/>
                  <a:pt x="616" y="88"/>
                  <a:pt x="816" y="64"/>
                </a:cubicBezTo>
                <a:cubicBezTo>
                  <a:pt x="1016" y="40"/>
                  <a:pt x="1408" y="24"/>
                  <a:pt x="1632" y="16"/>
                </a:cubicBezTo>
                <a:cubicBezTo>
                  <a:pt x="1856" y="8"/>
                  <a:pt x="2000" y="0"/>
                  <a:pt x="2160" y="16"/>
                </a:cubicBezTo>
                <a:cubicBezTo>
                  <a:pt x="2320" y="32"/>
                  <a:pt x="2464" y="48"/>
                  <a:pt x="2592" y="112"/>
                </a:cubicBezTo>
                <a:cubicBezTo>
                  <a:pt x="2720" y="176"/>
                  <a:pt x="2824" y="264"/>
                  <a:pt x="2928" y="400"/>
                </a:cubicBezTo>
                <a:cubicBezTo>
                  <a:pt x="3032" y="536"/>
                  <a:pt x="3168" y="792"/>
                  <a:pt x="3216" y="928"/>
                </a:cubicBezTo>
                <a:cubicBezTo>
                  <a:pt x="3264" y="1064"/>
                  <a:pt x="3216" y="1104"/>
                  <a:pt x="3216" y="1216"/>
                </a:cubicBezTo>
                <a:cubicBezTo>
                  <a:pt x="3216" y="1328"/>
                  <a:pt x="3248" y="1488"/>
                  <a:pt x="3216" y="1600"/>
                </a:cubicBezTo>
                <a:cubicBezTo>
                  <a:pt x="3184" y="1712"/>
                  <a:pt x="3096" y="1816"/>
                  <a:pt x="3024" y="1888"/>
                </a:cubicBezTo>
                <a:cubicBezTo>
                  <a:pt x="2952" y="1960"/>
                  <a:pt x="2888" y="2000"/>
                  <a:pt x="2784" y="2032"/>
                </a:cubicBezTo>
                <a:cubicBezTo>
                  <a:pt x="2680" y="2064"/>
                  <a:pt x="2536" y="2072"/>
                  <a:pt x="2400" y="2080"/>
                </a:cubicBezTo>
                <a:cubicBezTo>
                  <a:pt x="2264" y="2088"/>
                  <a:pt x="2080" y="2080"/>
                  <a:pt x="1968" y="2080"/>
                </a:cubicBezTo>
                <a:cubicBezTo>
                  <a:pt x="1856" y="2080"/>
                  <a:pt x="1792" y="2088"/>
                  <a:pt x="1728" y="2080"/>
                </a:cubicBezTo>
                <a:cubicBezTo>
                  <a:pt x="1664" y="2072"/>
                  <a:pt x="1632" y="2040"/>
                  <a:pt x="1584" y="2032"/>
                </a:cubicBezTo>
                <a:cubicBezTo>
                  <a:pt x="1536" y="2024"/>
                  <a:pt x="1480" y="2040"/>
                  <a:pt x="1440" y="2032"/>
                </a:cubicBezTo>
                <a:cubicBezTo>
                  <a:pt x="1400" y="2024"/>
                  <a:pt x="1344" y="2000"/>
                  <a:pt x="1344" y="1984"/>
                </a:cubicBezTo>
                <a:cubicBezTo>
                  <a:pt x="1344" y="1968"/>
                  <a:pt x="1400" y="1952"/>
                  <a:pt x="1440" y="1936"/>
                </a:cubicBezTo>
                <a:cubicBezTo>
                  <a:pt x="1480" y="1920"/>
                  <a:pt x="1528" y="1888"/>
                  <a:pt x="1584" y="1888"/>
                </a:cubicBezTo>
                <a:cubicBezTo>
                  <a:pt x="1640" y="1888"/>
                  <a:pt x="1728" y="1928"/>
                  <a:pt x="1776" y="1936"/>
                </a:cubicBezTo>
                <a:cubicBezTo>
                  <a:pt x="1824" y="1944"/>
                  <a:pt x="1840" y="1944"/>
                  <a:pt x="1872" y="1936"/>
                </a:cubicBezTo>
                <a:cubicBezTo>
                  <a:pt x="1904" y="1928"/>
                  <a:pt x="1936" y="1908"/>
                  <a:pt x="1968" y="188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76828" name="Line 33"/>
          <p:cNvSpPr/>
          <p:nvPr/>
        </p:nvSpPr>
        <p:spPr>
          <a:xfrm flipV="1">
            <a:off x="5638800" y="2819400"/>
            <a:ext cx="838200" cy="20638"/>
          </a:xfrm>
          <a:prstGeom prst="line">
            <a:avLst/>
          </a:prstGeom>
          <a:ln w="9525" cap="flat" cmpd="sng">
            <a:solidFill>
              <a:srgbClr val="0066FF"/>
            </a:solidFill>
            <a:prstDash val="solid"/>
            <a:headEnd type="none" w="med" len="med"/>
            <a:tailEnd type="none" w="med" len="med"/>
          </a:ln>
        </p:spPr>
      </p:sp>
      <p:sp>
        <p:nvSpPr>
          <p:cNvPr id="76829" name="Rectangle 34"/>
          <p:cNvSpPr/>
          <p:nvPr/>
        </p:nvSpPr>
        <p:spPr>
          <a:xfrm rot="5400000">
            <a:off x="4686300" y="2476500"/>
            <a:ext cx="914400" cy="838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76830" name="Line 36"/>
          <p:cNvSpPr/>
          <p:nvPr/>
        </p:nvSpPr>
        <p:spPr>
          <a:xfrm flipV="1">
            <a:off x="4648200" y="2819400"/>
            <a:ext cx="914400" cy="28575"/>
          </a:xfrm>
          <a:prstGeom prst="line">
            <a:avLst/>
          </a:prstGeom>
          <a:ln w="9525" cap="flat" cmpd="sng">
            <a:solidFill>
              <a:srgbClr val="0066FF"/>
            </a:solidFill>
            <a:prstDash val="solid"/>
            <a:headEnd type="none" w="med" len="med"/>
            <a:tailEnd type="none" w="med" len="med"/>
          </a:ln>
        </p:spPr>
      </p:sp>
      <p:sp>
        <p:nvSpPr>
          <p:cNvPr id="80922"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Tree>
  </p:cSld>
  <p:clrMapOvr>
    <a:masterClrMapping/>
  </p:clrMapOvr>
  <p:transition advTm="1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2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782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2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3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3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3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3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783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3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3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3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3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77839" name="Group 15"/>
          <p:cNvGrpSpPr/>
          <p:nvPr/>
        </p:nvGrpSpPr>
        <p:grpSpPr>
          <a:xfrm rot="-1222204">
            <a:off x="914400" y="3246438"/>
            <a:ext cx="3359150" cy="182562"/>
            <a:chOff x="1726" y="1244"/>
            <a:chExt cx="2116" cy="115"/>
          </a:xfrm>
        </p:grpSpPr>
        <p:sp>
          <p:nvSpPr>
            <p:cNvPr id="77857"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7858"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85010"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85011"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85012"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85013"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85014"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85015"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5016"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5017"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7848" name="Rectangle 26"/>
          <p:cNvSpPr/>
          <p:nvPr/>
        </p:nvSpPr>
        <p:spPr>
          <a:xfrm rot="5400000">
            <a:off x="5621338" y="2608263"/>
            <a:ext cx="914400" cy="879475"/>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85019"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7850"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77851" name="Line 29"/>
          <p:cNvSpPr/>
          <p:nvPr/>
        </p:nvSpPr>
        <p:spPr>
          <a:xfrm flipV="1">
            <a:off x="5638800" y="2819400"/>
            <a:ext cx="838200" cy="20638"/>
          </a:xfrm>
          <a:prstGeom prst="line">
            <a:avLst/>
          </a:prstGeom>
          <a:ln w="9525" cap="flat" cmpd="sng">
            <a:solidFill>
              <a:srgbClr val="0066FF"/>
            </a:solidFill>
            <a:prstDash val="solid"/>
            <a:headEnd type="none" w="med" len="med"/>
            <a:tailEnd type="none" w="med" len="med"/>
          </a:ln>
        </p:spPr>
      </p:sp>
      <p:sp>
        <p:nvSpPr>
          <p:cNvPr id="77852" name="Rectangle 30"/>
          <p:cNvSpPr/>
          <p:nvPr/>
        </p:nvSpPr>
        <p:spPr>
          <a:xfrm rot="5400000">
            <a:off x="4686300" y="2476500"/>
            <a:ext cx="914400" cy="838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77853" name="Line 31"/>
          <p:cNvSpPr/>
          <p:nvPr/>
        </p:nvSpPr>
        <p:spPr>
          <a:xfrm flipV="1">
            <a:off x="4648200" y="2819400"/>
            <a:ext cx="914400" cy="28575"/>
          </a:xfrm>
          <a:prstGeom prst="line">
            <a:avLst/>
          </a:prstGeom>
          <a:ln w="9525" cap="flat" cmpd="sng">
            <a:solidFill>
              <a:srgbClr val="0066FF"/>
            </a:solidFill>
            <a:prstDash val="solid"/>
            <a:headEnd type="none" w="med" len="med"/>
            <a:tailEnd type="none" w="med" len="med"/>
          </a:ln>
        </p:spPr>
      </p:sp>
      <p:sp>
        <p:nvSpPr>
          <p:cNvPr id="85024" name="Text Box 32"/>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7855" name="Freeform 34"/>
          <p:cNvSpPr/>
          <p:nvPr/>
        </p:nvSpPr>
        <p:spPr>
          <a:xfrm>
            <a:off x="5321300" y="228600"/>
            <a:ext cx="3860800" cy="3060700"/>
          </a:xfrm>
          <a:custGeom>
            <a:avLst/>
            <a:gdLst>
              <a:gd name="txL" fmla="*/ 0 w 2432"/>
              <a:gd name="txT" fmla="*/ 0 h 1928"/>
              <a:gd name="txR" fmla="*/ 2432 w 2432"/>
              <a:gd name="txB" fmla="*/ 1928 h 19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432" h="1928">
                <a:moveTo>
                  <a:pt x="152" y="1152"/>
                </a:moveTo>
                <a:cubicBezTo>
                  <a:pt x="116" y="1136"/>
                  <a:pt x="80" y="1120"/>
                  <a:pt x="56" y="1056"/>
                </a:cubicBezTo>
                <a:cubicBezTo>
                  <a:pt x="32" y="992"/>
                  <a:pt x="0" y="880"/>
                  <a:pt x="8" y="768"/>
                </a:cubicBezTo>
                <a:cubicBezTo>
                  <a:pt x="16" y="656"/>
                  <a:pt x="40" y="488"/>
                  <a:pt x="104" y="384"/>
                </a:cubicBezTo>
                <a:cubicBezTo>
                  <a:pt x="168" y="280"/>
                  <a:pt x="280" y="200"/>
                  <a:pt x="392" y="144"/>
                </a:cubicBezTo>
                <a:cubicBezTo>
                  <a:pt x="504" y="88"/>
                  <a:pt x="664" y="72"/>
                  <a:pt x="776" y="48"/>
                </a:cubicBezTo>
                <a:cubicBezTo>
                  <a:pt x="888" y="24"/>
                  <a:pt x="960" y="0"/>
                  <a:pt x="1064" y="0"/>
                </a:cubicBezTo>
                <a:cubicBezTo>
                  <a:pt x="1168" y="0"/>
                  <a:pt x="1296" y="24"/>
                  <a:pt x="1400" y="48"/>
                </a:cubicBezTo>
                <a:cubicBezTo>
                  <a:pt x="1504" y="72"/>
                  <a:pt x="1584" y="80"/>
                  <a:pt x="1688" y="144"/>
                </a:cubicBezTo>
                <a:cubicBezTo>
                  <a:pt x="1792" y="208"/>
                  <a:pt x="1920" y="320"/>
                  <a:pt x="2024" y="432"/>
                </a:cubicBezTo>
                <a:cubicBezTo>
                  <a:pt x="2128" y="544"/>
                  <a:pt x="2248" y="688"/>
                  <a:pt x="2312" y="816"/>
                </a:cubicBezTo>
                <a:cubicBezTo>
                  <a:pt x="2376" y="944"/>
                  <a:pt x="2392" y="1088"/>
                  <a:pt x="2408" y="1200"/>
                </a:cubicBezTo>
                <a:cubicBezTo>
                  <a:pt x="2424" y="1312"/>
                  <a:pt x="2432" y="1392"/>
                  <a:pt x="2408" y="1488"/>
                </a:cubicBezTo>
                <a:cubicBezTo>
                  <a:pt x="2384" y="1584"/>
                  <a:pt x="2328" y="1712"/>
                  <a:pt x="2264" y="1776"/>
                </a:cubicBezTo>
                <a:cubicBezTo>
                  <a:pt x="2200" y="1840"/>
                  <a:pt x="2120" y="1848"/>
                  <a:pt x="2024" y="1872"/>
                </a:cubicBezTo>
                <a:cubicBezTo>
                  <a:pt x="1928" y="1896"/>
                  <a:pt x="1784" y="1928"/>
                  <a:pt x="1688" y="1920"/>
                </a:cubicBezTo>
                <a:cubicBezTo>
                  <a:pt x="1592" y="1912"/>
                  <a:pt x="1520" y="1848"/>
                  <a:pt x="1448" y="1824"/>
                </a:cubicBezTo>
                <a:cubicBezTo>
                  <a:pt x="1376" y="1800"/>
                  <a:pt x="1320" y="1792"/>
                  <a:pt x="1256" y="1776"/>
                </a:cubicBezTo>
                <a:cubicBezTo>
                  <a:pt x="1192" y="1760"/>
                  <a:pt x="1120" y="1736"/>
                  <a:pt x="1064" y="1728"/>
                </a:cubicBezTo>
                <a:cubicBezTo>
                  <a:pt x="1008" y="1720"/>
                  <a:pt x="968" y="1744"/>
                  <a:pt x="920" y="1728"/>
                </a:cubicBezTo>
                <a:cubicBezTo>
                  <a:pt x="872" y="1712"/>
                  <a:pt x="808" y="1648"/>
                  <a:pt x="776" y="163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77856" name="Freeform 36"/>
          <p:cNvSpPr/>
          <p:nvPr/>
        </p:nvSpPr>
        <p:spPr>
          <a:xfrm>
            <a:off x="4165600" y="2578100"/>
            <a:ext cx="482600" cy="266700"/>
          </a:xfrm>
          <a:custGeom>
            <a:avLst/>
            <a:gdLst>
              <a:gd name="txL" fmla="*/ 0 w 304"/>
              <a:gd name="txT" fmla="*/ 0 h 168"/>
              <a:gd name="txR" fmla="*/ 304 w 304"/>
              <a:gd name="txB" fmla="*/ 168 h 16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04" h="168">
                <a:moveTo>
                  <a:pt x="304" y="152"/>
                </a:moveTo>
                <a:cubicBezTo>
                  <a:pt x="272" y="152"/>
                  <a:pt x="240" y="152"/>
                  <a:pt x="208" y="152"/>
                </a:cubicBezTo>
                <a:cubicBezTo>
                  <a:pt x="176" y="152"/>
                  <a:pt x="144" y="152"/>
                  <a:pt x="112" y="152"/>
                </a:cubicBezTo>
                <a:cubicBezTo>
                  <a:pt x="80" y="152"/>
                  <a:pt x="32" y="168"/>
                  <a:pt x="16" y="152"/>
                </a:cubicBezTo>
                <a:cubicBezTo>
                  <a:pt x="0" y="136"/>
                  <a:pt x="0" y="72"/>
                  <a:pt x="16" y="56"/>
                </a:cubicBezTo>
                <a:cubicBezTo>
                  <a:pt x="32" y="40"/>
                  <a:pt x="80" y="64"/>
                  <a:pt x="112" y="56"/>
                </a:cubicBezTo>
                <a:cubicBezTo>
                  <a:pt x="144" y="48"/>
                  <a:pt x="176" y="16"/>
                  <a:pt x="208" y="8"/>
                </a:cubicBezTo>
                <a:cubicBezTo>
                  <a:pt x="240" y="0"/>
                  <a:pt x="272" y="4"/>
                  <a:pt x="304" y="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5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885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5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5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5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5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57"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8858"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59"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60"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61"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62"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78863" name="Group 15"/>
          <p:cNvGrpSpPr/>
          <p:nvPr/>
        </p:nvGrpSpPr>
        <p:grpSpPr>
          <a:xfrm rot="-10320243">
            <a:off x="-914400" y="2514600"/>
            <a:ext cx="2822575" cy="971550"/>
            <a:chOff x="2495" y="2329"/>
            <a:chExt cx="1778" cy="612"/>
          </a:xfrm>
        </p:grpSpPr>
        <p:sp>
          <p:nvSpPr>
            <p:cNvPr id="78879"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8880"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78864"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78865" name="Freeform 19"/>
          <p:cNvSpPr/>
          <p:nvPr/>
        </p:nvSpPr>
        <p:spPr>
          <a:xfrm>
            <a:off x="1752600" y="2667000"/>
            <a:ext cx="76200" cy="685800"/>
          </a:xfrm>
          <a:custGeom>
            <a:avLst/>
            <a:gdLst>
              <a:gd name="txL" fmla="*/ 0 w 48"/>
              <a:gd name="txT" fmla="*/ 0 h 432"/>
              <a:gd name="txR" fmla="*/ 48 w 48"/>
              <a:gd name="txB" fmla="*/ 432 h 432"/>
            </a:gdLst>
            <a:ahLst/>
            <a:cxnLst>
              <a:cxn ang="0">
                <a:pos x="2147483647" y="0"/>
              </a:cxn>
              <a:cxn ang="0">
                <a:pos x="0" y="2147483647"/>
              </a:cxn>
              <a:cxn ang="0">
                <a:pos x="2147483647" y="2147483647"/>
              </a:cxn>
            </a:cxnLst>
            <a:rect l="txL" t="txT" r="txR" b="txB"/>
            <a:pathLst>
              <a:path w="48" h="432">
                <a:moveTo>
                  <a:pt x="48" y="0"/>
                </a:moveTo>
                <a:cubicBezTo>
                  <a:pt x="24" y="84"/>
                  <a:pt x="0" y="168"/>
                  <a:pt x="0" y="240"/>
                </a:cubicBezTo>
                <a:cubicBezTo>
                  <a:pt x="0" y="312"/>
                  <a:pt x="40" y="400"/>
                  <a:pt x="48" y="43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78866" name="Freeform 20"/>
          <p:cNvSpPr/>
          <p:nvPr/>
        </p:nvSpPr>
        <p:spPr>
          <a:xfrm>
            <a:off x="1828800" y="2667000"/>
            <a:ext cx="2819400" cy="152400"/>
          </a:xfrm>
          <a:custGeom>
            <a:avLst/>
            <a:gdLst>
              <a:gd name="txL" fmla="*/ 0 w 624"/>
              <a:gd name="txT" fmla="*/ 0 h 720"/>
              <a:gd name="txR" fmla="*/ 624 w 624"/>
              <a:gd name="txB" fmla="*/ 720 h 720"/>
            </a:gdLst>
            <a:ahLst/>
            <a:cxnLst>
              <a:cxn ang="0">
                <a:pos x="0" y="0"/>
              </a:cxn>
              <a:cxn ang="0">
                <a:pos x="2147483647" y="2147483647"/>
              </a:cxn>
            </a:cxnLst>
            <a:rect l="txL" t="txT" r="txR" b="txB"/>
            <a:pathLst>
              <a:path w="624" h="720">
                <a:moveTo>
                  <a:pt x="0" y="0"/>
                </a:moveTo>
                <a:cubicBezTo>
                  <a:pt x="260" y="300"/>
                  <a:pt x="520" y="600"/>
                  <a:pt x="624" y="7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87061" name="Text Box 21"/>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87062" name="Text Box 22"/>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87063" name="Text Box 23"/>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87064" name="Text Box 24"/>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87065" name="Text Box 25"/>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87066" name="Text Box 26"/>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7067" name="Text Box 27"/>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7068" name="Text Box 28"/>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7069" name="Text Box 29"/>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7070" name="Text Box 30"/>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8877" name="Line 3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78878" name="Freeform 32"/>
          <p:cNvSpPr/>
          <p:nvPr/>
        </p:nvSpPr>
        <p:spPr>
          <a:xfrm>
            <a:off x="5562600" y="1016000"/>
            <a:ext cx="2374900" cy="1968500"/>
          </a:xfrm>
          <a:custGeom>
            <a:avLst/>
            <a:gdLst>
              <a:gd name="txL" fmla="*/ 0 w 1496"/>
              <a:gd name="txT" fmla="*/ 0 h 1240"/>
              <a:gd name="txR" fmla="*/ 1496 w 1496"/>
              <a:gd name="txB" fmla="*/ 1240 h 1240"/>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96" h="1240">
                <a:moveTo>
                  <a:pt x="48" y="656"/>
                </a:moveTo>
                <a:cubicBezTo>
                  <a:pt x="24" y="596"/>
                  <a:pt x="0" y="536"/>
                  <a:pt x="0" y="464"/>
                </a:cubicBezTo>
                <a:cubicBezTo>
                  <a:pt x="0" y="392"/>
                  <a:pt x="8" y="296"/>
                  <a:pt x="48" y="224"/>
                </a:cubicBezTo>
                <a:cubicBezTo>
                  <a:pt x="88" y="152"/>
                  <a:pt x="160" y="64"/>
                  <a:pt x="240" y="32"/>
                </a:cubicBezTo>
                <a:cubicBezTo>
                  <a:pt x="320" y="0"/>
                  <a:pt x="408" y="32"/>
                  <a:pt x="528" y="32"/>
                </a:cubicBezTo>
                <a:cubicBezTo>
                  <a:pt x="648" y="32"/>
                  <a:pt x="856" y="16"/>
                  <a:pt x="960" y="32"/>
                </a:cubicBezTo>
                <a:cubicBezTo>
                  <a:pt x="1064" y="48"/>
                  <a:pt x="1088" y="80"/>
                  <a:pt x="1152" y="128"/>
                </a:cubicBezTo>
                <a:cubicBezTo>
                  <a:pt x="1216" y="176"/>
                  <a:pt x="1296" y="232"/>
                  <a:pt x="1344" y="320"/>
                </a:cubicBezTo>
                <a:cubicBezTo>
                  <a:pt x="1392" y="408"/>
                  <a:pt x="1416" y="560"/>
                  <a:pt x="1440" y="656"/>
                </a:cubicBezTo>
                <a:cubicBezTo>
                  <a:pt x="1464" y="752"/>
                  <a:pt x="1496" y="816"/>
                  <a:pt x="1488" y="896"/>
                </a:cubicBezTo>
                <a:cubicBezTo>
                  <a:pt x="1480" y="976"/>
                  <a:pt x="1424" y="1088"/>
                  <a:pt x="1392" y="1136"/>
                </a:cubicBezTo>
                <a:cubicBezTo>
                  <a:pt x="1360" y="1184"/>
                  <a:pt x="1344" y="1168"/>
                  <a:pt x="1296" y="1184"/>
                </a:cubicBezTo>
                <a:cubicBezTo>
                  <a:pt x="1248" y="1200"/>
                  <a:pt x="1168" y="1224"/>
                  <a:pt x="1104" y="1232"/>
                </a:cubicBezTo>
                <a:cubicBezTo>
                  <a:pt x="1040" y="1240"/>
                  <a:pt x="960" y="1240"/>
                  <a:pt x="912" y="1232"/>
                </a:cubicBezTo>
                <a:cubicBezTo>
                  <a:pt x="864" y="1224"/>
                  <a:pt x="848" y="1192"/>
                  <a:pt x="816" y="1184"/>
                </a:cubicBezTo>
                <a:cubicBezTo>
                  <a:pt x="784" y="1176"/>
                  <a:pt x="752" y="1192"/>
                  <a:pt x="720" y="1184"/>
                </a:cubicBezTo>
                <a:cubicBezTo>
                  <a:pt x="688" y="1176"/>
                  <a:pt x="640" y="1144"/>
                  <a:pt x="624" y="113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7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7987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7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7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7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8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81"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79882"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83"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84"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85"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86"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79887"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79888" name="Freeform 16"/>
          <p:cNvSpPr/>
          <p:nvPr/>
        </p:nvSpPr>
        <p:spPr>
          <a:xfrm>
            <a:off x="1447800" y="2590800"/>
            <a:ext cx="3200400" cy="228600"/>
          </a:xfrm>
          <a:custGeom>
            <a:avLst/>
            <a:gdLst>
              <a:gd name="txL" fmla="*/ 0 w 624"/>
              <a:gd name="txT" fmla="*/ 0 h 720"/>
              <a:gd name="txR" fmla="*/ 624 w 624"/>
              <a:gd name="txB" fmla="*/ 720 h 720"/>
            </a:gdLst>
            <a:ahLst/>
            <a:cxnLst>
              <a:cxn ang="0">
                <a:pos x="0" y="0"/>
              </a:cxn>
              <a:cxn ang="0">
                <a:pos x="2147483647" y="2147483647"/>
              </a:cxn>
            </a:cxnLst>
            <a:rect l="txL" t="txT" r="txR" b="txB"/>
            <a:pathLst>
              <a:path w="624" h="720">
                <a:moveTo>
                  <a:pt x="0" y="0"/>
                </a:moveTo>
                <a:cubicBezTo>
                  <a:pt x="260" y="300"/>
                  <a:pt x="520" y="600"/>
                  <a:pt x="624" y="7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90129" name="Text Box 17"/>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90130" name="Text Box 18"/>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90131" name="Text Box 19"/>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90132" name="Text Box 20"/>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90133" name="Text Box 21"/>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90134" name="Text Box 22"/>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0135" name="Text Box 23"/>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0136" name="Text Box 24"/>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0137" name="Text Box 25"/>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0138" name="Text Box 26"/>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79899" name="Line 27"/>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79900" name="Freeform 29"/>
          <p:cNvSpPr/>
          <p:nvPr/>
        </p:nvSpPr>
        <p:spPr>
          <a:xfrm>
            <a:off x="5461000" y="1435100"/>
            <a:ext cx="1206500" cy="1308100"/>
          </a:xfrm>
          <a:custGeom>
            <a:avLst/>
            <a:gdLst>
              <a:gd name="txL" fmla="*/ 0 w 760"/>
              <a:gd name="txT" fmla="*/ 0 h 824"/>
              <a:gd name="txR" fmla="*/ 760 w 760"/>
              <a:gd name="txB" fmla="*/ 824 h 82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60" h="824">
                <a:moveTo>
                  <a:pt x="64" y="392"/>
                </a:moveTo>
                <a:cubicBezTo>
                  <a:pt x="32" y="300"/>
                  <a:pt x="0" y="208"/>
                  <a:pt x="16" y="152"/>
                </a:cubicBezTo>
                <a:cubicBezTo>
                  <a:pt x="32" y="96"/>
                  <a:pt x="96" y="80"/>
                  <a:pt x="160" y="56"/>
                </a:cubicBezTo>
                <a:cubicBezTo>
                  <a:pt x="224" y="32"/>
                  <a:pt x="328" y="0"/>
                  <a:pt x="400" y="8"/>
                </a:cubicBezTo>
                <a:cubicBezTo>
                  <a:pt x="472" y="16"/>
                  <a:pt x="536" y="64"/>
                  <a:pt x="592" y="104"/>
                </a:cubicBezTo>
                <a:cubicBezTo>
                  <a:pt x="648" y="144"/>
                  <a:pt x="712" y="200"/>
                  <a:pt x="736" y="248"/>
                </a:cubicBezTo>
                <a:cubicBezTo>
                  <a:pt x="760" y="296"/>
                  <a:pt x="736" y="344"/>
                  <a:pt x="736" y="392"/>
                </a:cubicBezTo>
                <a:cubicBezTo>
                  <a:pt x="736" y="440"/>
                  <a:pt x="736" y="496"/>
                  <a:pt x="736" y="536"/>
                </a:cubicBezTo>
                <a:cubicBezTo>
                  <a:pt x="736" y="576"/>
                  <a:pt x="736" y="600"/>
                  <a:pt x="736" y="632"/>
                </a:cubicBezTo>
                <a:cubicBezTo>
                  <a:pt x="736" y="664"/>
                  <a:pt x="744" y="696"/>
                  <a:pt x="736" y="728"/>
                </a:cubicBezTo>
                <a:cubicBezTo>
                  <a:pt x="728" y="760"/>
                  <a:pt x="704" y="800"/>
                  <a:pt x="688" y="82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89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8090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0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0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0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0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0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8090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0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0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0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1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80911" name="Group 15"/>
          <p:cNvGrpSpPr/>
          <p:nvPr/>
        </p:nvGrpSpPr>
        <p:grpSpPr>
          <a:xfrm rot="3415360">
            <a:off x="141288" y="3363913"/>
            <a:ext cx="2822575" cy="971550"/>
            <a:chOff x="2495" y="2329"/>
            <a:chExt cx="1778" cy="612"/>
          </a:xfrm>
        </p:grpSpPr>
        <p:sp>
          <p:nvSpPr>
            <p:cNvPr id="80926"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0927"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80912"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91155"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91156"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91157"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91158"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91159"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91160"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1161"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1162"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1163"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1164"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0923" name="Freeform 29"/>
          <p:cNvSpPr/>
          <p:nvPr/>
        </p:nvSpPr>
        <p:spPr>
          <a:xfrm>
            <a:off x="-762000" y="2438400"/>
            <a:ext cx="5486400" cy="558800"/>
          </a:xfrm>
          <a:custGeom>
            <a:avLst/>
            <a:gdLst>
              <a:gd name="txL" fmla="*/ 0 w 3456"/>
              <a:gd name="txT" fmla="*/ 0 h 352"/>
              <a:gd name="txR" fmla="*/ 3456 w 3456"/>
              <a:gd name="txB" fmla="*/ 352 h 35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456" h="352">
                <a:moveTo>
                  <a:pt x="3456" y="256"/>
                </a:moveTo>
                <a:cubicBezTo>
                  <a:pt x="3372" y="196"/>
                  <a:pt x="3288" y="136"/>
                  <a:pt x="3216" y="112"/>
                </a:cubicBezTo>
                <a:cubicBezTo>
                  <a:pt x="3144" y="88"/>
                  <a:pt x="3160" y="120"/>
                  <a:pt x="3024" y="112"/>
                </a:cubicBezTo>
                <a:cubicBezTo>
                  <a:pt x="2888" y="104"/>
                  <a:pt x="2608" y="80"/>
                  <a:pt x="2400" y="64"/>
                </a:cubicBezTo>
                <a:cubicBezTo>
                  <a:pt x="2192" y="48"/>
                  <a:pt x="1968" y="24"/>
                  <a:pt x="1776" y="16"/>
                </a:cubicBezTo>
                <a:cubicBezTo>
                  <a:pt x="1584" y="8"/>
                  <a:pt x="1400" y="0"/>
                  <a:pt x="1248" y="16"/>
                </a:cubicBezTo>
                <a:cubicBezTo>
                  <a:pt x="1096" y="32"/>
                  <a:pt x="1072" y="56"/>
                  <a:pt x="864" y="112"/>
                </a:cubicBezTo>
                <a:cubicBezTo>
                  <a:pt x="656" y="168"/>
                  <a:pt x="144" y="312"/>
                  <a:pt x="0" y="35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80924" name="Line 30"/>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80925" name="Line 31"/>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2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8192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2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2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2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2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2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8193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3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3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3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3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81935" name="Group 15"/>
          <p:cNvGrpSpPr/>
          <p:nvPr/>
        </p:nvGrpSpPr>
        <p:grpSpPr>
          <a:xfrm rot="-1824283">
            <a:off x="7315200" y="3352800"/>
            <a:ext cx="2822575" cy="971550"/>
            <a:chOff x="2495" y="2329"/>
            <a:chExt cx="1778" cy="612"/>
          </a:xfrm>
        </p:grpSpPr>
        <p:sp>
          <p:nvSpPr>
            <p:cNvPr id="81949"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1950"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96274"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96275"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96276"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96277"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96278"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96279"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6280"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6281"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6282"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6283"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1946"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81947" name="Line 30"/>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81948" name="Freeform 32"/>
          <p:cNvSpPr/>
          <p:nvPr/>
        </p:nvSpPr>
        <p:spPr>
          <a:xfrm>
            <a:off x="2235200" y="2184400"/>
            <a:ext cx="5791200" cy="4203700"/>
          </a:xfrm>
          <a:custGeom>
            <a:avLst/>
            <a:gdLst>
              <a:gd name="txL" fmla="*/ 0 w 3648"/>
              <a:gd name="txT" fmla="*/ 0 h 2648"/>
              <a:gd name="txR" fmla="*/ 3648 w 3648"/>
              <a:gd name="txB" fmla="*/ 2648 h 264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648" h="2648">
                <a:moveTo>
                  <a:pt x="1520" y="400"/>
                </a:moveTo>
                <a:cubicBezTo>
                  <a:pt x="1504" y="332"/>
                  <a:pt x="1488" y="264"/>
                  <a:pt x="1424" y="208"/>
                </a:cubicBezTo>
                <a:cubicBezTo>
                  <a:pt x="1360" y="152"/>
                  <a:pt x="1248" y="96"/>
                  <a:pt x="1136" y="64"/>
                </a:cubicBezTo>
                <a:cubicBezTo>
                  <a:pt x="1024" y="32"/>
                  <a:pt x="872" y="0"/>
                  <a:pt x="752" y="16"/>
                </a:cubicBezTo>
                <a:cubicBezTo>
                  <a:pt x="632" y="32"/>
                  <a:pt x="504" y="88"/>
                  <a:pt x="416" y="160"/>
                </a:cubicBezTo>
                <a:cubicBezTo>
                  <a:pt x="328" y="232"/>
                  <a:pt x="288" y="304"/>
                  <a:pt x="224" y="448"/>
                </a:cubicBezTo>
                <a:cubicBezTo>
                  <a:pt x="160" y="592"/>
                  <a:pt x="64" y="864"/>
                  <a:pt x="32" y="1024"/>
                </a:cubicBezTo>
                <a:cubicBezTo>
                  <a:pt x="0" y="1184"/>
                  <a:pt x="0" y="1248"/>
                  <a:pt x="32" y="1408"/>
                </a:cubicBezTo>
                <a:cubicBezTo>
                  <a:pt x="64" y="1568"/>
                  <a:pt x="112" y="1824"/>
                  <a:pt x="224" y="1984"/>
                </a:cubicBezTo>
                <a:cubicBezTo>
                  <a:pt x="336" y="2144"/>
                  <a:pt x="504" y="2264"/>
                  <a:pt x="704" y="2368"/>
                </a:cubicBezTo>
                <a:cubicBezTo>
                  <a:pt x="904" y="2472"/>
                  <a:pt x="1168" y="2568"/>
                  <a:pt x="1424" y="2608"/>
                </a:cubicBezTo>
                <a:cubicBezTo>
                  <a:pt x="1680" y="2648"/>
                  <a:pt x="2008" y="2640"/>
                  <a:pt x="2240" y="2608"/>
                </a:cubicBezTo>
                <a:cubicBezTo>
                  <a:pt x="2472" y="2576"/>
                  <a:pt x="2648" y="2520"/>
                  <a:pt x="2816" y="2416"/>
                </a:cubicBezTo>
                <a:cubicBezTo>
                  <a:pt x="2984" y="2312"/>
                  <a:pt x="3144" y="2080"/>
                  <a:pt x="3248" y="1984"/>
                </a:cubicBezTo>
                <a:cubicBezTo>
                  <a:pt x="3352" y="1888"/>
                  <a:pt x="3392" y="1888"/>
                  <a:pt x="3440" y="1840"/>
                </a:cubicBezTo>
                <a:cubicBezTo>
                  <a:pt x="3488" y="1792"/>
                  <a:pt x="3504" y="1704"/>
                  <a:pt x="3536" y="1696"/>
                </a:cubicBezTo>
                <a:cubicBezTo>
                  <a:pt x="3568" y="1688"/>
                  <a:pt x="3616" y="1752"/>
                  <a:pt x="3632" y="1792"/>
                </a:cubicBezTo>
                <a:cubicBezTo>
                  <a:pt x="3648" y="1832"/>
                  <a:pt x="3640" y="1888"/>
                  <a:pt x="3632" y="1936"/>
                </a:cubicBezTo>
                <a:cubicBezTo>
                  <a:pt x="3624" y="1984"/>
                  <a:pt x="3608" y="2040"/>
                  <a:pt x="3584" y="2080"/>
                </a:cubicBezTo>
                <a:cubicBezTo>
                  <a:pt x="3560" y="2120"/>
                  <a:pt x="3524" y="2148"/>
                  <a:pt x="3488" y="217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7" name="Text Box 7"/>
          <p:cNvSpPr txBox="1"/>
          <p:nvPr/>
        </p:nvSpPr>
        <p:spPr>
          <a:xfrm>
            <a:off x="4014788" y="558800"/>
            <a:ext cx="3505200" cy="708025"/>
          </a:xfrm>
          <a:prstGeom prst="rect">
            <a:avLst/>
          </a:prstGeom>
          <a:noFill/>
          <a:ln w="9525">
            <a:noFill/>
          </a:ln>
        </p:spPr>
        <p:txBody>
          <a:bodyPr>
            <a:spAutoFit/>
          </a:bodyPr>
          <a:p>
            <a:pPr algn="ctr" eaLnBrk="1" hangingPunct="1">
              <a:spcBef>
                <a:spcPct val="50000"/>
              </a:spcBef>
            </a:pPr>
            <a:r>
              <a:rPr lang="en-US" altLang="en-US" sz="4000" dirty="0">
                <a:solidFill>
                  <a:srgbClr val="FF00FF"/>
                </a:solidFill>
                <a:latin typeface="Times New Roman" panose="02020603050405020304" pitchFamily="18" charset="0"/>
                <a:cs typeface="Times New Roman" panose="02020603050405020304" pitchFamily="18" charset="0"/>
              </a:rPr>
              <a:t>   </a:t>
            </a:r>
            <a:r>
              <a:rPr lang="en-US" altLang="en-US" sz="4000" b="1" dirty="0">
                <a:solidFill>
                  <a:srgbClr val="FF00FF"/>
                </a:solidFill>
                <a:latin typeface="Times New Roman" panose="02020603050405020304" pitchFamily="18" charset="0"/>
                <a:cs typeface="Times New Roman" panose="02020603050405020304" pitchFamily="18" charset="0"/>
              </a:rPr>
              <a:t>Kĩ thuật</a:t>
            </a:r>
            <a:endParaRPr lang="en-US" altLang="en-US" sz="4000" b="1" dirty="0">
              <a:solidFill>
                <a:srgbClr val="000000"/>
              </a:solidFill>
              <a:latin typeface="Times New Roman" panose="02020603050405020304" pitchFamily="18" charset="0"/>
              <a:ea typeface="Times New Roman" panose="02020603050405020304" pitchFamily="18" charset="0"/>
            </a:endParaRPr>
          </a:p>
        </p:txBody>
      </p:sp>
      <p:sp>
        <p:nvSpPr>
          <p:cNvPr id="87048" name="Text Box 22" descr="White marble"/>
          <p:cNvSpPr txBox="1"/>
          <p:nvPr/>
        </p:nvSpPr>
        <p:spPr>
          <a:xfrm>
            <a:off x="2362200" y="1127125"/>
            <a:ext cx="7162800" cy="769938"/>
          </a:xfrm>
          <a:prstGeom prst="rect">
            <a:avLst/>
          </a:prstGeom>
          <a:noFill/>
          <a:ln w="9525">
            <a:noFill/>
          </a:ln>
        </p:spPr>
        <p:txBody>
          <a:bodyPr>
            <a:spAutoFit/>
          </a:bodyPr>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4400" b="1" dirty="0">
                <a:solidFill>
                  <a:srgbClr val="FF0000"/>
                </a:solidFill>
                <a:latin typeface="Times New Roman" panose="02020603050405020304" pitchFamily="18" charset="0"/>
                <a:cs typeface="Times New Roman" panose="02020603050405020304" pitchFamily="18" charset="0"/>
              </a:rPr>
              <a:t>Thêu dấu nhân </a:t>
            </a:r>
            <a:endParaRPr lang="en-US" altLang="en-US" sz="4400" b="1" dirty="0">
              <a:solidFill>
                <a:srgbClr val="FF0000"/>
              </a:solidFill>
              <a:latin typeface="Times New Roman" panose="02020603050405020304" pitchFamily="18" charset="0"/>
              <a:ea typeface="Times New Roman" panose="02020603050405020304" pitchFamily="18" charset="0"/>
            </a:endParaRPr>
          </a:p>
        </p:txBody>
      </p:sp>
      <p:pic>
        <p:nvPicPr>
          <p:cNvPr id="112645" name="Picture 31" descr="Bài 2. Thêu dấu nhân"/>
          <p:cNvPicPr>
            <a:picLocks noChangeAspect="1"/>
          </p:cNvPicPr>
          <p:nvPr/>
        </p:nvPicPr>
        <p:blipFill>
          <a:blip r:embed="rId1"/>
          <a:srcRect t="37489" r="1895" b="31111"/>
          <a:stretch>
            <a:fillRect/>
          </a:stretch>
        </p:blipFill>
        <p:spPr>
          <a:xfrm>
            <a:off x="1524000" y="1897063"/>
            <a:ext cx="9144000" cy="4316412"/>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870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75"/>
                                  </p:iterate>
                                  <p:childTnLst>
                                    <p:set>
                                      <p:cBhvr>
                                        <p:cTn id="10" dur="1" fill="hold">
                                          <p:stCondLst>
                                            <p:cond delay="74"/>
                                          </p:stCondLst>
                                        </p:cTn>
                                        <p:tgtEl>
                                          <p:spTgt spid="87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2645"/>
                                        </p:tgtEl>
                                        <p:attrNameLst>
                                          <p:attrName>style.visibility</p:attrName>
                                        </p:attrNameLst>
                                      </p:cBhvr>
                                      <p:to>
                                        <p:strVal val="visible"/>
                                      </p:to>
                                    </p:set>
                                    <p:animEffect transition="in" filter="checkerboard(across)">
                                      <p:cBhvr>
                                        <p:cTn id="15" dur="500"/>
                                        <p:tgtEl>
                                          <p:spTgt spid="11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P spid="870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4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8294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4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5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5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5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5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8295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5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5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5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5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82959" name="Group 15"/>
          <p:cNvGrpSpPr/>
          <p:nvPr/>
        </p:nvGrpSpPr>
        <p:grpSpPr>
          <a:xfrm rot="-5771265">
            <a:off x="7380288" y="2678113"/>
            <a:ext cx="2822575" cy="971550"/>
            <a:chOff x="2495" y="2329"/>
            <a:chExt cx="1778" cy="612"/>
          </a:xfrm>
        </p:grpSpPr>
        <p:sp>
          <p:nvSpPr>
            <p:cNvPr id="82973"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2974"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97298"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97299"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97300"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97301"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97302"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97303"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7304"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7305"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7306"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7307"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2970"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82971" name="Line 30"/>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82972" name="Freeform 31"/>
          <p:cNvSpPr/>
          <p:nvPr/>
        </p:nvSpPr>
        <p:spPr>
          <a:xfrm>
            <a:off x="3429000" y="2641600"/>
            <a:ext cx="6400800" cy="4064000"/>
          </a:xfrm>
          <a:custGeom>
            <a:avLst/>
            <a:gdLst>
              <a:gd name="txL" fmla="*/ 0 w 4032"/>
              <a:gd name="txT" fmla="*/ 0 h 2560"/>
              <a:gd name="txR" fmla="*/ 4032 w 4032"/>
              <a:gd name="txB" fmla="*/ 2560 h 2560"/>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32" h="2560">
                <a:moveTo>
                  <a:pt x="768" y="112"/>
                </a:moveTo>
                <a:cubicBezTo>
                  <a:pt x="728" y="68"/>
                  <a:pt x="688" y="24"/>
                  <a:pt x="624" y="16"/>
                </a:cubicBezTo>
                <a:cubicBezTo>
                  <a:pt x="560" y="8"/>
                  <a:pt x="472" y="0"/>
                  <a:pt x="384" y="64"/>
                </a:cubicBezTo>
                <a:cubicBezTo>
                  <a:pt x="296" y="128"/>
                  <a:pt x="160" y="264"/>
                  <a:pt x="96" y="400"/>
                </a:cubicBezTo>
                <a:cubicBezTo>
                  <a:pt x="32" y="536"/>
                  <a:pt x="0" y="704"/>
                  <a:pt x="0" y="880"/>
                </a:cubicBezTo>
                <a:cubicBezTo>
                  <a:pt x="0" y="1056"/>
                  <a:pt x="24" y="1280"/>
                  <a:pt x="96" y="1456"/>
                </a:cubicBezTo>
                <a:cubicBezTo>
                  <a:pt x="168" y="1632"/>
                  <a:pt x="272" y="1808"/>
                  <a:pt x="432" y="1936"/>
                </a:cubicBezTo>
                <a:cubicBezTo>
                  <a:pt x="592" y="2064"/>
                  <a:pt x="792" y="2128"/>
                  <a:pt x="1056" y="2224"/>
                </a:cubicBezTo>
                <a:cubicBezTo>
                  <a:pt x="1320" y="2320"/>
                  <a:pt x="1720" y="2464"/>
                  <a:pt x="2016" y="2512"/>
                </a:cubicBezTo>
                <a:cubicBezTo>
                  <a:pt x="2312" y="2560"/>
                  <a:pt x="2616" y="2552"/>
                  <a:pt x="2832" y="2512"/>
                </a:cubicBezTo>
                <a:cubicBezTo>
                  <a:pt x="3048" y="2472"/>
                  <a:pt x="3184" y="2408"/>
                  <a:pt x="3312" y="2272"/>
                </a:cubicBezTo>
                <a:cubicBezTo>
                  <a:pt x="3440" y="2136"/>
                  <a:pt x="3544" y="1840"/>
                  <a:pt x="3600" y="1696"/>
                </a:cubicBezTo>
                <a:cubicBezTo>
                  <a:pt x="3656" y="1552"/>
                  <a:pt x="3632" y="1488"/>
                  <a:pt x="3648" y="1408"/>
                </a:cubicBezTo>
                <a:cubicBezTo>
                  <a:pt x="3664" y="1328"/>
                  <a:pt x="3680" y="1264"/>
                  <a:pt x="3696" y="1216"/>
                </a:cubicBezTo>
                <a:cubicBezTo>
                  <a:pt x="3712" y="1168"/>
                  <a:pt x="3704" y="1136"/>
                  <a:pt x="3744" y="1120"/>
                </a:cubicBezTo>
                <a:cubicBezTo>
                  <a:pt x="3784" y="1104"/>
                  <a:pt x="3888" y="1088"/>
                  <a:pt x="3936" y="1120"/>
                </a:cubicBezTo>
                <a:cubicBezTo>
                  <a:pt x="3984" y="1152"/>
                  <a:pt x="4008" y="1272"/>
                  <a:pt x="4032" y="131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7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8397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7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7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7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7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77"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83978"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79"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80"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81"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82"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83983" name="Group 15"/>
          <p:cNvGrpSpPr/>
          <p:nvPr/>
        </p:nvGrpSpPr>
        <p:grpSpPr>
          <a:xfrm rot="-7380676">
            <a:off x="5856288" y="1839913"/>
            <a:ext cx="2822575" cy="971550"/>
            <a:chOff x="2495" y="2329"/>
            <a:chExt cx="1778" cy="612"/>
          </a:xfrm>
        </p:grpSpPr>
        <p:sp>
          <p:nvSpPr>
            <p:cNvPr id="83997"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3998"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99346"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99347"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99348"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99349"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99350"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99351"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9352"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9353"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9354"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9355"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3994"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83995" name="Line 30"/>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83996" name="Freeform 31"/>
          <p:cNvSpPr/>
          <p:nvPr/>
        </p:nvSpPr>
        <p:spPr>
          <a:xfrm>
            <a:off x="2400300" y="2413000"/>
            <a:ext cx="6604000" cy="3886200"/>
          </a:xfrm>
          <a:custGeom>
            <a:avLst/>
            <a:gdLst>
              <a:gd name="txL" fmla="*/ 0 w 4160"/>
              <a:gd name="txT" fmla="*/ 0 h 2448"/>
              <a:gd name="txR" fmla="*/ 4160 w 4160"/>
              <a:gd name="txB" fmla="*/ 2448 h 244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160" h="2448">
                <a:moveTo>
                  <a:pt x="1416" y="256"/>
                </a:moveTo>
                <a:cubicBezTo>
                  <a:pt x="1392" y="200"/>
                  <a:pt x="1368" y="144"/>
                  <a:pt x="1320" y="112"/>
                </a:cubicBezTo>
                <a:cubicBezTo>
                  <a:pt x="1272" y="80"/>
                  <a:pt x="1224" y="80"/>
                  <a:pt x="1128" y="64"/>
                </a:cubicBezTo>
                <a:cubicBezTo>
                  <a:pt x="1032" y="48"/>
                  <a:pt x="864" y="0"/>
                  <a:pt x="744" y="16"/>
                </a:cubicBezTo>
                <a:cubicBezTo>
                  <a:pt x="624" y="32"/>
                  <a:pt x="512" y="96"/>
                  <a:pt x="408" y="160"/>
                </a:cubicBezTo>
                <a:cubicBezTo>
                  <a:pt x="304" y="224"/>
                  <a:pt x="176" y="280"/>
                  <a:pt x="120" y="400"/>
                </a:cubicBezTo>
                <a:cubicBezTo>
                  <a:pt x="64" y="520"/>
                  <a:pt x="72" y="704"/>
                  <a:pt x="72" y="880"/>
                </a:cubicBezTo>
                <a:cubicBezTo>
                  <a:pt x="72" y="1056"/>
                  <a:pt x="0" y="1232"/>
                  <a:pt x="120" y="1456"/>
                </a:cubicBezTo>
                <a:cubicBezTo>
                  <a:pt x="240" y="1680"/>
                  <a:pt x="520" y="2064"/>
                  <a:pt x="792" y="2224"/>
                </a:cubicBezTo>
                <a:cubicBezTo>
                  <a:pt x="1064" y="2384"/>
                  <a:pt x="1440" y="2384"/>
                  <a:pt x="1752" y="2416"/>
                </a:cubicBezTo>
                <a:cubicBezTo>
                  <a:pt x="2064" y="2448"/>
                  <a:pt x="2360" y="2424"/>
                  <a:pt x="2664" y="2416"/>
                </a:cubicBezTo>
                <a:cubicBezTo>
                  <a:pt x="2968" y="2408"/>
                  <a:pt x="3344" y="2424"/>
                  <a:pt x="3576" y="2368"/>
                </a:cubicBezTo>
                <a:cubicBezTo>
                  <a:pt x="3808" y="2312"/>
                  <a:pt x="3960" y="2224"/>
                  <a:pt x="4056" y="2080"/>
                </a:cubicBezTo>
                <a:cubicBezTo>
                  <a:pt x="4152" y="1936"/>
                  <a:pt x="4160" y="1696"/>
                  <a:pt x="4152" y="1504"/>
                </a:cubicBezTo>
                <a:cubicBezTo>
                  <a:pt x="4144" y="1312"/>
                  <a:pt x="4064" y="1072"/>
                  <a:pt x="4008" y="928"/>
                </a:cubicBezTo>
                <a:cubicBezTo>
                  <a:pt x="3952" y="784"/>
                  <a:pt x="3864" y="712"/>
                  <a:pt x="3816" y="640"/>
                </a:cubicBezTo>
                <a:cubicBezTo>
                  <a:pt x="3768" y="568"/>
                  <a:pt x="3736" y="544"/>
                  <a:pt x="3720" y="496"/>
                </a:cubicBezTo>
                <a:cubicBezTo>
                  <a:pt x="3704" y="448"/>
                  <a:pt x="3696" y="368"/>
                  <a:pt x="3720" y="352"/>
                </a:cubicBezTo>
                <a:cubicBezTo>
                  <a:pt x="3744" y="336"/>
                  <a:pt x="3816" y="376"/>
                  <a:pt x="3864" y="400"/>
                </a:cubicBezTo>
                <a:cubicBezTo>
                  <a:pt x="3912" y="424"/>
                  <a:pt x="3976" y="464"/>
                  <a:pt x="4008" y="496"/>
                </a:cubicBezTo>
                <a:cubicBezTo>
                  <a:pt x="4040" y="528"/>
                  <a:pt x="4048" y="560"/>
                  <a:pt x="4056" y="59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4995"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4996"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4997"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499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499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8500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500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500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500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500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85005" name="Group 15"/>
          <p:cNvGrpSpPr/>
          <p:nvPr/>
        </p:nvGrpSpPr>
        <p:grpSpPr>
          <a:xfrm rot="-8154765">
            <a:off x="5026025" y="1371600"/>
            <a:ext cx="2822575" cy="971550"/>
            <a:chOff x="2495" y="2329"/>
            <a:chExt cx="1778" cy="612"/>
          </a:xfrm>
        </p:grpSpPr>
        <p:sp>
          <p:nvSpPr>
            <p:cNvPr id="85022"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5023"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00370"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00371"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00374"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00375"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0376"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0377"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0378"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0379"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5014"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85015" name="Line 30"/>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85016" name="Freeform 32"/>
          <p:cNvSpPr/>
          <p:nvPr/>
        </p:nvSpPr>
        <p:spPr>
          <a:xfrm>
            <a:off x="3416300" y="2362200"/>
            <a:ext cx="5435600" cy="3924300"/>
          </a:xfrm>
          <a:custGeom>
            <a:avLst/>
            <a:gdLst>
              <a:gd name="txL" fmla="*/ 0 w 3424"/>
              <a:gd name="txT" fmla="*/ 0 h 2472"/>
              <a:gd name="txR" fmla="*/ 3424 w 3424"/>
              <a:gd name="txB" fmla="*/ 2472 h 2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Lst>
            <a:rect l="txL" t="txT" r="txR" b="txB"/>
            <a:pathLst>
              <a:path w="3424" h="2472">
                <a:moveTo>
                  <a:pt x="776" y="288"/>
                </a:moveTo>
                <a:cubicBezTo>
                  <a:pt x="708" y="284"/>
                  <a:pt x="640" y="280"/>
                  <a:pt x="584" y="288"/>
                </a:cubicBezTo>
                <a:cubicBezTo>
                  <a:pt x="528" y="296"/>
                  <a:pt x="512" y="320"/>
                  <a:pt x="440" y="336"/>
                </a:cubicBezTo>
                <a:cubicBezTo>
                  <a:pt x="368" y="352"/>
                  <a:pt x="216" y="336"/>
                  <a:pt x="152" y="384"/>
                </a:cubicBezTo>
                <a:cubicBezTo>
                  <a:pt x="88" y="432"/>
                  <a:pt x="80" y="512"/>
                  <a:pt x="56" y="624"/>
                </a:cubicBezTo>
                <a:cubicBezTo>
                  <a:pt x="32" y="736"/>
                  <a:pt x="0" y="912"/>
                  <a:pt x="8" y="1056"/>
                </a:cubicBezTo>
                <a:cubicBezTo>
                  <a:pt x="16" y="1200"/>
                  <a:pt x="40" y="1336"/>
                  <a:pt x="104" y="1488"/>
                </a:cubicBezTo>
                <a:cubicBezTo>
                  <a:pt x="168" y="1640"/>
                  <a:pt x="240" y="1840"/>
                  <a:pt x="392" y="1968"/>
                </a:cubicBezTo>
                <a:cubicBezTo>
                  <a:pt x="544" y="2096"/>
                  <a:pt x="760" y="2184"/>
                  <a:pt x="1016" y="2256"/>
                </a:cubicBezTo>
                <a:cubicBezTo>
                  <a:pt x="1272" y="2328"/>
                  <a:pt x="1664" y="2368"/>
                  <a:pt x="1928" y="2400"/>
                </a:cubicBezTo>
                <a:cubicBezTo>
                  <a:pt x="2192" y="2432"/>
                  <a:pt x="2400" y="2472"/>
                  <a:pt x="2600" y="2448"/>
                </a:cubicBezTo>
                <a:cubicBezTo>
                  <a:pt x="2800" y="2424"/>
                  <a:pt x="3000" y="2392"/>
                  <a:pt x="3128" y="2256"/>
                </a:cubicBezTo>
                <a:cubicBezTo>
                  <a:pt x="3256" y="2120"/>
                  <a:pt x="3320" y="1816"/>
                  <a:pt x="3368" y="1632"/>
                </a:cubicBezTo>
                <a:cubicBezTo>
                  <a:pt x="3416" y="1448"/>
                  <a:pt x="3424" y="1320"/>
                  <a:pt x="3416" y="1152"/>
                </a:cubicBezTo>
                <a:cubicBezTo>
                  <a:pt x="3408" y="984"/>
                  <a:pt x="3368" y="776"/>
                  <a:pt x="3320" y="624"/>
                </a:cubicBezTo>
                <a:cubicBezTo>
                  <a:pt x="3272" y="472"/>
                  <a:pt x="3192" y="328"/>
                  <a:pt x="3128" y="240"/>
                </a:cubicBezTo>
                <a:cubicBezTo>
                  <a:pt x="3064" y="152"/>
                  <a:pt x="2992" y="128"/>
                  <a:pt x="2936" y="96"/>
                </a:cubicBezTo>
                <a:cubicBezTo>
                  <a:pt x="2880" y="64"/>
                  <a:pt x="2832" y="64"/>
                  <a:pt x="2792" y="48"/>
                </a:cubicBezTo>
                <a:cubicBezTo>
                  <a:pt x="2752" y="32"/>
                  <a:pt x="2728" y="0"/>
                  <a:pt x="2696" y="0"/>
                </a:cubicBezTo>
                <a:cubicBezTo>
                  <a:pt x="2664" y="0"/>
                  <a:pt x="2616" y="16"/>
                  <a:pt x="2600" y="48"/>
                </a:cubicBezTo>
                <a:cubicBezTo>
                  <a:pt x="2584" y="80"/>
                  <a:pt x="2584" y="144"/>
                  <a:pt x="2600" y="192"/>
                </a:cubicBezTo>
                <a:cubicBezTo>
                  <a:pt x="2616" y="240"/>
                  <a:pt x="2680" y="304"/>
                  <a:pt x="2696" y="33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85017" name="Rectangle 34"/>
          <p:cNvSpPr/>
          <p:nvPr/>
        </p:nvSpPr>
        <p:spPr>
          <a:xfrm rot="5400000">
            <a:off x="4678363"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00372"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00373"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85020"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502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Tree>
  </p:cSld>
  <p:clrMapOvr>
    <a:masterClrMapping/>
  </p:clrMapOvr>
  <p:transition advTm="1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1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8602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2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2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2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2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2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8602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2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2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2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3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86031" name="Group 15"/>
          <p:cNvGrpSpPr/>
          <p:nvPr/>
        </p:nvGrpSpPr>
        <p:grpSpPr>
          <a:xfrm rot="-8544111">
            <a:off x="4114800" y="1219200"/>
            <a:ext cx="2822575" cy="971550"/>
            <a:chOff x="2495" y="2329"/>
            <a:chExt cx="1778" cy="612"/>
          </a:xfrm>
        </p:grpSpPr>
        <p:sp>
          <p:nvSpPr>
            <p:cNvPr id="86048"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6049"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02418"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02421" name="Text Box 21"/>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02422" name="Text Box 22"/>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2423" name="Text Box 23"/>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2424" name="Text Box 24"/>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2425" name="Text Box 25"/>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2426" name="Text Box 26"/>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2429" name="Text Box 2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86040" name="Line 3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86041" name="Line 32"/>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86042" name="Rectangle 33"/>
          <p:cNvSpPr/>
          <p:nvPr/>
        </p:nvSpPr>
        <p:spPr>
          <a:xfrm rot="5400000">
            <a:off x="46307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02419" name="Text Box 19"/>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02420" name="Text Box 20"/>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86045" name="Freeform 34"/>
          <p:cNvSpPr/>
          <p:nvPr/>
        </p:nvSpPr>
        <p:spPr>
          <a:xfrm>
            <a:off x="4419600" y="1993900"/>
            <a:ext cx="4978400" cy="3746500"/>
          </a:xfrm>
          <a:custGeom>
            <a:avLst/>
            <a:gdLst>
              <a:gd name="txL" fmla="*/ 0 w 3136"/>
              <a:gd name="txT" fmla="*/ 0 h 2360"/>
              <a:gd name="txR" fmla="*/ 3136 w 3136"/>
              <a:gd name="txB" fmla="*/ 2360 h 2360"/>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136" h="2360">
                <a:moveTo>
                  <a:pt x="144" y="520"/>
                </a:moveTo>
                <a:cubicBezTo>
                  <a:pt x="108" y="564"/>
                  <a:pt x="72" y="608"/>
                  <a:pt x="48" y="664"/>
                </a:cubicBezTo>
                <a:cubicBezTo>
                  <a:pt x="24" y="720"/>
                  <a:pt x="0" y="768"/>
                  <a:pt x="0" y="856"/>
                </a:cubicBezTo>
                <a:cubicBezTo>
                  <a:pt x="0" y="944"/>
                  <a:pt x="16" y="1072"/>
                  <a:pt x="48" y="1192"/>
                </a:cubicBezTo>
                <a:cubicBezTo>
                  <a:pt x="80" y="1312"/>
                  <a:pt x="104" y="1440"/>
                  <a:pt x="192" y="1576"/>
                </a:cubicBezTo>
                <a:cubicBezTo>
                  <a:pt x="280" y="1712"/>
                  <a:pt x="416" y="1904"/>
                  <a:pt x="576" y="2008"/>
                </a:cubicBezTo>
                <a:cubicBezTo>
                  <a:pt x="736" y="2112"/>
                  <a:pt x="976" y="2152"/>
                  <a:pt x="1152" y="2200"/>
                </a:cubicBezTo>
                <a:cubicBezTo>
                  <a:pt x="1328" y="2248"/>
                  <a:pt x="1432" y="2272"/>
                  <a:pt x="1632" y="2296"/>
                </a:cubicBezTo>
                <a:cubicBezTo>
                  <a:pt x="1832" y="2320"/>
                  <a:pt x="2152" y="2360"/>
                  <a:pt x="2352" y="2344"/>
                </a:cubicBezTo>
                <a:cubicBezTo>
                  <a:pt x="2552" y="2328"/>
                  <a:pt x="2728" y="2280"/>
                  <a:pt x="2832" y="2200"/>
                </a:cubicBezTo>
                <a:cubicBezTo>
                  <a:pt x="2936" y="2120"/>
                  <a:pt x="2928" y="2008"/>
                  <a:pt x="2976" y="1864"/>
                </a:cubicBezTo>
                <a:cubicBezTo>
                  <a:pt x="3024" y="1720"/>
                  <a:pt x="3104" y="1496"/>
                  <a:pt x="3120" y="1336"/>
                </a:cubicBezTo>
                <a:cubicBezTo>
                  <a:pt x="3136" y="1176"/>
                  <a:pt x="3112" y="1040"/>
                  <a:pt x="3072" y="904"/>
                </a:cubicBezTo>
                <a:cubicBezTo>
                  <a:pt x="3032" y="768"/>
                  <a:pt x="2968" y="624"/>
                  <a:pt x="2880" y="520"/>
                </a:cubicBezTo>
                <a:cubicBezTo>
                  <a:pt x="2792" y="416"/>
                  <a:pt x="2680" y="360"/>
                  <a:pt x="2544" y="280"/>
                </a:cubicBezTo>
                <a:cubicBezTo>
                  <a:pt x="2408" y="200"/>
                  <a:pt x="2176" y="80"/>
                  <a:pt x="2064" y="40"/>
                </a:cubicBezTo>
                <a:cubicBezTo>
                  <a:pt x="1952" y="0"/>
                  <a:pt x="1928" y="40"/>
                  <a:pt x="1872" y="40"/>
                </a:cubicBezTo>
                <a:cubicBezTo>
                  <a:pt x="1816" y="40"/>
                  <a:pt x="1776" y="40"/>
                  <a:pt x="1728" y="40"/>
                </a:cubicBezTo>
                <a:cubicBezTo>
                  <a:pt x="1680" y="40"/>
                  <a:pt x="1624" y="40"/>
                  <a:pt x="1584" y="40"/>
                </a:cubicBezTo>
                <a:cubicBezTo>
                  <a:pt x="1544" y="40"/>
                  <a:pt x="1496" y="16"/>
                  <a:pt x="1488" y="40"/>
                </a:cubicBezTo>
                <a:cubicBezTo>
                  <a:pt x="1480" y="64"/>
                  <a:pt x="1512" y="144"/>
                  <a:pt x="1536" y="184"/>
                </a:cubicBezTo>
                <a:cubicBezTo>
                  <a:pt x="1560" y="224"/>
                  <a:pt x="1600" y="264"/>
                  <a:pt x="1632" y="280"/>
                </a:cubicBezTo>
                <a:cubicBezTo>
                  <a:pt x="1664" y="296"/>
                  <a:pt x="1704" y="280"/>
                  <a:pt x="1728" y="28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86046" name="Line 35"/>
          <p:cNvSpPr/>
          <p:nvPr/>
        </p:nvSpPr>
        <p:spPr>
          <a:xfrm>
            <a:off x="4572000" y="2057400"/>
            <a:ext cx="990600" cy="0"/>
          </a:xfrm>
          <a:prstGeom prst="line">
            <a:avLst/>
          </a:prstGeom>
          <a:ln w="9525" cap="flat" cmpd="sng">
            <a:solidFill>
              <a:srgbClr val="0066FF"/>
            </a:solidFill>
            <a:prstDash val="solid"/>
            <a:headEnd type="none" w="med" len="med"/>
            <a:tailEnd type="none" w="med" len="med"/>
          </a:ln>
        </p:spPr>
      </p:sp>
      <p:sp>
        <p:nvSpPr>
          <p:cNvPr id="86047" name="Text Box 36"/>
          <p:cNvSpPr txBox="1"/>
          <p:nvPr/>
        </p:nvSpPr>
        <p:spPr>
          <a:xfrm>
            <a:off x="2438400" y="76200"/>
            <a:ext cx="7543800" cy="1006475"/>
          </a:xfrm>
          <a:prstGeom prst="rect">
            <a:avLst/>
          </a:prstGeom>
          <a:noFill/>
          <a:ln w="9525">
            <a:noFill/>
          </a:ln>
        </p:spPr>
        <p:txBody>
          <a:bodyPr>
            <a:spAutoFit/>
          </a:bodyPr>
          <a:p>
            <a:pPr>
              <a:spcBef>
                <a:spcPct val="50000"/>
              </a:spcBef>
            </a:pPr>
            <a:r>
              <a:rPr lang="vi-VN" altLang="en-US" sz="5400" dirty="0">
                <a:latin typeface="Arial" panose="020B0604020202020204" pitchFamily="34" charset="0"/>
              </a:rPr>
              <a:t>Thêu n</a:t>
            </a:r>
            <a:r>
              <a:rPr lang="en-US" altLang="en-US" sz="5400" dirty="0">
                <a:latin typeface="Arial" panose="020B0604020202020204" pitchFamily="34" charset="0"/>
              </a:rPr>
              <a:t>ử</a:t>
            </a:r>
            <a:r>
              <a:rPr lang="vi-VN" altLang="en-US" sz="5400" dirty="0">
                <a:latin typeface="Arial" panose="020B0604020202020204" pitchFamily="34" charset="0"/>
              </a:rPr>
              <a:t>a</a:t>
            </a:r>
            <a:r>
              <a:rPr lang="vi-VN" altLang="en-US" sz="6000" dirty="0">
                <a:latin typeface="Arial" panose="020B0604020202020204" pitchFamily="34" charset="0"/>
              </a:rPr>
              <a:t> </a:t>
            </a:r>
            <a:r>
              <a:rPr lang="vi-VN" altLang="en-US" sz="5400" dirty="0">
                <a:latin typeface="Arial" panose="020B0604020202020204" pitchFamily="34" charset="0"/>
              </a:rPr>
              <a:t>mũi thứ hai </a:t>
            </a:r>
            <a:endParaRPr lang="vi-VN" altLang="en-US" sz="5400" dirty="0">
              <a:latin typeface="Arial" panose="020B0604020202020204" pitchFamily="34" charset="0"/>
            </a:endParaRPr>
          </a:p>
        </p:txBody>
      </p:sp>
    </p:spTree>
  </p:cSld>
  <p:clrMapOvr>
    <a:masterClrMapping/>
  </p:clrMapOvr>
  <p:transition advTm="1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4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8704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4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4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4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4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4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8705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5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5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5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5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87055" name="Group 15"/>
          <p:cNvGrpSpPr/>
          <p:nvPr/>
        </p:nvGrpSpPr>
        <p:grpSpPr>
          <a:xfrm>
            <a:off x="1295400" y="1905000"/>
            <a:ext cx="3359150" cy="182563"/>
            <a:chOff x="1726" y="1244"/>
            <a:chExt cx="2116" cy="115"/>
          </a:xfrm>
        </p:grpSpPr>
        <p:sp>
          <p:nvSpPr>
            <p:cNvPr id="87073"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7074"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87056" name="Rectangle 18"/>
          <p:cNvSpPr/>
          <p:nvPr/>
        </p:nvSpPr>
        <p:spPr>
          <a:xfrm rot="5400000">
            <a:off x="4651375" y="1770063"/>
            <a:ext cx="914400" cy="879475"/>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87057" name="Rectangle 19"/>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04468" name="Text Box 2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04469" name="Text Box 21"/>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04470" name="Text Box 22"/>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04471" name="Text Box 23"/>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04472" name="Text Box 24"/>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04473" name="Text Box 2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4474" name="Text Box 26"/>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4475" name="Text Box 27"/>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4476" name="Text Box 28"/>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4477" name="Text Box 29"/>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7068" name="Line 30"/>
          <p:cNvSpPr/>
          <p:nvPr/>
        </p:nvSpPr>
        <p:spPr>
          <a:xfrm>
            <a:off x="5638800" y="2057400"/>
            <a:ext cx="914400" cy="0"/>
          </a:xfrm>
          <a:prstGeom prst="line">
            <a:avLst/>
          </a:prstGeom>
          <a:ln w="9525" cap="flat" cmpd="sng">
            <a:solidFill>
              <a:srgbClr val="0066FF"/>
            </a:solidFill>
            <a:prstDash val="solid"/>
            <a:headEnd type="none" w="med" len="med"/>
            <a:tailEnd type="none" w="med" len="med"/>
          </a:ln>
        </p:spPr>
      </p:sp>
      <p:sp>
        <p:nvSpPr>
          <p:cNvPr id="87069" name="Line 32"/>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87070" name="Line 33"/>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87071" name="Freeform 34"/>
          <p:cNvSpPr/>
          <p:nvPr/>
        </p:nvSpPr>
        <p:spPr>
          <a:xfrm>
            <a:off x="4343400" y="1955800"/>
            <a:ext cx="4660900" cy="3530600"/>
          </a:xfrm>
          <a:custGeom>
            <a:avLst/>
            <a:gdLst>
              <a:gd name="txL" fmla="*/ 0 w 2936"/>
              <a:gd name="txT" fmla="*/ 0 h 2224"/>
              <a:gd name="txR" fmla="*/ 2936 w 2936"/>
              <a:gd name="txB" fmla="*/ 2224 h 2224"/>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36" h="2224">
                <a:moveTo>
                  <a:pt x="192" y="592"/>
                </a:moveTo>
                <a:cubicBezTo>
                  <a:pt x="136" y="616"/>
                  <a:pt x="80" y="640"/>
                  <a:pt x="48" y="688"/>
                </a:cubicBezTo>
                <a:cubicBezTo>
                  <a:pt x="16" y="736"/>
                  <a:pt x="0" y="792"/>
                  <a:pt x="0" y="880"/>
                </a:cubicBezTo>
                <a:cubicBezTo>
                  <a:pt x="0" y="968"/>
                  <a:pt x="24" y="1112"/>
                  <a:pt x="48" y="1216"/>
                </a:cubicBezTo>
                <a:cubicBezTo>
                  <a:pt x="72" y="1320"/>
                  <a:pt x="96" y="1408"/>
                  <a:pt x="144" y="1504"/>
                </a:cubicBezTo>
                <a:cubicBezTo>
                  <a:pt x="192" y="1600"/>
                  <a:pt x="232" y="1704"/>
                  <a:pt x="336" y="1792"/>
                </a:cubicBezTo>
                <a:cubicBezTo>
                  <a:pt x="440" y="1880"/>
                  <a:pt x="632" y="1976"/>
                  <a:pt x="768" y="2032"/>
                </a:cubicBezTo>
                <a:cubicBezTo>
                  <a:pt x="904" y="2088"/>
                  <a:pt x="1008" y="2104"/>
                  <a:pt x="1152" y="2128"/>
                </a:cubicBezTo>
                <a:cubicBezTo>
                  <a:pt x="1296" y="2152"/>
                  <a:pt x="1480" y="2168"/>
                  <a:pt x="1632" y="2176"/>
                </a:cubicBezTo>
                <a:cubicBezTo>
                  <a:pt x="1784" y="2184"/>
                  <a:pt x="1904" y="2176"/>
                  <a:pt x="2064" y="2176"/>
                </a:cubicBezTo>
                <a:cubicBezTo>
                  <a:pt x="2224" y="2176"/>
                  <a:pt x="2456" y="2224"/>
                  <a:pt x="2592" y="2176"/>
                </a:cubicBezTo>
                <a:cubicBezTo>
                  <a:pt x="2728" y="2128"/>
                  <a:pt x="2824" y="1992"/>
                  <a:pt x="2880" y="1888"/>
                </a:cubicBezTo>
                <a:cubicBezTo>
                  <a:pt x="2936" y="1784"/>
                  <a:pt x="2928" y="1688"/>
                  <a:pt x="2928" y="1552"/>
                </a:cubicBezTo>
                <a:cubicBezTo>
                  <a:pt x="2928" y="1416"/>
                  <a:pt x="2912" y="1216"/>
                  <a:pt x="2880" y="1072"/>
                </a:cubicBezTo>
                <a:cubicBezTo>
                  <a:pt x="2848" y="928"/>
                  <a:pt x="2816" y="792"/>
                  <a:pt x="2736" y="688"/>
                </a:cubicBezTo>
                <a:cubicBezTo>
                  <a:pt x="2656" y="584"/>
                  <a:pt x="2512" y="520"/>
                  <a:pt x="2400" y="448"/>
                </a:cubicBezTo>
                <a:cubicBezTo>
                  <a:pt x="2288" y="376"/>
                  <a:pt x="2200" y="312"/>
                  <a:pt x="2064" y="256"/>
                </a:cubicBezTo>
                <a:cubicBezTo>
                  <a:pt x="1928" y="200"/>
                  <a:pt x="1720" y="152"/>
                  <a:pt x="1584" y="112"/>
                </a:cubicBezTo>
                <a:cubicBezTo>
                  <a:pt x="1448" y="72"/>
                  <a:pt x="1328" y="32"/>
                  <a:pt x="1248" y="16"/>
                </a:cubicBezTo>
                <a:cubicBezTo>
                  <a:pt x="1168" y="0"/>
                  <a:pt x="1160" y="8"/>
                  <a:pt x="1104" y="16"/>
                </a:cubicBezTo>
                <a:cubicBezTo>
                  <a:pt x="1048" y="24"/>
                  <a:pt x="968" y="56"/>
                  <a:pt x="912" y="64"/>
                </a:cubicBezTo>
                <a:cubicBezTo>
                  <a:pt x="856" y="72"/>
                  <a:pt x="812" y="68"/>
                  <a:pt x="768" y="6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87072" name="Line 35"/>
          <p:cNvSpPr/>
          <p:nvPr/>
        </p:nvSpPr>
        <p:spPr>
          <a:xfrm>
            <a:off x="4724400" y="2057400"/>
            <a:ext cx="838200" cy="0"/>
          </a:xfrm>
          <a:prstGeom prst="line">
            <a:avLst/>
          </a:prstGeom>
          <a:ln w="9525" cap="flat" cmpd="sng">
            <a:solidFill>
              <a:srgbClr val="0066FF"/>
            </a:solidFill>
            <a:prstDash val="solid"/>
            <a:headEnd type="none" w="med" len="med"/>
            <a:tailEnd type="none" w="med" len="med"/>
          </a:ln>
        </p:spPr>
      </p:sp>
    </p:spTree>
  </p:cSld>
  <p:clrMapOvr>
    <a:masterClrMapping/>
  </p:clrMapOvr>
  <p:transition advTm="1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6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8806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6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7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7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7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7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8807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7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7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7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7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88079" name="Group 15"/>
          <p:cNvGrpSpPr/>
          <p:nvPr/>
        </p:nvGrpSpPr>
        <p:grpSpPr>
          <a:xfrm>
            <a:off x="-1600200" y="1600200"/>
            <a:ext cx="3359150" cy="182563"/>
            <a:chOff x="1726" y="1244"/>
            <a:chExt cx="2116" cy="115"/>
          </a:xfrm>
        </p:grpSpPr>
        <p:sp>
          <p:nvSpPr>
            <p:cNvPr id="88095"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8096"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88080"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08563"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08564"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0856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0856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08567"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08568"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8569"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8570"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8571"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8572"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8091" name="Freeform 29"/>
          <p:cNvSpPr/>
          <p:nvPr/>
        </p:nvSpPr>
        <p:spPr>
          <a:xfrm>
            <a:off x="952500" y="1739900"/>
            <a:ext cx="3771900" cy="317500"/>
          </a:xfrm>
          <a:custGeom>
            <a:avLst/>
            <a:gdLst>
              <a:gd name="txL" fmla="*/ 0 w 2904"/>
              <a:gd name="txT" fmla="*/ 0 h 200"/>
              <a:gd name="txR" fmla="*/ 2904 w 2904"/>
              <a:gd name="txB" fmla="*/ 200 h 200"/>
            </a:gdLst>
            <a:ahLst/>
            <a:cxnLst>
              <a:cxn ang="0">
                <a:pos x="2147483647" y="2147483647"/>
              </a:cxn>
              <a:cxn ang="0">
                <a:pos x="2147483647" y="2147483647"/>
              </a:cxn>
              <a:cxn ang="0">
                <a:pos x="2147483647" y="2147483647"/>
              </a:cxn>
              <a:cxn ang="0">
                <a:pos x="2147483647" y="2147483647"/>
              </a:cxn>
            </a:cxnLst>
            <a:rect l="txL" t="txT" r="txR" b="txB"/>
            <a:pathLst>
              <a:path w="2904" h="200">
                <a:moveTo>
                  <a:pt x="2904" y="200"/>
                </a:moveTo>
                <a:cubicBezTo>
                  <a:pt x="1860" y="108"/>
                  <a:pt x="816" y="16"/>
                  <a:pt x="408" y="8"/>
                </a:cubicBezTo>
                <a:cubicBezTo>
                  <a:pt x="0" y="0"/>
                  <a:pt x="432" y="128"/>
                  <a:pt x="456" y="152"/>
                </a:cubicBezTo>
                <a:cubicBezTo>
                  <a:pt x="480" y="176"/>
                  <a:pt x="516" y="164"/>
                  <a:pt x="552" y="15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88092" name="Line 3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88093" name="Line 32"/>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88094" name="Freeform 33"/>
          <p:cNvSpPr/>
          <p:nvPr/>
        </p:nvSpPr>
        <p:spPr>
          <a:xfrm>
            <a:off x="4648200" y="1676400"/>
            <a:ext cx="3810000" cy="2870200"/>
          </a:xfrm>
          <a:custGeom>
            <a:avLst/>
            <a:gdLst>
              <a:gd name="txL" fmla="*/ 0 w 2400"/>
              <a:gd name="txT" fmla="*/ 0 h 1856"/>
              <a:gd name="txR" fmla="*/ 2400 w 2400"/>
              <a:gd name="txB" fmla="*/ 1856 h 185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400" h="1856">
                <a:moveTo>
                  <a:pt x="0" y="768"/>
                </a:moveTo>
                <a:cubicBezTo>
                  <a:pt x="28" y="884"/>
                  <a:pt x="56" y="1000"/>
                  <a:pt x="96" y="1104"/>
                </a:cubicBezTo>
                <a:cubicBezTo>
                  <a:pt x="136" y="1208"/>
                  <a:pt x="160" y="1304"/>
                  <a:pt x="240" y="1392"/>
                </a:cubicBezTo>
                <a:cubicBezTo>
                  <a:pt x="320" y="1480"/>
                  <a:pt x="456" y="1560"/>
                  <a:pt x="576" y="1632"/>
                </a:cubicBezTo>
                <a:cubicBezTo>
                  <a:pt x="696" y="1704"/>
                  <a:pt x="840" y="1792"/>
                  <a:pt x="960" y="1824"/>
                </a:cubicBezTo>
                <a:cubicBezTo>
                  <a:pt x="1080" y="1856"/>
                  <a:pt x="1160" y="1832"/>
                  <a:pt x="1296" y="1824"/>
                </a:cubicBezTo>
                <a:cubicBezTo>
                  <a:pt x="1432" y="1816"/>
                  <a:pt x="1664" y="1800"/>
                  <a:pt x="1776" y="1776"/>
                </a:cubicBezTo>
                <a:cubicBezTo>
                  <a:pt x="1888" y="1752"/>
                  <a:pt x="1896" y="1736"/>
                  <a:pt x="1968" y="1680"/>
                </a:cubicBezTo>
                <a:cubicBezTo>
                  <a:pt x="2040" y="1624"/>
                  <a:pt x="2144" y="1536"/>
                  <a:pt x="2208" y="1440"/>
                </a:cubicBezTo>
                <a:cubicBezTo>
                  <a:pt x="2272" y="1344"/>
                  <a:pt x="2320" y="1224"/>
                  <a:pt x="2352" y="1104"/>
                </a:cubicBezTo>
                <a:cubicBezTo>
                  <a:pt x="2384" y="984"/>
                  <a:pt x="2400" y="840"/>
                  <a:pt x="2400" y="720"/>
                </a:cubicBezTo>
                <a:cubicBezTo>
                  <a:pt x="2400" y="600"/>
                  <a:pt x="2376" y="472"/>
                  <a:pt x="2352" y="384"/>
                </a:cubicBezTo>
                <a:cubicBezTo>
                  <a:pt x="2328" y="296"/>
                  <a:pt x="2312" y="248"/>
                  <a:pt x="2256" y="192"/>
                </a:cubicBezTo>
                <a:cubicBezTo>
                  <a:pt x="2200" y="136"/>
                  <a:pt x="2104" y="72"/>
                  <a:pt x="2016" y="48"/>
                </a:cubicBezTo>
                <a:cubicBezTo>
                  <a:pt x="1928" y="24"/>
                  <a:pt x="1816" y="56"/>
                  <a:pt x="1728" y="48"/>
                </a:cubicBezTo>
                <a:cubicBezTo>
                  <a:pt x="1640" y="40"/>
                  <a:pt x="1576" y="0"/>
                  <a:pt x="1488" y="0"/>
                </a:cubicBezTo>
                <a:cubicBezTo>
                  <a:pt x="1400" y="0"/>
                  <a:pt x="1288" y="24"/>
                  <a:pt x="1200" y="48"/>
                </a:cubicBezTo>
                <a:cubicBezTo>
                  <a:pt x="1112" y="72"/>
                  <a:pt x="1024" y="120"/>
                  <a:pt x="960" y="144"/>
                </a:cubicBezTo>
                <a:cubicBezTo>
                  <a:pt x="896" y="168"/>
                  <a:pt x="856" y="176"/>
                  <a:pt x="816" y="192"/>
                </a:cubicBezTo>
                <a:cubicBezTo>
                  <a:pt x="776" y="208"/>
                  <a:pt x="752" y="232"/>
                  <a:pt x="720" y="240"/>
                </a:cubicBezTo>
                <a:cubicBezTo>
                  <a:pt x="688" y="248"/>
                  <a:pt x="648" y="232"/>
                  <a:pt x="624" y="24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09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8909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09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09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09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09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097"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89098"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099"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100"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101"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102"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89103"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52592"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52593"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52594" name="Text Box 18"/>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52595" name="Text Box 19"/>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52596" name="Text Box 2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52597" name="Text Box 21"/>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52598" name="Text Box 22"/>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52599" name="Text Box 23"/>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52600" name="Text Box 24"/>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52601" name="Text Box 25"/>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89114" name="Freeform 26"/>
          <p:cNvSpPr/>
          <p:nvPr/>
        </p:nvSpPr>
        <p:spPr>
          <a:xfrm>
            <a:off x="762000" y="1752600"/>
            <a:ext cx="3886200" cy="304800"/>
          </a:xfrm>
          <a:custGeom>
            <a:avLst/>
            <a:gdLst>
              <a:gd name="txL" fmla="*/ 0 w 3600"/>
              <a:gd name="txT" fmla="*/ 0 h 192"/>
              <a:gd name="txR" fmla="*/ 3600 w 3600"/>
              <a:gd name="txB" fmla="*/ 192 h 192"/>
            </a:gdLst>
            <a:ahLst/>
            <a:cxnLst>
              <a:cxn ang="0">
                <a:pos x="2147483647" y="2147483647"/>
              </a:cxn>
              <a:cxn ang="0">
                <a:pos x="0" y="0"/>
              </a:cxn>
            </a:cxnLst>
            <a:rect l="txL" t="txT" r="txR" b="txB"/>
            <a:pathLst>
              <a:path w="3600" h="192">
                <a:moveTo>
                  <a:pt x="3600" y="192"/>
                </a:moveTo>
                <a:cubicBezTo>
                  <a:pt x="2104" y="112"/>
                  <a:pt x="608" y="32"/>
                  <a:pt x="0" y="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89115" name="Line 27"/>
          <p:cNvSpPr/>
          <p:nvPr/>
        </p:nvSpPr>
        <p:spPr>
          <a:xfrm flipV="1">
            <a:off x="5549900" y="2057400"/>
            <a:ext cx="990600" cy="762000"/>
          </a:xfrm>
          <a:prstGeom prst="line">
            <a:avLst/>
          </a:prstGeom>
          <a:ln w="9525" cap="flat" cmpd="sng">
            <a:solidFill>
              <a:schemeClr val="tx1"/>
            </a:solidFill>
            <a:prstDash val="solid"/>
            <a:headEnd type="none" w="med" len="med"/>
            <a:tailEnd type="none" w="med" len="med"/>
          </a:ln>
        </p:spPr>
      </p:sp>
      <p:sp>
        <p:nvSpPr>
          <p:cNvPr id="89116" name="Line 28"/>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89117" name="Freeform 30"/>
          <p:cNvSpPr/>
          <p:nvPr/>
        </p:nvSpPr>
        <p:spPr>
          <a:xfrm>
            <a:off x="4648200" y="1955800"/>
            <a:ext cx="2679700" cy="1866900"/>
          </a:xfrm>
          <a:custGeom>
            <a:avLst/>
            <a:gdLst>
              <a:gd name="txL" fmla="*/ 0 w 1688"/>
              <a:gd name="txT" fmla="*/ 0 h 1176"/>
              <a:gd name="txR" fmla="*/ 1688 w 1688"/>
              <a:gd name="txB" fmla="*/ 1176 h 117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688" h="1176">
                <a:moveTo>
                  <a:pt x="0" y="544"/>
                </a:moveTo>
                <a:cubicBezTo>
                  <a:pt x="52" y="664"/>
                  <a:pt x="104" y="784"/>
                  <a:pt x="192" y="880"/>
                </a:cubicBezTo>
                <a:cubicBezTo>
                  <a:pt x="280" y="976"/>
                  <a:pt x="408" y="1072"/>
                  <a:pt x="528" y="1120"/>
                </a:cubicBezTo>
                <a:cubicBezTo>
                  <a:pt x="648" y="1168"/>
                  <a:pt x="760" y="1176"/>
                  <a:pt x="912" y="1168"/>
                </a:cubicBezTo>
                <a:cubicBezTo>
                  <a:pt x="1064" y="1160"/>
                  <a:pt x="1320" y="1136"/>
                  <a:pt x="1440" y="1072"/>
                </a:cubicBezTo>
                <a:cubicBezTo>
                  <a:pt x="1560" y="1008"/>
                  <a:pt x="1592" y="888"/>
                  <a:pt x="1632" y="784"/>
                </a:cubicBezTo>
                <a:cubicBezTo>
                  <a:pt x="1672" y="680"/>
                  <a:pt x="1688" y="544"/>
                  <a:pt x="1680" y="448"/>
                </a:cubicBezTo>
                <a:cubicBezTo>
                  <a:pt x="1672" y="352"/>
                  <a:pt x="1632" y="264"/>
                  <a:pt x="1584" y="208"/>
                </a:cubicBezTo>
                <a:cubicBezTo>
                  <a:pt x="1536" y="152"/>
                  <a:pt x="1464" y="144"/>
                  <a:pt x="1392" y="112"/>
                </a:cubicBezTo>
                <a:cubicBezTo>
                  <a:pt x="1320" y="80"/>
                  <a:pt x="1232" y="32"/>
                  <a:pt x="1152" y="16"/>
                </a:cubicBezTo>
                <a:cubicBezTo>
                  <a:pt x="1072" y="0"/>
                  <a:pt x="976" y="8"/>
                  <a:pt x="912" y="16"/>
                </a:cubicBezTo>
                <a:cubicBezTo>
                  <a:pt x="848" y="24"/>
                  <a:pt x="808" y="56"/>
                  <a:pt x="768" y="64"/>
                </a:cubicBezTo>
                <a:cubicBezTo>
                  <a:pt x="728" y="72"/>
                  <a:pt x="704" y="64"/>
                  <a:pt x="672" y="64"/>
                </a:cubicBezTo>
                <a:cubicBezTo>
                  <a:pt x="640" y="64"/>
                  <a:pt x="608" y="64"/>
                  <a:pt x="576" y="6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1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011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1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1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1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2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21"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0122"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23"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24"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25"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26"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0127"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10608"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10609"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10610" name="Text Box 18"/>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10611" name="Text Box 19"/>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10612" name="Text Box 2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10613" name="Text Box 21"/>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0614" name="Text Box 22"/>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0615" name="Text Box 23"/>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0616" name="Text Box 24"/>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0617" name="Text Box 25"/>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0138" name="Line 26"/>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90139" name="Freeform 27"/>
          <p:cNvSpPr/>
          <p:nvPr/>
        </p:nvSpPr>
        <p:spPr>
          <a:xfrm>
            <a:off x="1371600" y="1663700"/>
            <a:ext cx="3276600" cy="393700"/>
          </a:xfrm>
          <a:custGeom>
            <a:avLst/>
            <a:gdLst>
              <a:gd name="txL" fmla="*/ 0 w 2640"/>
              <a:gd name="txT" fmla="*/ 0 h 248"/>
              <a:gd name="txR" fmla="*/ 2640 w 2640"/>
              <a:gd name="txB" fmla="*/ 248 h 24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640" h="248">
                <a:moveTo>
                  <a:pt x="2640" y="248"/>
                </a:moveTo>
                <a:cubicBezTo>
                  <a:pt x="2592" y="228"/>
                  <a:pt x="2544" y="208"/>
                  <a:pt x="2496" y="200"/>
                </a:cubicBezTo>
                <a:cubicBezTo>
                  <a:pt x="2448" y="192"/>
                  <a:pt x="2416" y="208"/>
                  <a:pt x="2352" y="200"/>
                </a:cubicBezTo>
                <a:cubicBezTo>
                  <a:pt x="2288" y="192"/>
                  <a:pt x="2208" y="160"/>
                  <a:pt x="2112" y="152"/>
                </a:cubicBezTo>
                <a:cubicBezTo>
                  <a:pt x="2016" y="144"/>
                  <a:pt x="1880" y="152"/>
                  <a:pt x="1776" y="152"/>
                </a:cubicBezTo>
                <a:cubicBezTo>
                  <a:pt x="1672" y="152"/>
                  <a:pt x="1584" y="160"/>
                  <a:pt x="1488" y="152"/>
                </a:cubicBezTo>
                <a:cubicBezTo>
                  <a:pt x="1392" y="144"/>
                  <a:pt x="1280" y="120"/>
                  <a:pt x="1200" y="104"/>
                </a:cubicBezTo>
                <a:cubicBezTo>
                  <a:pt x="1120" y="88"/>
                  <a:pt x="1104" y="64"/>
                  <a:pt x="1008" y="56"/>
                </a:cubicBezTo>
                <a:cubicBezTo>
                  <a:pt x="912" y="48"/>
                  <a:pt x="736" y="56"/>
                  <a:pt x="624" y="56"/>
                </a:cubicBezTo>
                <a:cubicBezTo>
                  <a:pt x="512" y="56"/>
                  <a:pt x="408" y="64"/>
                  <a:pt x="336" y="56"/>
                </a:cubicBezTo>
                <a:cubicBezTo>
                  <a:pt x="264" y="48"/>
                  <a:pt x="248" y="16"/>
                  <a:pt x="192" y="8"/>
                </a:cubicBezTo>
                <a:cubicBezTo>
                  <a:pt x="136" y="0"/>
                  <a:pt x="68" y="4"/>
                  <a:pt x="0" y="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90140" name="Line 30"/>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0141" name="Line 31"/>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3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114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4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4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4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4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4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114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4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4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4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5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91151" name="Group 15"/>
          <p:cNvGrpSpPr/>
          <p:nvPr/>
        </p:nvGrpSpPr>
        <p:grpSpPr>
          <a:xfrm rot="8995815">
            <a:off x="1295400" y="228600"/>
            <a:ext cx="3359150" cy="182563"/>
            <a:chOff x="1726" y="1244"/>
            <a:chExt cx="2116" cy="115"/>
          </a:xfrm>
        </p:grpSpPr>
        <p:sp>
          <p:nvSpPr>
            <p:cNvPr id="91167"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1168"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91152"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13683"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13684"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1368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1368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13687"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13688"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3689"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3690"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3691"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3692"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1163" name="Freeform 29"/>
          <p:cNvSpPr/>
          <p:nvPr/>
        </p:nvSpPr>
        <p:spPr>
          <a:xfrm>
            <a:off x="1041400" y="965200"/>
            <a:ext cx="3606800" cy="1117600"/>
          </a:xfrm>
          <a:custGeom>
            <a:avLst/>
            <a:gdLst>
              <a:gd name="txL" fmla="*/ 0 w 2848"/>
              <a:gd name="txT" fmla="*/ 0 h 704"/>
              <a:gd name="txR" fmla="*/ 2848 w 2848"/>
              <a:gd name="txB" fmla="*/ 704 h 70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48" h="704">
                <a:moveTo>
                  <a:pt x="2848" y="688"/>
                </a:moveTo>
                <a:cubicBezTo>
                  <a:pt x="2796" y="672"/>
                  <a:pt x="2744" y="656"/>
                  <a:pt x="2704" y="640"/>
                </a:cubicBezTo>
                <a:cubicBezTo>
                  <a:pt x="2664" y="624"/>
                  <a:pt x="2656" y="600"/>
                  <a:pt x="2608" y="592"/>
                </a:cubicBezTo>
                <a:cubicBezTo>
                  <a:pt x="2560" y="584"/>
                  <a:pt x="2480" y="592"/>
                  <a:pt x="2416" y="592"/>
                </a:cubicBezTo>
                <a:cubicBezTo>
                  <a:pt x="2352" y="592"/>
                  <a:pt x="2296" y="592"/>
                  <a:pt x="2224" y="592"/>
                </a:cubicBezTo>
                <a:cubicBezTo>
                  <a:pt x="2152" y="592"/>
                  <a:pt x="2056" y="592"/>
                  <a:pt x="1984" y="592"/>
                </a:cubicBezTo>
                <a:cubicBezTo>
                  <a:pt x="1912" y="592"/>
                  <a:pt x="1872" y="576"/>
                  <a:pt x="1792" y="592"/>
                </a:cubicBezTo>
                <a:cubicBezTo>
                  <a:pt x="1712" y="608"/>
                  <a:pt x="1576" y="672"/>
                  <a:pt x="1504" y="688"/>
                </a:cubicBezTo>
                <a:cubicBezTo>
                  <a:pt x="1432" y="704"/>
                  <a:pt x="1400" y="688"/>
                  <a:pt x="1360" y="688"/>
                </a:cubicBezTo>
                <a:cubicBezTo>
                  <a:pt x="1320" y="688"/>
                  <a:pt x="1328" y="688"/>
                  <a:pt x="1264" y="688"/>
                </a:cubicBezTo>
                <a:cubicBezTo>
                  <a:pt x="1200" y="688"/>
                  <a:pt x="1064" y="688"/>
                  <a:pt x="976" y="688"/>
                </a:cubicBezTo>
                <a:cubicBezTo>
                  <a:pt x="888" y="688"/>
                  <a:pt x="816" y="688"/>
                  <a:pt x="736" y="688"/>
                </a:cubicBezTo>
                <a:cubicBezTo>
                  <a:pt x="656" y="688"/>
                  <a:pt x="576" y="696"/>
                  <a:pt x="496" y="688"/>
                </a:cubicBezTo>
                <a:cubicBezTo>
                  <a:pt x="416" y="680"/>
                  <a:pt x="320" y="656"/>
                  <a:pt x="256" y="640"/>
                </a:cubicBezTo>
                <a:cubicBezTo>
                  <a:pt x="192" y="624"/>
                  <a:pt x="152" y="608"/>
                  <a:pt x="112" y="592"/>
                </a:cubicBezTo>
                <a:cubicBezTo>
                  <a:pt x="72" y="576"/>
                  <a:pt x="32" y="568"/>
                  <a:pt x="16" y="544"/>
                </a:cubicBezTo>
                <a:cubicBezTo>
                  <a:pt x="0" y="520"/>
                  <a:pt x="16" y="488"/>
                  <a:pt x="16" y="448"/>
                </a:cubicBezTo>
                <a:cubicBezTo>
                  <a:pt x="16" y="408"/>
                  <a:pt x="8" y="360"/>
                  <a:pt x="16" y="304"/>
                </a:cubicBezTo>
                <a:cubicBezTo>
                  <a:pt x="24" y="248"/>
                  <a:pt x="40" y="160"/>
                  <a:pt x="64" y="112"/>
                </a:cubicBezTo>
                <a:cubicBezTo>
                  <a:pt x="88" y="64"/>
                  <a:pt x="120" y="32"/>
                  <a:pt x="160" y="16"/>
                </a:cubicBezTo>
                <a:cubicBezTo>
                  <a:pt x="200" y="0"/>
                  <a:pt x="272" y="0"/>
                  <a:pt x="304" y="16"/>
                </a:cubicBezTo>
                <a:cubicBezTo>
                  <a:pt x="336" y="32"/>
                  <a:pt x="360" y="80"/>
                  <a:pt x="352" y="112"/>
                </a:cubicBezTo>
                <a:cubicBezTo>
                  <a:pt x="344" y="144"/>
                  <a:pt x="280" y="192"/>
                  <a:pt x="256" y="20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91164" name="Line 30"/>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91165" name="Line 31"/>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1166" name="Line 3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6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216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6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6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6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6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6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217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7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7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7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7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92175" name="Group 15"/>
          <p:cNvGrpSpPr/>
          <p:nvPr/>
        </p:nvGrpSpPr>
        <p:grpSpPr>
          <a:xfrm rot="10800000">
            <a:off x="3727450" y="0"/>
            <a:ext cx="3359150" cy="182563"/>
            <a:chOff x="1726" y="1244"/>
            <a:chExt cx="2116" cy="115"/>
          </a:xfrm>
        </p:grpSpPr>
        <p:sp>
          <p:nvSpPr>
            <p:cNvPr id="92191"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2192"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92176"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15731"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15732"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15733"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15734"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15735"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15736"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5737"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5738"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5739"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5740"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2187"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92188" name="Line 31"/>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2189" name="Line 3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92190" name="Freeform 33"/>
          <p:cNvSpPr/>
          <p:nvPr/>
        </p:nvSpPr>
        <p:spPr>
          <a:xfrm>
            <a:off x="1333500" y="-88900"/>
            <a:ext cx="3314700" cy="2159000"/>
          </a:xfrm>
          <a:custGeom>
            <a:avLst/>
            <a:gdLst>
              <a:gd name="txL" fmla="*/ 0 w 2088"/>
              <a:gd name="txT" fmla="*/ 0 h 1360"/>
              <a:gd name="txR" fmla="*/ 2088 w 2088"/>
              <a:gd name="txB" fmla="*/ 1360 h 13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88" h="1360">
                <a:moveTo>
                  <a:pt x="2088" y="1352"/>
                </a:moveTo>
                <a:cubicBezTo>
                  <a:pt x="2028" y="1352"/>
                  <a:pt x="1968" y="1352"/>
                  <a:pt x="1896" y="1352"/>
                </a:cubicBezTo>
                <a:cubicBezTo>
                  <a:pt x="1824" y="1352"/>
                  <a:pt x="1736" y="1352"/>
                  <a:pt x="1656" y="1352"/>
                </a:cubicBezTo>
                <a:cubicBezTo>
                  <a:pt x="1576" y="1352"/>
                  <a:pt x="1496" y="1352"/>
                  <a:pt x="1416" y="1352"/>
                </a:cubicBezTo>
                <a:cubicBezTo>
                  <a:pt x="1336" y="1352"/>
                  <a:pt x="1272" y="1360"/>
                  <a:pt x="1176" y="1352"/>
                </a:cubicBezTo>
                <a:cubicBezTo>
                  <a:pt x="1080" y="1344"/>
                  <a:pt x="968" y="1344"/>
                  <a:pt x="840" y="1304"/>
                </a:cubicBezTo>
                <a:cubicBezTo>
                  <a:pt x="712" y="1264"/>
                  <a:pt x="528" y="1160"/>
                  <a:pt x="408" y="1112"/>
                </a:cubicBezTo>
                <a:cubicBezTo>
                  <a:pt x="288" y="1064"/>
                  <a:pt x="184" y="1080"/>
                  <a:pt x="120" y="1016"/>
                </a:cubicBezTo>
                <a:cubicBezTo>
                  <a:pt x="56" y="952"/>
                  <a:pt x="40" y="816"/>
                  <a:pt x="24" y="728"/>
                </a:cubicBezTo>
                <a:cubicBezTo>
                  <a:pt x="8" y="640"/>
                  <a:pt x="0" y="568"/>
                  <a:pt x="24" y="488"/>
                </a:cubicBezTo>
                <a:cubicBezTo>
                  <a:pt x="48" y="408"/>
                  <a:pt x="88" y="320"/>
                  <a:pt x="168" y="248"/>
                </a:cubicBezTo>
                <a:cubicBezTo>
                  <a:pt x="248" y="176"/>
                  <a:pt x="400" y="96"/>
                  <a:pt x="504" y="56"/>
                </a:cubicBezTo>
                <a:cubicBezTo>
                  <a:pt x="608" y="16"/>
                  <a:pt x="704" y="16"/>
                  <a:pt x="792" y="8"/>
                </a:cubicBezTo>
                <a:cubicBezTo>
                  <a:pt x="880" y="0"/>
                  <a:pt x="952" y="8"/>
                  <a:pt x="1032" y="8"/>
                </a:cubicBezTo>
                <a:cubicBezTo>
                  <a:pt x="1112" y="8"/>
                  <a:pt x="1208" y="8"/>
                  <a:pt x="1272" y="8"/>
                </a:cubicBezTo>
                <a:cubicBezTo>
                  <a:pt x="1336" y="8"/>
                  <a:pt x="1368" y="0"/>
                  <a:pt x="1416" y="8"/>
                </a:cubicBezTo>
                <a:cubicBezTo>
                  <a:pt x="1464" y="16"/>
                  <a:pt x="1568" y="32"/>
                  <a:pt x="1560" y="56"/>
                </a:cubicBezTo>
                <a:cubicBezTo>
                  <a:pt x="1552" y="80"/>
                  <a:pt x="1424" y="136"/>
                  <a:pt x="1368" y="152"/>
                </a:cubicBezTo>
                <a:cubicBezTo>
                  <a:pt x="1312" y="168"/>
                  <a:pt x="1264" y="152"/>
                  <a:pt x="1224" y="152"/>
                </a:cubicBezTo>
                <a:cubicBezTo>
                  <a:pt x="1184" y="152"/>
                  <a:pt x="1156" y="152"/>
                  <a:pt x="1128" y="15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4"/>
          <p:cNvPicPr>
            <a:picLocks noChangeAspect="1"/>
          </p:cNvPicPr>
          <p:nvPr/>
        </p:nvPicPr>
        <p:blipFill>
          <a:blip r:embed="rId1"/>
          <a:stretch>
            <a:fillRect/>
          </a:stretch>
        </p:blipFill>
        <p:spPr>
          <a:xfrm>
            <a:off x="-106362" y="0"/>
            <a:ext cx="12268200" cy="6942138"/>
          </a:xfrm>
          <a:prstGeom prst="rect">
            <a:avLst/>
          </a:prstGeom>
          <a:noFill/>
          <a:ln w="9525">
            <a:noFill/>
          </a:ln>
        </p:spPr>
      </p:pic>
      <p:sp>
        <p:nvSpPr>
          <p:cNvPr id="2" name="Title 1"/>
          <p:cNvSpPr>
            <a:spLocks noGrp="1"/>
          </p:cNvSpPr>
          <p:nvPr>
            <p:ph type="title"/>
          </p:nvPr>
        </p:nvSpPr>
        <p:spPr>
          <a:xfrm>
            <a:off x="2171700" y="246063"/>
            <a:ext cx="8229600" cy="1143000"/>
          </a:xfrm>
          <a:ln/>
        </p:spPr>
        <p:txBody>
          <a:bodyPr vert="horz" wrap="square" lIns="91440" tIns="45720" rIns="91440" bIns="45720" anchor="ctr" anchorCtr="0"/>
          <a:p>
            <a:r>
              <a:rPr lang="en-US" altLang="en-US" sz="3600" b="1" dirty="0">
                <a:solidFill>
                  <a:srgbClr val="7030A0"/>
                </a:solidFill>
                <a:latin typeface="Times New Roman" panose="02020603050405020304" pitchFamily="18" charset="0"/>
                <a:cs typeface="Times New Roman" panose="02020603050405020304" pitchFamily="18" charset="0"/>
              </a:rPr>
              <a:t>1. Vạch dấu đường thêu dấu nhân</a:t>
            </a:r>
            <a:r>
              <a:rPr lang="en-US" altLang="en-US" sz="3600" b="1" i="1" dirty="0">
                <a:solidFill>
                  <a:srgbClr val="7030A0"/>
                </a:solidFill>
                <a:latin typeface="Times New Roman" panose="02020603050405020304" pitchFamily="18" charset="0"/>
                <a:cs typeface="Times New Roman" panose="02020603050405020304" pitchFamily="18" charset="0"/>
              </a:rPr>
              <a:t>(H.2)</a:t>
            </a:r>
            <a:endParaRPr lang="vi-VN" altLang="en-US" sz="3600" b="1" i="1" dirty="0">
              <a:solidFill>
                <a:srgbClr val="7030A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1981200" y="990600"/>
            <a:ext cx="8229600" cy="1143000"/>
          </a:xfrm>
          <a:ln/>
        </p:spPr>
        <p:txBody>
          <a:bodyPr vert="horz" wrap="square" lIns="91440" tIns="45720" rIns="91440" bIns="45720" anchor="t" anchorCtr="0"/>
          <a:p>
            <a:pPr marL="0" indent="0">
              <a:buNone/>
            </a:pPr>
            <a:r>
              <a:rPr lang="en-US" altLang="en-US" dirty="0">
                <a:latin typeface="Times New Roman" panose="02020603050405020304" pitchFamily="18" charset="0"/>
                <a:cs typeface="Times New Roman" panose="02020603050405020304" pitchFamily="18" charset="0"/>
              </a:rPr>
              <a:t>-</a:t>
            </a:r>
            <a:r>
              <a:rPr lang="en-US" altLang="en-US" dirty="0">
                <a:solidFill>
                  <a:srgbClr val="0070C0"/>
                </a:solidFill>
                <a:latin typeface="Times New Roman" panose="02020603050405020304" pitchFamily="18" charset="0"/>
                <a:cs typeface="Times New Roman" panose="02020603050405020304" pitchFamily="18" charset="0"/>
              </a:rPr>
              <a:t>Vạch dấu hai đường thẳng song song cách nhau 1 cm.</a:t>
            </a:r>
            <a:endParaRPr lang="en-US" altLang="en-US" dirty="0">
              <a:solidFill>
                <a:srgbClr val="0070C0"/>
              </a:solidFill>
              <a:latin typeface="Times New Roman" panose="02020603050405020304" pitchFamily="18" charset="0"/>
              <a:cs typeface="Times New Roman" panose="02020603050405020304" pitchFamily="18" charset="0"/>
            </a:endParaRPr>
          </a:p>
          <a:p>
            <a:pPr marL="0" indent="0">
              <a:buNone/>
            </a:pPr>
            <a:r>
              <a:rPr lang="en-US" altLang="en-US" dirty="0">
                <a:solidFill>
                  <a:srgbClr val="0070C0"/>
                </a:solidFill>
                <a:latin typeface="Times New Roman" panose="02020603050405020304" pitchFamily="18" charset="0"/>
                <a:cs typeface="Times New Roman" panose="02020603050405020304" pitchFamily="18" charset="0"/>
              </a:rPr>
              <a:t>-Vạch dấu các điểm từ phải sang trái  v</a:t>
            </a:r>
            <a:r>
              <a:rPr lang="en-US" altLang="en-US" dirty="0">
                <a:solidFill>
                  <a:srgbClr val="0070C0"/>
                </a:solidFill>
                <a:latin typeface="Times New Roman" panose="02020603050405020304" pitchFamily="18" charset="0"/>
                <a:ea typeface="Times New Roman" panose="02020603050405020304" pitchFamily="18" charset="0"/>
              </a:rPr>
              <a:t>à</a:t>
            </a:r>
            <a:r>
              <a:rPr lang="en-US" altLang="en-US" dirty="0">
                <a:solidFill>
                  <a:srgbClr val="0070C0"/>
                </a:solidFill>
                <a:latin typeface="Times New Roman" panose="02020603050405020304" pitchFamily="18" charset="0"/>
                <a:cs typeface="Times New Roman" panose="02020603050405020304" pitchFamily="18" charset="0"/>
              </a:rPr>
              <a:t> cách đều nhau 1 cm trên hai đường vạch dấu. Điểm A v</a:t>
            </a:r>
            <a:r>
              <a:rPr lang="en-US" altLang="en-US" dirty="0">
                <a:solidFill>
                  <a:srgbClr val="0070C0"/>
                </a:solidFill>
                <a:latin typeface="Times New Roman" panose="02020603050405020304" pitchFamily="18" charset="0"/>
                <a:ea typeface="Times New Roman" panose="02020603050405020304" pitchFamily="18" charset="0"/>
              </a:rPr>
              <a:t>à</a:t>
            </a:r>
            <a:r>
              <a:rPr lang="en-US" altLang="en-US" dirty="0">
                <a:solidFill>
                  <a:srgbClr val="0070C0"/>
                </a:solidFill>
                <a:latin typeface="Times New Roman" panose="02020603050405020304" pitchFamily="18" charset="0"/>
                <a:cs typeface="Times New Roman" panose="02020603050405020304" pitchFamily="18" charset="0"/>
              </a:rPr>
              <a:t> A</a:t>
            </a:r>
            <a:r>
              <a:rPr lang="en-US" altLang="en-US" baseline="30000" dirty="0">
                <a:solidFill>
                  <a:srgbClr val="0070C0"/>
                </a:solidFill>
                <a:latin typeface="Times New Roman" panose="02020603050405020304" pitchFamily="18" charset="0"/>
                <a:cs typeface="Times New Roman" panose="02020603050405020304" pitchFamily="18" charset="0"/>
              </a:rPr>
              <a:t>’</a:t>
            </a:r>
            <a:r>
              <a:rPr lang="en-US" altLang="en-US" dirty="0">
                <a:solidFill>
                  <a:srgbClr val="0070C0"/>
                </a:solidFill>
                <a:latin typeface="Times New Roman" panose="02020603050405020304" pitchFamily="18" charset="0"/>
                <a:cs typeface="Times New Roman" panose="02020603050405020304" pitchFamily="18" charset="0"/>
              </a:rPr>
              <a:t> cách mép phải của vải 2 cm.</a:t>
            </a:r>
            <a:endParaRPr lang="vi-VN" altLang="en-US" dirty="0">
              <a:solidFill>
                <a:srgbClr val="0070C0"/>
              </a:solidFill>
              <a:latin typeface="Times New Roman" panose="02020603050405020304" pitchFamily="18" charset="0"/>
              <a:ea typeface="Times New Roman" panose="02020603050405020304" pitchFamily="18" charset="0"/>
            </a:endParaRPr>
          </a:p>
        </p:txBody>
      </p:sp>
      <p:pic>
        <p:nvPicPr>
          <p:cNvPr id="113668" name="Picture 4" descr="Bài 2. Thêu dấu nhân"/>
          <p:cNvPicPr>
            <a:picLocks noChangeAspect="1"/>
          </p:cNvPicPr>
          <p:nvPr/>
        </p:nvPicPr>
        <p:blipFill>
          <a:blip r:embed="rId2"/>
          <a:srcRect l="54918" t="71111" r="-7358" b="6667"/>
          <a:stretch>
            <a:fillRect/>
          </a:stretch>
        </p:blipFill>
        <p:spPr>
          <a:xfrm>
            <a:off x="3200400" y="3581400"/>
            <a:ext cx="4297363" cy="2930525"/>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xEl>
                                              <p:charRg st="0" end="5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xEl>
                                              <p:charRg st="52" end="17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3668"/>
                                        </p:tgtEl>
                                        <p:attrNameLst>
                                          <p:attrName>style.visibility</p:attrName>
                                        </p:attrNameLst>
                                      </p:cBhvr>
                                      <p:to>
                                        <p:strVal val="visible"/>
                                      </p:to>
                                    </p:set>
                                    <p:animEffect transition="in" filter="checkerboard(across)">
                                      <p:cBhvr>
                                        <p:cTn id="19" dur="5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8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318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8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9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9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9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9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319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9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9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9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19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93199" name="Group 15"/>
          <p:cNvGrpSpPr/>
          <p:nvPr/>
        </p:nvGrpSpPr>
        <p:grpSpPr>
          <a:xfrm rot="-5400000">
            <a:off x="8545513" y="2197100"/>
            <a:ext cx="3359150" cy="182563"/>
            <a:chOff x="1726" y="1244"/>
            <a:chExt cx="2116" cy="115"/>
          </a:xfrm>
        </p:grpSpPr>
        <p:sp>
          <p:nvSpPr>
            <p:cNvPr id="93215"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3216"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93200"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21875"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21876"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21877"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21878"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21879"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21880"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1881"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1882"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1883"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1884"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3211"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93212" name="Freeform 30"/>
          <p:cNvSpPr/>
          <p:nvPr/>
        </p:nvSpPr>
        <p:spPr>
          <a:xfrm>
            <a:off x="3886200" y="-876300"/>
            <a:ext cx="6959600" cy="2933700"/>
          </a:xfrm>
          <a:custGeom>
            <a:avLst/>
            <a:gdLst>
              <a:gd name="txL" fmla="*/ 0 w 3776"/>
              <a:gd name="txT" fmla="*/ 0 h 1848"/>
              <a:gd name="txR" fmla="*/ 3776 w 3776"/>
              <a:gd name="txB" fmla="*/ 1848 h 184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776" h="1848">
                <a:moveTo>
                  <a:pt x="448" y="1848"/>
                </a:moveTo>
                <a:cubicBezTo>
                  <a:pt x="384" y="1820"/>
                  <a:pt x="320" y="1792"/>
                  <a:pt x="256" y="1752"/>
                </a:cubicBezTo>
                <a:cubicBezTo>
                  <a:pt x="192" y="1712"/>
                  <a:pt x="104" y="1696"/>
                  <a:pt x="64" y="1608"/>
                </a:cubicBezTo>
                <a:cubicBezTo>
                  <a:pt x="24" y="1520"/>
                  <a:pt x="16" y="1352"/>
                  <a:pt x="16" y="1224"/>
                </a:cubicBezTo>
                <a:cubicBezTo>
                  <a:pt x="16" y="1096"/>
                  <a:pt x="0" y="984"/>
                  <a:pt x="64" y="840"/>
                </a:cubicBezTo>
                <a:cubicBezTo>
                  <a:pt x="128" y="696"/>
                  <a:pt x="272" y="472"/>
                  <a:pt x="400" y="360"/>
                </a:cubicBezTo>
                <a:cubicBezTo>
                  <a:pt x="528" y="248"/>
                  <a:pt x="696" y="216"/>
                  <a:pt x="832" y="168"/>
                </a:cubicBezTo>
                <a:cubicBezTo>
                  <a:pt x="968" y="120"/>
                  <a:pt x="1040" y="96"/>
                  <a:pt x="1216" y="72"/>
                </a:cubicBezTo>
                <a:cubicBezTo>
                  <a:pt x="1392" y="48"/>
                  <a:pt x="1680" y="32"/>
                  <a:pt x="1888" y="24"/>
                </a:cubicBezTo>
                <a:cubicBezTo>
                  <a:pt x="2096" y="16"/>
                  <a:pt x="2264" y="24"/>
                  <a:pt x="2464" y="24"/>
                </a:cubicBezTo>
                <a:cubicBezTo>
                  <a:pt x="2664" y="24"/>
                  <a:pt x="2936" y="24"/>
                  <a:pt x="3088" y="24"/>
                </a:cubicBezTo>
                <a:cubicBezTo>
                  <a:pt x="3240" y="24"/>
                  <a:pt x="3296" y="0"/>
                  <a:pt x="3376" y="24"/>
                </a:cubicBezTo>
                <a:cubicBezTo>
                  <a:pt x="3456" y="48"/>
                  <a:pt x="3512" y="104"/>
                  <a:pt x="3568" y="168"/>
                </a:cubicBezTo>
                <a:cubicBezTo>
                  <a:pt x="3624" y="232"/>
                  <a:pt x="3680" y="320"/>
                  <a:pt x="3712" y="408"/>
                </a:cubicBezTo>
                <a:cubicBezTo>
                  <a:pt x="3744" y="496"/>
                  <a:pt x="3752" y="624"/>
                  <a:pt x="3760" y="696"/>
                </a:cubicBezTo>
                <a:cubicBezTo>
                  <a:pt x="3768" y="768"/>
                  <a:pt x="3776" y="800"/>
                  <a:pt x="3760" y="840"/>
                </a:cubicBezTo>
                <a:cubicBezTo>
                  <a:pt x="3744" y="880"/>
                  <a:pt x="3696" y="920"/>
                  <a:pt x="3664" y="936"/>
                </a:cubicBezTo>
                <a:cubicBezTo>
                  <a:pt x="3632" y="952"/>
                  <a:pt x="3600" y="928"/>
                  <a:pt x="3568" y="936"/>
                </a:cubicBezTo>
                <a:cubicBezTo>
                  <a:pt x="3536" y="944"/>
                  <a:pt x="3504" y="976"/>
                  <a:pt x="3472" y="984"/>
                </a:cubicBezTo>
                <a:cubicBezTo>
                  <a:pt x="3440" y="992"/>
                  <a:pt x="3408" y="1000"/>
                  <a:pt x="3376" y="984"/>
                </a:cubicBezTo>
                <a:cubicBezTo>
                  <a:pt x="3344" y="968"/>
                  <a:pt x="3320" y="912"/>
                  <a:pt x="3280" y="888"/>
                </a:cubicBezTo>
                <a:cubicBezTo>
                  <a:pt x="3240" y="864"/>
                  <a:pt x="3188" y="852"/>
                  <a:pt x="3136" y="84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93213" name="Line 31"/>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3214" name="Line 3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1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421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1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1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1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1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17"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4218"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19"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20"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21"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22"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94223" name="Group 15"/>
          <p:cNvGrpSpPr/>
          <p:nvPr/>
        </p:nvGrpSpPr>
        <p:grpSpPr>
          <a:xfrm>
            <a:off x="5181600" y="2840038"/>
            <a:ext cx="3359150" cy="182562"/>
            <a:chOff x="1726" y="1244"/>
            <a:chExt cx="2116" cy="115"/>
          </a:xfrm>
        </p:grpSpPr>
        <p:sp>
          <p:nvSpPr>
            <p:cNvPr id="94241"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4242"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59762"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59763"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59764"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59765"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59766"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59767"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59768"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59769"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4232" name="Freeform 26"/>
          <p:cNvSpPr/>
          <p:nvPr/>
        </p:nvSpPr>
        <p:spPr>
          <a:xfrm>
            <a:off x="4114800" y="-571500"/>
            <a:ext cx="6096000" cy="3619500"/>
          </a:xfrm>
          <a:custGeom>
            <a:avLst/>
            <a:gdLst>
              <a:gd name="txL" fmla="*/ 0 w 3744"/>
              <a:gd name="txT" fmla="*/ 0 h 2240"/>
              <a:gd name="txR" fmla="*/ 3744 w 3744"/>
              <a:gd name="txB" fmla="*/ 2240 h 224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744" h="2240">
                <a:moveTo>
                  <a:pt x="352" y="1656"/>
                </a:moveTo>
                <a:cubicBezTo>
                  <a:pt x="296" y="1628"/>
                  <a:pt x="240" y="1600"/>
                  <a:pt x="208" y="1560"/>
                </a:cubicBezTo>
                <a:cubicBezTo>
                  <a:pt x="176" y="1520"/>
                  <a:pt x="192" y="1488"/>
                  <a:pt x="160" y="1416"/>
                </a:cubicBezTo>
                <a:cubicBezTo>
                  <a:pt x="128" y="1344"/>
                  <a:pt x="32" y="1232"/>
                  <a:pt x="16" y="1128"/>
                </a:cubicBezTo>
                <a:cubicBezTo>
                  <a:pt x="0" y="1024"/>
                  <a:pt x="24" y="888"/>
                  <a:pt x="64" y="792"/>
                </a:cubicBezTo>
                <a:cubicBezTo>
                  <a:pt x="104" y="696"/>
                  <a:pt x="168" y="632"/>
                  <a:pt x="256" y="552"/>
                </a:cubicBezTo>
                <a:cubicBezTo>
                  <a:pt x="344" y="472"/>
                  <a:pt x="456" y="376"/>
                  <a:pt x="592" y="312"/>
                </a:cubicBezTo>
                <a:cubicBezTo>
                  <a:pt x="728" y="248"/>
                  <a:pt x="872" y="216"/>
                  <a:pt x="1072" y="168"/>
                </a:cubicBezTo>
                <a:cubicBezTo>
                  <a:pt x="1272" y="120"/>
                  <a:pt x="1568" y="48"/>
                  <a:pt x="1792" y="24"/>
                </a:cubicBezTo>
                <a:cubicBezTo>
                  <a:pt x="2016" y="0"/>
                  <a:pt x="2240" y="0"/>
                  <a:pt x="2416" y="24"/>
                </a:cubicBezTo>
                <a:cubicBezTo>
                  <a:pt x="2592" y="48"/>
                  <a:pt x="2704" y="80"/>
                  <a:pt x="2848" y="168"/>
                </a:cubicBezTo>
                <a:cubicBezTo>
                  <a:pt x="2992" y="256"/>
                  <a:pt x="3176" y="424"/>
                  <a:pt x="3280" y="552"/>
                </a:cubicBezTo>
                <a:cubicBezTo>
                  <a:pt x="3384" y="680"/>
                  <a:pt x="3400" y="784"/>
                  <a:pt x="3472" y="936"/>
                </a:cubicBezTo>
                <a:cubicBezTo>
                  <a:pt x="3544" y="1088"/>
                  <a:pt x="3680" y="1304"/>
                  <a:pt x="3712" y="1464"/>
                </a:cubicBezTo>
                <a:cubicBezTo>
                  <a:pt x="3744" y="1624"/>
                  <a:pt x="3704" y="1776"/>
                  <a:pt x="3664" y="1896"/>
                </a:cubicBezTo>
                <a:cubicBezTo>
                  <a:pt x="3624" y="2016"/>
                  <a:pt x="3552" y="2136"/>
                  <a:pt x="3472" y="2184"/>
                </a:cubicBezTo>
                <a:cubicBezTo>
                  <a:pt x="3392" y="2232"/>
                  <a:pt x="3264" y="2184"/>
                  <a:pt x="3184" y="2184"/>
                </a:cubicBezTo>
                <a:cubicBezTo>
                  <a:pt x="3104" y="2184"/>
                  <a:pt x="3064" y="2176"/>
                  <a:pt x="2992" y="2184"/>
                </a:cubicBezTo>
                <a:cubicBezTo>
                  <a:pt x="2920" y="2192"/>
                  <a:pt x="2824" y="2224"/>
                  <a:pt x="2752" y="2232"/>
                </a:cubicBezTo>
                <a:cubicBezTo>
                  <a:pt x="2680" y="2240"/>
                  <a:pt x="2608" y="2240"/>
                  <a:pt x="2560" y="2232"/>
                </a:cubicBezTo>
                <a:cubicBezTo>
                  <a:pt x="2512" y="2224"/>
                  <a:pt x="2480" y="2208"/>
                  <a:pt x="2464" y="2184"/>
                </a:cubicBezTo>
                <a:cubicBezTo>
                  <a:pt x="2448" y="2160"/>
                  <a:pt x="2440" y="2120"/>
                  <a:pt x="2464" y="2088"/>
                </a:cubicBezTo>
                <a:cubicBezTo>
                  <a:pt x="2488" y="2056"/>
                  <a:pt x="2560" y="2008"/>
                  <a:pt x="2608" y="1992"/>
                </a:cubicBezTo>
                <a:cubicBezTo>
                  <a:pt x="2656" y="1976"/>
                  <a:pt x="2704" y="1984"/>
                  <a:pt x="2752" y="199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59772"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4234"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94235" name="Line 30"/>
          <p:cNvSpPr/>
          <p:nvPr/>
        </p:nvSpPr>
        <p:spPr>
          <a:xfrm>
            <a:off x="5638800" y="2840038"/>
            <a:ext cx="914400" cy="0"/>
          </a:xfrm>
          <a:prstGeom prst="line">
            <a:avLst/>
          </a:prstGeom>
          <a:ln w="9525" cap="flat" cmpd="sng">
            <a:solidFill>
              <a:srgbClr val="0066FF"/>
            </a:solidFill>
            <a:prstDash val="solid"/>
            <a:headEnd type="none" w="med" len="med"/>
            <a:tailEnd type="none" w="med" len="med"/>
          </a:ln>
        </p:spPr>
      </p:sp>
      <p:sp>
        <p:nvSpPr>
          <p:cNvPr id="94236" name="Rectangle 31"/>
          <p:cNvSpPr/>
          <p:nvPr/>
        </p:nvSpPr>
        <p:spPr>
          <a:xfrm rot="5400000">
            <a:off x="4686300" y="2476500"/>
            <a:ext cx="914400" cy="838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59776" name="Text Box 32"/>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4238" name="Line 33"/>
          <p:cNvSpPr/>
          <p:nvPr/>
        </p:nvSpPr>
        <p:spPr>
          <a:xfrm>
            <a:off x="4648200" y="2840038"/>
            <a:ext cx="914400" cy="0"/>
          </a:xfrm>
          <a:prstGeom prst="line">
            <a:avLst/>
          </a:prstGeom>
          <a:ln w="9525" cap="flat" cmpd="sng">
            <a:solidFill>
              <a:srgbClr val="0066FF"/>
            </a:solidFill>
            <a:prstDash val="solid"/>
            <a:headEnd type="none" w="med" len="med"/>
            <a:tailEnd type="none" w="med" len="med"/>
          </a:ln>
        </p:spPr>
      </p:sp>
      <p:sp>
        <p:nvSpPr>
          <p:cNvPr id="94239" name="Line 34"/>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4240" name="Line 35"/>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3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523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3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3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3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4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41"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5242"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43"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44"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45"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46"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95247" name="Group 15"/>
          <p:cNvGrpSpPr/>
          <p:nvPr/>
        </p:nvGrpSpPr>
        <p:grpSpPr>
          <a:xfrm rot="-208997">
            <a:off x="3276600" y="2782888"/>
            <a:ext cx="3359150" cy="182562"/>
            <a:chOff x="1726" y="1244"/>
            <a:chExt cx="2116" cy="115"/>
          </a:xfrm>
        </p:grpSpPr>
        <p:sp>
          <p:nvSpPr>
            <p:cNvPr id="95269"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5270"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61810"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61811"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61812"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61813"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61814"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61815"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1816"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1819"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5256"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95257" name="Line 29"/>
          <p:cNvSpPr/>
          <p:nvPr/>
        </p:nvSpPr>
        <p:spPr>
          <a:xfrm flipV="1">
            <a:off x="5638800" y="2819400"/>
            <a:ext cx="838200" cy="20638"/>
          </a:xfrm>
          <a:prstGeom prst="line">
            <a:avLst/>
          </a:prstGeom>
          <a:ln w="9525" cap="flat" cmpd="sng">
            <a:solidFill>
              <a:srgbClr val="0066FF"/>
            </a:solidFill>
            <a:prstDash val="solid"/>
            <a:headEnd type="none" w="med" len="med"/>
            <a:tailEnd type="none" w="med" len="med"/>
          </a:ln>
        </p:spPr>
      </p:sp>
      <p:sp>
        <p:nvSpPr>
          <p:cNvPr id="95258" name="Rectangle 30"/>
          <p:cNvSpPr/>
          <p:nvPr/>
        </p:nvSpPr>
        <p:spPr>
          <a:xfrm rot="5400000">
            <a:off x="3695700" y="2400300"/>
            <a:ext cx="914400" cy="9906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95259" name="Line 31"/>
          <p:cNvSpPr/>
          <p:nvPr/>
        </p:nvSpPr>
        <p:spPr>
          <a:xfrm flipV="1">
            <a:off x="4648200" y="2819400"/>
            <a:ext cx="914400" cy="28575"/>
          </a:xfrm>
          <a:prstGeom prst="line">
            <a:avLst/>
          </a:prstGeom>
          <a:ln w="9525" cap="flat" cmpd="sng">
            <a:solidFill>
              <a:srgbClr val="0066FF"/>
            </a:solidFill>
            <a:prstDash val="solid"/>
            <a:headEnd type="none" w="med" len="med"/>
            <a:tailEnd type="none" w="med" len="med"/>
          </a:ln>
        </p:spPr>
      </p:sp>
      <p:sp>
        <p:nvSpPr>
          <p:cNvPr id="95260" name="Rectangle 34"/>
          <p:cNvSpPr/>
          <p:nvPr/>
        </p:nvSpPr>
        <p:spPr>
          <a:xfrm rot="5400000">
            <a:off x="4610100" y="2324100"/>
            <a:ext cx="914400" cy="9906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61817"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5262" name="Oval 35"/>
          <p:cNvSpPr/>
          <p:nvPr/>
        </p:nvSpPr>
        <p:spPr>
          <a:xfrm>
            <a:off x="4608513" y="27289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61824" name="Text Box 32"/>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5264" name="Line 38"/>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5265" name="Line 3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95266" name="Line 40"/>
          <p:cNvSpPr/>
          <p:nvPr/>
        </p:nvSpPr>
        <p:spPr>
          <a:xfrm>
            <a:off x="3657600" y="2840038"/>
            <a:ext cx="1905000" cy="0"/>
          </a:xfrm>
          <a:prstGeom prst="line">
            <a:avLst/>
          </a:prstGeom>
          <a:ln w="9525" cap="flat" cmpd="sng">
            <a:solidFill>
              <a:srgbClr val="0066FF"/>
            </a:solidFill>
            <a:prstDash val="solid"/>
            <a:headEnd type="none" w="med" len="med"/>
            <a:tailEnd type="none" w="med" len="med"/>
          </a:ln>
        </p:spPr>
      </p:sp>
      <p:sp>
        <p:nvSpPr>
          <p:cNvPr id="95267" name="Freeform 41"/>
          <p:cNvSpPr/>
          <p:nvPr/>
        </p:nvSpPr>
        <p:spPr>
          <a:xfrm>
            <a:off x="4648200" y="203200"/>
            <a:ext cx="5461000" cy="3149600"/>
          </a:xfrm>
          <a:custGeom>
            <a:avLst/>
            <a:gdLst>
              <a:gd name="txL" fmla="*/ 0 w 3440"/>
              <a:gd name="txT" fmla="*/ 0 h 1984"/>
              <a:gd name="txR" fmla="*/ 3440 w 3440"/>
              <a:gd name="txB" fmla="*/ 1984 h 1984"/>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40" h="1984">
                <a:moveTo>
                  <a:pt x="0" y="1168"/>
                </a:moveTo>
                <a:cubicBezTo>
                  <a:pt x="24" y="1000"/>
                  <a:pt x="48" y="832"/>
                  <a:pt x="96" y="688"/>
                </a:cubicBezTo>
                <a:cubicBezTo>
                  <a:pt x="144" y="544"/>
                  <a:pt x="192" y="400"/>
                  <a:pt x="288" y="304"/>
                </a:cubicBezTo>
                <a:cubicBezTo>
                  <a:pt x="384" y="208"/>
                  <a:pt x="512" y="160"/>
                  <a:pt x="672" y="112"/>
                </a:cubicBezTo>
                <a:cubicBezTo>
                  <a:pt x="832" y="64"/>
                  <a:pt x="1056" y="32"/>
                  <a:pt x="1248" y="16"/>
                </a:cubicBezTo>
                <a:cubicBezTo>
                  <a:pt x="1440" y="0"/>
                  <a:pt x="1648" y="8"/>
                  <a:pt x="1824" y="16"/>
                </a:cubicBezTo>
                <a:cubicBezTo>
                  <a:pt x="2000" y="24"/>
                  <a:pt x="2136" y="40"/>
                  <a:pt x="2304" y="64"/>
                </a:cubicBezTo>
                <a:cubicBezTo>
                  <a:pt x="2472" y="88"/>
                  <a:pt x="2672" y="80"/>
                  <a:pt x="2832" y="160"/>
                </a:cubicBezTo>
                <a:cubicBezTo>
                  <a:pt x="2992" y="240"/>
                  <a:pt x="3168" y="400"/>
                  <a:pt x="3264" y="544"/>
                </a:cubicBezTo>
                <a:cubicBezTo>
                  <a:pt x="3360" y="688"/>
                  <a:pt x="3384" y="880"/>
                  <a:pt x="3408" y="1024"/>
                </a:cubicBezTo>
                <a:cubicBezTo>
                  <a:pt x="3432" y="1168"/>
                  <a:pt x="3440" y="1288"/>
                  <a:pt x="3408" y="1408"/>
                </a:cubicBezTo>
                <a:cubicBezTo>
                  <a:pt x="3376" y="1528"/>
                  <a:pt x="3336" y="1656"/>
                  <a:pt x="3216" y="1744"/>
                </a:cubicBezTo>
                <a:cubicBezTo>
                  <a:pt x="3096" y="1832"/>
                  <a:pt x="2840" y="1904"/>
                  <a:pt x="2688" y="1936"/>
                </a:cubicBezTo>
                <a:cubicBezTo>
                  <a:pt x="2536" y="1968"/>
                  <a:pt x="2416" y="1944"/>
                  <a:pt x="2304" y="1936"/>
                </a:cubicBezTo>
                <a:cubicBezTo>
                  <a:pt x="2192" y="1928"/>
                  <a:pt x="2112" y="1912"/>
                  <a:pt x="2016" y="1888"/>
                </a:cubicBezTo>
                <a:cubicBezTo>
                  <a:pt x="1920" y="1864"/>
                  <a:pt x="1816" y="1824"/>
                  <a:pt x="1728" y="1792"/>
                </a:cubicBezTo>
                <a:cubicBezTo>
                  <a:pt x="1640" y="1760"/>
                  <a:pt x="1560" y="1720"/>
                  <a:pt x="1488" y="1696"/>
                </a:cubicBezTo>
                <a:cubicBezTo>
                  <a:pt x="1416" y="1672"/>
                  <a:pt x="1344" y="1656"/>
                  <a:pt x="1296" y="1648"/>
                </a:cubicBezTo>
                <a:cubicBezTo>
                  <a:pt x="1248" y="1640"/>
                  <a:pt x="1232" y="1648"/>
                  <a:pt x="1200" y="1648"/>
                </a:cubicBezTo>
                <a:cubicBezTo>
                  <a:pt x="1168" y="1648"/>
                  <a:pt x="1112" y="1632"/>
                  <a:pt x="1104" y="1648"/>
                </a:cubicBezTo>
                <a:cubicBezTo>
                  <a:pt x="1096" y="1664"/>
                  <a:pt x="1112" y="1704"/>
                  <a:pt x="1152" y="1744"/>
                </a:cubicBezTo>
                <a:cubicBezTo>
                  <a:pt x="1192" y="1784"/>
                  <a:pt x="1296" y="1848"/>
                  <a:pt x="1344" y="1888"/>
                </a:cubicBezTo>
                <a:cubicBezTo>
                  <a:pt x="1392" y="1928"/>
                  <a:pt x="1416" y="1956"/>
                  <a:pt x="1440" y="198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95268" name="Text Box 42"/>
          <p:cNvSpPr txBox="1"/>
          <p:nvPr/>
        </p:nvSpPr>
        <p:spPr>
          <a:xfrm>
            <a:off x="2514600" y="5630863"/>
            <a:ext cx="7772400" cy="1006475"/>
          </a:xfrm>
          <a:prstGeom prst="rect">
            <a:avLst/>
          </a:prstGeom>
          <a:noFill/>
          <a:ln w="9525">
            <a:noFill/>
          </a:ln>
        </p:spPr>
        <p:txBody>
          <a:bodyPr>
            <a:spAutoFit/>
          </a:bodyPr>
          <a:p>
            <a:pPr>
              <a:spcBef>
                <a:spcPct val="50000"/>
              </a:spcBef>
            </a:pPr>
            <a:r>
              <a:rPr lang="vi-VN" altLang="en-US" sz="6000" dirty="0">
                <a:latin typeface="Tahoma" panose="020B0604030504040204" pitchFamily="34" charset="0"/>
              </a:rPr>
              <a:t>Thêu mũi thứ hai </a:t>
            </a:r>
            <a:endParaRPr lang="vi-VN" altLang="en-US" sz="6000" dirty="0">
              <a:latin typeface="Tahoma" panose="020B0604030504040204" pitchFamily="34" charset="0"/>
            </a:endParaRPr>
          </a:p>
        </p:txBody>
      </p:sp>
    </p:spTree>
  </p:cSld>
  <p:clrMapOvr>
    <a:masterClrMapping/>
  </p:clrMapOvr>
  <p:transition advTm="1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5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626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6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6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6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6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6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626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6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6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6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7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96271" name="Group 15"/>
          <p:cNvGrpSpPr/>
          <p:nvPr/>
        </p:nvGrpSpPr>
        <p:grpSpPr>
          <a:xfrm rot="-208997">
            <a:off x="304800" y="2782888"/>
            <a:ext cx="3359150" cy="182562"/>
            <a:chOff x="1726" y="1244"/>
            <a:chExt cx="2116" cy="115"/>
          </a:xfrm>
        </p:grpSpPr>
        <p:sp>
          <p:nvSpPr>
            <p:cNvPr id="96287"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6288"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62834"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62835"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62836"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62837"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62838"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62839"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2840"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2841"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2843"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6281"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62848" name="Text Box 32"/>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6283" name="Freeform 33"/>
          <p:cNvSpPr/>
          <p:nvPr/>
        </p:nvSpPr>
        <p:spPr>
          <a:xfrm>
            <a:off x="4191000" y="342900"/>
            <a:ext cx="5410200" cy="3594100"/>
          </a:xfrm>
          <a:custGeom>
            <a:avLst/>
            <a:gdLst>
              <a:gd name="txL" fmla="*/ 0 w 3040"/>
              <a:gd name="txT" fmla="*/ 0 h 2264"/>
              <a:gd name="txR" fmla="*/ 3040 w 3040"/>
              <a:gd name="txB" fmla="*/ 2264 h 22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040" h="2264">
                <a:moveTo>
                  <a:pt x="248" y="1080"/>
                </a:moveTo>
                <a:cubicBezTo>
                  <a:pt x="196" y="1072"/>
                  <a:pt x="144" y="1064"/>
                  <a:pt x="104" y="1032"/>
                </a:cubicBezTo>
                <a:cubicBezTo>
                  <a:pt x="64" y="1000"/>
                  <a:pt x="16" y="968"/>
                  <a:pt x="8" y="888"/>
                </a:cubicBezTo>
                <a:cubicBezTo>
                  <a:pt x="0" y="808"/>
                  <a:pt x="24" y="648"/>
                  <a:pt x="56" y="552"/>
                </a:cubicBezTo>
                <a:cubicBezTo>
                  <a:pt x="88" y="456"/>
                  <a:pt x="136" y="376"/>
                  <a:pt x="200" y="312"/>
                </a:cubicBezTo>
                <a:cubicBezTo>
                  <a:pt x="264" y="248"/>
                  <a:pt x="336" y="216"/>
                  <a:pt x="440" y="168"/>
                </a:cubicBezTo>
                <a:cubicBezTo>
                  <a:pt x="544" y="120"/>
                  <a:pt x="664" y="48"/>
                  <a:pt x="824" y="24"/>
                </a:cubicBezTo>
                <a:cubicBezTo>
                  <a:pt x="984" y="0"/>
                  <a:pt x="1232" y="16"/>
                  <a:pt x="1400" y="24"/>
                </a:cubicBezTo>
                <a:cubicBezTo>
                  <a:pt x="1568" y="32"/>
                  <a:pt x="1672" y="56"/>
                  <a:pt x="1832" y="72"/>
                </a:cubicBezTo>
                <a:cubicBezTo>
                  <a:pt x="1992" y="88"/>
                  <a:pt x="2208" y="64"/>
                  <a:pt x="2360" y="120"/>
                </a:cubicBezTo>
                <a:cubicBezTo>
                  <a:pt x="2512" y="176"/>
                  <a:pt x="2648" y="296"/>
                  <a:pt x="2744" y="408"/>
                </a:cubicBezTo>
                <a:cubicBezTo>
                  <a:pt x="2840" y="520"/>
                  <a:pt x="2888" y="632"/>
                  <a:pt x="2936" y="792"/>
                </a:cubicBezTo>
                <a:cubicBezTo>
                  <a:pt x="2984" y="952"/>
                  <a:pt x="3024" y="1192"/>
                  <a:pt x="3032" y="1368"/>
                </a:cubicBezTo>
                <a:cubicBezTo>
                  <a:pt x="3040" y="1544"/>
                  <a:pt x="3008" y="1736"/>
                  <a:pt x="2984" y="1848"/>
                </a:cubicBezTo>
                <a:cubicBezTo>
                  <a:pt x="2960" y="1960"/>
                  <a:pt x="2992" y="1976"/>
                  <a:pt x="2888" y="2040"/>
                </a:cubicBezTo>
                <a:cubicBezTo>
                  <a:pt x="2784" y="2104"/>
                  <a:pt x="2560" y="2200"/>
                  <a:pt x="2360" y="2232"/>
                </a:cubicBezTo>
                <a:cubicBezTo>
                  <a:pt x="2160" y="2264"/>
                  <a:pt x="1864" y="2256"/>
                  <a:pt x="1688" y="2232"/>
                </a:cubicBezTo>
                <a:cubicBezTo>
                  <a:pt x="1512" y="2208"/>
                  <a:pt x="1392" y="2136"/>
                  <a:pt x="1304" y="2088"/>
                </a:cubicBezTo>
                <a:cubicBezTo>
                  <a:pt x="1216" y="2040"/>
                  <a:pt x="1208" y="2000"/>
                  <a:pt x="1160" y="1944"/>
                </a:cubicBezTo>
                <a:cubicBezTo>
                  <a:pt x="1112" y="1888"/>
                  <a:pt x="1056" y="1808"/>
                  <a:pt x="1016" y="1752"/>
                </a:cubicBezTo>
                <a:cubicBezTo>
                  <a:pt x="976" y="1696"/>
                  <a:pt x="960" y="1640"/>
                  <a:pt x="920" y="1608"/>
                </a:cubicBezTo>
                <a:cubicBezTo>
                  <a:pt x="880" y="1576"/>
                  <a:pt x="800" y="1568"/>
                  <a:pt x="776" y="156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96284" name="Line 34"/>
          <p:cNvSpPr/>
          <p:nvPr/>
        </p:nvSpPr>
        <p:spPr>
          <a:xfrm>
            <a:off x="3657600" y="2840038"/>
            <a:ext cx="1905000" cy="0"/>
          </a:xfrm>
          <a:prstGeom prst="line">
            <a:avLst/>
          </a:prstGeom>
          <a:ln w="9525" cap="flat" cmpd="sng">
            <a:solidFill>
              <a:srgbClr val="0066FF"/>
            </a:solidFill>
            <a:prstDash val="solid"/>
            <a:headEnd type="none" w="med" len="med"/>
            <a:tailEnd type="none" w="med" len="med"/>
          </a:ln>
        </p:spPr>
      </p:sp>
      <p:sp>
        <p:nvSpPr>
          <p:cNvPr id="96285" name="Line 35"/>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6286" name="Line 3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8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728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8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8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8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8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8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729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9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9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9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29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97295" name="Group 15"/>
          <p:cNvGrpSpPr/>
          <p:nvPr/>
        </p:nvGrpSpPr>
        <p:grpSpPr>
          <a:xfrm rot="-1222204">
            <a:off x="-6350" y="3246438"/>
            <a:ext cx="3359150" cy="182562"/>
            <a:chOff x="1726" y="1244"/>
            <a:chExt cx="2116" cy="115"/>
          </a:xfrm>
        </p:grpSpPr>
        <p:sp>
          <p:nvSpPr>
            <p:cNvPr id="97315"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7316"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64882"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64883"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64884"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64885"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64886"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64887"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4888"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4889"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7304" name="Rectangle 26"/>
          <p:cNvSpPr/>
          <p:nvPr/>
        </p:nvSpPr>
        <p:spPr>
          <a:xfrm rot="5400000">
            <a:off x="5621338" y="2608263"/>
            <a:ext cx="914400" cy="879475"/>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64891"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7306"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97307" name="Line 29"/>
          <p:cNvSpPr/>
          <p:nvPr/>
        </p:nvSpPr>
        <p:spPr>
          <a:xfrm flipV="1">
            <a:off x="5638800" y="2819400"/>
            <a:ext cx="838200" cy="20638"/>
          </a:xfrm>
          <a:prstGeom prst="line">
            <a:avLst/>
          </a:prstGeom>
          <a:ln w="9525" cap="flat" cmpd="sng">
            <a:solidFill>
              <a:srgbClr val="0066FF"/>
            </a:solidFill>
            <a:prstDash val="solid"/>
            <a:headEnd type="none" w="med" len="med"/>
            <a:tailEnd type="none" w="med" len="med"/>
          </a:ln>
        </p:spPr>
      </p:sp>
      <p:sp>
        <p:nvSpPr>
          <p:cNvPr id="97308" name="Rectangle 30"/>
          <p:cNvSpPr/>
          <p:nvPr/>
        </p:nvSpPr>
        <p:spPr>
          <a:xfrm rot="5400000">
            <a:off x="4686300" y="2476500"/>
            <a:ext cx="914400" cy="838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97309" name="Line 31"/>
          <p:cNvSpPr/>
          <p:nvPr/>
        </p:nvSpPr>
        <p:spPr>
          <a:xfrm flipV="1">
            <a:off x="4648200" y="2819400"/>
            <a:ext cx="914400" cy="28575"/>
          </a:xfrm>
          <a:prstGeom prst="line">
            <a:avLst/>
          </a:prstGeom>
          <a:ln w="9525" cap="flat" cmpd="sng">
            <a:solidFill>
              <a:srgbClr val="0066FF"/>
            </a:solidFill>
            <a:prstDash val="solid"/>
            <a:headEnd type="none" w="med" len="med"/>
            <a:tailEnd type="none" w="med" len="med"/>
          </a:ln>
        </p:spPr>
      </p:sp>
      <p:sp>
        <p:nvSpPr>
          <p:cNvPr id="164896" name="Text Box 32"/>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7311" name="Line 35"/>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7312" name="Line 3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97313" name="Freeform 37"/>
          <p:cNvSpPr/>
          <p:nvPr/>
        </p:nvSpPr>
        <p:spPr>
          <a:xfrm>
            <a:off x="4648200" y="342900"/>
            <a:ext cx="4457700" cy="3276600"/>
          </a:xfrm>
          <a:custGeom>
            <a:avLst/>
            <a:gdLst>
              <a:gd name="txL" fmla="*/ 0 w 2808"/>
              <a:gd name="txT" fmla="*/ 0 h 2064"/>
              <a:gd name="txR" fmla="*/ 2808 w 2808"/>
              <a:gd name="txB" fmla="*/ 2064 h 2064"/>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08" h="2064">
                <a:moveTo>
                  <a:pt x="0" y="1080"/>
                </a:moveTo>
                <a:cubicBezTo>
                  <a:pt x="48" y="992"/>
                  <a:pt x="96" y="904"/>
                  <a:pt x="144" y="792"/>
                </a:cubicBezTo>
                <a:cubicBezTo>
                  <a:pt x="192" y="680"/>
                  <a:pt x="224" y="512"/>
                  <a:pt x="288" y="408"/>
                </a:cubicBezTo>
                <a:cubicBezTo>
                  <a:pt x="352" y="304"/>
                  <a:pt x="440" y="216"/>
                  <a:pt x="528" y="168"/>
                </a:cubicBezTo>
                <a:cubicBezTo>
                  <a:pt x="616" y="120"/>
                  <a:pt x="712" y="144"/>
                  <a:pt x="816" y="120"/>
                </a:cubicBezTo>
                <a:cubicBezTo>
                  <a:pt x="920" y="96"/>
                  <a:pt x="1008" y="40"/>
                  <a:pt x="1152" y="24"/>
                </a:cubicBezTo>
                <a:cubicBezTo>
                  <a:pt x="1296" y="8"/>
                  <a:pt x="1536" y="24"/>
                  <a:pt x="1680" y="24"/>
                </a:cubicBezTo>
                <a:cubicBezTo>
                  <a:pt x="1824" y="24"/>
                  <a:pt x="1904" y="0"/>
                  <a:pt x="2016" y="24"/>
                </a:cubicBezTo>
                <a:cubicBezTo>
                  <a:pt x="2128" y="48"/>
                  <a:pt x="2256" y="112"/>
                  <a:pt x="2352" y="168"/>
                </a:cubicBezTo>
                <a:cubicBezTo>
                  <a:pt x="2448" y="224"/>
                  <a:pt x="2520" y="248"/>
                  <a:pt x="2592" y="360"/>
                </a:cubicBezTo>
                <a:cubicBezTo>
                  <a:pt x="2664" y="472"/>
                  <a:pt x="2760" y="688"/>
                  <a:pt x="2784" y="840"/>
                </a:cubicBezTo>
                <a:cubicBezTo>
                  <a:pt x="2808" y="992"/>
                  <a:pt x="2776" y="1136"/>
                  <a:pt x="2736" y="1272"/>
                </a:cubicBezTo>
                <a:cubicBezTo>
                  <a:pt x="2696" y="1408"/>
                  <a:pt x="2600" y="1552"/>
                  <a:pt x="2544" y="1656"/>
                </a:cubicBezTo>
                <a:cubicBezTo>
                  <a:pt x="2488" y="1760"/>
                  <a:pt x="2504" y="1832"/>
                  <a:pt x="2400" y="1896"/>
                </a:cubicBezTo>
                <a:cubicBezTo>
                  <a:pt x="2296" y="1960"/>
                  <a:pt x="2072" y="2016"/>
                  <a:pt x="1920" y="2040"/>
                </a:cubicBezTo>
                <a:cubicBezTo>
                  <a:pt x="1768" y="2064"/>
                  <a:pt x="1624" y="2048"/>
                  <a:pt x="1488" y="2040"/>
                </a:cubicBezTo>
                <a:cubicBezTo>
                  <a:pt x="1352" y="2032"/>
                  <a:pt x="1208" y="2024"/>
                  <a:pt x="1104" y="1992"/>
                </a:cubicBezTo>
                <a:cubicBezTo>
                  <a:pt x="1000" y="1960"/>
                  <a:pt x="920" y="1896"/>
                  <a:pt x="864" y="1848"/>
                </a:cubicBezTo>
                <a:cubicBezTo>
                  <a:pt x="808" y="1800"/>
                  <a:pt x="800" y="1744"/>
                  <a:pt x="768" y="1704"/>
                </a:cubicBezTo>
                <a:cubicBezTo>
                  <a:pt x="736" y="1664"/>
                  <a:pt x="704" y="1632"/>
                  <a:pt x="672" y="1608"/>
                </a:cubicBezTo>
                <a:cubicBezTo>
                  <a:pt x="640" y="1584"/>
                  <a:pt x="608" y="1572"/>
                  <a:pt x="576" y="156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97314" name="Freeform 38"/>
          <p:cNvSpPr/>
          <p:nvPr/>
        </p:nvSpPr>
        <p:spPr>
          <a:xfrm>
            <a:off x="3073400" y="2641600"/>
            <a:ext cx="584200" cy="254000"/>
          </a:xfrm>
          <a:custGeom>
            <a:avLst/>
            <a:gdLst>
              <a:gd name="txL" fmla="*/ 0 w 368"/>
              <a:gd name="txT" fmla="*/ 0 h 160"/>
              <a:gd name="txR" fmla="*/ 368 w 368"/>
              <a:gd name="txB" fmla="*/ 160 h 160"/>
            </a:gdLst>
            <a:ahLst/>
            <a:cxnLst>
              <a:cxn ang="0">
                <a:pos x="2147483647" y="2147483647"/>
              </a:cxn>
              <a:cxn ang="0">
                <a:pos x="2147483647" y="2147483647"/>
              </a:cxn>
              <a:cxn ang="0">
                <a:pos x="2147483647" y="2147483647"/>
              </a:cxn>
              <a:cxn ang="0">
                <a:pos x="2147483647" y="2147483647"/>
              </a:cxn>
            </a:cxnLst>
            <a:rect l="txL" t="txT" r="txR" b="txB"/>
            <a:pathLst>
              <a:path w="368" h="160">
                <a:moveTo>
                  <a:pt x="368" y="160"/>
                </a:moveTo>
                <a:cubicBezTo>
                  <a:pt x="216" y="148"/>
                  <a:pt x="64" y="136"/>
                  <a:pt x="32" y="112"/>
                </a:cubicBezTo>
                <a:cubicBezTo>
                  <a:pt x="0" y="88"/>
                  <a:pt x="136" y="32"/>
                  <a:pt x="176" y="16"/>
                </a:cubicBezTo>
                <a:cubicBezTo>
                  <a:pt x="216" y="0"/>
                  <a:pt x="248" y="16"/>
                  <a:pt x="272" y="1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0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830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0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1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1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1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1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831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1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1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1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1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8319"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98320" name="Freeform 16"/>
          <p:cNvSpPr/>
          <p:nvPr/>
        </p:nvSpPr>
        <p:spPr>
          <a:xfrm>
            <a:off x="1447800" y="2590800"/>
            <a:ext cx="2209800" cy="228600"/>
          </a:xfrm>
          <a:custGeom>
            <a:avLst/>
            <a:gdLst>
              <a:gd name="txL" fmla="*/ 0 w 624"/>
              <a:gd name="txT" fmla="*/ 0 h 720"/>
              <a:gd name="txR" fmla="*/ 624 w 624"/>
              <a:gd name="txB" fmla="*/ 720 h 720"/>
            </a:gdLst>
            <a:ahLst/>
            <a:cxnLst>
              <a:cxn ang="0">
                <a:pos x="0" y="0"/>
              </a:cxn>
              <a:cxn ang="0">
                <a:pos x="2147483647" y="2147483647"/>
              </a:cxn>
            </a:cxnLst>
            <a:rect l="txL" t="txT" r="txR" b="txB"/>
            <a:pathLst>
              <a:path w="624" h="720">
                <a:moveTo>
                  <a:pt x="0" y="0"/>
                </a:moveTo>
                <a:cubicBezTo>
                  <a:pt x="260" y="300"/>
                  <a:pt x="520" y="600"/>
                  <a:pt x="624" y="7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66929" name="Text Box 17"/>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66930" name="Text Box 18"/>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66931" name="Text Box 19"/>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66932" name="Text Box 20"/>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66933" name="Text Box 21"/>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66934" name="Text Box 22"/>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6935" name="Text Box 23"/>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6936" name="Text Box 24"/>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6937" name="Text Box 25"/>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6938" name="Text Box 26"/>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8331" name="Line 27"/>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98332" name="Line 29"/>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8333" name="Line 30"/>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98334" name="Freeform 32"/>
          <p:cNvSpPr/>
          <p:nvPr/>
        </p:nvSpPr>
        <p:spPr>
          <a:xfrm>
            <a:off x="4648200" y="901700"/>
            <a:ext cx="2717800" cy="2362200"/>
          </a:xfrm>
          <a:custGeom>
            <a:avLst/>
            <a:gdLst>
              <a:gd name="txL" fmla="*/ 0 w 1712"/>
              <a:gd name="txT" fmla="*/ 0 h 1488"/>
              <a:gd name="txR" fmla="*/ 1712 w 1712"/>
              <a:gd name="txB" fmla="*/ 1488 h 148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12" h="1488">
                <a:moveTo>
                  <a:pt x="0" y="728"/>
                </a:moveTo>
                <a:cubicBezTo>
                  <a:pt x="36" y="652"/>
                  <a:pt x="72" y="576"/>
                  <a:pt x="96" y="488"/>
                </a:cubicBezTo>
                <a:cubicBezTo>
                  <a:pt x="120" y="400"/>
                  <a:pt x="112" y="272"/>
                  <a:pt x="144" y="200"/>
                </a:cubicBezTo>
                <a:cubicBezTo>
                  <a:pt x="176" y="128"/>
                  <a:pt x="232" y="80"/>
                  <a:pt x="288" y="56"/>
                </a:cubicBezTo>
                <a:cubicBezTo>
                  <a:pt x="344" y="32"/>
                  <a:pt x="400" y="64"/>
                  <a:pt x="480" y="56"/>
                </a:cubicBezTo>
                <a:cubicBezTo>
                  <a:pt x="560" y="48"/>
                  <a:pt x="648" y="0"/>
                  <a:pt x="768" y="8"/>
                </a:cubicBezTo>
                <a:cubicBezTo>
                  <a:pt x="888" y="16"/>
                  <a:pt x="1088" y="64"/>
                  <a:pt x="1200" y="104"/>
                </a:cubicBezTo>
                <a:cubicBezTo>
                  <a:pt x="1312" y="144"/>
                  <a:pt x="1376" y="176"/>
                  <a:pt x="1440" y="248"/>
                </a:cubicBezTo>
                <a:cubicBezTo>
                  <a:pt x="1504" y="320"/>
                  <a:pt x="1544" y="432"/>
                  <a:pt x="1584" y="536"/>
                </a:cubicBezTo>
                <a:cubicBezTo>
                  <a:pt x="1624" y="640"/>
                  <a:pt x="1664" y="760"/>
                  <a:pt x="1680" y="872"/>
                </a:cubicBezTo>
                <a:cubicBezTo>
                  <a:pt x="1696" y="984"/>
                  <a:pt x="1712" y="1112"/>
                  <a:pt x="1680" y="1208"/>
                </a:cubicBezTo>
                <a:cubicBezTo>
                  <a:pt x="1648" y="1304"/>
                  <a:pt x="1568" y="1408"/>
                  <a:pt x="1488" y="1448"/>
                </a:cubicBezTo>
                <a:cubicBezTo>
                  <a:pt x="1408" y="1488"/>
                  <a:pt x="1296" y="1456"/>
                  <a:pt x="1200" y="1448"/>
                </a:cubicBezTo>
                <a:cubicBezTo>
                  <a:pt x="1104" y="1440"/>
                  <a:pt x="984" y="1416"/>
                  <a:pt x="912" y="1400"/>
                </a:cubicBezTo>
                <a:cubicBezTo>
                  <a:pt x="840" y="1384"/>
                  <a:pt x="808" y="1368"/>
                  <a:pt x="768" y="1352"/>
                </a:cubicBezTo>
                <a:cubicBezTo>
                  <a:pt x="728" y="1336"/>
                  <a:pt x="704" y="1320"/>
                  <a:pt x="672" y="1304"/>
                </a:cubicBezTo>
                <a:cubicBezTo>
                  <a:pt x="640" y="1288"/>
                  <a:pt x="592" y="1272"/>
                  <a:pt x="576" y="125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3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9933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3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3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3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3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37"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99338"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39"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40"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41"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42"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99343"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99344" name="Freeform 16"/>
          <p:cNvSpPr/>
          <p:nvPr/>
        </p:nvSpPr>
        <p:spPr>
          <a:xfrm>
            <a:off x="1447800" y="2590800"/>
            <a:ext cx="2209800" cy="228600"/>
          </a:xfrm>
          <a:custGeom>
            <a:avLst/>
            <a:gdLst>
              <a:gd name="txL" fmla="*/ 0 w 624"/>
              <a:gd name="txT" fmla="*/ 0 h 720"/>
              <a:gd name="txR" fmla="*/ 624 w 624"/>
              <a:gd name="txB" fmla="*/ 720 h 720"/>
            </a:gdLst>
            <a:ahLst/>
            <a:cxnLst>
              <a:cxn ang="0">
                <a:pos x="0" y="0"/>
              </a:cxn>
              <a:cxn ang="0">
                <a:pos x="2147483647" y="2147483647"/>
              </a:cxn>
            </a:cxnLst>
            <a:rect l="txL" t="txT" r="txR" b="txB"/>
            <a:pathLst>
              <a:path w="624" h="720">
                <a:moveTo>
                  <a:pt x="0" y="0"/>
                </a:moveTo>
                <a:cubicBezTo>
                  <a:pt x="260" y="300"/>
                  <a:pt x="520" y="600"/>
                  <a:pt x="624" y="7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67953" name="Text Box 17"/>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67954" name="Text Box 18"/>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67955" name="Text Box 19"/>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67956" name="Text Box 20"/>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67957" name="Text Box 21"/>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67958" name="Text Box 22"/>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7959" name="Text Box 23"/>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7960" name="Text Box 24"/>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7961" name="Text Box 25"/>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67962" name="Text Box 26"/>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99355" name="Line 27"/>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99356" name="Line 29"/>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99357" name="Line 30"/>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99358" name="Freeform 31"/>
          <p:cNvSpPr/>
          <p:nvPr/>
        </p:nvSpPr>
        <p:spPr>
          <a:xfrm>
            <a:off x="4648200" y="1422400"/>
            <a:ext cx="1854200" cy="1739900"/>
          </a:xfrm>
          <a:custGeom>
            <a:avLst/>
            <a:gdLst>
              <a:gd name="txL" fmla="*/ 0 w 1168"/>
              <a:gd name="txT" fmla="*/ 0 h 1096"/>
              <a:gd name="txR" fmla="*/ 1168 w 1168"/>
              <a:gd name="txB" fmla="*/ 1096 h 109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68" h="1096">
                <a:moveTo>
                  <a:pt x="0" y="400"/>
                </a:moveTo>
                <a:cubicBezTo>
                  <a:pt x="36" y="328"/>
                  <a:pt x="72" y="256"/>
                  <a:pt x="96" y="208"/>
                </a:cubicBezTo>
                <a:cubicBezTo>
                  <a:pt x="120" y="160"/>
                  <a:pt x="104" y="144"/>
                  <a:pt x="144" y="112"/>
                </a:cubicBezTo>
                <a:cubicBezTo>
                  <a:pt x="184" y="80"/>
                  <a:pt x="272" y="32"/>
                  <a:pt x="336" y="16"/>
                </a:cubicBezTo>
                <a:cubicBezTo>
                  <a:pt x="400" y="0"/>
                  <a:pt x="440" y="8"/>
                  <a:pt x="528" y="16"/>
                </a:cubicBezTo>
                <a:cubicBezTo>
                  <a:pt x="616" y="24"/>
                  <a:pt x="776" y="16"/>
                  <a:pt x="864" y="64"/>
                </a:cubicBezTo>
                <a:cubicBezTo>
                  <a:pt x="952" y="112"/>
                  <a:pt x="1008" y="224"/>
                  <a:pt x="1056" y="304"/>
                </a:cubicBezTo>
                <a:cubicBezTo>
                  <a:pt x="1104" y="384"/>
                  <a:pt x="1136" y="472"/>
                  <a:pt x="1152" y="544"/>
                </a:cubicBezTo>
                <a:cubicBezTo>
                  <a:pt x="1168" y="616"/>
                  <a:pt x="1168" y="664"/>
                  <a:pt x="1152" y="736"/>
                </a:cubicBezTo>
                <a:cubicBezTo>
                  <a:pt x="1136" y="808"/>
                  <a:pt x="1096" y="920"/>
                  <a:pt x="1056" y="976"/>
                </a:cubicBezTo>
                <a:cubicBezTo>
                  <a:pt x="1016" y="1032"/>
                  <a:pt x="960" y="1056"/>
                  <a:pt x="912" y="1072"/>
                </a:cubicBezTo>
                <a:cubicBezTo>
                  <a:pt x="864" y="1088"/>
                  <a:pt x="816" y="1096"/>
                  <a:pt x="768" y="1072"/>
                </a:cubicBezTo>
                <a:cubicBezTo>
                  <a:pt x="720" y="1048"/>
                  <a:pt x="656" y="960"/>
                  <a:pt x="624" y="92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5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035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5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5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5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6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61"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0362"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63"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64"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65"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66"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0367"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00368" name="Freeform 16"/>
          <p:cNvSpPr/>
          <p:nvPr/>
        </p:nvSpPr>
        <p:spPr>
          <a:xfrm>
            <a:off x="1447800" y="2590800"/>
            <a:ext cx="2209800" cy="228600"/>
          </a:xfrm>
          <a:custGeom>
            <a:avLst/>
            <a:gdLst>
              <a:gd name="txL" fmla="*/ 0 w 624"/>
              <a:gd name="txT" fmla="*/ 0 h 720"/>
              <a:gd name="txR" fmla="*/ 624 w 624"/>
              <a:gd name="txB" fmla="*/ 720 h 720"/>
            </a:gdLst>
            <a:ahLst/>
            <a:cxnLst>
              <a:cxn ang="0">
                <a:pos x="0" y="0"/>
              </a:cxn>
              <a:cxn ang="0">
                <a:pos x="2147483647" y="2147483647"/>
              </a:cxn>
            </a:cxnLst>
            <a:rect l="txL" t="txT" r="txR" b="txB"/>
            <a:pathLst>
              <a:path w="624" h="720">
                <a:moveTo>
                  <a:pt x="0" y="0"/>
                </a:moveTo>
                <a:cubicBezTo>
                  <a:pt x="260" y="300"/>
                  <a:pt x="520" y="600"/>
                  <a:pt x="624" y="7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90481" name="Text Box 17"/>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90482" name="Text Box 18"/>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90483" name="Text Box 19"/>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90484" name="Text Box 20"/>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90485" name="Text Box 21"/>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90486" name="Text Box 22"/>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0487" name="Text Box 23"/>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0488" name="Text Box 24"/>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0489" name="Text Box 25"/>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0490" name="Text Box 26"/>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0379" name="Line 27"/>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00380" name="Line 28"/>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00381"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00382" name="Freeform 31"/>
          <p:cNvSpPr/>
          <p:nvPr/>
        </p:nvSpPr>
        <p:spPr>
          <a:xfrm>
            <a:off x="4648200" y="1816100"/>
            <a:ext cx="1257300" cy="1003300"/>
          </a:xfrm>
          <a:custGeom>
            <a:avLst/>
            <a:gdLst>
              <a:gd name="txL" fmla="*/ 0 w 792"/>
              <a:gd name="txT" fmla="*/ 0 h 632"/>
              <a:gd name="txR" fmla="*/ 792 w 792"/>
              <a:gd name="txB" fmla="*/ 632 h 63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92" h="632">
                <a:moveTo>
                  <a:pt x="0" y="152"/>
                </a:moveTo>
                <a:cubicBezTo>
                  <a:pt x="68" y="116"/>
                  <a:pt x="136" y="80"/>
                  <a:pt x="192" y="56"/>
                </a:cubicBezTo>
                <a:cubicBezTo>
                  <a:pt x="248" y="32"/>
                  <a:pt x="288" y="16"/>
                  <a:pt x="336" y="8"/>
                </a:cubicBezTo>
                <a:cubicBezTo>
                  <a:pt x="384" y="0"/>
                  <a:pt x="432" y="0"/>
                  <a:pt x="480" y="8"/>
                </a:cubicBezTo>
                <a:cubicBezTo>
                  <a:pt x="528" y="16"/>
                  <a:pt x="576" y="16"/>
                  <a:pt x="624" y="56"/>
                </a:cubicBezTo>
                <a:cubicBezTo>
                  <a:pt x="672" y="96"/>
                  <a:pt x="744" y="192"/>
                  <a:pt x="768" y="248"/>
                </a:cubicBezTo>
                <a:cubicBezTo>
                  <a:pt x="792" y="304"/>
                  <a:pt x="776" y="352"/>
                  <a:pt x="768" y="392"/>
                </a:cubicBezTo>
                <a:cubicBezTo>
                  <a:pt x="760" y="432"/>
                  <a:pt x="736" y="456"/>
                  <a:pt x="720" y="488"/>
                </a:cubicBezTo>
                <a:cubicBezTo>
                  <a:pt x="704" y="520"/>
                  <a:pt x="696" y="560"/>
                  <a:pt x="672" y="584"/>
                </a:cubicBezTo>
                <a:cubicBezTo>
                  <a:pt x="648" y="608"/>
                  <a:pt x="612" y="620"/>
                  <a:pt x="576" y="63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7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138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8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8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8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8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8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138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8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8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8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39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01391" name="Group 15"/>
          <p:cNvGrpSpPr/>
          <p:nvPr/>
        </p:nvGrpSpPr>
        <p:grpSpPr>
          <a:xfrm rot="3415360">
            <a:off x="141288" y="3363913"/>
            <a:ext cx="2822575" cy="971550"/>
            <a:chOff x="2495" y="2329"/>
            <a:chExt cx="1778" cy="612"/>
          </a:xfrm>
        </p:grpSpPr>
        <p:sp>
          <p:nvSpPr>
            <p:cNvPr id="101409"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1410"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01392"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70003"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70004"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7000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7000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70007"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70008"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0009"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0010"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0011"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0012"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1403" name="Freeform 29"/>
          <p:cNvSpPr/>
          <p:nvPr/>
        </p:nvSpPr>
        <p:spPr>
          <a:xfrm>
            <a:off x="-762000" y="2438400"/>
            <a:ext cx="4419600" cy="558800"/>
          </a:xfrm>
          <a:custGeom>
            <a:avLst/>
            <a:gdLst>
              <a:gd name="txL" fmla="*/ 0 w 3456"/>
              <a:gd name="txT" fmla="*/ 0 h 352"/>
              <a:gd name="txR" fmla="*/ 3456 w 3456"/>
              <a:gd name="txB" fmla="*/ 352 h 35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456" h="352">
                <a:moveTo>
                  <a:pt x="3456" y="256"/>
                </a:moveTo>
                <a:cubicBezTo>
                  <a:pt x="3372" y="196"/>
                  <a:pt x="3288" y="136"/>
                  <a:pt x="3216" y="112"/>
                </a:cubicBezTo>
                <a:cubicBezTo>
                  <a:pt x="3144" y="88"/>
                  <a:pt x="3160" y="120"/>
                  <a:pt x="3024" y="112"/>
                </a:cubicBezTo>
                <a:cubicBezTo>
                  <a:pt x="2888" y="104"/>
                  <a:pt x="2608" y="80"/>
                  <a:pt x="2400" y="64"/>
                </a:cubicBezTo>
                <a:cubicBezTo>
                  <a:pt x="2192" y="48"/>
                  <a:pt x="1968" y="24"/>
                  <a:pt x="1776" y="16"/>
                </a:cubicBezTo>
                <a:cubicBezTo>
                  <a:pt x="1584" y="8"/>
                  <a:pt x="1400" y="0"/>
                  <a:pt x="1248" y="16"/>
                </a:cubicBezTo>
                <a:cubicBezTo>
                  <a:pt x="1096" y="32"/>
                  <a:pt x="1072" y="56"/>
                  <a:pt x="864" y="112"/>
                </a:cubicBezTo>
                <a:cubicBezTo>
                  <a:pt x="656" y="168"/>
                  <a:pt x="144" y="312"/>
                  <a:pt x="0" y="35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01404" name="Line 30"/>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01405" name="Line 31"/>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01406" name="Line 32"/>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01407" name="Line 33"/>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01408" name="Line 34"/>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0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240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0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0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0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0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0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241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1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1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1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1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02415" name="Group 15"/>
          <p:cNvGrpSpPr/>
          <p:nvPr/>
        </p:nvGrpSpPr>
        <p:grpSpPr>
          <a:xfrm rot="3415360">
            <a:off x="3417888" y="4659313"/>
            <a:ext cx="2822575" cy="971550"/>
            <a:chOff x="2495" y="2329"/>
            <a:chExt cx="1778" cy="612"/>
          </a:xfrm>
        </p:grpSpPr>
        <p:sp>
          <p:nvSpPr>
            <p:cNvPr id="102434"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2435"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02416"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72051"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72052"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72053"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72054"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72055"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72056"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2057"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2058"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2059"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2060"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2427" name="Freeform 30"/>
          <p:cNvSpPr/>
          <p:nvPr/>
        </p:nvSpPr>
        <p:spPr>
          <a:xfrm>
            <a:off x="3200400" y="4343400"/>
            <a:ext cx="533400" cy="177800"/>
          </a:xfrm>
          <a:custGeom>
            <a:avLst/>
            <a:gdLst>
              <a:gd name="txL" fmla="*/ 0 w 336"/>
              <a:gd name="txT" fmla="*/ 0 h 112"/>
              <a:gd name="txR" fmla="*/ 336 w 336"/>
              <a:gd name="txB" fmla="*/ 112 h 112"/>
            </a:gdLst>
            <a:ahLst/>
            <a:cxnLst>
              <a:cxn ang="0">
                <a:pos x="2147483647" y="0"/>
              </a:cxn>
              <a:cxn ang="0">
                <a:pos x="2147483647" y="2147483647"/>
              </a:cxn>
              <a:cxn ang="0">
                <a:pos x="2147483647" y="2147483647"/>
              </a:cxn>
              <a:cxn ang="0">
                <a:pos x="0" y="2147483647"/>
              </a:cxn>
            </a:cxnLst>
            <a:rect l="txL" t="txT" r="txR" b="txB"/>
            <a:pathLst>
              <a:path w="336" h="112">
                <a:moveTo>
                  <a:pt x="336" y="0"/>
                </a:moveTo>
                <a:cubicBezTo>
                  <a:pt x="284" y="40"/>
                  <a:pt x="232" y="80"/>
                  <a:pt x="192" y="96"/>
                </a:cubicBezTo>
                <a:cubicBezTo>
                  <a:pt x="152" y="112"/>
                  <a:pt x="128" y="96"/>
                  <a:pt x="96" y="96"/>
                </a:cubicBezTo>
                <a:cubicBezTo>
                  <a:pt x="64" y="96"/>
                  <a:pt x="16" y="96"/>
                  <a:pt x="0" y="9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02428" name="Line 3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02429" name="Line 32"/>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02430" name="Line 33"/>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02431" name="Line 34"/>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02432" name="Line 36"/>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02433" name="Freeform 37"/>
          <p:cNvSpPr/>
          <p:nvPr/>
        </p:nvSpPr>
        <p:spPr>
          <a:xfrm>
            <a:off x="1016000" y="2197100"/>
            <a:ext cx="2717800" cy="2540000"/>
          </a:xfrm>
          <a:custGeom>
            <a:avLst/>
            <a:gdLst>
              <a:gd name="txL" fmla="*/ 0 w 1712"/>
              <a:gd name="txT" fmla="*/ 0 h 1600"/>
              <a:gd name="txR" fmla="*/ 1712 w 1712"/>
              <a:gd name="txB" fmla="*/ 1600 h 160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12" h="1600">
                <a:moveTo>
                  <a:pt x="1664" y="392"/>
                </a:moveTo>
                <a:cubicBezTo>
                  <a:pt x="1572" y="324"/>
                  <a:pt x="1480" y="256"/>
                  <a:pt x="1376" y="200"/>
                </a:cubicBezTo>
                <a:cubicBezTo>
                  <a:pt x="1272" y="144"/>
                  <a:pt x="1136" y="88"/>
                  <a:pt x="1040" y="56"/>
                </a:cubicBezTo>
                <a:cubicBezTo>
                  <a:pt x="944" y="24"/>
                  <a:pt x="904" y="0"/>
                  <a:pt x="800" y="8"/>
                </a:cubicBezTo>
                <a:cubicBezTo>
                  <a:pt x="696" y="16"/>
                  <a:pt x="536" y="32"/>
                  <a:pt x="416" y="104"/>
                </a:cubicBezTo>
                <a:cubicBezTo>
                  <a:pt x="296" y="176"/>
                  <a:pt x="144" y="312"/>
                  <a:pt x="80" y="440"/>
                </a:cubicBezTo>
                <a:cubicBezTo>
                  <a:pt x="16" y="568"/>
                  <a:pt x="0" y="720"/>
                  <a:pt x="32" y="872"/>
                </a:cubicBezTo>
                <a:cubicBezTo>
                  <a:pt x="64" y="1024"/>
                  <a:pt x="144" y="1248"/>
                  <a:pt x="272" y="1352"/>
                </a:cubicBezTo>
                <a:cubicBezTo>
                  <a:pt x="400" y="1456"/>
                  <a:pt x="680" y="1464"/>
                  <a:pt x="800" y="1496"/>
                </a:cubicBezTo>
                <a:cubicBezTo>
                  <a:pt x="920" y="1528"/>
                  <a:pt x="904" y="1528"/>
                  <a:pt x="992" y="1544"/>
                </a:cubicBezTo>
                <a:cubicBezTo>
                  <a:pt x="1080" y="1560"/>
                  <a:pt x="1248" y="1584"/>
                  <a:pt x="1328" y="1592"/>
                </a:cubicBezTo>
                <a:cubicBezTo>
                  <a:pt x="1408" y="1600"/>
                  <a:pt x="1416" y="1600"/>
                  <a:pt x="1472" y="1592"/>
                </a:cubicBezTo>
                <a:cubicBezTo>
                  <a:pt x="1528" y="1584"/>
                  <a:pt x="1624" y="1576"/>
                  <a:pt x="1664" y="1544"/>
                </a:cubicBezTo>
                <a:cubicBezTo>
                  <a:pt x="1704" y="1512"/>
                  <a:pt x="1708" y="1456"/>
                  <a:pt x="1712" y="140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4"/>
          <p:cNvPicPr>
            <a:picLocks noChangeAspect="1"/>
          </p:cNvPicPr>
          <p:nvPr/>
        </p:nvPicPr>
        <p:blipFill>
          <a:blip r:embed="rId1"/>
          <a:stretch>
            <a:fillRect/>
          </a:stretch>
        </p:blipFill>
        <p:spPr>
          <a:xfrm>
            <a:off x="-76200" y="-15875"/>
            <a:ext cx="12268200" cy="6950075"/>
          </a:xfrm>
          <a:prstGeom prst="rect">
            <a:avLst/>
          </a:prstGeom>
          <a:noFill/>
          <a:ln w="9525">
            <a:noFill/>
          </a:ln>
        </p:spPr>
      </p:pic>
      <p:sp>
        <p:nvSpPr>
          <p:cNvPr id="3" name="Content Placeholder 2"/>
          <p:cNvSpPr>
            <a:spLocks noGrp="1" noChangeArrowheads="1"/>
          </p:cNvSpPr>
          <p:nvPr>
            <p:ph idx="1"/>
          </p:nvPr>
        </p:nvSpPr>
        <p:spPr>
          <a:xfrm>
            <a:off x="1866900" y="685800"/>
            <a:ext cx="8458200" cy="4525963"/>
          </a:xfrm>
        </p:spPr>
        <p:txBody>
          <a:bodyPr vert="horz" wrap="square" lIns="91440" tIns="45720" rIns="91440" bIns="45720" numCol="1" anchor="t" anchorCtr="0" compatLnSpc="1"/>
          <a:p>
            <a:pPr marL="0" indent="0">
              <a:buNone/>
            </a:pP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a) Bắt đầu thêu(</a:t>
            </a:r>
            <a:r>
              <a:rPr lang="en-US" altLang="en-US" i="1" dirty="0">
                <a:solidFill>
                  <a:srgbClr val="FF0000"/>
                </a:solidFill>
                <a:latin typeface="Times New Roman" panose="02020603050405020304" pitchFamily="18" charset="0"/>
                <a:cs typeface="Times New Roman" panose="02020603050405020304" pitchFamily="18" charset="0"/>
              </a:rPr>
              <a:t>H.3</a:t>
            </a:r>
            <a:r>
              <a:rPr lang="en-US" altLang="en-US" dirty="0">
                <a:solidFill>
                  <a:srgbClr val="FF0000"/>
                </a:solidFill>
                <a:latin typeface="Times New Roman" panose="02020603050405020304" pitchFamily="18" charset="0"/>
                <a:cs typeface="Times New Roman" panose="02020603050405020304" pitchFamily="18" charset="0"/>
              </a:rPr>
              <a:t>): </a:t>
            </a:r>
            <a:endParaRPr lang="en-US" altLang="en-US" dirty="0">
              <a:solidFill>
                <a:srgbClr val="FF0000"/>
              </a:solidFill>
              <a:latin typeface="Times New Roman" panose="02020603050405020304" pitchFamily="18" charset="0"/>
              <a:cs typeface="Times New Roman" panose="02020603050405020304" pitchFamily="18" charset="0"/>
            </a:endParaRPr>
          </a:p>
          <a:p>
            <a:pPr marL="0" indent="0"/>
            <a:r>
              <a:rPr lang="en-US" altLang="en-US" dirty="0">
                <a:solidFill>
                  <a:srgbClr val="0070C0"/>
                </a:solidFill>
                <a:latin typeface="Times New Roman" panose="02020603050405020304" pitchFamily="18" charset="0"/>
                <a:cs typeface="Times New Roman" panose="02020603050405020304" pitchFamily="18" charset="0"/>
              </a:rPr>
              <a:t>Thêu từ phải sang trái.</a:t>
            </a:r>
            <a:endParaRPr lang="en-US" altLang="en-US" dirty="0">
              <a:solidFill>
                <a:srgbClr val="0070C0"/>
              </a:solidFill>
              <a:latin typeface="Times New Roman" panose="02020603050405020304" pitchFamily="18" charset="0"/>
              <a:cs typeface="Times New Roman" panose="02020603050405020304" pitchFamily="18" charset="0"/>
            </a:endParaRPr>
          </a:p>
          <a:p>
            <a:pPr marL="0" indent="0"/>
            <a:r>
              <a:rPr lang="en-US" altLang="en-US" dirty="0">
                <a:solidFill>
                  <a:srgbClr val="0070C0"/>
                </a:solidFill>
                <a:latin typeface="Times New Roman" panose="02020603050405020304" pitchFamily="18" charset="0"/>
                <a:cs typeface="Times New Roman" panose="02020603050405020304" pitchFamily="18" charset="0"/>
              </a:rPr>
              <a:t>Lên kim tại điểm B</a:t>
            </a:r>
            <a:r>
              <a:rPr lang="en-US" altLang="en-US" baseline="30000" dirty="0">
                <a:solidFill>
                  <a:srgbClr val="0070C0"/>
                </a:solidFill>
                <a:latin typeface="Times New Roman" panose="02020603050405020304" pitchFamily="18" charset="0"/>
                <a:cs typeface="Times New Roman" panose="02020603050405020304" pitchFamily="18" charset="0"/>
              </a:rPr>
              <a:t>’</a:t>
            </a:r>
            <a:r>
              <a:rPr lang="en-US" altLang="en-US" dirty="0">
                <a:solidFill>
                  <a:srgbClr val="0070C0"/>
                </a:solidFill>
                <a:latin typeface="Times New Roman" panose="02020603050405020304" pitchFamily="18" charset="0"/>
                <a:cs typeface="Times New Roman" panose="02020603050405020304" pitchFamily="18" charset="0"/>
              </a:rPr>
              <a:t> trên đường dấu thứ hai. Rút chỉ  cho nút chỉ sát v</a:t>
            </a:r>
            <a:r>
              <a:rPr lang="en-US" altLang="en-US" dirty="0">
                <a:solidFill>
                  <a:srgbClr val="0070C0"/>
                </a:solidFill>
                <a:latin typeface="Times New Roman" panose="02020603050405020304" pitchFamily="18" charset="0"/>
                <a:ea typeface="Times New Roman" panose="02020603050405020304" pitchFamily="18" charset="0"/>
              </a:rPr>
              <a:t>à</a:t>
            </a:r>
            <a:r>
              <a:rPr lang="en-US" altLang="en-US" dirty="0">
                <a:solidFill>
                  <a:srgbClr val="0070C0"/>
                </a:solidFill>
                <a:latin typeface="Times New Roman" panose="02020603050405020304" pitchFamily="18" charset="0"/>
                <a:cs typeface="Times New Roman" panose="02020603050405020304" pitchFamily="18" charset="0"/>
              </a:rPr>
              <a:t>o mặt sau của vải. </a:t>
            </a:r>
            <a:endParaRPr lang="en-US" altLang="en-US" dirty="0">
              <a:solidFill>
                <a:srgbClr val="0070C0"/>
              </a:solidFill>
              <a:latin typeface="Times New Roman" panose="02020603050405020304" pitchFamily="18" charset="0"/>
              <a:ea typeface="Times New Roman" panose="02020603050405020304" pitchFamily="18" charset="0"/>
            </a:endParaRPr>
          </a:p>
        </p:txBody>
      </p:sp>
      <p:sp>
        <p:nvSpPr>
          <p:cNvPr id="4" name="Title 1"/>
          <p:cNvSpPr txBox="1"/>
          <p:nvPr/>
        </p:nvSpPr>
        <p:spPr>
          <a:xfrm>
            <a:off x="2006600" y="-239712"/>
            <a:ext cx="8229600" cy="1143000"/>
          </a:xfrm>
          <a:prstGeom prst="rect">
            <a:avLst/>
          </a:prstGeom>
          <a:noFill/>
          <a:ln w="9525">
            <a:noFill/>
          </a:ln>
        </p:spPr>
        <p:txBody>
          <a:bodyPr anchor="ctr" anchorCtr="0"/>
          <a:p>
            <a:pPr algn="ctr"/>
            <a:r>
              <a:rPr lang="en-US" altLang="en-US" sz="3600" b="1" dirty="0">
                <a:solidFill>
                  <a:srgbClr val="7030A0"/>
                </a:solidFill>
                <a:latin typeface="Times New Roman" panose="02020603050405020304" pitchFamily="18" charset="0"/>
                <a:cs typeface="Times New Roman" panose="02020603050405020304" pitchFamily="18" charset="0"/>
              </a:rPr>
              <a:t>2.Thêu dấu nhân theo đường vạch dấu</a:t>
            </a:r>
            <a:r>
              <a:rPr lang="en-US" altLang="en-US" sz="3600" dirty="0">
                <a:solidFill>
                  <a:srgbClr val="7030A0"/>
                </a:solidFill>
                <a:latin typeface="Times New Roman" panose="02020603050405020304" pitchFamily="18" charset="0"/>
                <a:cs typeface="Times New Roman" panose="02020603050405020304" pitchFamily="18" charset="0"/>
              </a:rPr>
              <a:t>.</a:t>
            </a:r>
            <a:endParaRPr lang="vi-VN" altLang="en-US" sz="3600" dirty="0">
              <a:solidFill>
                <a:srgbClr val="7030A0"/>
              </a:solidFill>
              <a:latin typeface="Times New Roman" panose="02020603050405020304" pitchFamily="18" charset="0"/>
              <a:ea typeface="Times New Roman" panose="02020603050405020304" pitchFamily="18" charset="0"/>
            </a:endParaRPr>
          </a:p>
        </p:txBody>
      </p:sp>
      <p:pic>
        <p:nvPicPr>
          <p:cNvPr id="114692" name="Picture 4" descr="Bài 2. Thêu dấu nhân"/>
          <p:cNvPicPr>
            <a:picLocks noChangeAspect="1"/>
          </p:cNvPicPr>
          <p:nvPr/>
        </p:nvPicPr>
        <p:blipFill>
          <a:blip r:embed="rId2"/>
          <a:srcRect l="53294" t="4445" r="7375" b="73334"/>
          <a:stretch>
            <a:fillRect/>
          </a:stretch>
        </p:blipFill>
        <p:spPr>
          <a:xfrm>
            <a:off x="2743200" y="3427413"/>
            <a:ext cx="3962400" cy="3302000"/>
          </a:xfrm>
          <a:prstGeom prst="rect">
            <a:avLst/>
          </a:prstGeom>
          <a:noFill/>
          <a:ln w="9525">
            <a:noFill/>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charRg st="0" end="56"/>
                                            </p:txEl>
                                          </p:spTgt>
                                        </p:tgtEl>
                                        <p:attrNameLst>
                                          <p:attrName>style.visibility</p:attrName>
                                        </p:attrNameLst>
                                      </p:cBhvr>
                                      <p:to>
                                        <p:strVal val="visible"/>
                                      </p:to>
                                    </p:set>
                                    <p:animEffect transition="in" filter="wipe(down)">
                                      <p:cBhvr>
                                        <p:cTn id="12" dur="500"/>
                                        <p:tgtEl>
                                          <p:spTgt spid="3">
                                            <p:txEl>
                                              <p:charRg st="0" end="5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charRg st="56" end="80"/>
                                            </p:txEl>
                                          </p:spTgt>
                                        </p:tgtEl>
                                        <p:attrNameLst>
                                          <p:attrName>style.visibility</p:attrName>
                                        </p:attrNameLst>
                                      </p:cBhvr>
                                      <p:to>
                                        <p:strVal val="visible"/>
                                      </p:to>
                                    </p:set>
                                    <p:animEffect transition="in" filter="wipe(down)">
                                      <p:cBhvr>
                                        <p:cTn id="17" dur="500"/>
                                        <p:tgtEl>
                                          <p:spTgt spid="3">
                                            <p:txEl>
                                              <p:charRg st="56" end="8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charRg st="80" end="171"/>
                                            </p:txEl>
                                          </p:spTgt>
                                        </p:tgtEl>
                                        <p:attrNameLst>
                                          <p:attrName>style.visibility</p:attrName>
                                        </p:attrNameLst>
                                      </p:cBhvr>
                                      <p:to>
                                        <p:strVal val="visible"/>
                                      </p:to>
                                    </p:set>
                                    <p:animEffect transition="in" filter="wipe(down)">
                                      <p:cBhvr>
                                        <p:cTn id="22" dur="500"/>
                                        <p:tgtEl>
                                          <p:spTgt spid="3">
                                            <p:txEl>
                                              <p:charRg st="80" end="17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4692"/>
                                        </p:tgtEl>
                                        <p:attrNameLst>
                                          <p:attrName>style.visibility</p:attrName>
                                        </p:attrNameLst>
                                      </p:cBhvr>
                                      <p:to>
                                        <p:strVal val="visible"/>
                                      </p:to>
                                    </p:set>
                                    <p:animEffect transition="in" filter="checkerboard(across)">
                                      <p:cBhvr>
                                        <p:cTn id="2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2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342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2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3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3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3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3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343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3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3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3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3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03439" name="Group 15"/>
          <p:cNvGrpSpPr/>
          <p:nvPr/>
        </p:nvGrpSpPr>
        <p:grpSpPr>
          <a:xfrm rot="-5771265">
            <a:off x="7380288" y="2678113"/>
            <a:ext cx="2822575" cy="971550"/>
            <a:chOff x="2495" y="2329"/>
            <a:chExt cx="1778" cy="612"/>
          </a:xfrm>
        </p:grpSpPr>
        <p:sp>
          <p:nvSpPr>
            <p:cNvPr id="103455"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3456"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76146"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76147"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76148"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76149"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76150"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76151"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6152"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6153"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6154"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6155"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3450"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03451" name="Line 2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03452" name="Line 31"/>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03453" name="Line 3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03454" name="Freeform 33"/>
          <p:cNvSpPr/>
          <p:nvPr/>
        </p:nvSpPr>
        <p:spPr>
          <a:xfrm>
            <a:off x="3302000" y="2819400"/>
            <a:ext cx="6235700" cy="3048000"/>
          </a:xfrm>
          <a:custGeom>
            <a:avLst/>
            <a:gdLst>
              <a:gd name="txL" fmla="*/ 0 w 3928"/>
              <a:gd name="txT" fmla="*/ 0 h 1920"/>
              <a:gd name="txR" fmla="*/ 3928 w 3928"/>
              <a:gd name="txB" fmla="*/ 1920 h 1920"/>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928" h="1920">
                <a:moveTo>
                  <a:pt x="224" y="0"/>
                </a:moveTo>
                <a:cubicBezTo>
                  <a:pt x="144" y="36"/>
                  <a:pt x="64" y="72"/>
                  <a:pt x="32" y="144"/>
                </a:cubicBezTo>
                <a:cubicBezTo>
                  <a:pt x="0" y="216"/>
                  <a:pt x="24" y="336"/>
                  <a:pt x="32" y="432"/>
                </a:cubicBezTo>
                <a:cubicBezTo>
                  <a:pt x="40" y="528"/>
                  <a:pt x="56" y="600"/>
                  <a:pt x="80" y="720"/>
                </a:cubicBezTo>
                <a:cubicBezTo>
                  <a:pt x="104" y="840"/>
                  <a:pt x="120" y="1024"/>
                  <a:pt x="176" y="1152"/>
                </a:cubicBezTo>
                <a:cubicBezTo>
                  <a:pt x="232" y="1280"/>
                  <a:pt x="336" y="1408"/>
                  <a:pt x="416" y="1488"/>
                </a:cubicBezTo>
                <a:cubicBezTo>
                  <a:pt x="496" y="1568"/>
                  <a:pt x="528" y="1568"/>
                  <a:pt x="656" y="1632"/>
                </a:cubicBezTo>
                <a:cubicBezTo>
                  <a:pt x="784" y="1696"/>
                  <a:pt x="984" y="1824"/>
                  <a:pt x="1184" y="1872"/>
                </a:cubicBezTo>
                <a:cubicBezTo>
                  <a:pt x="1384" y="1920"/>
                  <a:pt x="1664" y="1920"/>
                  <a:pt x="1856" y="1920"/>
                </a:cubicBezTo>
                <a:cubicBezTo>
                  <a:pt x="2048" y="1920"/>
                  <a:pt x="2176" y="1888"/>
                  <a:pt x="2336" y="1872"/>
                </a:cubicBezTo>
                <a:cubicBezTo>
                  <a:pt x="2496" y="1856"/>
                  <a:pt x="2672" y="1856"/>
                  <a:pt x="2816" y="1824"/>
                </a:cubicBezTo>
                <a:cubicBezTo>
                  <a:pt x="2960" y="1792"/>
                  <a:pt x="3096" y="1736"/>
                  <a:pt x="3200" y="1680"/>
                </a:cubicBezTo>
                <a:cubicBezTo>
                  <a:pt x="3304" y="1624"/>
                  <a:pt x="3376" y="1544"/>
                  <a:pt x="3440" y="1488"/>
                </a:cubicBezTo>
                <a:cubicBezTo>
                  <a:pt x="3504" y="1432"/>
                  <a:pt x="3544" y="1392"/>
                  <a:pt x="3584" y="1344"/>
                </a:cubicBezTo>
                <a:cubicBezTo>
                  <a:pt x="3624" y="1296"/>
                  <a:pt x="3656" y="1248"/>
                  <a:pt x="3680" y="1200"/>
                </a:cubicBezTo>
                <a:cubicBezTo>
                  <a:pt x="3704" y="1152"/>
                  <a:pt x="3712" y="1096"/>
                  <a:pt x="3728" y="1056"/>
                </a:cubicBezTo>
                <a:cubicBezTo>
                  <a:pt x="3744" y="1016"/>
                  <a:pt x="3752" y="976"/>
                  <a:pt x="3776" y="960"/>
                </a:cubicBezTo>
                <a:cubicBezTo>
                  <a:pt x="3800" y="944"/>
                  <a:pt x="3848" y="944"/>
                  <a:pt x="3872" y="960"/>
                </a:cubicBezTo>
                <a:cubicBezTo>
                  <a:pt x="3896" y="976"/>
                  <a:pt x="3912" y="1016"/>
                  <a:pt x="3920" y="1056"/>
                </a:cubicBezTo>
                <a:cubicBezTo>
                  <a:pt x="3928" y="1096"/>
                  <a:pt x="3928" y="1160"/>
                  <a:pt x="3920" y="1200"/>
                </a:cubicBezTo>
                <a:cubicBezTo>
                  <a:pt x="3912" y="1240"/>
                  <a:pt x="3880" y="1272"/>
                  <a:pt x="3872" y="129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51"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52" name="Oval 4"/>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53" name="Oval 5"/>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54" name="Oval 6"/>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55" name="Line 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4456" name="Oval 8"/>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57" name="Oval 9"/>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58" name="Oval 10"/>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59" name="Oval 11"/>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60" name="Oval 12"/>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04461" name="Group 13"/>
          <p:cNvGrpSpPr/>
          <p:nvPr/>
        </p:nvGrpSpPr>
        <p:grpSpPr>
          <a:xfrm rot="-8335234">
            <a:off x="5026025" y="1390650"/>
            <a:ext cx="2822575" cy="971550"/>
            <a:chOff x="2495" y="2329"/>
            <a:chExt cx="1778" cy="612"/>
          </a:xfrm>
        </p:grpSpPr>
        <p:sp>
          <p:nvSpPr>
            <p:cNvPr id="104480" name="AutoShape 14"/>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81" name="Oval 15"/>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79216"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79217"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79219" name="Text Box 19"/>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9220" name="Text Box 20"/>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9221" name="Text Box 21"/>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9222" name="Text Box 22"/>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79223" name="Text Box 23"/>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4469" name="Line 24"/>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04470" name="Line 25"/>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04471" name="Rectangle 27"/>
          <p:cNvSpPr/>
          <p:nvPr/>
        </p:nvSpPr>
        <p:spPr>
          <a:xfrm rot="5400000">
            <a:off x="36401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79228" name="Text Box 28"/>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79229" name="Text Box 29"/>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04474" name="Oval 30"/>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4475" name="Line 31"/>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4476" name="Freeform 32"/>
          <p:cNvSpPr/>
          <p:nvPr/>
        </p:nvSpPr>
        <p:spPr>
          <a:xfrm>
            <a:off x="3467100" y="2286000"/>
            <a:ext cx="5016500" cy="2908300"/>
          </a:xfrm>
          <a:custGeom>
            <a:avLst/>
            <a:gdLst>
              <a:gd name="txL" fmla="*/ 0 w 3160"/>
              <a:gd name="txT" fmla="*/ 0 h 1832"/>
              <a:gd name="txR" fmla="*/ 3160 w 3160"/>
              <a:gd name="txB" fmla="*/ 1832 h 183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Lst>
            <a:rect l="txL" t="txT" r="txR" b="txB"/>
            <a:pathLst>
              <a:path w="3160" h="1832">
                <a:moveTo>
                  <a:pt x="120" y="336"/>
                </a:moveTo>
                <a:cubicBezTo>
                  <a:pt x="80" y="376"/>
                  <a:pt x="40" y="416"/>
                  <a:pt x="24" y="480"/>
                </a:cubicBezTo>
                <a:cubicBezTo>
                  <a:pt x="8" y="544"/>
                  <a:pt x="0" y="632"/>
                  <a:pt x="24" y="720"/>
                </a:cubicBezTo>
                <a:cubicBezTo>
                  <a:pt x="48" y="808"/>
                  <a:pt x="112" y="920"/>
                  <a:pt x="168" y="1008"/>
                </a:cubicBezTo>
                <a:cubicBezTo>
                  <a:pt x="224" y="1096"/>
                  <a:pt x="264" y="1160"/>
                  <a:pt x="360" y="1248"/>
                </a:cubicBezTo>
                <a:cubicBezTo>
                  <a:pt x="456" y="1336"/>
                  <a:pt x="584" y="1448"/>
                  <a:pt x="744" y="1536"/>
                </a:cubicBezTo>
                <a:cubicBezTo>
                  <a:pt x="904" y="1624"/>
                  <a:pt x="1144" y="1728"/>
                  <a:pt x="1320" y="1776"/>
                </a:cubicBezTo>
                <a:cubicBezTo>
                  <a:pt x="1496" y="1824"/>
                  <a:pt x="1624" y="1816"/>
                  <a:pt x="1800" y="1824"/>
                </a:cubicBezTo>
                <a:cubicBezTo>
                  <a:pt x="1976" y="1832"/>
                  <a:pt x="2224" y="1832"/>
                  <a:pt x="2376" y="1824"/>
                </a:cubicBezTo>
                <a:cubicBezTo>
                  <a:pt x="2528" y="1816"/>
                  <a:pt x="2616" y="1824"/>
                  <a:pt x="2712" y="1776"/>
                </a:cubicBezTo>
                <a:cubicBezTo>
                  <a:pt x="2808" y="1728"/>
                  <a:pt x="2888" y="1632"/>
                  <a:pt x="2952" y="1536"/>
                </a:cubicBezTo>
                <a:cubicBezTo>
                  <a:pt x="3016" y="1440"/>
                  <a:pt x="3064" y="1304"/>
                  <a:pt x="3096" y="1200"/>
                </a:cubicBezTo>
                <a:cubicBezTo>
                  <a:pt x="3128" y="1096"/>
                  <a:pt x="3136" y="1016"/>
                  <a:pt x="3144" y="912"/>
                </a:cubicBezTo>
                <a:cubicBezTo>
                  <a:pt x="3152" y="808"/>
                  <a:pt x="3160" y="672"/>
                  <a:pt x="3144" y="576"/>
                </a:cubicBezTo>
                <a:cubicBezTo>
                  <a:pt x="3128" y="480"/>
                  <a:pt x="3088" y="400"/>
                  <a:pt x="3048" y="336"/>
                </a:cubicBezTo>
                <a:cubicBezTo>
                  <a:pt x="3008" y="272"/>
                  <a:pt x="2952" y="232"/>
                  <a:pt x="2904" y="192"/>
                </a:cubicBezTo>
                <a:cubicBezTo>
                  <a:pt x="2856" y="152"/>
                  <a:pt x="2808" y="128"/>
                  <a:pt x="2760" y="96"/>
                </a:cubicBezTo>
                <a:cubicBezTo>
                  <a:pt x="2712" y="64"/>
                  <a:pt x="2648" y="0"/>
                  <a:pt x="2616" y="0"/>
                </a:cubicBezTo>
                <a:cubicBezTo>
                  <a:pt x="2584" y="0"/>
                  <a:pt x="2560" y="72"/>
                  <a:pt x="2568" y="96"/>
                </a:cubicBezTo>
                <a:cubicBezTo>
                  <a:pt x="2576" y="120"/>
                  <a:pt x="2632" y="120"/>
                  <a:pt x="2664" y="144"/>
                </a:cubicBezTo>
                <a:cubicBezTo>
                  <a:pt x="2696" y="168"/>
                  <a:pt x="2736" y="224"/>
                  <a:pt x="2760" y="24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04477" name="Line 33"/>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04478" name="Line 34"/>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79218" name="Text Box 18"/>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Tree>
  </p:cSld>
  <p:clrMapOvr>
    <a:masterClrMapping/>
  </p:clrMapOvr>
  <p:transition advTm="1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7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547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7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7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7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8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81"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5482"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83"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84"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85"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486"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05487" name="Group 15"/>
          <p:cNvGrpSpPr/>
          <p:nvPr/>
        </p:nvGrpSpPr>
        <p:grpSpPr>
          <a:xfrm>
            <a:off x="2165350" y="1981200"/>
            <a:ext cx="3359150" cy="182563"/>
            <a:chOff x="1726" y="1244"/>
            <a:chExt cx="2116" cy="115"/>
          </a:xfrm>
        </p:grpSpPr>
        <p:sp>
          <p:nvSpPr>
            <p:cNvPr id="105507"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5508"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05488" name="Rectangle 18"/>
          <p:cNvSpPr/>
          <p:nvPr/>
        </p:nvSpPr>
        <p:spPr>
          <a:xfrm rot="5400000">
            <a:off x="3730625" y="1735138"/>
            <a:ext cx="914400" cy="949325"/>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05489" name="Rectangle 19"/>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82292" name="Text Box 2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82293" name="Text Box 21"/>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82294" name="Text Box 22"/>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82295" name="Text Box 23"/>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82296" name="Text Box 24"/>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82297" name="Text Box 2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2298" name="Text Box 26"/>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2299" name="Text Box 27"/>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2300" name="Text Box 28"/>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2301" name="Text Box 29"/>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5500" name="Line 30"/>
          <p:cNvSpPr/>
          <p:nvPr/>
        </p:nvSpPr>
        <p:spPr>
          <a:xfrm>
            <a:off x="5638800" y="2057400"/>
            <a:ext cx="914400" cy="0"/>
          </a:xfrm>
          <a:prstGeom prst="line">
            <a:avLst/>
          </a:prstGeom>
          <a:ln w="9525" cap="flat" cmpd="sng">
            <a:solidFill>
              <a:srgbClr val="0066FF"/>
            </a:solidFill>
            <a:prstDash val="solid"/>
            <a:headEnd type="none" w="med" len="med"/>
            <a:tailEnd type="none" w="med" len="med"/>
          </a:ln>
        </p:spPr>
      </p:sp>
      <p:sp>
        <p:nvSpPr>
          <p:cNvPr id="105501" name="Line 3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05502" name="Line 32"/>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05503" name="Line 34"/>
          <p:cNvSpPr/>
          <p:nvPr/>
        </p:nvSpPr>
        <p:spPr>
          <a:xfrm>
            <a:off x="3657600" y="2057400"/>
            <a:ext cx="990600" cy="0"/>
          </a:xfrm>
          <a:prstGeom prst="line">
            <a:avLst/>
          </a:prstGeom>
          <a:ln w="9525" cap="flat" cmpd="sng">
            <a:solidFill>
              <a:srgbClr val="0066FF"/>
            </a:solidFill>
            <a:prstDash val="solid"/>
            <a:headEnd type="none" w="med" len="med"/>
            <a:tailEnd type="none" w="med" len="med"/>
          </a:ln>
        </p:spPr>
      </p:sp>
      <p:sp>
        <p:nvSpPr>
          <p:cNvPr id="105504" name="Line 3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05505" name="Line 3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05506" name="Freeform 37"/>
          <p:cNvSpPr/>
          <p:nvPr/>
        </p:nvSpPr>
        <p:spPr>
          <a:xfrm>
            <a:off x="3492500" y="1739900"/>
            <a:ext cx="4127500" cy="3009900"/>
          </a:xfrm>
          <a:custGeom>
            <a:avLst/>
            <a:gdLst>
              <a:gd name="txL" fmla="*/ 0 w 2600"/>
              <a:gd name="txT" fmla="*/ 0 h 1896"/>
              <a:gd name="txR" fmla="*/ 2600 w 2600"/>
              <a:gd name="txB" fmla="*/ 1896 h 189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600" h="1896">
                <a:moveTo>
                  <a:pt x="104" y="680"/>
                </a:moveTo>
                <a:cubicBezTo>
                  <a:pt x="88" y="696"/>
                  <a:pt x="72" y="712"/>
                  <a:pt x="56" y="776"/>
                </a:cubicBezTo>
                <a:cubicBezTo>
                  <a:pt x="40" y="840"/>
                  <a:pt x="0" y="968"/>
                  <a:pt x="8" y="1064"/>
                </a:cubicBezTo>
                <a:cubicBezTo>
                  <a:pt x="16" y="1160"/>
                  <a:pt x="64" y="1264"/>
                  <a:pt x="104" y="1352"/>
                </a:cubicBezTo>
                <a:cubicBezTo>
                  <a:pt x="144" y="1440"/>
                  <a:pt x="160" y="1520"/>
                  <a:pt x="248" y="1592"/>
                </a:cubicBezTo>
                <a:cubicBezTo>
                  <a:pt x="336" y="1664"/>
                  <a:pt x="496" y="1736"/>
                  <a:pt x="632" y="1784"/>
                </a:cubicBezTo>
                <a:cubicBezTo>
                  <a:pt x="768" y="1832"/>
                  <a:pt x="904" y="1864"/>
                  <a:pt x="1064" y="1880"/>
                </a:cubicBezTo>
                <a:cubicBezTo>
                  <a:pt x="1224" y="1896"/>
                  <a:pt x="1424" y="1888"/>
                  <a:pt x="1592" y="1880"/>
                </a:cubicBezTo>
                <a:cubicBezTo>
                  <a:pt x="1760" y="1872"/>
                  <a:pt x="1952" y="1856"/>
                  <a:pt x="2072" y="1832"/>
                </a:cubicBezTo>
                <a:cubicBezTo>
                  <a:pt x="2192" y="1808"/>
                  <a:pt x="2240" y="1792"/>
                  <a:pt x="2312" y="1736"/>
                </a:cubicBezTo>
                <a:cubicBezTo>
                  <a:pt x="2384" y="1680"/>
                  <a:pt x="2464" y="1576"/>
                  <a:pt x="2504" y="1496"/>
                </a:cubicBezTo>
                <a:cubicBezTo>
                  <a:pt x="2544" y="1416"/>
                  <a:pt x="2536" y="1352"/>
                  <a:pt x="2552" y="1256"/>
                </a:cubicBezTo>
                <a:cubicBezTo>
                  <a:pt x="2568" y="1160"/>
                  <a:pt x="2600" y="1040"/>
                  <a:pt x="2600" y="920"/>
                </a:cubicBezTo>
                <a:cubicBezTo>
                  <a:pt x="2600" y="800"/>
                  <a:pt x="2584" y="648"/>
                  <a:pt x="2552" y="536"/>
                </a:cubicBezTo>
                <a:cubicBezTo>
                  <a:pt x="2520" y="424"/>
                  <a:pt x="2480" y="328"/>
                  <a:pt x="2408" y="248"/>
                </a:cubicBezTo>
                <a:cubicBezTo>
                  <a:pt x="2336" y="168"/>
                  <a:pt x="2232" y="96"/>
                  <a:pt x="2120" y="56"/>
                </a:cubicBezTo>
                <a:cubicBezTo>
                  <a:pt x="2008" y="16"/>
                  <a:pt x="1848" y="16"/>
                  <a:pt x="1736" y="8"/>
                </a:cubicBezTo>
                <a:cubicBezTo>
                  <a:pt x="1624" y="0"/>
                  <a:pt x="1512" y="0"/>
                  <a:pt x="1448" y="8"/>
                </a:cubicBezTo>
                <a:cubicBezTo>
                  <a:pt x="1384" y="16"/>
                  <a:pt x="1392" y="32"/>
                  <a:pt x="1352" y="56"/>
                </a:cubicBezTo>
                <a:cubicBezTo>
                  <a:pt x="1312" y="80"/>
                  <a:pt x="1232" y="120"/>
                  <a:pt x="1208" y="152"/>
                </a:cubicBezTo>
                <a:cubicBezTo>
                  <a:pt x="1184" y="184"/>
                  <a:pt x="1192" y="232"/>
                  <a:pt x="1208" y="248"/>
                </a:cubicBezTo>
                <a:cubicBezTo>
                  <a:pt x="1224" y="264"/>
                  <a:pt x="1272" y="256"/>
                  <a:pt x="1304" y="248"/>
                </a:cubicBezTo>
                <a:cubicBezTo>
                  <a:pt x="1336" y="240"/>
                  <a:pt x="1368" y="216"/>
                  <a:pt x="1400" y="200"/>
                </a:cubicBezTo>
                <a:cubicBezTo>
                  <a:pt x="1432" y="184"/>
                  <a:pt x="1472" y="160"/>
                  <a:pt x="1496" y="15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49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650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0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0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0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0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0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650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0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0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0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1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06511" name="Group 15"/>
          <p:cNvGrpSpPr/>
          <p:nvPr/>
        </p:nvGrpSpPr>
        <p:grpSpPr>
          <a:xfrm>
            <a:off x="-1600200" y="1600200"/>
            <a:ext cx="3359150" cy="182563"/>
            <a:chOff x="1726" y="1244"/>
            <a:chExt cx="2116" cy="115"/>
          </a:xfrm>
        </p:grpSpPr>
        <p:sp>
          <p:nvSpPr>
            <p:cNvPr id="106529"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6530"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06512"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86387"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86388"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86389"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86390"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86391"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86392"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6393"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6394"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6395"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6396"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6523" name="Freeform 29"/>
          <p:cNvSpPr/>
          <p:nvPr/>
        </p:nvSpPr>
        <p:spPr>
          <a:xfrm>
            <a:off x="952500" y="1739900"/>
            <a:ext cx="2705100" cy="317500"/>
          </a:xfrm>
          <a:custGeom>
            <a:avLst/>
            <a:gdLst>
              <a:gd name="txL" fmla="*/ 0 w 2904"/>
              <a:gd name="txT" fmla="*/ 0 h 200"/>
              <a:gd name="txR" fmla="*/ 2904 w 2904"/>
              <a:gd name="txB" fmla="*/ 200 h 200"/>
            </a:gdLst>
            <a:ahLst/>
            <a:cxnLst>
              <a:cxn ang="0">
                <a:pos x="2147483647" y="2147483647"/>
              </a:cxn>
              <a:cxn ang="0">
                <a:pos x="2147483647" y="2147483647"/>
              </a:cxn>
              <a:cxn ang="0">
                <a:pos x="2147483647" y="2147483647"/>
              </a:cxn>
              <a:cxn ang="0">
                <a:pos x="2147483647" y="2147483647"/>
              </a:cxn>
            </a:cxnLst>
            <a:rect l="txL" t="txT" r="txR" b="txB"/>
            <a:pathLst>
              <a:path w="2904" h="200">
                <a:moveTo>
                  <a:pt x="2904" y="200"/>
                </a:moveTo>
                <a:cubicBezTo>
                  <a:pt x="1860" y="108"/>
                  <a:pt x="816" y="16"/>
                  <a:pt x="408" y="8"/>
                </a:cubicBezTo>
                <a:cubicBezTo>
                  <a:pt x="0" y="0"/>
                  <a:pt x="432" y="128"/>
                  <a:pt x="456" y="152"/>
                </a:cubicBezTo>
                <a:cubicBezTo>
                  <a:pt x="480" y="176"/>
                  <a:pt x="516" y="164"/>
                  <a:pt x="552" y="15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06524" name="Line 30"/>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06525" name="Line 31"/>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06526" name="Line 33"/>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06527" name="Line 34"/>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06528" name="Freeform 35"/>
          <p:cNvSpPr/>
          <p:nvPr/>
        </p:nvSpPr>
        <p:spPr>
          <a:xfrm>
            <a:off x="3733800" y="1257300"/>
            <a:ext cx="4114800" cy="2997200"/>
          </a:xfrm>
          <a:custGeom>
            <a:avLst/>
            <a:gdLst>
              <a:gd name="txL" fmla="*/ 0 w 2800"/>
              <a:gd name="txT" fmla="*/ 0 h 1888"/>
              <a:gd name="txR" fmla="*/ 2800 w 2800"/>
              <a:gd name="txB" fmla="*/ 1888 h 188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00" h="1888">
                <a:moveTo>
                  <a:pt x="0" y="1032"/>
                </a:moveTo>
                <a:cubicBezTo>
                  <a:pt x="28" y="1104"/>
                  <a:pt x="56" y="1176"/>
                  <a:pt x="96" y="1272"/>
                </a:cubicBezTo>
                <a:cubicBezTo>
                  <a:pt x="136" y="1368"/>
                  <a:pt x="160" y="1520"/>
                  <a:pt x="240" y="1608"/>
                </a:cubicBezTo>
                <a:cubicBezTo>
                  <a:pt x="320" y="1696"/>
                  <a:pt x="424" y="1760"/>
                  <a:pt x="576" y="1800"/>
                </a:cubicBezTo>
                <a:cubicBezTo>
                  <a:pt x="728" y="1840"/>
                  <a:pt x="952" y="1840"/>
                  <a:pt x="1152" y="1848"/>
                </a:cubicBezTo>
                <a:cubicBezTo>
                  <a:pt x="1352" y="1856"/>
                  <a:pt x="1560" y="1888"/>
                  <a:pt x="1776" y="1848"/>
                </a:cubicBezTo>
                <a:cubicBezTo>
                  <a:pt x="1992" y="1808"/>
                  <a:pt x="2288" y="1720"/>
                  <a:pt x="2448" y="1608"/>
                </a:cubicBezTo>
                <a:cubicBezTo>
                  <a:pt x="2608" y="1496"/>
                  <a:pt x="2680" y="1328"/>
                  <a:pt x="2736" y="1176"/>
                </a:cubicBezTo>
                <a:cubicBezTo>
                  <a:pt x="2792" y="1024"/>
                  <a:pt x="2800" y="856"/>
                  <a:pt x="2784" y="696"/>
                </a:cubicBezTo>
                <a:cubicBezTo>
                  <a:pt x="2768" y="536"/>
                  <a:pt x="2752" y="328"/>
                  <a:pt x="2640" y="216"/>
                </a:cubicBezTo>
                <a:cubicBezTo>
                  <a:pt x="2528" y="104"/>
                  <a:pt x="2296" y="48"/>
                  <a:pt x="2112" y="24"/>
                </a:cubicBezTo>
                <a:cubicBezTo>
                  <a:pt x="1928" y="0"/>
                  <a:pt x="1688" y="56"/>
                  <a:pt x="1536" y="72"/>
                </a:cubicBezTo>
                <a:cubicBezTo>
                  <a:pt x="1384" y="88"/>
                  <a:pt x="1296" y="88"/>
                  <a:pt x="1200" y="120"/>
                </a:cubicBezTo>
                <a:cubicBezTo>
                  <a:pt x="1104" y="152"/>
                  <a:pt x="1024" y="216"/>
                  <a:pt x="960" y="264"/>
                </a:cubicBezTo>
                <a:cubicBezTo>
                  <a:pt x="896" y="312"/>
                  <a:pt x="856" y="376"/>
                  <a:pt x="816" y="408"/>
                </a:cubicBezTo>
                <a:cubicBezTo>
                  <a:pt x="776" y="440"/>
                  <a:pt x="752" y="440"/>
                  <a:pt x="720" y="456"/>
                </a:cubicBezTo>
                <a:cubicBezTo>
                  <a:pt x="688" y="472"/>
                  <a:pt x="648" y="496"/>
                  <a:pt x="624" y="50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2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752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2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2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2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2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2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753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3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3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3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3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7535"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89456"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89457"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89458" name="Text Box 18"/>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89459" name="Text Box 19"/>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89460" name="Text Box 2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89461" name="Text Box 21"/>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9462" name="Text Box 22"/>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9463" name="Text Box 23"/>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9464" name="Text Box 24"/>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89465" name="Text Box 25"/>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7546" name="Freeform 26"/>
          <p:cNvSpPr/>
          <p:nvPr/>
        </p:nvSpPr>
        <p:spPr>
          <a:xfrm>
            <a:off x="-228600" y="1752600"/>
            <a:ext cx="3886200" cy="304800"/>
          </a:xfrm>
          <a:custGeom>
            <a:avLst/>
            <a:gdLst>
              <a:gd name="txL" fmla="*/ 0 w 3600"/>
              <a:gd name="txT" fmla="*/ 0 h 192"/>
              <a:gd name="txR" fmla="*/ 3600 w 3600"/>
              <a:gd name="txB" fmla="*/ 192 h 192"/>
            </a:gdLst>
            <a:ahLst/>
            <a:cxnLst>
              <a:cxn ang="0">
                <a:pos x="2147483647" y="2147483647"/>
              </a:cxn>
              <a:cxn ang="0">
                <a:pos x="0" y="0"/>
              </a:cxn>
            </a:cxnLst>
            <a:rect l="txL" t="txT" r="txR" b="txB"/>
            <a:pathLst>
              <a:path w="3600" h="192">
                <a:moveTo>
                  <a:pt x="3600" y="192"/>
                </a:moveTo>
                <a:cubicBezTo>
                  <a:pt x="2104" y="112"/>
                  <a:pt x="608" y="32"/>
                  <a:pt x="0" y="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07547" name="Line 27"/>
          <p:cNvSpPr/>
          <p:nvPr/>
        </p:nvSpPr>
        <p:spPr>
          <a:xfrm flipV="1">
            <a:off x="5549900" y="2057400"/>
            <a:ext cx="990600" cy="762000"/>
          </a:xfrm>
          <a:prstGeom prst="line">
            <a:avLst/>
          </a:prstGeom>
          <a:ln w="9525" cap="flat" cmpd="sng">
            <a:solidFill>
              <a:schemeClr val="tx1"/>
            </a:solidFill>
            <a:prstDash val="solid"/>
            <a:headEnd type="none" w="med" len="med"/>
            <a:tailEnd type="none" w="med" len="med"/>
          </a:ln>
        </p:spPr>
      </p:sp>
      <p:sp>
        <p:nvSpPr>
          <p:cNvPr id="107548" name="Line 28"/>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07549" name="Freeform 29"/>
          <p:cNvSpPr/>
          <p:nvPr/>
        </p:nvSpPr>
        <p:spPr>
          <a:xfrm>
            <a:off x="3713163" y="2065338"/>
            <a:ext cx="1625600" cy="1409700"/>
          </a:xfrm>
          <a:custGeom>
            <a:avLst/>
            <a:gdLst>
              <a:gd name="txL" fmla="*/ 0 w 1024"/>
              <a:gd name="txT" fmla="*/ 0 h 888"/>
              <a:gd name="txR" fmla="*/ 1024 w 1024"/>
              <a:gd name="txB" fmla="*/ 888 h 88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24" h="888">
                <a:moveTo>
                  <a:pt x="0" y="488"/>
                </a:moveTo>
                <a:cubicBezTo>
                  <a:pt x="24" y="624"/>
                  <a:pt x="48" y="760"/>
                  <a:pt x="96" y="824"/>
                </a:cubicBezTo>
                <a:cubicBezTo>
                  <a:pt x="144" y="888"/>
                  <a:pt x="216" y="864"/>
                  <a:pt x="288" y="872"/>
                </a:cubicBezTo>
                <a:cubicBezTo>
                  <a:pt x="360" y="880"/>
                  <a:pt x="432" y="880"/>
                  <a:pt x="528" y="872"/>
                </a:cubicBezTo>
                <a:cubicBezTo>
                  <a:pt x="624" y="864"/>
                  <a:pt x="792" y="872"/>
                  <a:pt x="864" y="824"/>
                </a:cubicBezTo>
                <a:cubicBezTo>
                  <a:pt x="936" y="776"/>
                  <a:pt x="936" y="680"/>
                  <a:pt x="960" y="584"/>
                </a:cubicBezTo>
                <a:cubicBezTo>
                  <a:pt x="984" y="488"/>
                  <a:pt x="1024" y="336"/>
                  <a:pt x="1008" y="248"/>
                </a:cubicBezTo>
                <a:cubicBezTo>
                  <a:pt x="992" y="160"/>
                  <a:pt x="912" y="96"/>
                  <a:pt x="864" y="56"/>
                </a:cubicBezTo>
                <a:cubicBezTo>
                  <a:pt x="816" y="16"/>
                  <a:pt x="768" y="16"/>
                  <a:pt x="720" y="8"/>
                </a:cubicBezTo>
                <a:cubicBezTo>
                  <a:pt x="672" y="0"/>
                  <a:pt x="624" y="4"/>
                  <a:pt x="576" y="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07550" name="Line 30"/>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07551" name="Line 31"/>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4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854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4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5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5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5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5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855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5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5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5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5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8559"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92528"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92529"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92530" name="Text Box 18"/>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92531" name="Text Box 19"/>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92532" name="Text Box 2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92533" name="Text Box 21"/>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2534" name="Text Box 22"/>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2535" name="Text Box 23"/>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2536" name="Text Box 24"/>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2537" name="Text Box 25"/>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8570" name="Freeform 26"/>
          <p:cNvSpPr/>
          <p:nvPr/>
        </p:nvSpPr>
        <p:spPr>
          <a:xfrm>
            <a:off x="-228600" y="1752600"/>
            <a:ext cx="3886200" cy="304800"/>
          </a:xfrm>
          <a:custGeom>
            <a:avLst/>
            <a:gdLst>
              <a:gd name="txL" fmla="*/ 0 w 3600"/>
              <a:gd name="txT" fmla="*/ 0 h 192"/>
              <a:gd name="txR" fmla="*/ 3600 w 3600"/>
              <a:gd name="txB" fmla="*/ 192 h 192"/>
            </a:gdLst>
            <a:ahLst/>
            <a:cxnLst>
              <a:cxn ang="0">
                <a:pos x="2147483647" y="2147483647"/>
              </a:cxn>
              <a:cxn ang="0">
                <a:pos x="0" y="0"/>
              </a:cxn>
            </a:cxnLst>
            <a:rect l="txL" t="txT" r="txR" b="txB"/>
            <a:pathLst>
              <a:path w="3600" h="192">
                <a:moveTo>
                  <a:pt x="3600" y="192"/>
                </a:moveTo>
                <a:cubicBezTo>
                  <a:pt x="2104" y="112"/>
                  <a:pt x="608" y="32"/>
                  <a:pt x="0" y="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08571" name="Line 27"/>
          <p:cNvSpPr/>
          <p:nvPr/>
        </p:nvSpPr>
        <p:spPr>
          <a:xfrm flipV="1">
            <a:off x="5549900" y="2057400"/>
            <a:ext cx="990600" cy="762000"/>
          </a:xfrm>
          <a:prstGeom prst="line">
            <a:avLst/>
          </a:prstGeom>
          <a:ln w="9525" cap="flat" cmpd="sng">
            <a:solidFill>
              <a:schemeClr val="tx1"/>
            </a:solidFill>
            <a:prstDash val="solid"/>
            <a:headEnd type="none" w="med" len="med"/>
            <a:tailEnd type="none" w="med" len="med"/>
          </a:ln>
        </p:spPr>
      </p:sp>
      <p:sp>
        <p:nvSpPr>
          <p:cNvPr id="108572" name="Line 28"/>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08573" name="Line 29"/>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08574" name="Line 30"/>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08575" name="Freeform 32"/>
          <p:cNvSpPr/>
          <p:nvPr/>
        </p:nvSpPr>
        <p:spPr>
          <a:xfrm>
            <a:off x="3733800" y="2133600"/>
            <a:ext cx="927100" cy="762000"/>
          </a:xfrm>
          <a:custGeom>
            <a:avLst/>
            <a:gdLst>
              <a:gd name="txL" fmla="*/ 0 w 584"/>
              <a:gd name="txT" fmla="*/ 0 h 480"/>
              <a:gd name="txR" fmla="*/ 584 w 584"/>
              <a:gd name="txB" fmla="*/ 480 h 480"/>
            </a:gdLst>
            <a:ahLst/>
            <a:cxnLst>
              <a:cxn ang="0">
                <a:pos x="0" y="2147483647"/>
              </a:cxn>
              <a:cxn ang="0">
                <a:pos x="2147483647" y="2147483647"/>
              </a:cxn>
              <a:cxn ang="0">
                <a:pos x="2147483647" y="2147483647"/>
              </a:cxn>
              <a:cxn ang="0">
                <a:pos x="2147483647" y="2147483647"/>
              </a:cxn>
              <a:cxn ang="0">
                <a:pos x="2147483647" y="2147483647"/>
              </a:cxn>
              <a:cxn ang="0">
                <a:pos x="2147483647" y="0"/>
              </a:cxn>
            </a:cxnLst>
            <a:rect l="txL" t="txT" r="txR" b="txB"/>
            <a:pathLst>
              <a:path w="584" h="480">
                <a:moveTo>
                  <a:pt x="0" y="480"/>
                </a:moveTo>
                <a:cubicBezTo>
                  <a:pt x="64" y="468"/>
                  <a:pt x="128" y="456"/>
                  <a:pt x="192" y="432"/>
                </a:cubicBezTo>
                <a:cubicBezTo>
                  <a:pt x="256" y="408"/>
                  <a:pt x="328" y="360"/>
                  <a:pt x="384" y="336"/>
                </a:cubicBezTo>
                <a:cubicBezTo>
                  <a:pt x="440" y="312"/>
                  <a:pt x="496" y="320"/>
                  <a:pt x="528" y="288"/>
                </a:cubicBezTo>
                <a:cubicBezTo>
                  <a:pt x="560" y="256"/>
                  <a:pt x="568" y="192"/>
                  <a:pt x="576" y="144"/>
                </a:cubicBezTo>
                <a:cubicBezTo>
                  <a:pt x="584" y="96"/>
                  <a:pt x="576" y="32"/>
                  <a:pt x="576" y="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7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0957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7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7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7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7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77"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09578"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79"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80"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81"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82"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09583"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94576"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94577"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94578" name="Text Box 18"/>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94579" name="Text Box 19"/>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94580" name="Text Box 2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94581" name="Text Box 21"/>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4582" name="Text Box 22"/>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4583" name="Text Box 23"/>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4584" name="Text Box 24"/>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4585" name="Text Box 25"/>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09594" name="Line 26"/>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09595" name="Freeform 27"/>
          <p:cNvSpPr/>
          <p:nvPr/>
        </p:nvSpPr>
        <p:spPr>
          <a:xfrm>
            <a:off x="381000" y="1663700"/>
            <a:ext cx="3276600" cy="393700"/>
          </a:xfrm>
          <a:custGeom>
            <a:avLst/>
            <a:gdLst>
              <a:gd name="txL" fmla="*/ 0 w 2640"/>
              <a:gd name="txT" fmla="*/ 0 h 248"/>
              <a:gd name="txR" fmla="*/ 2640 w 2640"/>
              <a:gd name="txB" fmla="*/ 248 h 24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640" h="248">
                <a:moveTo>
                  <a:pt x="2640" y="248"/>
                </a:moveTo>
                <a:cubicBezTo>
                  <a:pt x="2592" y="228"/>
                  <a:pt x="2544" y="208"/>
                  <a:pt x="2496" y="200"/>
                </a:cubicBezTo>
                <a:cubicBezTo>
                  <a:pt x="2448" y="192"/>
                  <a:pt x="2416" y="208"/>
                  <a:pt x="2352" y="200"/>
                </a:cubicBezTo>
                <a:cubicBezTo>
                  <a:pt x="2288" y="192"/>
                  <a:pt x="2208" y="160"/>
                  <a:pt x="2112" y="152"/>
                </a:cubicBezTo>
                <a:cubicBezTo>
                  <a:pt x="2016" y="144"/>
                  <a:pt x="1880" y="152"/>
                  <a:pt x="1776" y="152"/>
                </a:cubicBezTo>
                <a:cubicBezTo>
                  <a:pt x="1672" y="152"/>
                  <a:pt x="1584" y="160"/>
                  <a:pt x="1488" y="152"/>
                </a:cubicBezTo>
                <a:cubicBezTo>
                  <a:pt x="1392" y="144"/>
                  <a:pt x="1280" y="120"/>
                  <a:pt x="1200" y="104"/>
                </a:cubicBezTo>
                <a:cubicBezTo>
                  <a:pt x="1120" y="88"/>
                  <a:pt x="1104" y="64"/>
                  <a:pt x="1008" y="56"/>
                </a:cubicBezTo>
                <a:cubicBezTo>
                  <a:pt x="912" y="48"/>
                  <a:pt x="736" y="56"/>
                  <a:pt x="624" y="56"/>
                </a:cubicBezTo>
                <a:cubicBezTo>
                  <a:pt x="512" y="56"/>
                  <a:pt x="408" y="64"/>
                  <a:pt x="336" y="56"/>
                </a:cubicBezTo>
                <a:cubicBezTo>
                  <a:pt x="264" y="48"/>
                  <a:pt x="248" y="16"/>
                  <a:pt x="192" y="8"/>
                </a:cubicBezTo>
                <a:cubicBezTo>
                  <a:pt x="136" y="0"/>
                  <a:pt x="68" y="4"/>
                  <a:pt x="0" y="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09596" name="Line 28"/>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09597"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09598" name="Line 30"/>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09599" name="Line 31"/>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59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059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59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59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59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60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601"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10602"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603"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604"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605"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606"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10607" name="Group 15"/>
          <p:cNvGrpSpPr/>
          <p:nvPr/>
        </p:nvGrpSpPr>
        <p:grpSpPr>
          <a:xfrm rot="7947328">
            <a:off x="-1892300" y="1054100"/>
            <a:ext cx="3359150" cy="182563"/>
            <a:chOff x="1726" y="1244"/>
            <a:chExt cx="2116" cy="115"/>
          </a:xfrm>
        </p:grpSpPr>
        <p:sp>
          <p:nvSpPr>
            <p:cNvPr id="110625"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0626"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10608"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95603"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95604"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19560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19560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95607"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95608"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5609"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5610"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5611"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95612"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0619" name="Freeform 29"/>
          <p:cNvSpPr/>
          <p:nvPr/>
        </p:nvSpPr>
        <p:spPr>
          <a:xfrm>
            <a:off x="-533400" y="1752600"/>
            <a:ext cx="4191000" cy="304800"/>
          </a:xfrm>
          <a:custGeom>
            <a:avLst/>
            <a:gdLst>
              <a:gd name="txL" fmla="*/ 0 w 2640"/>
              <a:gd name="txT" fmla="*/ 0 h 192"/>
              <a:gd name="txR" fmla="*/ 2640 w 2640"/>
              <a:gd name="txB" fmla="*/ 192 h 19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2640" h="192">
                <a:moveTo>
                  <a:pt x="2640" y="192"/>
                </a:moveTo>
                <a:cubicBezTo>
                  <a:pt x="2472" y="176"/>
                  <a:pt x="2304" y="160"/>
                  <a:pt x="2160" y="144"/>
                </a:cubicBezTo>
                <a:cubicBezTo>
                  <a:pt x="2016" y="128"/>
                  <a:pt x="1880" y="104"/>
                  <a:pt x="1776" y="96"/>
                </a:cubicBezTo>
                <a:cubicBezTo>
                  <a:pt x="1672" y="88"/>
                  <a:pt x="1632" y="96"/>
                  <a:pt x="1536" y="96"/>
                </a:cubicBezTo>
                <a:cubicBezTo>
                  <a:pt x="1440" y="96"/>
                  <a:pt x="1296" y="96"/>
                  <a:pt x="1200" y="96"/>
                </a:cubicBezTo>
                <a:cubicBezTo>
                  <a:pt x="1104" y="96"/>
                  <a:pt x="1064" y="96"/>
                  <a:pt x="960" y="96"/>
                </a:cubicBezTo>
                <a:cubicBezTo>
                  <a:pt x="856" y="96"/>
                  <a:pt x="688" y="96"/>
                  <a:pt x="576" y="96"/>
                </a:cubicBezTo>
                <a:cubicBezTo>
                  <a:pt x="464" y="96"/>
                  <a:pt x="352" y="96"/>
                  <a:pt x="288" y="96"/>
                </a:cubicBezTo>
                <a:cubicBezTo>
                  <a:pt x="224" y="96"/>
                  <a:pt x="232" y="96"/>
                  <a:pt x="192" y="96"/>
                </a:cubicBezTo>
                <a:cubicBezTo>
                  <a:pt x="152" y="96"/>
                  <a:pt x="80" y="112"/>
                  <a:pt x="48" y="96"/>
                </a:cubicBezTo>
                <a:cubicBezTo>
                  <a:pt x="16" y="80"/>
                  <a:pt x="8" y="40"/>
                  <a:pt x="0" y="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10620" name="Line 30"/>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0621" name="Line 31"/>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0622" name="Line 3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0623" name="Line 33"/>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0624" name="Line 34"/>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1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162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2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2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2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2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2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1162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2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2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2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3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11631" name="Group 15"/>
          <p:cNvGrpSpPr/>
          <p:nvPr/>
        </p:nvGrpSpPr>
        <p:grpSpPr>
          <a:xfrm rot="-9635095">
            <a:off x="6019800" y="685800"/>
            <a:ext cx="3359150" cy="182563"/>
            <a:chOff x="1726" y="1244"/>
            <a:chExt cx="2116" cy="115"/>
          </a:xfrm>
        </p:grpSpPr>
        <p:sp>
          <p:nvSpPr>
            <p:cNvPr id="111649"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1650"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11632"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01747"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01748"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01749"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01750"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01751"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01752"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01753"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01754"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01755"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01756"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1643"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1644" name="Line 30"/>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1645" name="Line 31"/>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1646" name="Line 33"/>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1647" name="Line 34"/>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11648" name="Freeform 35"/>
          <p:cNvSpPr/>
          <p:nvPr/>
        </p:nvSpPr>
        <p:spPr>
          <a:xfrm>
            <a:off x="3162300" y="-533400"/>
            <a:ext cx="3225800" cy="2590800"/>
          </a:xfrm>
          <a:custGeom>
            <a:avLst/>
            <a:gdLst>
              <a:gd name="txL" fmla="*/ 0 w 2032"/>
              <a:gd name="txT" fmla="*/ 0 h 1632"/>
              <a:gd name="txR" fmla="*/ 2032 w 2032"/>
              <a:gd name="txB" fmla="*/ 1632 h 163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32" h="1632">
                <a:moveTo>
                  <a:pt x="312" y="1632"/>
                </a:moveTo>
                <a:cubicBezTo>
                  <a:pt x="264" y="1608"/>
                  <a:pt x="216" y="1584"/>
                  <a:pt x="168" y="1536"/>
                </a:cubicBezTo>
                <a:cubicBezTo>
                  <a:pt x="120" y="1488"/>
                  <a:pt x="48" y="1432"/>
                  <a:pt x="24" y="1344"/>
                </a:cubicBezTo>
                <a:cubicBezTo>
                  <a:pt x="0" y="1256"/>
                  <a:pt x="16" y="1112"/>
                  <a:pt x="24" y="1008"/>
                </a:cubicBezTo>
                <a:cubicBezTo>
                  <a:pt x="32" y="904"/>
                  <a:pt x="16" y="840"/>
                  <a:pt x="72" y="720"/>
                </a:cubicBezTo>
                <a:cubicBezTo>
                  <a:pt x="128" y="600"/>
                  <a:pt x="272" y="384"/>
                  <a:pt x="360" y="288"/>
                </a:cubicBezTo>
                <a:cubicBezTo>
                  <a:pt x="448" y="192"/>
                  <a:pt x="504" y="184"/>
                  <a:pt x="600" y="144"/>
                </a:cubicBezTo>
                <a:cubicBezTo>
                  <a:pt x="696" y="104"/>
                  <a:pt x="808" y="72"/>
                  <a:pt x="936" y="48"/>
                </a:cubicBezTo>
                <a:cubicBezTo>
                  <a:pt x="1064" y="24"/>
                  <a:pt x="1224" y="0"/>
                  <a:pt x="1368" y="0"/>
                </a:cubicBezTo>
                <a:cubicBezTo>
                  <a:pt x="1512" y="0"/>
                  <a:pt x="1704" y="24"/>
                  <a:pt x="1800" y="48"/>
                </a:cubicBezTo>
                <a:cubicBezTo>
                  <a:pt x="1896" y="72"/>
                  <a:pt x="1912" y="96"/>
                  <a:pt x="1944" y="144"/>
                </a:cubicBezTo>
                <a:cubicBezTo>
                  <a:pt x="1976" y="192"/>
                  <a:pt x="1984" y="288"/>
                  <a:pt x="1992" y="336"/>
                </a:cubicBezTo>
                <a:cubicBezTo>
                  <a:pt x="2000" y="384"/>
                  <a:pt x="2032" y="416"/>
                  <a:pt x="1992" y="432"/>
                </a:cubicBezTo>
                <a:cubicBezTo>
                  <a:pt x="1952" y="448"/>
                  <a:pt x="1800" y="448"/>
                  <a:pt x="1752" y="43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4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264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4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4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4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4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4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1265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5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5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5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5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12655" name="Group 15"/>
          <p:cNvGrpSpPr/>
          <p:nvPr/>
        </p:nvGrpSpPr>
        <p:grpSpPr>
          <a:xfrm rot="-5400000">
            <a:off x="8164513" y="2343150"/>
            <a:ext cx="3359150" cy="182563"/>
            <a:chOff x="1726" y="1244"/>
            <a:chExt cx="2116" cy="115"/>
          </a:xfrm>
        </p:grpSpPr>
        <p:sp>
          <p:nvSpPr>
            <p:cNvPr id="112673"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2674"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12656"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05843"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05844"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0584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0584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05847"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05848"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05849"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05850"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05851"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05852"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2667"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2668" name="Line 31"/>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2669" name="Line 3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2670" name="Line 33"/>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2671" name="Line 34"/>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12672" name="Freeform 35"/>
          <p:cNvSpPr/>
          <p:nvPr/>
        </p:nvSpPr>
        <p:spPr>
          <a:xfrm>
            <a:off x="3606800" y="139700"/>
            <a:ext cx="6502400" cy="1917700"/>
          </a:xfrm>
          <a:custGeom>
            <a:avLst/>
            <a:gdLst>
              <a:gd name="txL" fmla="*/ 0 w 4096"/>
              <a:gd name="txT" fmla="*/ 0 h 1208"/>
              <a:gd name="txR" fmla="*/ 4096 w 4096"/>
              <a:gd name="txB" fmla="*/ 1208 h 120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6" h="1208">
                <a:moveTo>
                  <a:pt x="32" y="1208"/>
                </a:moveTo>
                <a:cubicBezTo>
                  <a:pt x="16" y="1120"/>
                  <a:pt x="0" y="1032"/>
                  <a:pt x="32" y="920"/>
                </a:cubicBezTo>
                <a:cubicBezTo>
                  <a:pt x="64" y="808"/>
                  <a:pt x="128" y="664"/>
                  <a:pt x="224" y="536"/>
                </a:cubicBezTo>
                <a:cubicBezTo>
                  <a:pt x="320" y="408"/>
                  <a:pt x="472" y="232"/>
                  <a:pt x="608" y="152"/>
                </a:cubicBezTo>
                <a:cubicBezTo>
                  <a:pt x="744" y="72"/>
                  <a:pt x="904" y="80"/>
                  <a:pt x="1040" y="56"/>
                </a:cubicBezTo>
                <a:cubicBezTo>
                  <a:pt x="1176" y="32"/>
                  <a:pt x="1240" y="16"/>
                  <a:pt x="1424" y="8"/>
                </a:cubicBezTo>
                <a:cubicBezTo>
                  <a:pt x="1608" y="0"/>
                  <a:pt x="1960" y="8"/>
                  <a:pt x="2144" y="8"/>
                </a:cubicBezTo>
                <a:cubicBezTo>
                  <a:pt x="2328" y="8"/>
                  <a:pt x="2400" y="8"/>
                  <a:pt x="2528" y="8"/>
                </a:cubicBezTo>
                <a:cubicBezTo>
                  <a:pt x="2656" y="8"/>
                  <a:pt x="2784" y="8"/>
                  <a:pt x="2912" y="8"/>
                </a:cubicBezTo>
                <a:cubicBezTo>
                  <a:pt x="3040" y="8"/>
                  <a:pt x="3176" y="0"/>
                  <a:pt x="3296" y="8"/>
                </a:cubicBezTo>
                <a:cubicBezTo>
                  <a:pt x="3416" y="16"/>
                  <a:pt x="3544" y="40"/>
                  <a:pt x="3632" y="56"/>
                </a:cubicBezTo>
                <a:cubicBezTo>
                  <a:pt x="3720" y="72"/>
                  <a:pt x="3760" y="64"/>
                  <a:pt x="3824" y="104"/>
                </a:cubicBezTo>
                <a:cubicBezTo>
                  <a:pt x="3888" y="144"/>
                  <a:pt x="3976" y="240"/>
                  <a:pt x="4016" y="296"/>
                </a:cubicBezTo>
                <a:cubicBezTo>
                  <a:pt x="4056" y="352"/>
                  <a:pt x="4056" y="392"/>
                  <a:pt x="4064" y="440"/>
                </a:cubicBezTo>
                <a:cubicBezTo>
                  <a:pt x="4072" y="488"/>
                  <a:pt x="4096" y="560"/>
                  <a:pt x="4064" y="584"/>
                </a:cubicBezTo>
                <a:cubicBezTo>
                  <a:pt x="4032" y="608"/>
                  <a:pt x="3912" y="608"/>
                  <a:pt x="3872" y="584"/>
                </a:cubicBezTo>
                <a:cubicBezTo>
                  <a:pt x="3832" y="560"/>
                  <a:pt x="3840" y="488"/>
                  <a:pt x="3824" y="440"/>
                </a:cubicBezTo>
                <a:cubicBezTo>
                  <a:pt x="3808" y="392"/>
                  <a:pt x="3784" y="328"/>
                  <a:pt x="3776" y="29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Picture 4"/>
          <p:cNvPicPr>
            <a:picLocks noChangeAspect="1"/>
          </p:cNvPicPr>
          <p:nvPr/>
        </p:nvPicPr>
        <p:blipFill>
          <a:blip r:embed="rId1"/>
          <a:stretch>
            <a:fillRect/>
          </a:stretch>
        </p:blipFill>
        <p:spPr>
          <a:xfrm>
            <a:off x="-76200" y="-15875"/>
            <a:ext cx="12268200" cy="6950075"/>
          </a:xfrm>
          <a:prstGeom prst="rect">
            <a:avLst/>
          </a:prstGeom>
          <a:noFill/>
          <a:ln w="9525">
            <a:noFill/>
          </a:ln>
        </p:spPr>
      </p:pic>
      <p:sp>
        <p:nvSpPr>
          <p:cNvPr id="115714" name="Rectangle 4"/>
          <p:cNvSpPr/>
          <p:nvPr/>
        </p:nvSpPr>
        <p:spPr>
          <a:xfrm>
            <a:off x="1981200" y="304800"/>
            <a:ext cx="8610600" cy="3600450"/>
          </a:xfrm>
          <a:prstGeom prst="rect">
            <a:avLst/>
          </a:prstGeom>
          <a:noFill/>
          <a:ln w="9525">
            <a:noFill/>
          </a:ln>
        </p:spPr>
        <p:txBody>
          <a:bodyPr>
            <a:spAutoFit/>
          </a:bodyPr>
          <a:p>
            <a:r>
              <a:rPr lang="en-US" altLang="en-US" sz="3200" b="1" dirty="0">
                <a:solidFill>
                  <a:srgbClr val="FF0000"/>
                </a:solidFill>
                <a:latin typeface="Times New Roman" panose="02020603050405020304" pitchFamily="18" charset="0"/>
                <a:cs typeface="Times New Roman" panose="02020603050405020304" pitchFamily="18" charset="0"/>
              </a:rPr>
              <a:t>                               b)Thêu mũi thứ nhất</a:t>
            </a:r>
            <a:r>
              <a:rPr lang="en-US" altLang="en-US" sz="3200" b="1" i="1" dirty="0">
                <a:solidFill>
                  <a:srgbClr val="FF0000"/>
                </a:solidFill>
                <a:latin typeface="Times New Roman" panose="02020603050405020304" pitchFamily="18" charset="0"/>
                <a:cs typeface="Times New Roman" panose="02020603050405020304" pitchFamily="18" charset="0"/>
              </a:rPr>
              <a:t>(H.4a,b)</a:t>
            </a:r>
            <a:endParaRPr lang="en-US" altLang="en-US" sz="3200" b="1" i="1" dirty="0">
              <a:solidFill>
                <a:srgbClr val="FF0000"/>
              </a:solidFill>
              <a:latin typeface="Times New Roman" panose="02020603050405020304" pitchFamily="18" charset="0"/>
              <a:cs typeface="Times New Roman" panose="02020603050405020304" pitchFamily="18" charset="0"/>
            </a:endParaRPr>
          </a:p>
          <a:p>
            <a:r>
              <a:rPr lang="en-US" altLang="en-US" sz="2400" dirty="0">
                <a:latin typeface="Tahoma" panose="020B0604030504040204" pitchFamily="34" charset="0"/>
              </a:rPr>
              <a:t>-</a:t>
            </a:r>
            <a:r>
              <a:rPr lang="en-US" altLang="en-US" sz="2800" b="1" dirty="0">
                <a:solidFill>
                  <a:srgbClr val="0070C0"/>
                </a:solidFill>
                <a:latin typeface="Times New Roman" panose="02020603050405020304" pitchFamily="18" charset="0"/>
                <a:cs typeface="Times New Roman" panose="02020603050405020304" pitchFamily="18" charset="0"/>
              </a:rPr>
              <a:t>Chuyển kim sang đường dấu thứ nhất.</a:t>
            </a:r>
            <a:endParaRPr lang="en-US" altLang="en-US" sz="2800" b="1" dirty="0">
              <a:solidFill>
                <a:srgbClr val="0070C0"/>
              </a:solidFill>
              <a:latin typeface="Times New Roman" panose="02020603050405020304" pitchFamily="18" charset="0"/>
              <a:cs typeface="Times New Roman" panose="02020603050405020304" pitchFamily="18" charset="0"/>
            </a:endParaRPr>
          </a:p>
          <a:p>
            <a:r>
              <a:rPr lang="en-US" altLang="en-US" sz="2800" b="1" dirty="0">
                <a:solidFill>
                  <a:srgbClr val="0070C0"/>
                </a:solidFill>
                <a:latin typeface="Times New Roman" panose="02020603050405020304" pitchFamily="18" charset="0"/>
                <a:cs typeface="Times New Roman" panose="02020603050405020304" pitchFamily="18" charset="0"/>
              </a:rPr>
              <a:t>-Xuống kim tại điểm A, mũi kim hướng sang trái. Lên kim tại điểm B. Rút chỉ lên, được nửa mũi thêu thứ nhất.</a:t>
            </a:r>
            <a:endParaRPr lang="en-US" altLang="en-US" sz="2800" b="1" dirty="0">
              <a:solidFill>
                <a:srgbClr val="0070C0"/>
              </a:solidFill>
              <a:latin typeface="Times New Roman" panose="02020603050405020304" pitchFamily="18" charset="0"/>
              <a:cs typeface="Times New Roman" panose="02020603050405020304" pitchFamily="18" charset="0"/>
            </a:endParaRPr>
          </a:p>
          <a:p>
            <a:r>
              <a:rPr lang="en-US" altLang="en-US" sz="2800" b="1" dirty="0">
                <a:solidFill>
                  <a:srgbClr val="0070C0"/>
                </a:solidFill>
                <a:latin typeface="Times New Roman" panose="02020603050405020304" pitchFamily="18" charset="0"/>
                <a:cs typeface="Times New Roman" panose="02020603050405020304" pitchFamily="18" charset="0"/>
              </a:rPr>
              <a:t>-Chuyển kim về đường dấu thứ hai. Xuống kim tại điểm A</a:t>
            </a:r>
            <a:r>
              <a:rPr lang="en-US" altLang="en-US" sz="2800" b="1" baseline="30000" dirty="0">
                <a:solidFill>
                  <a:srgbClr val="0070C0"/>
                </a:solidFill>
                <a:latin typeface="Times New Roman" panose="02020603050405020304" pitchFamily="18" charset="0"/>
                <a:cs typeface="Times New Roman" panose="02020603050405020304" pitchFamily="18" charset="0"/>
              </a:rPr>
              <a:t>’</a:t>
            </a:r>
            <a:r>
              <a:rPr lang="en-US" altLang="en-US" sz="2800" b="1" dirty="0">
                <a:solidFill>
                  <a:srgbClr val="0070C0"/>
                </a:solidFill>
                <a:latin typeface="Times New Roman" panose="02020603050405020304" pitchFamily="18" charset="0"/>
                <a:cs typeface="Times New Roman" panose="02020603050405020304" pitchFamily="18" charset="0"/>
              </a:rPr>
              <a:t>. Mũi kim hướng sang trái. Lên kim tại điểm C</a:t>
            </a:r>
            <a:r>
              <a:rPr lang="en-US" altLang="en-US" sz="2800" b="1" baseline="30000" dirty="0">
                <a:solidFill>
                  <a:srgbClr val="0070C0"/>
                </a:solidFill>
                <a:latin typeface="Times New Roman" panose="02020603050405020304" pitchFamily="18" charset="0"/>
                <a:cs typeface="Times New Roman" panose="02020603050405020304" pitchFamily="18" charset="0"/>
              </a:rPr>
              <a:t>’</a:t>
            </a:r>
            <a:r>
              <a:rPr lang="en-US" altLang="en-US" sz="2800" b="1" dirty="0">
                <a:solidFill>
                  <a:srgbClr val="0070C0"/>
                </a:solidFill>
                <a:latin typeface="Times New Roman" panose="02020603050405020304" pitchFamily="18" charset="0"/>
                <a:cs typeface="Times New Roman" panose="02020603050405020304" pitchFamily="18" charset="0"/>
              </a:rPr>
              <a:t>. Rút chỉ lên , được mũi thêu thứ nhất.</a:t>
            </a:r>
            <a:endParaRPr lang="en-US" altLang="en-US" sz="2800" b="1" dirty="0">
              <a:solidFill>
                <a:srgbClr val="0070C0"/>
              </a:solidFill>
              <a:latin typeface="Times New Roman" panose="02020603050405020304" pitchFamily="18" charset="0"/>
              <a:ea typeface="Times New Roman" panose="02020603050405020304" pitchFamily="18" charset="0"/>
            </a:endParaRPr>
          </a:p>
        </p:txBody>
      </p:sp>
      <p:grpSp>
        <p:nvGrpSpPr>
          <p:cNvPr id="2" name="Group 11"/>
          <p:cNvGrpSpPr/>
          <p:nvPr/>
        </p:nvGrpSpPr>
        <p:grpSpPr>
          <a:xfrm>
            <a:off x="2325688" y="3875088"/>
            <a:ext cx="7275512" cy="2779712"/>
            <a:chOff x="801029" y="3874561"/>
            <a:chExt cx="7276171" cy="2780489"/>
          </a:xfrm>
        </p:grpSpPr>
        <p:pic>
          <p:nvPicPr>
            <p:cNvPr id="58373" name="Picture 2" descr="Bài 2. Thêu dấu nhân"/>
            <p:cNvPicPr>
              <a:picLocks noChangeAspect="1"/>
            </p:cNvPicPr>
            <p:nvPr/>
          </p:nvPicPr>
          <p:blipFill>
            <a:blip r:embed="rId2"/>
            <a:srcRect l="55016" t="26025" r="4114" b="53339"/>
            <a:stretch>
              <a:fillRect/>
            </a:stretch>
          </p:blipFill>
          <p:spPr>
            <a:xfrm>
              <a:off x="801029" y="3874561"/>
              <a:ext cx="3733800" cy="2780489"/>
            </a:xfrm>
            <a:prstGeom prst="rect">
              <a:avLst/>
            </a:prstGeom>
            <a:noFill/>
            <a:ln w="9525">
              <a:noFill/>
            </a:ln>
          </p:spPr>
        </p:pic>
        <p:pic>
          <p:nvPicPr>
            <p:cNvPr id="58374" name="Picture 4" descr="Bài 2. Thêu dấu nhân"/>
            <p:cNvPicPr>
              <a:picLocks noChangeAspect="1"/>
            </p:cNvPicPr>
            <p:nvPr/>
          </p:nvPicPr>
          <p:blipFill>
            <a:blip r:embed="rId2"/>
            <a:srcRect l="53278" t="48389" r="5754" b="31612"/>
            <a:stretch>
              <a:fillRect/>
            </a:stretch>
          </p:blipFill>
          <p:spPr>
            <a:xfrm>
              <a:off x="4343400" y="3905785"/>
              <a:ext cx="3733800" cy="2688335"/>
            </a:xfrm>
            <a:prstGeom prst="rect">
              <a:avLst/>
            </a:prstGeom>
            <a:noFill/>
            <a:ln w="9525">
              <a:noFill/>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500" fill="hold"/>
                                        <p:tgtEl>
                                          <p:spTgt spid="115714"/>
                                        </p:tgtEl>
                                        <p:attrNameLst>
                                          <p:attrName>ppt_x</p:attrName>
                                        </p:attrNameLst>
                                      </p:cBhvr>
                                      <p:tavLst>
                                        <p:tav tm="0">
                                          <p:val>
                                            <p:strVal val="#ppt_x"/>
                                          </p:val>
                                        </p:tav>
                                        <p:tav tm="100000">
                                          <p:val>
                                            <p:strVal val="#ppt_x"/>
                                          </p:val>
                                        </p:tav>
                                      </p:tavLst>
                                    </p:anim>
                                    <p:anim calcmode="lin" valueType="num">
                                      <p:cBhvr additive="base">
                                        <p:cTn id="8" dur="500" fill="hold"/>
                                        <p:tgtEl>
                                          <p:spTgt spid="1157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6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366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6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7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7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7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7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1367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7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7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7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7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13679" name="Group 15"/>
          <p:cNvGrpSpPr/>
          <p:nvPr/>
        </p:nvGrpSpPr>
        <p:grpSpPr>
          <a:xfrm rot="244091">
            <a:off x="4621213" y="2992438"/>
            <a:ext cx="3359150" cy="182562"/>
            <a:chOff x="1726" y="1244"/>
            <a:chExt cx="2116" cy="115"/>
          </a:xfrm>
        </p:grpSpPr>
        <p:sp>
          <p:nvSpPr>
            <p:cNvPr id="113696" name="AutoShape 16"/>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3697" name="Oval 17"/>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10962"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10963"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10964"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10965"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10966"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10967"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10968"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10969"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10970"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10971"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3690"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3691" name="Line 30"/>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3692" name="Line 31"/>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3693" name="Line 32"/>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3694" name="Line 33"/>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13695" name="Freeform 34"/>
          <p:cNvSpPr/>
          <p:nvPr/>
        </p:nvSpPr>
        <p:spPr>
          <a:xfrm>
            <a:off x="3657600" y="508000"/>
            <a:ext cx="5295900" cy="2857500"/>
          </a:xfrm>
          <a:custGeom>
            <a:avLst/>
            <a:gdLst>
              <a:gd name="txL" fmla="*/ 0 w 3336"/>
              <a:gd name="txT" fmla="*/ 0 h 1800"/>
              <a:gd name="txR" fmla="*/ 3336 w 3336"/>
              <a:gd name="txB" fmla="*/ 1800 h 1800"/>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336" h="1800">
                <a:moveTo>
                  <a:pt x="0" y="976"/>
                </a:moveTo>
                <a:cubicBezTo>
                  <a:pt x="20" y="884"/>
                  <a:pt x="40" y="792"/>
                  <a:pt x="96" y="688"/>
                </a:cubicBezTo>
                <a:cubicBezTo>
                  <a:pt x="152" y="584"/>
                  <a:pt x="240" y="448"/>
                  <a:pt x="336" y="352"/>
                </a:cubicBezTo>
                <a:cubicBezTo>
                  <a:pt x="432" y="256"/>
                  <a:pt x="536" y="168"/>
                  <a:pt x="672" y="112"/>
                </a:cubicBezTo>
                <a:cubicBezTo>
                  <a:pt x="808" y="56"/>
                  <a:pt x="1016" y="32"/>
                  <a:pt x="1152" y="16"/>
                </a:cubicBezTo>
                <a:cubicBezTo>
                  <a:pt x="1288" y="0"/>
                  <a:pt x="1336" y="8"/>
                  <a:pt x="1488" y="16"/>
                </a:cubicBezTo>
                <a:cubicBezTo>
                  <a:pt x="1640" y="24"/>
                  <a:pt x="1872" y="16"/>
                  <a:pt x="2064" y="64"/>
                </a:cubicBezTo>
                <a:cubicBezTo>
                  <a:pt x="2256" y="112"/>
                  <a:pt x="2496" y="216"/>
                  <a:pt x="2640" y="304"/>
                </a:cubicBezTo>
                <a:cubicBezTo>
                  <a:pt x="2784" y="392"/>
                  <a:pt x="2840" y="488"/>
                  <a:pt x="2928" y="592"/>
                </a:cubicBezTo>
                <a:cubicBezTo>
                  <a:pt x="3016" y="696"/>
                  <a:pt x="3104" y="808"/>
                  <a:pt x="3168" y="928"/>
                </a:cubicBezTo>
                <a:cubicBezTo>
                  <a:pt x="3232" y="1048"/>
                  <a:pt x="3288" y="1216"/>
                  <a:pt x="3312" y="1312"/>
                </a:cubicBezTo>
                <a:cubicBezTo>
                  <a:pt x="3336" y="1408"/>
                  <a:pt x="3328" y="1456"/>
                  <a:pt x="3312" y="1504"/>
                </a:cubicBezTo>
                <a:cubicBezTo>
                  <a:pt x="3296" y="1552"/>
                  <a:pt x="3264" y="1568"/>
                  <a:pt x="3216" y="1600"/>
                </a:cubicBezTo>
                <a:cubicBezTo>
                  <a:pt x="3168" y="1632"/>
                  <a:pt x="3088" y="1680"/>
                  <a:pt x="3024" y="1696"/>
                </a:cubicBezTo>
                <a:cubicBezTo>
                  <a:pt x="2960" y="1712"/>
                  <a:pt x="2888" y="1696"/>
                  <a:pt x="2832" y="1696"/>
                </a:cubicBezTo>
                <a:cubicBezTo>
                  <a:pt x="2776" y="1696"/>
                  <a:pt x="2728" y="1688"/>
                  <a:pt x="2688" y="1696"/>
                </a:cubicBezTo>
                <a:cubicBezTo>
                  <a:pt x="2648" y="1704"/>
                  <a:pt x="2584" y="1728"/>
                  <a:pt x="2592" y="1744"/>
                </a:cubicBezTo>
                <a:cubicBezTo>
                  <a:pt x="2600" y="1760"/>
                  <a:pt x="2688" y="1784"/>
                  <a:pt x="2736" y="1792"/>
                </a:cubicBezTo>
                <a:cubicBezTo>
                  <a:pt x="2784" y="1800"/>
                  <a:pt x="2840" y="1792"/>
                  <a:pt x="2880" y="1792"/>
                </a:cubicBezTo>
                <a:cubicBezTo>
                  <a:pt x="2920" y="1792"/>
                  <a:pt x="2960" y="1784"/>
                  <a:pt x="2976" y="179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69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469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69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69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69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69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697" name="Oval 9"/>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698" name="Oval 10"/>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699" name="Oval 11"/>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700" name="Oval 12"/>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701" name="Oval 13"/>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14702" name="Group 14"/>
          <p:cNvGrpSpPr/>
          <p:nvPr/>
        </p:nvGrpSpPr>
        <p:grpSpPr>
          <a:xfrm>
            <a:off x="2965450" y="2819400"/>
            <a:ext cx="3359150" cy="182563"/>
            <a:chOff x="1726" y="1244"/>
            <a:chExt cx="2116" cy="115"/>
          </a:xfrm>
        </p:grpSpPr>
        <p:sp>
          <p:nvSpPr>
            <p:cNvPr id="114724" name="AutoShape 15"/>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4725" name="Oval 16"/>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11985" name="Text Box 17"/>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11986" name="Text Box 18"/>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11987" name="Text Box 19"/>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11988" name="Text Box 20"/>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11989" name="Text Box 21"/>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11993" name="Text Box 25"/>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11995"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4710"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4711" name="Line 29"/>
          <p:cNvSpPr/>
          <p:nvPr/>
        </p:nvSpPr>
        <p:spPr>
          <a:xfrm flipV="1">
            <a:off x="1524000" y="2819400"/>
            <a:ext cx="6800850" cy="28575"/>
          </a:xfrm>
          <a:prstGeom prst="line">
            <a:avLst/>
          </a:prstGeom>
          <a:ln w="9525" cap="flat" cmpd="sng">
            <a:solidFill>
              <a:srgbClr val="0066FF"/>
            </a:solidFill>
            <a:prstDash val="solid"/>
            <a:headEnd type="none" w="med" len="med"/>
            <a:tailEnd type="none" w="med" len="med"/>
          </a:ln>
        </p:spPr>
      </p:sp>
      <p:sp>
        <p:nvSpPr>
          <p:cNvPr id="114712" name="Line 30"/>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4713" name="Line 31"/>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4714" name="Line 32"/>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4715" name="Line 33"/>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14716" name="Freeform 34"/>
          <p:cNvSpPr/>
          <p:nvPr/>
        </p:nvSpPr>
        <p:spPr>
          <a:xfrm>
            <a:off x="3657600" y="228600"/>
            <a:ext cx="4800600" cy="3048000"/>
          </a:xfrm>
          <a:custGeom>
            <a:avLst/>
            <a:gdLst>
              <a:gd name="txL" fmla="*/ 0 w 3024"/>
              <a:gd name="txT" fmla="*/ 0 h 1920"/>
              <a:gd name="txR" fmla="*/ 3024 w 3024"/>
              <a:gd name="txB" fmla="*/ 1920 h 1920"/>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024" h="1920">
                <a:moveTo>
                  <a:pt x="0" y="1152"/>
                </a:moveTo>
                <a:cubicBezTo>
                  <a:pt x="16" y="1088"/>
                  <a:pt x="32" y="1024"/>
                  <a:pt x="48" y="960"/>
                </a:cubicBezTo>
                <a:cubicBezTo>
                  <a:pt x="64" y="896"/>
                  <a:pt x="56" y="856"/>
                  <a:pt x="96" y="768"/>
                </a:cubicBezTo>
                <a:cubicBezTo>
                  <a:pt x="136" y="680"/>
                  <a:pt x="200" y="536"/>
                  <a:pt x="288" y="432"/>
                </a:cubicBezTo>
                <a:cubicBezTo>
                  <a:pt x="376" y="328"/>
                  <a:pt x="472" y="208"/>
                  <a:pt x="624" y="144"/>
                </a:cubicBezTo>
                <a:cubicBezTo>
                  <a:pt x="776" y="80"/>
                  <a:pt x="1040" y="72"/>
                  <a:pt x="1200" y="48"/>
                </a:cubicBezTo>
                <a:cubicBezTo>
                  <a:pt x="1360" y="24"/>
                  <a:pt x="1456" y="0"/>
                  <a:pt x="1584" y="0"/>
                </a:cubicBezTo>
                <a:cubicBezTo>
                  <a:pt x="1712" y="0"/>
                  <a:pt x="1840" y="16"/>
                  <a:pt x="1968" y="48"/>
                </a:cubicBezTo>
                <a:cubicBezTo>
                  <a:pt x="2096" y="80"/>
                  <a:pt x="2232" y="136"/>
                  <a:pt x="2352" y="192"/>
                </a:cubicBezTo>
                <a:cubicBezTo>
                  <a:pt x="2472" y="248"/>
                  <a:pt x="2592" y="304"/>
                  <a:pt x="2688" y="384"/>
                </a:cubicBezTo>
                <a:cubicBezTo>
                  <a:pt x="2784" y="464"/>
                  <a:pt x="2872" y="552"/>
                  <a:pt x="2928" y="672"/>
                </a:cubicBezTo>
                <a:cubicBezTo>
                  <a:pt x="2984" y="792"/>
                  <a:pt x="3024" y="968"/>
                  <a:pt x="3024" y="1104"/>
                </a:cubicBezTo>
                <a:cubicBezTo>
                  <a:pt x="3024" y="1240"/>
                  <a:pt x="2960" y="1384"/>
                  <a:pt x="2928" y="1488"/>
                </a:cubicBezTo>
                <a:cubicBezTo>
                  <a:pt x="2896" y="1592"/>
                  <a:pt x="2896" y="1664"/>
                  <a:pt x="2832" y="1728"/>
                </a:cubicBezTo>
                <a:cubicBezTo>
                  <a:pt x="2768" y="1792"/>
                  <a:pt x="2640" y="1848"/>
                  <a:pt x="2544" y="1872"/>
                </a:cubicBezTo>
                <a:cubicBezTo>
                  <a:pt x="2448" y="1896"/>
                  <a:pt x="2344" y="1872"/>
                  <a:pt x="2256" y="1872"/>
                </a:cubicBezTo>
                <a:cubicBezTo>
                  <a:pt x="2168" y="1872"/>
                  <a:pt x="2088" y="1888"/>
                  <a:pt x="2016" y="1872"/>
                </a:cubicBezTo>
                <a:cubicBezTo>
                  <a:pt x="1944" y="1856"/>
                  <a:pt x="1880" y="1800"/>
                  <a:pt x="1824" y="1776"/>
                </a:cubicBezTo>
                <a:cubicBezTo>
                  <a:pt x="1768" y="1752"/>
                  <a:pt x="1720" y="1736"/>
                  <a:pt x="1680" y="1728"/>
                </a:cubicBezTo>
                <a:cubicBezTo>
                  <a:pt x="1640" y="1720"/>
                  <a:pt x="1624" y="1728"/>
                  <a:pt x="1584" y="1728"/>
                </a:cubicBezTo>
                <a:cubicBezTo>
                  <a:pt x="1544" y="1728"/>
                  <a:pt x="1448" y="1720"/>
                  <a:pt x="1440" y="1728"/>
                </a:cubicBezTo>
                <a:cubicBezTo>
                  <a:pt x="1432" y="1736"/>
                  <a:pt x="1504" y="1760"/>
                  <a:pt x="1536" y="1776"/>
                </a:cubicBezTo>
                <a:cubicBezTo>
                  <a:pt x="1568" y="1792"/>
                  <a:pt x="1600" y="1800"/>
                  <a:pt x="1632" y="1824"/>
                </a:cubicBezTo>
                <a:cubicBezTo>
                  <a:pt x="1664" y="1848"/>
                  <a:pt x="1704" y="1904"/>
                  <a:pt x="1728" y="19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14717" name="Rectangle 36"/>
          <p:cNvSpPr/>
          <p:nvPr/>
        </p:nvSpPr>
        <p:spPr>
          <a:xfrm rot="5400000">
            <a:off x="2503488" y="3059113"/>
            <a:ext cx="1503362" cy="871537"/>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11991" name="Text Box 23"/>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11990" name="Text Box 22"/>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4720" name="Rectangle 37"/>
          <p:cNvSpPr/>
          <p:nvPr/>
        </p:nvSpPr>
        <p:spPr>
          <a:xfrm rot="5400000">
            <a:off x="3417888" y="3059113"/>
            <a:ext cx="1503362" cy="871537"/>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11992" name="Text Box 24"/>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4722" name="Line 38"/>
          <p:cNvSpPr/>
          <p:nvPr/>
        </p:nvSpPr>
        <p:spPr>
          <a:xfrm>
            <a:off x="2743200" y="2860675"/>
            <a:ext cx="2057400" cy="0"/>
          </a:xfrm>
          <a:prstGeom prst="line">
            <a:avLst/>
          </a:prstGeom>
          <a:ln w="9525" cap="flat" cmpd="sng">
            <a:solidFill>
              <a:srgbClr val="0066FF"/>
            </a:solidFill>
            <a:prstDash val="solid"/>
            <a:headEnd type="none" w="med" len="med"/>
            <a:tailEnd type="none" w="med" len="med"/>
          </a:ln>
        </p:spPr>
      </p:sp>
      <p:sp>
        <p:nvSpPr>
          <p:cNvPr id="114723" name="Oval 39"/>
          <p:cNvSpPr/>
          <p:nvPr/>
        </p:nvSpPr>
        <p:spPr>
          <a:xfrm>
            <a:off x="3659188"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Tree>
  </p:cSld>
  <p:clrMapOvr>
    <a:masterClrMapping/>
  </p:clrMapOvr>
  <p:transition advTm="1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1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571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1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1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1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2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21" name="Oval 9"/>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22" name="Oval 10"/>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23" name="Oval 11"/>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24" name="Oval 12"/>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25" name="Oval 13"/>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15726" name="Group 14"/>
          <p:cNvGrpSpPr/>
          <p:nvPr/>
        </p:nvGrpSpPr>
        <p:grpSpPr>
          <a:xfrm>
            <a:off x="1752600" y="2819400"/>
            <a:ext cx="3359150" cy="182563"/>
            <a:chOff x="1726" y="1244"/>
            <a:chExt cx="2116" cy="115"/>
          </a:xfrm>
        </p:grpSpPr>
        <p:sp>
          <p:nvSpPr>
            <p:cNvPr id="115748" name="AutoShape 15"/>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49" name="Oval 16"/>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35537" name="Text Box 17"/>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35538" name="Text Box 18"/>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35539" name="Text Box 19"/>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35540" name="Text Box 20"/>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35541" name="Text Box 21"/>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35542" name="Text Box 22"/>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35543" name="Text Box 23"/>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5734" name="Line 24"/>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5735" name="Line 25"/>
          <p:cNvSpPr/>
          <p:nvPr/>
        </p:nvSpPr>
        <p:spPr>
          <a:xfrm flipV="1">
            <a:off x="1524000" y="2819400"/>
            <a:ext cx="6800850" cy="28575"/>
          </a:xfrm>
          <a:prstGeom prst="line">
            <a:avLst/>
          </a:prstGeom>
          <a:ln w="9525" cap="flat" cmpd="sng">
            <a:solidFill>
              <a:srgbClr val="0066FF"/>
            </a:solidFill>
            <a:prstDash val="solid"/>
            <a:headEnd type="none" w="med" len="med"/>
            <a:tailEnd type="none" w="med" len="med"/>
          </a:ln>
        </p:spPr>
      </p:sp>
      <p:sp>
        <p:nvSpPr>
          <p:cNvPr id="115736" name="Line 26"/>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5737" name="Line 27"/>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5738"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5739" name="Line 29"/>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15740" name="Rectangle 31"/>
          <p:cNvSpPr/>
          <p:nvPr/>
        </p:nvSpPr>
        <p:spPr>
          <a:xfrm rot="5400000">
            <a:off x="2503488" y="3059113"/>
            <a:ext cx="1503362" cy="871537"/>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35552" name="Text Box 32"/>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35553" name="Text Box 3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5743" name="Rectangle 34"/>
          <p:cNvSpPr/>
          <p:nvPr/>
        </p:nvSpPr>
        <p:spPr>
          <a:xfrm rot="5400000">
            <a:off x="3417888" y="3059113"/>
            <a:ext cx="1503362" cy="871537"/>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35555" name="Text Box 3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5745" name="Line 36"/>
          <p:cNvSpPr/>
          <p:nvPr/>
        </p:nvSpPr>
        <p:spPr>
          <a:xfrm>
            <a:off x="2743200" y="2860675"/>
            <a:ext cx="2057400" cy="0"/>
          </a:xfrm>
          <a:prstGeom prst="line">
            <a:avLst/>
          </a:prstGeom>
          <a:ln w="9525" cap="flat" cmpd="sng">
            <a:solidFill>
              <a:srgbClr val="0066FF"/>
            </a:solidFill>
            <a:prstDash val="solid"/>
            <a:headEnd type="none" w="med" len="med"/>
            <a:tailEnd type="none" w="med" len="med"/>
          </a:ln>
        </p:spPr>
      </p:sp>
      <p:sp>
        <p:nvSpPr>
          <p:cNvPr id="115746" name="Oval 37"/>
          <p:cNvSpPr/>
          <p:nvPr/>
        </p:nvSpPr>
        <p:spPr>
          <a:xfrm>
            <a:off x="3659188"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5747" name="Freeform 38"/>
          <p:cNvSpPr/>
          <p:nvPr/>
        </p:nvSpPr>
        <p:spPr>
          <a:xfrm>
            <a:off x="3657600" y="673100"/>
            <a:ext cx="3759200" cy="3289300"/>
          </a:xfrm>
          <a:custGeom>
            <a:avLst/>
            <a:gdLst>
              <a:gd name="txL" fmla="*/ 0 w 2368"/>
              <a:gd name="txT" fmla="*/ 0 h 2072"/>
              <a:gd name="txR" fmla="*/ 2368 w 2368"/>
              <a:gd name="txB" fmla="*/ 2072 h 207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368" h="2072">
                <a:moveTo>
                  <a:pt x="0" y="872"/>
                </a:moveTo>
                <a:cubicBezTo>
                  <a:pt x="24" y="780"/>
                  <a:pt x="48" y="688"/>
                  <a:pt x="96" y="584"/>
                </a:cubicBezTo>
                <a:cubicBezTo>
                  <a:pt x="144" y="480"/>
                  <a:pt x="208" y="328"/>
                  <a:pt x="288" y="248"/>
                </a:cubicBezTo>
                <a:cubicBezTo>
                  <a:pt x="368" y="168"/>
                  <a:pt x="464" y="144"/>
                  <a:pt x="576" y="104"/>
                </a:cubicBezTo>
                <a:cubicBezTo>
                  <a:pt x="688" y="64"/>
                  <a:pt x="808" y="16"/>
                  <a:pt x="960" y="8"/>
                </a:cubicBezTo>
                <a:cubicBezTo>
                  <a:pt x="1112" y="0"/>
                  <a:pt x="1312" y="8"/>
                  <a:pt x="1488" y="56"/>
                </a:cubicBezTo>
                <a:cubicBezTo>
                  <a:pt x="1664" y="104"/>
                  <a:pt x="1880" y="176"/>
                  <a:pt x="2016" y="296"/>
                </a:cubicBezTo>
                <a:cubicBezTo>
                  <a:pt x="2152" y="416"/>
                  <a:pt x="2248" y="608"/>
                  <a:pt x="2304" y="776"/>
                </a:cubicBezTo>
                <a:cubicBezTo>
                  <a:pt x="2360" y="944"/>
                  <a:pt x="2368" y="1136"/>
                  <a:pt x="2352" y="1304"/>
                </a:cubicBezTo>
                <a:cubicBezTo>
                  <a:pt x="2336" y="1472"/>
                  <a:pt x="2280" y="1664"/>
                  <a:pt x="2208" y="1784"/>
                </a:cubicBezTo>
                <a:cubicBezTo>
                  <a:pt x="2136" y="1904"/>
                  <a:pt x="2016" y="1976"/>
                  <a:pt x="1920" y="2024"/>
                </a:cubicBezTo>
                <a:cubicBezTo>
                  <a:pt x="1824" y="2072"/>
                  <a:pt x="1744" y="2072"/>
                  <a:pt x="1632" y="2072"/>
                </a:cubicBezTo>
                <a:cubicBezTo>
                  <a:pt x="1520" y="2072"/>
                  <a:pt x="1336" y="2048"/>
                  <a:pt x="1248" y="2024"/>
                </a:cubicBezTo>
                <a:cubicBezTo>
                  <a:pt x="1160" y="2000"/>
                  <a:pt x="1152" y="1976"/>
                  <a:pt x="1104" y="1928"/>
                </a:cubicBezTo>
                <a:cubicBezTo>
                  <a:pt x="1056" y="1880"/>
                  <a:pt x="992" y="1800"/>
                  <a:pt x="960" y="1736"/>
                </a:cubicBezTo>
                <a:cubicBezTo>
                  <a:pt x="928" y="1672"/>
                  <a:pt x="928" y="1592"/>
                  <a:pt x="912" y="1544"/>
                </a:cubicBezTo>
                <a:cubicBezTo>
                  <a:pt x="896" y="1496"/>
                  <a:pt x="880" y="1432"/>
                  <a:pt x="864" y="1448"/>
                </a:cubicBezTo>
                <a:cubicBezTo>
                  <a:pt x="848" y="1464"/>
                  <a:pt x="824" y="1584"/>
                  <a:pt x="816" y="1640"/>
                </a:cubicBezTo>
                <a:cubicBezTo>
                  <a:pt x="808" y="1696"/>
                  <a:pt x="812" y="1740"/>
                  <a:pt x="816" y="178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3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674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4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4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4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4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45" name="Oval 9"/>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46" name="Oval 10"/>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47" name="Oval 11"/>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48" name="Oval 12"/>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49" name="Oval 13"/>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16750" name="Group 14"/>
          <p:cNvGrpSpPr/>
          <p:nvPr/>
        </p:nvGrpSpPr>
        <p:grpSpPr>
          <a:xfrm>
            <a:off x="-609600" y="2633663"/>
            <a:ext cx="3359150" cy="182562"/>
            <a:chOff x="1726" y="1244"/>
            <a:chExt cx="2116" cy="115"/>
          </a:xfrm>
        </p:grpSpPr>
        <p:sp>
          <p:nvSpPr>
            <p:cNvPr id="116772" name="AutoShape 15"/>
            <p:cNvSpPr/>
            <p:nvPr/>
          </p:nvSpPr>
          <p:spPr>
            <a:xfrm rot="-5221926">
              <a:off x="2630" y="340"/>
              <a:ext cx="57" cy="1865"/>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73" name="Oval 16"/>
            <p:cNvSpPr/>
            <p:nvPr/>
          </p:nvSpPr>
          <p:spPr>
            <a:xfrm rot="178073">
              <a:off x="3531" y="1303"/>
              <a:ext cx="311" cy="56"/>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37585" name="Text Box 17"/>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37586" name="Text Box 18"/>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37587" name="Text Box 19"/>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37588" name="Text Box 20"/>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37589" name="Text Box 21"/>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37590" name="Text Box 22"/>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37591" name="Text Box 23"/>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6758" name="Line 24"/>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6759" name="Line 25"/>
          <p:cNvSpPr/>
          <p:nvPr/>
        </p:nvSpPr>
        <p:spPr>
          <a:xfrm flipV="1">
            <a:off x="1524000" y="2819400"/>
            <a:ext cx="6800850" cy="28575"/>
          </a:xfrm>
          <a:prstGeom prst="line">
            <a:avLst/>
          </a:prstGeom>
          <a:ln w="9525" cap="flat" cmpd="sng">
            <a:solidFill>
              <a:srgbClr val="0066FF"/>
            </a:solidFill>
            <a:prstDash val="solid"/>
            <a:headEnd type="none" w="med" len="med"/>
            <a:tailEnd type="none" w="med" len="med"/>
          </a:ln>
        </p:spPr>
      </p:sp>
      <p:sp>
        <p:nvSpPr>
          <p:cNvPr id="116760" name="Line 26"/>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6761" name="Line 27"/>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6762"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6763" name="Line 29"/>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16764" name="Rectangle 30"/>
          <p:cNvSpPr/>
          <p:nvPr/>
        </p:nvSpPr>
        <p:spPr>
          <a:xfrm rot="5400000">
            <a:off x="2503488" y="3059113"/>
            <a:ext cx="1503362" cy="871537"/>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37599" name="Text Box 31"/>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37600" name="Text Box 32"/>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6767" name="Rectangle 33"/>
          <p:cNvSpPr/>
          <p:nvPr/>
        </p:nvSpPr>
        <p:spPr>
          <a:xfrm rot="5400000">
            <a:off x="3417888" y="3059113"/>
            <a:ext cx="1503362" cy="871537"/>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37602" name="Text Box 34"/>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6769" name="Line 35"/>
          <p:cNvSpPr/>
          <p:nvPr/>
        </p:nvSpPr>
        <p:spPr>
          <a:xfrm>
            <a:off x="2743200" y="2860675"/>
            <a:ext cx="2057400" cy="0"/>
          </a:xfrm>
          <a:prstGeom prst="line">
            <a:avLst/>
          </a:prstGeom>
          <a:ln w="9525" cap="flat" cmpd="sng">
            <a:solidFill>
              <a:srgbClr val="0066FF"/>
            </a:solidFill>
            <a:prstDash val="solid"/>
            <a:headEnd type="none" w="med" len="med"/>
            <a:tailEnd type="none" w="med" len="med"/>
          </a:ln>
        </p:spPr>
      </p:sp>
      <p:sp>
        <p:nvSpPr>
          <p:cNvPr id="116770" name="Oval 36"/>
          <p:cNvSpPr/>
          <p:nvPr/>
        </p:nvSpPr>
        <p:spPr>
          <a:xfrm>
            <a:off x="3659188"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6771" name="Freeform 38"/>
          <p:cNvSpPr/>
          <p:nvPr/>
        </p:nvSpPr>
        <p:spPr>
          <a:xfrm>
            <a:off x="3657600" y="990600"/>
            <a:ext cx="3683000" cy="2832100"/>
          </a:xfrm>
          <a:custGeom>
            <a:avLst/>
            <a:gdLst>
              <a:gd name="txL" fmla="*/ 0 w 2320"/>
              <a:gd name="txT" fmla="*/ 0 h 1784"/>
              <a:gd name="txR" fmla="*/ 2320 w 2320"/>
              <a:gd name="txB" fmla="*/ 1784 h 1784"/>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320" h="1784">
                <a:moveTo>
                  <a:pt x="0" y="672"/>
                </a:moveTo>
                <a:cubicBezTo>
                  <a:pt x="16" y="628"/>
                  <a:pt x="32" y="584"/>
                  <a:pt x="48" y="528"/>
                </a:cubicBezTo>
                <a:cubicBezTo>
                  <a:pt x="64" y="472"/>
                  <a:pt x="56" y="400"/>
                  <a:pt x="96" y="336"/>
                </a:cubicBezTo>
                <a:cubicBezTo>
                  <a:pt x="136" y="272"/>
                  <a:pt x="216" y="192"/>
                  <a:pt x="288" y="144"/>
                </a:cubicBezTo>
                <a:cubicBezTo>
                  <a:pt x="360" y="96"/>
                  <a:pt x="408" y="72"/>
                  <a:pt x="528" y="48"/>
                </a:cubicBezTo>
                <a:cubicBezTo>
                  <a:pt x="648" y="24"/>
                  <a:pt x="864" y="0"/>
                  <a:pt x="1008" y="0"/>
                </a:cubicBezTo>
                <a:cubicBezTo>
                  <a:pt x="1152" y="0"/>
                  <a:pt x="1256" y="16"/>
                  <a:pt x="1392" y="48"/>
                </a:cubicBezTo>
                <a:cubicBezTo>
                  <a:pt x="1528" y="80"/>
                  <a:pt x="1696" y="120"/>
                  <a:pt x="1824" y="192"/>
                </a:cubicBezTo>
                <a:cubicBezTo>
                  <a:pt x="1952" y="264"/>
                  <a:pt x="2080" y="368"/>
                  <a:pt x="2160" y="480"/>
                </a:cubicBezTo>
                <a:cubicBezTo>
                  <a:pt x="2240" y="592"/>
                  <a:pt x="2288" y="720"/>
                  <a:pt x="2304" y="864"/>
                </a:cubicBezTo>
                <a:cubicBezTo>
                  <a:pt x="2320" y="1008"/>
                  <a:pt x="2288" y="1224"/>
                  <a:pt x="2256" y="1344"/>
                </a:cubicBezTo>
                <a:cubicBezTo>
                  <a:pt x="2224" y="1464"/>
                  <a:pt x="2192" y="1520"/>
                  <a:pt x="2112" y="1584"/>
                </a:cubicBezTo>
                <a:cubicBezTo>
                  <a:pt x="2032" y="1648"/>
                  <a:pt x="1896" y="1696"/>
                  <a:pt x="1776" y="1728"/>
                </a:cubicBezTo>
                <a:cubicBezTo>
                  <a:pt x="1656" y="1760"/>
                  <a:pt x="1520" y="1784"/>
                  <a:pt x="1392" y="1776"/>
                </a:cubicBezTo>
                <a:cubicBezTo>
                  <a:pt x="1264" y="1768"/>
                  <a:pt x="1104" y="1728"/>
                  <a:pt x="1008" y="1680"/>
                </a:cubicBezTo>
                <a:cubicBezTo>
                  <a:pt x="912" y="1632"/>
                  <a:pt x="872" y="1552"/>
                  <a:pt x="816" y="1488"/>
                </a:cubicBezTo>
                <a:cubicBezTo>
                  <a:pt x="760" y="1424"/>
                  <a:pt x="704" y="1344"/>
                  <a:pt x="672" y="1296"/>
                </a:cubicBezTo>
                <a:cubicBezTo>
                  <a:pt x="640" y="1248"/>
                  <a:pt x="632" y="1224"/>
                  <a:pt x="624" y="120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6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776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6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6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6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6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6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1777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7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7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7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7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7775" name="Rectangle 15"/>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17776" name="Freeform 16"/>
          <p:cNvSpPr/>
          <p:nvPr/>
        </p:nvSpPr>
        <p:spPr>
          <a:xfrm>
            <a:off x="1447800" y="2590800"/>
            <a:ext cx="1295400" cy="228600"/>
          </a:xfrm>
          <a:custGeom>
            <a:avLst/>
            <a:gdLst>
              <a:gd name="txL" fmla="*/ 0 w 624"/>
              <a:gd name="txT" fmla="*/ 0 h 720"/>
              <a:gd name="txR" fmla="*/ 624 w 624"/>
              <a:gd name="txB" fmla="*/ 720 h 720"/>
            </a:gdLst>
            <a:ahLst/>
            <a:cxnLst>
              <a:cxn ang="0">
                <a:pos x="0" y="0"/>
              </a:cxn>
              <a:cxn ang="0">
                <a:pos x="2147483647" y="2147483647"/>
              </a:cxn>
            </a:cxnLst>
            <a:rect l="txL" t="txT" r="txR" b="txB"/>
            <a:pathLst>
              <a:path w="624" h="720">
                <a:moveTo>
                  <a:pt x="0" y="0"/>
                </a:moveTo>
                <a:cubicBezTo>
                  <a:pt x="260" y="300"/>
                  <a:pt x="520" y="600"/>
                  <a:pt x="624" y="7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239633" name="Text Box 17"/>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39634" name="Text Box 18"/>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39635" name="Text Box 19"/>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39636" name="Text Box 20"/>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39637" name="Text Box 21"/>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39638" name="Text Box 22"/>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39639" name="Text Box 23"/>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39640" name="Text Box 24"/>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39641" name="Text Box 25"/>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39642" name="Text Box 26"/>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7787" name="Line 27"/>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7788" name="Line 28"/>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7789"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7790" name="Freeform 30"/>
          <p:cNvSpPr/>
          <p:nvPr/>
        </p:nvSpPr>
        <p:spPr>
          <a:xfrm>
            <a:off x="3657600" y="901700"/>
            <a:ext cx="2717800" cy="2298700"/>
          </a:xfrm>
          <a:custGeom>
            <a:avLst/>
            <a:gdLst>
              <a:gd name="txL" fmla="*/ 0 w 1712"/>
              <a:gd name="txT" fmla="*/ 0 h 1488"/>
              <a:gd name="txR" fmla="*/ 1712 w 1712"/>
              <a:gd name="txB" fmla="*/ 1488 h 148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12" h="1488">
                <a:moveTo>
                  <a:pt x="0" y="728"/>
                </a:moveTo>
                <a:cubicBezTo>
                  <a:pt x="36" y="652"/>
                  <a:pt x="72" y="576"/>
                  <a:pt x="96" y="488"/>
                </a:cubicBezTo>
                <a:cubicBezTo>
                  <a:pt x="120" y="400"/>
                  <a:pt x="112" y="272"/>
                  <a:pt x="144" y="200"/>
                </a:cubicBezTo>
                <a:cubicBezTo>
                  <a:pt x="176" y="128"/>
                  <a:pt x="232" y="80"/>
                  <a:pt x="288" y="56"/>
                </a:cubicBezTo>
                <a:cubicBezTo>
                  <a:pt x="344" y="32"/>
                  <a:pt x="400" y="64"/>
                  <a:pt x="480" y="56"/>
                </a:cubicBezTo>
                <a:cubicBezTo>
                  <a:pt x="560" y="48"/>
                  <a:pt x="648" y="0"/>
                  <a:pt x="768" y="8"/>
                </a:cubicBezTo>
                <a:cubicBezTo>
                  <a:pt x="888" y="16"/>
                  <a:pt x="1088" y="64"/>
                  <a:pt x="1200" y="104"/>
                </a:cubicBezTo>
                <a:cubicBezTo>
                  <a:pt x="1312" y="144"/>
                  <a:pt x="1376" y="176"/>
                  <a:pt x="1440" y="248"/>
                </a:cubicBezTo>
                <a:cubicBezTo>
                  <a:pt x="1504" y="320"/>
                  <a:pt x="1544" y="432"/>
                  <a:pt x="1584" y="536"/>
                </a:cubicBezTo>
                <a:cubicBezTo>
                  <a:pt x="1624" y="640"/>
                  <a:pt x="1664" y="760"/>
                  <a:pt x="1680" y="872"/>
                </a:cubicBezTo>
                <a:cubicBezTo>
                  <a:pt x="1696" y="984"/>
                  <a:pt x="1712" y="1112"/>
                  <a:pt x="1680" y="1208"/>
                </a:cubicBezTo>
                <a:cubicBezTo>
                  <a:pt x="1648" y="1304"/>
                  <a:pt x="1568" y="1408"/>
                  <a:pt x="1488" y="1448"/>
                </a:cubicBezTo>
                <a:cubicBezTo>
                  <a:pt x="1408" y="1488"/>
                  <a:pt x="1296" y="1456"/>
                  <a:pt x="1200" y="1448"/>
                </a:cubicBezTo>
                <a:cubicBezTo>
                  <a:pt x="1104" y="1440"/>
                  <a:pt x="984" y="1416"/>
                  <a:pt x="912" y="1400"/>
                </a:cubicBezTo>
                <a:cubicBezTo>
                  <a:pt x="840" y="1384"/>
                  <a:pt x="808" y="1368"/>
                  <a:pt x="768" y="1352"/>
                </a:cubicBezTo>
                <a:cubicBezTo>
                  <a:pt x="728" y="1336"/>
                  <a:pt x="704" y="1320"/>
                  <a:pt x="672" y="1304"/>
                </a:cubicBezTo>
                <a:cubicBezTo>
                  <a:pt x="640" y="1288"/>
                  <a:pt x="592" y="1272"/>
                  <a:pt x="576" y="125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17791" name="Line 31"/>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7792" name="Line 32"/>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87"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8788"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89"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90"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91"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92"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93"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18794"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95"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96"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97"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798"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18799" name="Group 15"/>
          <p:cNvGrpSpPr/>
          <p:nvPr/>
        </p:nvGrpSpPr>
        <p:grpSpPr>
          <a:xfrm rot="3415360">
            <a:off x="-2830512" y="2830513"/>
            <a:ext cx="2822575" cy="971550"/>
            <a:chOff x="2495" y="2329"/>
            <a:chExt cx="1778" cy="612"/>
          </a:xfrm>
        </p:grpSpPr>
        <p:sp>
          <p:nvSpPr>
            <p:cNvPr id="118820"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8821"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18800"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18801" name="Freeform 19"/>
          <p:cNvSpPr/>
          <p:nvPr/>
        </p:nvSpPr>
        <p:spPr>
          <a:xfrm>
            <a:off x="-990600" y="2514600"/>
            <a:ext cx="3733800" cy="304800"/>
          </a:xfrm>
          <a:custGeom>
            <a:avLst/>
            <a:gdLst>
              <a:gd name="txL" fmla="*/ 0 w 624"/>
              <a:gd name="txT" fmla="*/ 0 h 720"/>
              <a:gd name="txR" fmla="*/ 624 w 624"/>
              <a:gd name="txB" fmla="*/ 720 h 720"/>
            </a:gdLst>
            <a:ahLst/>
            <a:cxnLst>
              <a:cxn ang="0">
                <a:pos x="0" y="0"/>
              </a:cxn>
              <a:cxn ang="0">
                <a:pos x="2147483647" y="2147483647"/>
              </a:cxn>
            </a:cxnLst>
            <a:rect l="txL" t="txT" r="txR" b="txB"/>
            <a:pathLst>
              <a:path w="624" h="720">
                <a:moveTo>
                  <a:pt x="0" y="0"/>
                </a:moveTo>
                <a:cubicBezTo>
                  <a:pt x="260" y="300"/>
                  <a:pt x="520" y="600"/>
                  <a:pt x="624" y="7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242708" name="Text Box 2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42709" name="Text Box 21"/>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42710" name="Text Box 22"/>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42711" name="Text Box 23"/>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42712" name="Text Box 24"/>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42713" name="Text Box 2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2714" name="Text Box 26"/>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2715" name="Text Box 27"/>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2716" name="Text Box 28"/>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2717" name="Text Box 29"/>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8812" name="Line 30"/>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8813" name="Line 31"/>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18814" name="Line 32"/>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8815" name="Line 33"/>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8816" name="Line 34"/>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8817" name="Line 3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8818" name="Line 36"/>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18819" name="Line 3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11"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19812"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13"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14"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15"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16"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17"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19818"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19"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20"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21"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22"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19823" name="Group 15"/>
          <p:cNvGrpSpPr/>
          <p:nvPr/>
        </p:nvGrpSpPr>
        <p:grpSpPr>
          <a:xfrm rot="3415360">
            <a:off x="141288" y="3363913"/>
            <a:ext cx="2822575" cy="971550"/>
            <a:chOff x="2495" y="2329"/>
            <a:chExt cx="1778" cy="612"/>
          </a:xfrm>
        </p:grpSpPr>
        <p:sp>
          <p:nvSpPr>
            <p:cNvPr id="119844"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19845"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19824" name="Rectangle 18"/>
          <p:cNvSpPr/>
          <p:nvPr/>
        </p:nvSpPr>
        <p:spPr>
          <a:xfrm rot="5400000">
            <a:off x="5486400" y="2951163"/>
            <a:ext cx="1752600" cy="16002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43731" name="Text Box 1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43732" name="Text Box 20"/>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43733"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43734"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43735"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43736" name="Text Box 2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3737" name="Text Box 2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3738" name="Text Box 26"/>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3739" name="Text Box 27"/>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3740" name="Text Box 28"/>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19835" name="Freeform 29"/>
          <p:cNvSpPr/>
          <p:nvPr/>
        </p:nvSpPr>
        <p:spPr>
          <a:xfrm>
            <a:off x="-1676400" y="2438400"/>
            <a:ext cx="4419600" cy="558800"/>
          </a:xfrm>
          <a:custGeom>
            <a:avLst/>
            <a:gdLst>
              <a:gd name="txL" fmla="*/ 0 w 3456"/>
              <a:gd name="txT" fmla="*/ 0 h 352"/>
              <a:gd name="txR" fmla="*/ 3456 w 3456"/>
              <a:gd name="txB" fmla="*/ 352 h 35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456" h="352">
                <a:moveTo>
                  <a:pt x="3456" y="256"/>
                </a:moveTo>
                <a:cubicBezTo>
                  <a:pt x="3372" y="196"/>
                  <a:pt x="3288" y="136"/>
                  <a:pt x="3216" y="112"/>
                </a:cubicBezTo>
                <a:cubicBezTo>
                  <a:pt x="3144" y="88"/>
                  <a:pt x="3160" y="120"/>
                  <a:pt x="3024" y="112"/>
                </a:cubicBezTo>
                <a:cubicBezTo>
                  <a:pt x="2888" y="104"/>
                  <a:pt x="2608" y="80"/>
                  <a:pt x="2400" y="64"/>
                </a:cubicBezTo>
                <a:cubicBezTo>
                  <a:pt x="2192" y="48"/>
                  <a:pt x="1968" y="24"/>
                  <a:pt x="1776" y="16"/>
                </a:cubicBezTo>
                <a:cubicBezTo>
                  <a:pt x="1584" y="8"/>
                  <a:pt x="1400" y="0"/>
                  <a:pt x="1248" y="16"/>
                </a:cubicBezTo>
                <a:cubicBezTo>
                  <a:pt x="1096" y="32"/>
                  <a:pt x="1072" y="56"/>
                  <a:pt x="864" y="112"/>
                </a:cubicBezTo>
                <a:cubicBezTo>
                  <a:pt x="656" y="168"/>
                  <a:pt x="144" y="312"/>
                  <a:pt x="0" y="35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19836" name="Line 30"/>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19837" name="Line 31"/>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19838" name="Line 32"/>
          <p:cNvSpPr/>
          <p:nvPr/>
        </p:nvSpPr>
        <p:spPr>
          <a:xfrm>
            <a:off x="5549900" y="2057400"/>
            <a:ext cx="990600" cy="762000"/>
          </a:xfrm>
          <a:prstGeom prst="line">
            <a:avLst/>
          </a:prstGeom>
          <a:ln w="9525" cap="flat" cmpd="sng">
            <a:solidFill>
              <a:schemeClr val="tx1"/>
            </a:solidFill>
            <a:prstDash val="solid"/>
            <a:headEnd type="none" w="med" len="med"/>
            <a:tailEnd type="none" w="med" len="med"/>
          </a:ln>
        </p:spPr>
      </p:sp>
      <p:sp>
        <p:nvSpPr>
          <p:cNvPr id="119839" name="Line 33"/>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19840" name="Line 34"/>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9841" name="Line 3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19842" name="Line 36"/>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19843" name="Line 37"/>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35"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20836"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37"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38"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39"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40"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41"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20842"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43"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44"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45"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46"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20847" name="Group 15"/>
          <p:cNvGrpSpPr/>
          <p:nvPr/>
        </p:nvGrpSpPr>
        <p:grpSpPr>
          <a:xfrm rot="1201978">
            <a:off x="4495800" y="4495800"/>
            <a:ext cx="2822575" cy="971550"/>
            <a:chOff x="2495" y="2329"/>
            <a:chExt cx="1778" cy="612"/>
          </a:xfrm>
        </p:grpSpPr>
        <p:sp>
          <p:nvSpPr>
            <p:cNvPr id="120866"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0867"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46802"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46803"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46804"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46805"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46806"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46807"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6808"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6809"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6810"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6811"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0858" name="Freeform 28"/>
          <p:cNvSpPr/>
          <p:nvPr/>
        </p:nvSpPr>
        <p:spPr>
          <a:xfrm>
            <a:off x="3962400" y="5029200"/>
            <a:ext cx="533400" cy="177800"/>
          </a:xfrm>
          <a:custGeom>
            <a:avLst/>
            <a:gdLst>
              <a:gd name="txL" fmla="*/ 0 w 336"/>
              <a:gd name="txT" fmla="*/ 0 h 112"/>
              <a:gd name="txR" fmla="*/ 336 w 336"/>
              <a:gd name="txB" fmla="*/ 112 h 112"/>
            </a:gdLst>
            <a:ahLst/>
            <a:cxnLst>
              <a:cxn ang="0">
                <a:pos x="2147483647" y="0"/>
              </a:cxn>
              <a:cxn ang="0">
                <a:pos x="2147483647" y="2147483647"/>
              </a:cxn>
              <a:cxn ang="0">
                <a:pos x="2147483647" y="2147483647"/>
              </a:cxn>
              <a:cxn ang="0">
                <a:pos x="0" y="2147483647"/>
              </a:cxn>
            </a:cxnLst>
            <a:rect l="txL" t="txT" r="txR" b="txB"/>
            <a:pathLst>
              <a:path w="336" h="112">
                <a:moveTo>
                  <a:pt x="336" y="0"/>
                </a:moveTo>
                <a:cubicBezTo>
                  <a:pt x="284" y="40"/>
                  <a:pt x="232" y="80"/>
                  <a:pt x="192" y="96"/>
                </a:cubicBezTo>
                <a:cubicBezTo>
                  <a:pt x="152" y="112"/>
                  <a:pt x="128" y="96"/>
                  <a:pt x="96" y="96"/>
                </a:cubicBezTo>
                <a:cubicBezTo>
                  <a:pt x="64" y="96"/>
                  <a:pt x="16" y="96"/>
                  <a:pt x="0" y="9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20859" name="Line 29"/>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20860" name="Line 30"/>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20861" name="Line 31"/>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20862" name="Line 3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20863" name="Line 34"/>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20864" name="Line 35"/>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20865" name="Freeform 36"/>
          <p:cNvSpPr/>
          <p:nvPr/>
        </p:nvSpPr>
        <p:spPr>
          <a:xfrm>
            <a:off x="927100" y="2705100"/>
            <a:ext cx="3670300" cy="3111500"/>
          </a:xfrm>
          <a:custGeom>
            <a:avLst/>
            <a:gdLst>
              <a:gd name="txL" fmla="*/ 0 w 2312"/>
              <a:gd name="txT" fmla="*/ 0 h 1960"/>
              <a:gd name="txR" fmla="*/ 2312 w 2312"/>
              <a:gd name="txB" fmla="*/ 1960 h 19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312" h="1960">
                <a:moveTo>
                  <a:pt x="1144" y="72"/>
                </a:moveTo>
                <a:cubicBezTo>
                  <a:pt x="1044" y="52"/>
                  <a:pt x="944" y="32"/>
                  <a:pt x="856" y="24"/>
                </a:cubicBezTo>
                <a:cubicBezTo>
                  <a:pt x="768" y="16"/>
                  <a:pt x="704" y="0"/>
                  <a:pt x="616" y="24"/>
                </a:cubicBezTo>
                <a:cubicBezTo>
                  <a:pt x="528" y="48"/>
                  <a:pt x="416" y="112"/>
                  <a:pt x="328" y="168"/>
                </a:cubicBezTo>
                <a:cubicBezTo>
                  <a:pt x="240" y="224"/>
                  <a:pt x="136" y="256"/>
                  <a:pt x="88" y="360"/>
                </a:cubicBezTo>
                <a:cubicBezTo>
                  <a:pt x="40" y="464"/>
                  <a:pt x="48" y="656"/>
                  <a:pt x="40" y="792"/>
                </a:cubicBezTo>
                <a:cubicBezTo>
                  <a:pt x="32" y="928"/>
                  <a:pt x="0" y="1040"/>
                  <a:pt x="40" y="1176"/>
                </a:cubicBezTo>
                <a:cubicBezTo>
                  <a:pt x="80" y="1312"/>
                  <a:pt x="200" y="1504"/>
                  <a:pt x="280" y="1608"/>
                </a:cubicBezTo>
                <a:cubicBezTo>
                  <a:pt x="360" y="1712"/>
                  <a:pt x="416" y="1752"/>
                  <a:pt x="520" y="1800"/>
                </a:cubicBezTo>
                <a:cubicBezTo>
                  <a:pt x="624" y="1848"/>
                  <a:pt x="752" y="1872"/>
                  <a:pt x="904" y="1896"/>
                </a:cubicBezTo>
                <a:cubicBezTo>
                  <a:pt x="1056" y="1920"/>
                  <a:pt x="1272" y="1936"/>
                  <a:pt x="1432" y="1944"/>
                </a:cubicBezTo>
                <a:cubicBezTo>
                  <a:pt x="1592" y="1952"/>
                  <a:pt x="1744" y="1960"/>
                  <a:pt x="1864" y="1944"/>
                </a:cubicBezTo>
                <a:cubicBezTo>
                  <a:pt x="1984" y="1928"/>
                  <a:pt x="2096" y="1888"/>
                  <a:pt x="2152" y="1848"/>
                </a:cubicBezTo>
                <a:cubicBezTo>
                  <a:pt x="2208" y="1808"/>
                  <a:pt x="2176" y="1744"/>
                  <a:pt x="2200" y="1704"/>
                </a:cubicBezTo>
                <a:cubicBezTo>
                  <a:pt x="2224" y="1664"/>
                  <a:pt x="2280" y="1648"/>
                  <a:pt x="2296" y="1608"/>
                </a:cubicBezTo>
                <a:cubicBezTo>
                  <a:pt x="2312" y="1568"/>
                  <a:pt x="2296" y="1496"/>
                  <a:pt x="2296" y="146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59"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21860"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61"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62"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63"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64"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65"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21866"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67"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68"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69"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70"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21871" name="Group 15"/>
          <p:cNvGrpSpPr/>
          <p:nvPr/>
        </p:nvGrpSpPr>
        <p:grpSpPr>
          <a:xfrm rot="-1824283">
            <a:off x="7315200" y="3352800"/>
            <a:ext cx="2822575" cy="971550"/>
            <a:chOff x="2495" y="2329"/>
            <a:chExt cx="1778" cy="612"/>
          </a:xfrm>
        </p:grpSpPr>
        <p:sp>
          <p:nvSpPr>
            <p:cNvPr id="121890"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1891"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48850"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48851"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48852"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48853"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48854"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48855"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8856"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8857"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8858"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48859"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1882"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21883" name="Line 2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21884" name="Line 30"/>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21885" name="Line 31"/>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21886" name="Freeform 33"/>
          <p:cNvSpPr/>
          <p:nvPr/>
        </p:nvSpPr>
        <p:spPr>
          <a:xfrm>
            <a:off x="7848600" y="4876800"/>
            <a:ext cx="355600" cy="533400"/>
          </a:xfrm>
          <a:custGeom>
            <a:avLst/>
            <a:gdLst>
              <a:gd name="txL" fmla="*/ 0 w 224"/>
              <a:gd name="txT" fmla="*/ 0 h 336"/>
              <a:gd name="txR" fmla="*/ 224 w 224"/>
              <a:gd name="txB" fmla="*/ 336 h 336"/>
            </a:gdLst>
            <a:ahLst/>
            <a:cxnLst>
              <a:cxn ang="0">
                <a:pos x="0" y="0"/>
              </a:cxn>
              <a:cxn ang="0">
                <a:pos x="2147483647" y="2147483647"/>
              </a:cxn>
              <a:cxn ang="0">
                <a:pos x="2147483647" y="2147483647"/>
              </a:cxn>
              <a:cxn ang="0">
                <a:pos x="2147483647" y="2147483647"/>
              </a:cxn>
            </a:cxnLst>
            <a:rect l="txL" t="txT" r="txR" b="txB"/>
            <a:pathLst>
              <a:path w="224" h="336">
                <a:moveTo>
                  <a:pt x="0" y="0"/>
                </a:moveTo>
                <a:cubicBezTo>
                  <a:pt x="80" y="52"/>
                  <a:pt x="160" y="104"/>
                  <a:pt x="192" y="144"/>
                </a:cubicBezTo>
                <a:cubicBezTo>
                  <a:pt x="224" y="184"/>
                  <a:pt x="200" y="208"/>
                  <a:pt x="192" y="240"/>
                </a:cubicBezTo>
                <a:cubicBezTo>
                  <a:pt x="184" y="272"/>
                  <a:pt x="152" y="312"/>
                  <a:pt x="144" y="33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21887" name="Line 34"/>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21888" name="Line 35"/>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21889" name="Freeform 36"/>
          <p:cNvSpPr/>
          <p:nvPr/>
        </p:nvSpPr>
        <p:spPr>
          <a:xfrm>
            <a:off x="2387600" y="2819400"/>
            <a:ext cx="5537200" cy="2451100"/>
          </a:xfrm>
          <a:custGeom>
            <a:avLst/>
            <a:gdLst>
              <a:gd name="txL" fmla="*/ 0 w 3488"/>
              <a:gd name="txT" fmla="*/ 0 h 1544"/>
              <a:gd name="txR" fmla="*/ 3488 w 3488"/>
              <a:gd name="txB" fmla="*/ 1544 h 1544"/>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88" h="1544">
                <a:moveTo>
                  <a:pt x="224" y="0"/>
                </a:moveTo>
                <a:cubicBezTo>
                  <a:pt x="144" y="140"/>
                  <a:pt x="64" y="280"/>
                  <a:pt x="32" y="384"/>
                </a:cubicBezTo>
                <a:cubicBezTo>
                  <a:pt x="0" y="488"/>
                  <a:pt x="16" y="536"/>
                  <a:pt x="32" y="624"/>
                </a:cubicBezTo>
                <a:cubicBezTo>
                  <a:pt x="48" y="712"/>
                  <a:pt x="88" y="816"/>
                  <a:pt x="128" y="912"/>
                </a:cubicBezTo>
                <a:cubicBezTo>
                  <a:pt x="168" y="1008"/>
                  <a:pt x="208" y="1120"/>
                  <a:pt x="272" y="1200"/>
                </a:cubicBezTo>
                <a:cubicBezTo>
                  <a:pt x="336" y="1280"/>
                  <a:pt x="432" y="1344"/>
                  <a:pt x="512" y="1392"/>
                </a:cubicBezTo>
                <a:cubicBezTo>
                  <a:pt x="592" y="1440"/>
                  <a:pt x="696" y="1464"/>
                  <a:pt x="752" y="1488"/>
                </a:cubicBezTo>
                <a:cubicBezTo>
                  <a:pt x="808" y="1512"/>
                  <a:pt x="800" y="1528"/>
                  <a:pt x="848" y="1536"/>
                </a:cubicBezTo>
                <a:cubicBezTo>
                  <a:pt x="896" y="1544"/>
                  <a:pt x="968" y="1536"/>
                  <a:pt x="1040" y="1536"/>
                </a:cubicBezTo>
                <a:cubicBezTo>
                  <a:pt x="1112" y="1536"/>
                  <a:pt x="1184" y="1536"/>
                  <a:pt x="1280" y="1536"/>
                </a:cubicBezTo>
                <a:cubicBezTo>
                  <a:pt x="1376" y="1536"/>
                  <a:pt x="1496" y="1544"/>
                  <a:pt x="1616" y="1536"/>
                </a:cubicBezTo>
                <a:cubicBezTo>
                  <a:pt x="1736" y="1528"/>
                  <a:pt x="1896" y="1504"/>
                  <a:pt x="2000" y="1488"/>
                </a:cubicBezTo>
                <a:cubicBezTo>
                  <a:pt x="2104" y="1472"/>
                  <a:pt x="2160" y="1456"/>
                  <a:pt x="2240" y="1440"/>
                </a:cubicBezTo>
                <a:cubicBezTo>
                  <a:pt x="2320" y="1424"/>
                  <a:pt x="2392" y="1408"/>
                  <a:pt x="2480" y="1392"/>
                </a:cubicBezTo>
                <a:cubicBezTo>
                  <a:pt x="2568" y="1376"/>
                  <a:pt x="2656" y="1360"/>
                  <a:pt x="2768" y="1344"/>
                </a:cubicBezTo>
                <a:cubicBezTo>
                  <a:pt x="2880" y="1328"/>
                  <a:pt x="3072" y="1312"/>
                  <a:pt x="3152" y="1296"/>
                </a:cubicBezTo>
                <a:cubicBezTo>
                  <a:pt x="3232" y="1280"/>
                  <a:pt x="3216" y="1256"/>
                  <a:pt x="3248" y="1248"/>
                </a:cubicBezTo>
                <a:cubicBezTo>
                  <a:pt x="3280" y="1240"/>
                  <a:pt x="3304" y="1240"/>
                  <a:pt x="3344" y="1248"/>
                </a:cubicBezTo>
                <a:cubicBezTo>
                  <a:pt x="3384" y="1256"/>
                  <a:pt x="3464" y="1288"/>
                  <a:pt x="3488" y="129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83" name="Line 3"/>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22884" name="Oval 4"/>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85" name="Oval 5"/>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86" name="Oval 6"/>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87" name="Oval 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88" name="Oval 8"/>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89" name="Line 9"/>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22890" name="Oval 10"/>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91" name="Oval 11"/>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92" name="Oval 12"/>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93" name="Oval 13"/>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894" name="Oval 14"/>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22895" name="Group 15"/>
          <p:cNvGrpSpPr/>
          <p:nvPr/>
        </p:nvGrpSpPr>
        <p:grpSpPr>
          <a:xfrm rot="-7605046">
            <a:off x="5856288" y="1839913"/>
            <a:ext cx="2822575" cy="971550"/>
            <a:chOff x="2495" y="2329"/>
            <a:chExt cx="1778" cy="612"/>
          </a:xfrm>
        </p:grpSpPr>
        <p:sp>
          <p:nvSpPr>
            <p:cNvPr id="122913" name="AutoShape 16"/>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2914" name="Oval 17"/>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50898" name="Text Box 18"/>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50899" name="Text Box 19"/>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50900" name="Text Box 20"/>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50901" name="Text Box 21"/>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250902" name="Text Box 2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250903" name="Text Box 2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50904" name="Text Box 2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50905" name="Text Box 2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50906" name="Text Box 2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50907" name="Text Box 2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2906" name="Line 2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22907" name="Line 2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22908" name="Line 30"/>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22909" name="Line 31"/>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22910" name="Line 33"/>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22911" name="Line 34"/>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22912" name="Freeform 35"/>
          <p:cNvSpPr/>
          <p:nvPr/>
        </p:nvSpPr>
        <p:spPr>
          <a:xfrm>
            <a:off x="2705100" y="2819400"/>
            <a:ext cx="6134100" cy="2374900"/>
          </a:xfrm>
          <a:custGeom>
            <a:avLst/>
            <a:gdLst>
              <a:gd name="txL" fmla="*/ 0 w 3864"/>
              <a:gd name="txT" fmla="*/ 0 h 1496"/>
              <a:gd name="txR" fmla="*/ 3864 w 3864"/>
              <a:gd name="txB" fmla="*/ 1496 h 1496"/>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864" h="1496">
                <a:moveTo>
                  <a:pt x="24" y="0"/>
                </a:moveTo>
                <a:cubicBezTo>
                  <a:pt x="12" y="152"/>
                  <a:pt x="0" y="304"/>
                  <a:pt x="24" y="432"/>
                </a:cubicBezTo>
                <a:cubicBezTo>
                  <a:pt x="48" y="560"/>
                  <a:pt x="80" y="656"/>
                  <a:pt x="168" y="768"/>
                </a:cubicBezTo>
                <a:cubicBezTo>
                  <a:pt x="256" y="880"/>
                  <a:pt x="384" y="1016"/>
                  <a:pt x="552" y="1104"/>
                </a:cubicBezTo>
                <a:cubicBezTo>
                  <a:pt x="720" y="1192"/>
                  <a:pt x="992" y="1240"/>
                  <a:pt x="1176" y="1296"/>
                </a:cubicBezTo>
                <a:cubicBezTo>
                  <a:pt x="1360" y="1352"/>
                  <a:pt x="1464" y="1408"/>
                  <a:pt x="1656" y="1440"/>
                </a:cubicBezTo>
                <a:cubicBezTo>
                  <a:pt x="1848" y="1472"/>
                  <a:pt x="2104" y="1480"/>
                  <a:pt x="2328" y="1488"/>
                </a:cubicBezTo>
                <a:cubicBezTo>
                  <a:pt x="2552" y="1496"/>
                  <a:pt x="2832" y="1496"/>
                  <a:pt x="3000" y="1488"/>
                </a:cubicBezTo>
                <a:cubicBezTo>
                  <a:pt x="3168" y="1480"/>
                  <a:pt x="3232" y="1472"/>
                  <a:pt x="3336" y="1440"/>
                </a:cubicBezTo>
                <a:cubicBezTo>
                  <a:pt x="3440" y="1408"/>
                  <a:pt x="3560" y="1352"/>
                  <a:pt x="3624" y="1296"/>
                </a:cubicBezTo>
                <a:cubicBezTo>
                  <a:pt x="3688" y="1240"/>
                  <a:pt x="3696" y="1160"/>
                  <a:pt x="3720" y="1104"/>
                </a:cubicBezTo>
                <a:cubicBezTo>
                  <a:pt x="3744" y="1048"/>
                  <a:pt x="3760" y="1032"/>
                  <a:pt x="3768" y="960"/>
                </a:cubicBezTo>
                <a:cubicBezTo>
                  <a:pt x="3776" y="888"/>
                  <a:pt x="3776" y="752"/>
                  <a:pt x="3768" y="672"/>
                </a:cubicBezTo>
                <a:cubicBezTo>
                  <a:pt x="3760" y="592"/>
                  <a:pt x="3736" y="528"/>
                  <a:pt x="3720" y="480"/>
                </a:cubicBezTo>
                <a:cubicBezTo>
                  <a:pt x="3704" y="432"/>
                  <a:pt x="3688" y="416"/>
                  <a:pt x="3672" y="384"/>
                </a:cubicBezTo>
                <a:cubicBezTo>
                  <a:pt x="3656" y="352"/>
                  <a:pt x="3632" y="320"/>
                  <a:pt x="3624" y="288"/>
                </a:cubicBezTo>
                <a:cubicBezTo>
                  <a:pt x="3616" y="256"/>
                  <a:pt x="3624" y="224"/>
                  <a:pt x="3624" y="192"/>
                </a:cubicBezTo>
                <a:cubicBezTo>
                  <a:pt x="3624" y="160"/>
                  <a:pt x="3608" y="104"/>
                  <a:pt x="3624" y="96"/>
                </a:cubicBezTo>
                <a:cubicBezTo>
                  <a:pt x="3640" y="88"/>
                  <a:pt x="3688" y="120"/>
                  <a:pt x="3720" y="144"/>
                </a:cubicBezTo>
                <a:cubicBezTo>
                  <a:pt x="3752" y="168"/>
                  <a:pt x="3792" y="208"/>
                  <a:pt x="3816" y="240"/>
                </a:cubicBezTo>
                <a:cubicBezTo>
                  <a:pt x="3840" y="272"/>
                  <a:pt x="3852" y="304"/>
                  <a:pt x="3864" y="33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4"/>
          <p:cNvPicPr>
            <a:picLocks noChangeAspect="1"/>
          </p:cNvPicPr>
          <p:nvPr/>
        </p:nvPicPr>
        <p:blipFill>
          <a:blip r:embed="rId1"/>
          <a:stretch>
            <a:fillRect/>
          </a:stretch>
        </p:blipFill>
        <p:spPr>
          <a:xfrm>
            <a:off x="-76200" y="-15875"/>
            <a:ext cx="12268200" cy="6950075"/>
          </a:xfrm>
          <a:prstGeom prst="rect">
            <a:avLst/>
          </a:prstGeom>
          <a:noFill/>
          <a:ln w="9525">
            <a:noFill/>
          </a:ln>
        </p:spPr>
      </p:pic>
      <p:sp>
        <p:nvSpPr>
          <p:cNvPr id="2" name="Title 1"/>
          <p:cNvSpPr>
            <a:spLocks noGrp="1"/>
          </p:cNvSpPr>
          <p:nvPr>
            <p:ph type="title"/>
          </p:nvPr>
        </p:nvSpPr>
        <p:spPr>
          <a:xfrm>
            <a:off x="3657600" y="93663"/>
            <a:ext cx="8229600" cy="1143000"/>
          </a:xfrm>
          <a:ln/>
        </p:spPr>
        <p:txBody>
          <a:bodyPr vert="horz" wrap="square" lIns="91440" tIns="45720" rIns="91440" bIns="45720" anchor="ctr" anchorCtr="0"/>
          <a:p>
            <a:r>
              <a:rPr lang="en-US" altLang="en-US" sz="3200" b="1" dirty="0">
                <a:solidFill>
                  <a:srgbClr val="FF0000"/>
                </a:solidFill>
                <a:latin typeface="Times New Roman" panose="02020603050405020304" pitchFamily="18" charset="0"/>
                <a:cs typeface="Times New Roman" panose="02020603050405020304" pitchFamily="18" charset="0"/>
              </a:rPr>
              <a:t>C) Thêu mũi thứ hai</a:t>
            </a:r>
            <a:r>
              <a:rPr lang="en-US" altLang="en-US" sz="2400" b="1" dirty="0">
                <a:solidFill>
                  <a:srgbClr val="FF0000"/>
                </a:solidFill>
                <a:latin typeface="Times New Roman" panose="02020603050405020304" pitchFamily="18" charset="0"/>
                <a:cs typeface="Times New Roman" panose="02020603050405020304" pitchFamily="18" charset="0"/>
              </a:rPr>
              <a:t>(</a:t>
            </a:r>
            <a:r>
              <a:rPr lang="en-US" altLang="en-US" sz="2400" b="1" i="1" dirty="0">
                <a:solidFill>
                  <a:srgbClr val="FF0000"/>
                </a:solidFill>
                <a:latin typeface="Times New Roman" panose="02020603050405020304" pitchFamily="18" charset="0"/>
                <a:cs typeface="Times New Roman" panose="02020603050405020304" pitchFamily="18" charset="0"/>
              </a:rPr>
              <a:t>H.4c,d</a:t>
            </a:r>
            <a:r>
              <a:rPr lang="en-US" altLang="en-US" sz="2400" b="1" dirty="0">
                <a:solidFill>
                  <a:srgbClr val="FF0000"/>
                </a:solidFill>
                <a:latin typeface="Times New Roman" panose="02020603050405020304" pitchFamily="18" charset="0"/>
                <a:cs typeface="Times New Roman" panose="02020603050405020304" pitchFamily="18" charset="0"/>
              </a:rPr>
              <a:t>)</a:t>
            </a:r>
            <a:endParaRPr lang="vi-VN" altLang="en-US" sz="3200" b="1" dirty="0">
              <a:solidFill>
                <a:srgbClr val="FF000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1828800" y="914400"/>
            <a:ext cx="8229600" cy="4525963"/>
          </a:xfrm>
          <a:ln/>
        </p:spPr>
        <p:txBody>
          <a:bodyPr vert="horz" wrap="square" lIns="91440" tIns="45720" rIns="91440" bIns="45720" anchor="t" anchorCtr="0"/>
          <a:p>
            <a:r>
              <a:rPr lang="en-US" altLang="en-US" dirty="0">
                <a:solidFill>
                  <a:srgbClr val="0070C0"/>
                </a:solidFill>
              </a:rPr>
              <a:t>-</a:t>
            </a:r>
            <a:r>
              <a:rPr lang="en-US" altLang="en-US" dirty="0">
                <a:solidFill>
                  <a:srgbClr val="0070C0"/>
                </a:solidFill>
                <a:latin typeface="Times New Roman" panose="02020603050405020304" pitchFamily="18" charset="0"/>
                <a:cs typeface="Times New Roman" panose="02020603050405020304" pitchFamily="18" charset="0"/>
              </a:rPr>
              <a:t>Chuyển kim sang đường dấu thứ nhất.</a:t>
            </a:r>
            <a:endParaRPr lang="en-US" altLang="en-US" dirty="0">
              <a:solidFill>
                <a:srgbClr val="0070C0"/>
              </a:solidFill>
              <a:latin typeface="Times New Roman" panose="02020603050405020304" pitchFamily="18" charset="0"/>
              <a:cs typeface="Times New Roman" panose="02020603050405020304" pitchFamily="18" charset="0"/>
            </a:endParaRPr>
          </a:p>
          <a:p>
            <a:r>
              <a:rPr lang="en-US" altLang="en-US" dirty="0">
                <a:solidFill>
                  <a:srgbClr val="0070C0"/>
                </a:solidFill>
                <a:latin typeface="Times New Roman" panose="02020603050405020304" pitchFamily="18" charset="0"/>
                <a:cs typeface="Times New Roman" panose="02020603050405020304" pitchFamily="18" charset="0"/>
              </a:rPr>
              <a:t>-Xuống kim tại điểm B. Mũi kim hướng sang trái . Lên kim tại điểm C. Rút chỉ lên, được nửa mũi thêu thứ hai.</a:t>
            </a:r>
            <a:endParaRPr lang="en-US" altLang="en-US" dirty="0">
              <a:solidFill>
                <a:srgbClr val="0070C0"/>
              </a:solidFill>
              <a:latin typeface="Times New Roman" panose="02020603050405020304" pitchFamily="18" charset="0"/>
              <a:cs typeface="Times New Roman" panose="02020603050405020304" pitchFamily="18" charset="0"/>
            </a:endParaRPr>
          </a:p>
          <a:p>
            <a:r>
              <a:rPr lang="en-US" altLang="en-US" dirty="0">
                <a:solidFill>
                  <a:srgbClr val="0070C0"/>
                </a:solidFill>
                <a:latin typeface="Times New Roman" panose="02020603050405020304" pitchFamily="18" charset="0"/>
                <a:cs typeface="Times New Roman" panose="02020603050405020304" pitchFamily="18" charset="0"/>
              </a:rPr>
              <a:t>-Xuống kim tại điểm B</a:t>
            </a:r>
            <a:r>
              <a:rPr lang="en-US" altLang="en-US" baseline="30000" dirty="0">
                <a:solidFill>
                  <a:srgbClr val="0070C0"/>
                </a:solidFill>
                <a:latin typeface="Times New Roman" panose="02020603050405020304" pitchFamily="18" charset="0"/>
                <a:cs typeface="Times New Roman" panose="02020603050405020304" pitchFamily="18" charset="0"/>
              </a:rPr>
              <a:t>’</a:t>
            </a:r>
            <a:r>
              <a:rPr lang="en-US" altLang="en-US" dirty="0">
                <a:solidFill>
                  <a:srgbClr val="0070C0"/>
                </a:solidFill>
                <a:latin typeface="Times New Roman" panose="02020603050405020304" pitchFamily="18" charset="0"/>
                <a:cs typeface="Times New Roman" panose="02020603050405020304" pitchFamily="18" charset="0"/>
              </a:rPr>
              <a:t> , lên kim tại điểm D</a:t>
            </a:r>
            <a:r>
              <a:rPr lang="en-US" altLang="en-US" baseline="300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được mũi thêu thứ hai.</a:t>
            </a:r>
            <a:endParaRPr lang="vi-VN" altLang="en-US" dirty="0">
              <a:solidFill>
                <a:srgbClr val="0070C0"/>
              </a:solidFill>
              <a:latin typeface="Times New Roman" panose="02020603050405020304" pitchFamily="18" charset="0"/>
              <a:ea typeface="Times New Roman" panose="02020603050405020304" pitchFamily="18" charset="0"/>
            </a:endParaRPr>
          </a:p>
        </p:txBody>
      </p:sp>
      <p:sp>
        <p:nvSpPr>
          <p:cNvPr id="4" name="Title 1"/>
          <p:cNvSpPr txBox="1"/>
          <p:nvPr/>
        </p:nvSpPr>
        <p:spPr>
          <a:xfrm>
            <a:off x="3124200" y="2286000"/>
            <a:ext cx="8229600" cy="1143000"/>
          </a:xfrm>
          <a:prstGeom prst="rect">
            <a:avLst/>
          </a:prstGeom>
          <a:noFill/>
          <a:ln w="9525">
            <a:noFill/>
          </a:ln>
        </p:spPr>
        <p:txBody>
          <a:bodyPr anchor="ctr" anchorCtr="0"/>
          <a:p>
            <a:pPr algn="ctr"/>
            <a:endParaRPr lang="vi-VN" altLang="en-US" sz="4400" dirty="0">
              <a:solidFill>
                <a:schemeClr val="tx2"/>
              </a:solidFill>
              <a:latin typeface="Times New Roman" panose="02020603050405020304" pitchFamily="18" charset="0"/>
              <a:ea typeface="Times New Roman" panose="02020603050405020304" pitchFamily="18" charset="0"/>
            </a:endParaRPr>
          </a:p>
        </p:txBody>
      </p:sp>
      <p:pic>
        <p:nvPicPr>
          <p:cNvPr id="116741" name="Picture 6" descr="Bài 2. Thêu dấu nhân"/>
          <p:cNvPicPr>
            <a:picLocks noChangeAspect="1"/>
          </p:cNvPicPr>
          <p:nvPr/>
        </p:nvPicPr>
        <p:blipFill>
          <a:blip r:embed="rId2"/>
          <a:srcRect l="9047" t="72221" r="7375" b="7777"/>
          <a:stretch>
            <a:fillRect/>
          </a:stretch>
        </p:blipFill>
        <p:spPr>
          <a:xfrm>
            <a:off x="2022475" y="4130675"/>
            <a:ext cx="6418263" cy="2265363"/>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xEl>
                                              <p:charRg st="0" end="3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xEl>
                                              <p:charRg st="37" end="14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xEl>
                                              <p:charRg st="146" end="2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6741"/>
                                        </p:tgtEl>
                                        <p:attrNameLst>
                                          <p:attrName>style.visibility</p:attrName>
                                        </p:attrNameLst>
                                      </p:cBhvr>
                                      <p:to>
                                        <p:strVal val="visible"/>
                                      </p:to>
                                    </p:set>
                                    <p:animEffect transition="in" filter="blinds(horizontal)">
                                      <p:cBhvr>
                                        <p:cTn id="27" dur="500"/>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07"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08" name="Oval 4"/>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09" name="Oval 5"/>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10" name="Oval 6"/>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11" name="Line 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23912" name="Oval 8"/>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13" name="Oval 9"/>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14" name="Oval 10"/>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15" name="Oval 11"/>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16" name="Oval 12"/>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23917" name="Group 13"/>
          <p:cNvGrpSpPr/>
          <p:nvPr/>
        </p:nvGrpSpPr>
        <p:grpSpPr>
          <a:xfrm rot="-8188795">
            <a:off x="5026025" y="1619250"/>
            <a:ext cx="2822575" cy="971550"/>
            <a:chOff x="2495" y="2329"/>
            <a:chExt cx="1778" cy="612"/>
          </a:xfrm>
        </p:grpSpPr>
        <p:sp>
          <p:nvSpPr>
            <p:cNvPr id="123938" name="AutoShape 14"/>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39" name="Oval 15"/>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51920"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51921"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51922" name="Text Box 18"/>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51923" name="Text Box 19"/>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51924" name="Text Box 20"/>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51925" name="Text Box 21"/>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51926" name="Text Box 22"/>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3925" name="Line 23"/>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23926" name="Line 24"/>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23927" name="Rectangle 25"/>
          <p:cNvSpPr/>
          <p:nvPr/>
        </p:nvSpPr>
        <p:spPr>
          <a:xfrm rot="5400000">
            <a:off x="36401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51930" name="Text Box 26"/>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51931" name="Text Box 27"/>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23930" name="Oval 28"/>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3931" name="Line 29"/>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23932" name="Line 31"/>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23933" name="Line 3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51937" name="Text Box 3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23935" name="Line 34"/>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23936" name="Line 35"/>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23937" name="Freeform 36"/>
          <p:cNvSpPr/>
          <p:nvPr/>
        </p:nvSpPr>
        <p:spPr>
          <a:xfrm>
            <a:off x="2667000" y="2628900"/>
            <a:ext cx="5181600" cy="2209800"/>
          </a:xfrm>
          <a:custGeom>
            <a:avLst/>
            <a:gdLst>
              <a:gd name="txL" fmla="*/ 0 w 3264"/>
              <a:gd name="txT" fmla="*/ 0 h 1392"/>
              <a:gd name="txR" fmla="*/ 3264 w 3264"/>
              <a:gd name="txB" fmla="*/ 1392 h 1392"/>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264" h="1392">
                <a:moveTo>
                  <a:pt x="48" y="120"/>
                </a:moveTo>
                <a:cubicBezTo>
                  <a:pt x="24" y="220"/>
                  <a:pt x="0" y="320"/>
                  <a:pt x="0" y="408"/>
                </a:cubicBezTo>
                <a:cubicBezTo>
                  <a:pt x="0" y="496"/>
                  <a:pt x="16" y="568"/>
                  <a:pt x="48" y="648"/>
                </a:cubicBezTo>
                <a:cubicBezTo>
                  <a:pt x="80" y="728"/>
                  <a:pt x="144" y="824"/>
                  <a:pt x="192" y="888"/>
                </a:cubicBezTo>
                <a:cubicBezTo>
                  <a:pt x="240" y="952"/>
                  <a:pt x="272" y="976"/>
                  <a:pt x="336" y="1032"/>
                </a:cubicBezTo>
                <a:cubicBezTo>
                  <a:pt x="400" y="1088"/>
                  <a:pt x="480" y="1168"/>
                  <a:pt x="576" y="1224"/>
                </a:cubicBezTo>
                <a:cubicBezTo>
                  <a:pt x="672" y="1280"/>
                  <a:pt x="800" y="1344"/>
                  <a:pt x="912" y="1368"/>
                </a:cubicBezTo>
                <a:cubicBezTo>
                  <a:pt x="1024" y="1392"/>
                  <a:pt x="1152" y="1368"/>
                  <a:pt x="1248" y="1368"/>
                </a:cubicBezTo>
                <a:cubicBezTo>
                  <a:pt x="1344" y="1368"/>
                  <a:pt x="1400" y="1368"/>
                  <a:pt x="1488" y="1368"/>
                </a:cubicBezTo>
                <a:cubicBezTo>
                  <a:pt x="1576" y="1368"/>
                  <a:pt x="1632" y="1376"/>
                  <a:pt x="1776" y="1368"/>
                </a:cubicBezTo>
                <a:cubicBezTo>
                  <a:pt x="1920" y="1360"/>
                  <a:pt x="2200" y="1344"/>
                  <a:pt x="2352" y="1320"/>
                </a:cubicBezTo>
                <a:cubicBezTo>
                  <a:pt x="2504" y="1296"/>
                  <a:pt x="2608" y="1256"/>
                  <a:pt x="2688" y="1224"/>
                </a:cubicBezTo>
                <a:cubicBezTo>
                  <a:pt x="2768" y="1192"/>
                  <a:pt x="2784" y="1184"/>
                  <a:pt x="2832" y="1128"/>
                </a:cubicBezTo>
                <a:cubicBezTo>
                  <a:pt x="2880" y="1072"/>
                  <a:pt x="2936" y="952"/>
                  <a:pt x="2976" y="888"/>
                </a:cubicBezTo>
                <a:cubicBezTo>
                  <a:pt x="3016" y="824"/>
                  <a:pt x="3048" y="816"/>
                  <a:pt x="3072" y="744"/>
                </a:cubicBezTo>
                <a:cubicBezTo>
                  <a:pt x="3096" y="672"/>
                  <a:pt x="3112" y="536"/>
                  <a:pt x="3120" y="456"/>
                </a:cubicBezTo>
                <a:cubicBezTo>
                  <a:pt x="3128" y="376"/>
                  <a:pt x="3120" y="320"/>
                  <a:pt x="3120" y="264"/>
                </a:cubicBezTo>
                <a:cubicBezTo>
                  <a:pt x="3120" y="208"/>
                  <a:pt x="3120" y="160"/>
                  <a:pt x="3120" y="120"/>
                </a:cubicBezTo>
                <a:cubicBezTo>
                  <a:pt x="3120" y="80"/>
                  <a:pt x="3104" y="40"/>
                  <a:pt x="3120" y="24"/>
                </a:cubicBezTo>
                <a:cubicBezTo>
                  <a:pt x="3136" y="8"/>
                  <a:pt x="3200" y="0"/>
                  <a:pt x="3216" y="24"/>
                </a:cubicBezTo>
                <a:cubicBezTo>
                  <a:pt x="3232" y="48"/>
                  <a:pt x="3208" y="128"/>
                  <a:pt x="3216" y="168"/>
                </a:cubicBezTo>
                <a:cubicBezTo>
                  <a:pt x="3224" y="208"/>
                  <a:pt x="3256" y="240"/>
                  <a:pt x="3264" y="26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31"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32" name="Oval 4"/>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33" name="Oval 5"/>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34" name="Oval 6"/>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35" name="Line 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24936" name="Oval 8"/>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37" name="Oval 9"/>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38" name="Oval 10"/>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39" name="Oval 11"/>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40" name="Oval 12"/>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24941" name="Group 13"/>
          <p:cNvGrpSpPr/>
          <p:nvPr/>
        </p:nvGrpSpPr>
        <p:grpSpPr>
          <a:xfrm rot="-8188795">
            <a:off x="3962400" y="1447800"/>
            <a:ext cx="2822575" cy="971550"/>
            <a:chOff x="2495" y="2329"/>
            <a:chExt cx="1778" cy="612"/>
          </a:xfrm>
        </p:grpSpPr>
        <p:sp>
          <p:nvSpPr>
            <p:cNvPr id="124961" name="AutoShape 14"/>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62" name="Oval 15"/>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65232"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65233"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65234" name="Text Box 18"/>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5235" name="Text Box 19"/>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5236" name="Text Box 20"/>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5237" name="Text Box 21"/>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5238" name="Text Box 22"/>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4949" name="Line 23"/>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24950" name="Line 24"/>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265242" name="Text Box 26"/>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65243" name="Text Box 27"/>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24953" name="Oval 28"/>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4954" name="Line 29"/>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24955" name="Line 30"/>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24956" name="Line 31"/>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65248" name="Text Box 32"/>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24958" name="Line 33"/>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24959" name="Line 34"/>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24960" name="Freeform 36"/>
          <p:cNvSpPr/>
          <p:nvPr/>
        </p:nvSpPr>
        <p:spPr>
          <a:xfrm>
            <a:off x="2552700" y="2425700"/>
            <a:ext cx="4381500" cy="2413000"/>
          </a:xfrm>
          <a:custGeom>
            <a:avLst/>
            <a:gdLst>
              <a:gd name="txL" fmla="*/ 0 w 2760"/>
              <a:gd name="txT" fmla="*/ 0 h 1520"/>
              <a:gd name="txR" fmla="*/ 2760 w 2760"/>
              <a:gd name="txB" fmla="*/ 1520 h 152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760" h="1520">
                <a:moveTo>
                  <a:pt x="120" y="248"/>
                </a:moveTo>
                <a:cubicBezTo>
                  <a:pt x="80" y="332"/>
                  <a:pt x="40" y="416"/>
                  <a:pt x="24" y="488"/>
                </a:cubicBezTo>
                <a:cubicBezTo>
                  <a:pt x="8" y="560"/>
                  <a:pt x="0" y="608"/>
                  <a:pt x="24" y="680"/>
                </a:cubicBezTo>
                <a:cubicBezTo>
                  <a:pt x="48" y="752"/>
                  <a:pt x="112" y="856"/>
                  <a:pt x="168" y="920"/>
                </a:cubicBezTo>
                <a:cubicBezTo>
                  <a:pt x="224" y="984"/>
                  <a:pt x="280" y="1000"/>
                  <a:pt x="360" y="1064"/>
                </a:cubicBezTo>
                <a:cubicBezTo>
                  <a:pt x="440" y="1128"/>
                  <a:pt x="544" y="1240"/>
                  <a:pt x="648" y="1304"/>
                </a:cubicBezTo>
                <a:cubicBezTo>
                  <a:pt x="752" y="1368"/>
                  <a:pt x="848" y="1416"/>
                  <a:pt x="984" y="1448"/>
                </a:cubicBezTo>
                <a:cubicBezTo>
                  <a:pt x="1120" y="1480"/>
                  <a:pt x="1336" y="1488"/>
                  <a:pt x="1464" y="1496"/>
                </a:cubicBezTo>
                <a:cubicBezTo>
                  <a:pt x="1592" y="1504"/>
                  <a:pt x="1640" y="1496"/>
                  <a:pt x="1752" y="1496"/>
                </a:cubicBezTo>
                <a:cubicBezTo>
                  <a:pt x="1864" y="1496"/>
                  <a:pt x="2024" y="1520"/>
                  <a:pt x="2136" y="1496"/>
                </a:cubicBezTo>
                <a:cubicBezTo>
                  <a:pt x="2248" y="1472"/>
                  <a:pt x="2344" y="1408"/>
                  <a:pt x="2424" y="1352"/>
                </a:cubicBezTo>
                <a:cubicBezTo>
                  <a:pt x="2504" y="1296"/>
                  <a:pt x="2568" y="1224"/>
                  <a:pt x="2616" y="1160"/>
                </a:cubicBezTo>
                <a:cubicBezTo>
                  <a:pt x="2664" y="1096"/>
                  <a:pt x="2696" y="1048"/>
                  <a:pt x="2712" y="968"/>
                </a:cubicBezTo>
                <a:cubicBezTo>
                  <a:pt x="2728" y="888"/>
                  <a:pt x="2720" y="768"/>
                  <a:pt x="2712" y="680"/>
                </a:cubicBezTo>
                <a:cubicBezTo>
                  <a:pt x="2704" y="592"/>
                  <a:pt x="2672" y="504"/>
                  <a:pt x="2664" y="440"/>
                </a:cubicBezTo>
                <a:cubicBezTo>
                  <a:pt x="2656" y="376"/>
                  <a:pt x="2672" y="352"/>
                  <a:pt x="2664" y="296"/>
                </a:cubicBezTo>
                <a:cubicBezTo>
                  <a:pt x="2656" y="240"/>
                  <a:pt x="2624" y="152"/>
                  <a:pt x="2616" y="104"/>
                </a:cubicBezTo>
                <a:cubicBezTo>
                  <a:pt x="2608" y="56"/>
                  <a:pt x="2600" y="0"/>
                  <a:pt x="2616" y="8"/>
                </a:cubicBezTo>
                <a:cubicBezTo>
                  <a:pt x="2632" y="16"/>
                  <a:pt x="2696" y="112"/>
                  <a:pt x="2712" y="152"/>
                </a:cubicBezTo>
                <a:cubicBezTo>
                  <a:pt x="2728" y="192"/>
                  <a:pt x="2704" y="208"/>
                  <a:pt x="2712" y="248"/>
                </a:cubicBezTo>
                <a:cubicBezTo>
                  <a:pt x="2720" y="288"/>
                  <a:pt x="2740" y="340"/>
                  <a:pt x="2760" y="39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55"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56" name="Oval 4"/>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57" name="Oval 5"/>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58" name="Oval 6"/>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59" name="Line 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25960" name="Oval 8"/>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61" name="Oval 9"/>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62" name="Oval 10"/>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63" name="Oval 11"/>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64" name="Oval 12"/>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25965" name="Group 13"/>
          <p:cNvGrpSpPr/>
          <p:nvPr/>
        </p:nvGrpSpPr>
        <p:grpSpPr>
          <a:xfrm rot="-8593984">
            <a:off x="2770188" y="1260475"/>
            <a:ext cx="2822575" cy="971550"/>
            <a:chOff x="2495" y="2329"/>
            <a:chExt cx="1778" cy="612"/>
          </a:xfrm>
        </p:grpSpPr>
        <p:sp>
          <p:nvSpPr>
            <p:cNvPr id="125987" name="AutoShape 14"/>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88" name="Oval 15"/>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64208"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64209"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64210" name="Text Box 18"/>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4211" name="Text Box 19"/>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4212" name="Text Box 20"/>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4213" name="Text Box 21"/>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4214" name="Text Box 22"/>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5973" name="Line 23"/>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25974" name="Line 24"/>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264218" name="Text Box 26"/>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64219" name="Text Box 27"/>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25977" name="Oval 28"/>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5978" name="Line 31"/>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25979" name="Line 3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25980" name="Line 29"/>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25981" name="Rectangle 36"/>
          <p:cNvSpPr/>
          <p:nvPr/>
        </p:nvSpPr>
        <p:spPr>
          <a:xfrm rot="5400000">
            <a:off x="279400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25982" name="Line 37"/>
          <p:cNvSpPr/>
          <p:nvPr/>
        </p:nvSpPr>
        <p:spPr>
          <a:xfrm>
            <a:off x="1544638" y="2057400"/>
            <a:ext cx="6705600" cy="0"/>
          </a:xfrm>
          <a:prstGeom prst="line">
            <a:avLst/>
          </a:prstGeom>
          <a:ln w="9525" cap="flat" cmpd="sng">
            <a:solidFill>
              <a:srgbClr val="0066FF"/>
            </a:solidFill>
            <a:prstDash val="solid"/>
            <a:headEnd type="none" w="med" len="med"/>
            <a:tailEnd type="none" w="med" len="med"/>
          </a:ln>
        </p:spPr>
      </p:sp>
      <p:sp>
        <p:nvSpPr>
          <p:cNvPr id="125983" name="Line 34"/>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25984" name="Line 35"/>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64225" name="Text Box 3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25986" name="Freeform 41"/>
          <p:cNvSpPr/>
          <p:nvPr/>
        </p:nvSpPr>
        <p:spPr>
          <a:xfrm>
            <a:off x="2628900" y="2108200"/>
            <a:ext cx="4495800" cy="2705100"/>
          </a:xfrm>
          <a:custGeom>
            <a:avLst/>
            <a:gdLst>
              <a:gd name="txL" fmla="*/ 0 w 2832"/>
              <a:gd name="txT" fmla="*/ 0 h 1704"/>
              <a:gd name="txR" fmla="*/ 2832 w 2832"/>
              <a:gd name="txB" fmla="*/ 1704 h 170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32" h="1704">
                <a:moveTo>
                  <a:pt x="72" y="496"/>
                </a:moveTo>
                <a:cubicBezTo>
                  <a:pt x="52" y="580"/>
                  <a:pt x="32" y="664"/>
                  <a:pt x="24" y="736"/>
                </a:cubicBezTo>
                <a:cubicBezTo>
                  <a:pt x="16" y="808"/>
                  <a:pt x="0" y="864"/>
                  <a:pt x="24" y="928"/>
                </a:cubicBezTo>
                <a:cubicBezTo>
                  <a:pt x="48" y="992"/>
                  <a:pt x="96" y="1048"/>
                  <a:pt x="168" y="1120"/>
                </a:cubicBezTo>
                <a:cubicBezTo>
                  <a:pt x="240" y="1192"/>
                  <a:pt x="344" y="1288"/>
                  <a:pt x="456" y="1360"/>
                </a:cubicBezTo>
                <a:cubicBezTo>
                  <a:pt x="568" y="1432"/>
                  <a:pt x="712" y="1504"/>
                  <a:pt x="840" y="1552"/>
                </a:cubicBezTo>
                <a:cubicBezTo>
                  <a:pt x="968" y="1600"/>
                  <a:pt x="1112" y="1624"/>
                  <a:pt x="1224" y="1648"/>
                </a:cubicBezTo>
                <a:cubicBezTo>
                  <a:pt x="1336" y="1672"/>
                  <a:pt x="1392" y="1688"/>
                  <a:pt x="1512" y="1696"/>
                </a:cubicBezTo>
                <a:cubicBezTo>
                  <a:pt x="1632" y="1704"/>
                  <a:pt x="1824" y="1704"/>
                  <a:pt x="1944" y="1696"/>
                </a:cubicBezTo>
                <a:cubicBezTo>
                  <a:pt x="2064" y="1688"/>
                  <a:pt x="2160" y="1672"/>
                  <a:pt x="2232" y="1648"/>
                </a:cubicBezTo>
                <a:cubicBezTo>
                  <a:pt x="2304" y="1624"/>
                  <a:pt x="2304" y="1608"/>
                  <a:pt x="2376" y="1552"/>
                </a:cubicBezTo>
                <a:cubicBezTo>
                  <a:pt x="2448" y="1496"/>
                  <a:pt x="2592" y="1400"/>
                  <a:pt x="2664" y="1312"/>
                </a:cubicBezTo>
                <a:cubicBezTo>
                  <a:pt x="2736" y="1224"/>
                  <a:pt x="2784" y="1120"/>
                  <a:pt x="2808" y="1024"/>
                </a:cubicBezTo>
                <a:cubicBezTo>
                  <a:pt x="2832" y="928"/>
                  <a:pt x="2808" y="816"/>
                  <a:pt x="2808" y="736"/>
                </a:cubicBezTo>
                <a:cubicBezTo>
                  <a:pt x="2808" y="656"/>
                  <a:pt x="2824" y="608"/>
                  <a:pt x="2808" y="544"/>
                </a:cubicBezTo>
                <a:cubicBezTo>
                  <a:pt x="2792" y="480"/>
                  <a:pt x="2744" y="408"/>
                  <a:pt x="2712" y="352"/>
                </a:cubicBezTo>
                <a:cubicBezTo>
                  <a:pt x="2680" y="296"/>
                  <a:pt x="2648" y="248"/>
                  <a:pt x="2616" y="208"/>
                </a:cubicBezTo>
                <a:cubicBezTo>
                  <a:pt x="2584" y="168"/>
                  <a:pt x="2560" y="136"/>
                  <a:pt x="2520" y="112"/>
                </a:cubicBezTo>
                <a:cubicBezTo>
                  <a:pt x="2480" y="88"/>
                  <a:pt x="2432" y="80"/>
                  <a:pt x="2376" y="64"/>
                </a:cubicBezTo>
                <a:cubicBezTo>
                  <a:pt x="2320" y="48"/>
                  <a:pt x="2232" y="24"/>
                  <a:pt x="2184" y="16"/>
                </a:cubicBezTo>
                <a:cubicBezTo>
                  <a:pt x="2136" y="8"/>
                  <a:pt x="2128" y="16"/>
                  <a:pt x="2088" y="16"/>
                </a:cubicBezTo>
                <a:cubicBezTo>
                  <a:pt x="2048" y="16"/>
                  <a:pt x="1984" y="16"/>
                  <a:pt x="1944" y="16"/>
                </a:cubicBezTo>
                <a:cubicBezTo>
                  <a:pt x="1904" y="16"/>
                  <a:pt x="1880" y="16"/>
                  <a:pt x="1848" y="16"/>
                </a:cubicBezTo>
                <a:cubicBezTo>
                  <a:pt x="1816" y="16"/>
                  <a:pt x="1744" y="0"/>
                  <a:pt x="1752" y="16"/>
                </a:cubicBezTo>
                <a:cubicBezTo>
                  <a:pt x="1760" y="32"/>
                  <a:pt x="1848" y="96"/>
                  <a:pt x="1896" y="112"/>
                </a:cubicBezTo>
                <a:cubicBezTo>
                  <a:pt x="1944" y="128"/>
                  <a:pt x="2008" y="104"/>
                  <a:pt x="2040" y="11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6979"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6980" name="Oval 4"/>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6981" name="Oval 5"/>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6982" name="Oval 6"/>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6983" name="Line 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26984" name="Oval 8"/>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6985" name="Oval 9"/>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6986" name="Oval 10"/>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6987" name="Oval 11"/>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6988" name="Oval 12"/>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26989" name="Group 13"/>
          <p:cNvGrpSpPr/>
          <p:nvPr/>
        </p:nvGrpSpPr>
        <p:grpSpPr>
          <a:xfrm rot="-8593984">
            <a:off x="-76200" y="1260475"/>
            <a:ext cx="2822575" cy="971550"/>
            <a:chOff x="2495" y="2329"/>
            <a:chExt cx="1778" cy="612"/>
          </a:xfrm>
        </p:grpSpPr>
        <p:sp>
          <p:nvSpPr>
            <p:cNvPr id="127012" name="AutoShape 14"/>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7013" name="Oval 15"/>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66256"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66257"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66258" name="Text Box 18"/>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6259" name="Text Box 19"/>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6260" name="Text Box 20"/>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6261" name="Text Box 21"/>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6262" name="Text Box 22"/>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6997" name="Line 23"/>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26998" name="Line 24"/>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266265" name="Text Box 25"/>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66266" name="Text Box 26"/>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27001" name="Oval 2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7002"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27003"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27004" name="Line 30"/>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27005" name="Rectangle 31"/>
          <p:cNvSpPr/>
          <p:nvPr/>
        </p:nvSpPr>
        <p:spPr>
          <a:xfrm rot="5400000">
            <a:off x="279400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27006" name="Line 33"/>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27007" name="Line 34"/>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66275" name="Text Box 35"/>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27009" name="Line 32"/>
          <p:cNvSpPr/>
          <p:nvPr/>
        </p:nvSpPr>
        <p:spPr>
          <a:xfrm>
            <a:off x="1544638" y="2057400"/>
            <a:ext cx="6705600" cy="0"/>
          </a:xfrm>
          <a:prstGeom prst="line">
            <a:avLst/>
          </a:prstGeom>
          <a:ln w="9525" cap="flat" cmpd="sng">
            <a:solidFill>
              <a:srgbClr val="0066FF"/>
            </a:solidFill>
            <a:prstDash val="solid"/>
            <a:headEnd type="none" w="med" len="med"/>
            <a:tailEnd type="none" w="med" len="med"/>
          </a:ln>
        </p:spPr>
      </p:sp>
      <p:sp>
        <p:nvSpPr>
          <p:cNvPr id="127010" name="Freeform 38"/>
          <p:cNvSpPr/>
          <p:nvPr/>
        </p:nvSpPr>
        <p:spPr>
          <a:xfrm>
            <a:off x="2743200" y="1955800"/>
            <a:ext cx="3467100" cy="2247900"/>
          </a:xfrm>
          <a:custGeom>
            <a:avLst/>
            <a:gdLst>
              <a:gd name="txL" fmla="*/ 0 w 2184"/>
              <a:gd name="txT" fmla="*/ 0 h 1416"/>
              <a:gd name="txR" fmla="*/ 2184 w 2184"/>
              <a:gd name="txB" fmla="*/ 1416 h 141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84" h="1416">
                <a:moveTo>
                  <a:pt x="0" y="592"/>
                </a:moveTo>
                <a:cubicBezTo>
                  <a:pt x="8" y="656"/>
                  <a:pt x="16" y="720"/>
                  <a:pt x="48" y="784"/>
                </a:cubicBezTo>
                <a:cubicBezTo>
                  <a:pt x="80" y="848"/>
                  <a:pt x="136" y="912"/>
                  <a:pt x="192" y="976"/>
                </a:cubicBezTo>
                <a:cubicBezTo>
                  <a:pt x="248" y="1040"/>
                  <a:pt x="296" y="1120"/>
                  <a:pt x="384" y="1168"/>
                </a:cubicBezTo>
                <a:cubicBezTo>
                  <a:pt x="472" y="1216"/>
                  <a:pt x="592" y="1232"/>
                  <a:pt x="720" y="1264"/>
                </a:cubicBezTo>
                <a:cubicBezTo>
                  <a:pt x="848" y="1296"/>
                  <a:pt x="1024" y="1336"/>
                  <a:pt x="1152" y="1360"/>
                </a:cubicBezTo>
                <a:cubicBezTo>
                  <a:pt x="1280" y="1384"/>
                  <a:pt x="1368" y="1416"/>
                  <a:pt x="1488" y="1408"/>
                </a:cubicBezTo>
                <a:cubicBezTo>
                  <a:pt x="1608" y="1400"/>
                  <a:pt x="1784" y="1352"/>
                  <a:pt x="1872" y="1312"/>
                </a:cubicBezTo>
                <a:cubicBezTo>
                  <a:pt x="1960" y="1272"/>
                  <a:pt x="1976" y="1224"/>
                  <a:pt x="2016" y="1168"/>
                </a:cubicBezTo>
                <a:cubicBezTo>
                  <a:pt x="2056" y="1112"/>
                  <a:pt x="2088" y="1056"/>
                  <a:pt x="2112" y="976"/>
                </a:cubicBezTo>
                <a:cubicBezTo>
                  <a:pt x="2136" y="896"/>
                  <a:pt x="2152" y="792"/>
                  <a:pt x="2160" y="688"/>
                </a:cubicBezTo>
                <a:cubicBezTo>
                  <a:pt x="2168" y="584"/>
                  <a:pt x="2184" y="448"/>
                  <a:pt x="2160" y="352"/>
                </a:cubicBezTo>
                <a:cubicBezTo>
                  <a:pt x="2136" y="256"/>
                  <a:pt x="2080" y="168"/>
                  <a:pt x="2016" y="112"/>
                </a:cubicBezTo>
                <a:cubicBezTo>
                  <a:pt x="1952" y="56"/>
                  <a:pt x="1864" y="32"/>
                  <a:pt x="1776" y="16"/>
                </a:cubicBezTo>
                <a:cubicBezTo>
                  <a:pt x="1688" y="0"/>
                  <a:pt x="1600" y="16"/>
                  <a:pt x="1488" y="16"/>
                </a:cubicBezTo>
                <a:cubicBezTo>
                  <a:pt x="1376" y="16"/>
                  <a:pt x="1216" y="16"/>
                  <a:pt x="1104" y="16"/>
                </a:cubicBezTo>
                <a:cubicBezTo>
                  <a:pt x="992" y="16"/>
                  <a:pt x="888" y="8"/>
                  <a:pt x="816" y="16"/>
                </a:cubicBezTo>
                <a:cubicBezTo>
                  <a:pt x="744" y="24"/>
                  <a:pt x="712" y="56"/>
                  <a:pt x="672" y="64"/>
                </a:cubicBezTo>
                <a:cubicBezTo>
                  <a:pt x="632" y="72"/>
                  <a:pt x="592" y="64"/>
                  <a:pt x="576" y="6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27011" name="Text Box 39"/>
          <p:cNvSpPr txBox="1"/>
          <p:nvPr/>
        </p:nvSpPr>
        <p:spPr>
          <a:xfrm>
            <a:off x="2438400" y="5791200"/>
            <a:ext cx="7162800" cy="762000"/>
          </a:xfrm>
          <a:prstGeom prst="rect">
            <a:avLst/>
          </a:prstGeom>
          <a:noFill/>
          <a:ln w="9525">
            <a:noFill/>
          </a:ln>
        </p:spPr>
        <p:txBody>
          <a:bodyPr>
            <a:spAutoFit/>
          </a:bodyPr>
          <a:p>
            <a:pPr>
              <a:spcBef>
                <a:spcPct val="50000"/>
              </a:spcBef>
            </a:pPr>
            <a:r>
              <a:rPr lang="vi-VN" altLang="en-US" sz="4400" dirty="0">
                <a:latin typeface="Tahoma" panose="020B0604030504040204" pitchFamily="34" charset="0"/>
              </a:rPr>
              <a:t>Thêu các mũi tiếp theo </a:t>
            </a:r>
            <a:endParaRPr lang="vi-VN" altLang="en-US" sz="4400" dirty="0">
              <a:latin typeface="Tahoma" panose="020B0604030504040204" pitchFamily="34" charset="0"/>
            </a:endParaRPr>
          </a:p>
        </p:txBody>
      </p:sp>
    </p:spTree>
  </p:cSld>
  <p:clrMapOvr>
    <a:masterClrMapping/>
  </p:clrMapOvr>
  <p:transition advTm="1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03"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04" name="Oval 4"/>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05" name="Oval 5"/>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06" name="Oval 6"/>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07" name="Line 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28008" name="Oval 8"/>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09" name="Oval 9"/>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10" name="Oval 10"/>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11" name="Oval 11"/>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12" name="Oval 12"/>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28013" name="Group 13"/>
          <p:cNvGrpSpPr/>
          <p:nvPr/>
        </p:nvGrpSpPr>
        <p:grpSpPr>
          <a:xfrm rot="-8593984">
            <a:off x="-3733800" y="1260475"/>
            <a:ext cx="2822575" cy="971550"/>
            <a:chOff x="2495" y="2329"/>
            <a:chExt cx="1778" cy="612"/>
          </a:xfrm>
        </p:grpSpPr>
        <p:sp>
          <p:nvSpPr>
            <p:cNvPr id="128036" name="AutoShape 14"/>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37" name="Oval 15"/>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69328"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69329"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69330" name="Text Box 18"/>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9331" name="Text Box 19"/>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9332" name="Text Box 20"/>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9333" name="Text Box 21"/>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69334" name="Text Box 22"/>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8021" name="Line 23"/>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28022" name="Line 24"/>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269337" name="Text Box 25"/>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69338" name="Text Box 26"/>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28025" name="Oval 2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8026"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28027"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28028" name="Line 30"/>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28029" name="Rectangle 31"/>
          <p:cNvSpPr/>
          <p:nvPr/>
        </p:nvSpPr>
        <p:spPr>
          <a:xfrm rot="5400000">
            <a:off x="279400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28030" name="Line 32"/>
          <p:cNvSpPr/>
          <p:nvPr/>
        </p:nvSpPr>
        <p:spPr>
          <a:xfrm>
            <a:off x="1544638" y="2057400"/>
            <a:ext cx="6705600" cy="0"/>
          </a:xfrm>
          <a:prstGeom prst="line">
            <a:avLst/>
          </a:prstGeom>
          <a:ln w="9525" cap="flat" cmpd="sng">
            <a:solidFill>
              <a:srgbClr val="0066FF"/>
            </a:solidFill>
            <a:prstDash val="solid"/>
            <a:headEnd type="none" w="med" len="med"/>
            <a:tailEnd type="none" w="med" len="med"/>
          </a:ln>
        </p:spPr>
      </p:sp>
      <p:sp>
        <p:nvSpPr>
          <p:cNvPr id="128031" name="Line 33"/>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28032" name="Line 34"/>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69347" name="Text Box 35"/>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28034" name="Freeform 37"/>
          <p:cNvSpPr/>
          <p:nvPr/>
        </p:nvSpPr>
        <p:spPr>
          <a:xfrm>
            <a:off x="2717800" y="2057400"/>
            <a:ext cx="1701800" cy="1778000"/>
          </a:xfrm>
          <a:custGeom>
            <a:avLst/>
            <a:gdLst>
              <a:gd name="txL" fmla="*/ 0 w 1072"/>
              <a:gd name="txT" fmla="*/ 0 h 1120"/>
              <a:gd name="txR" fmla="*/ 1072 w 1072"/>
              <a:gd name="txB" fmla="*/ 1120 h 112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072" h="1120">
                <a:moveTo>
                  <a:pt x="16" y="480"/>
                </a:moveTo>
                <a:cubicBezTo>
                  <a:pt x="8" y="604"/>
                  <a:pt x="0" y="728"/>
                  <a:pt x="16" y="816"/>
                </a:cubicBezTo>
                <a:cubicBezTo>
                  <a:pt x="32" y="904"/>
                  <a:pt x="64" y="960"/>
                  <a:pt x="112" y="1008"/>
                </a:cubicBezTo>
                <a:cubicBezTo>
                  <a:pt x="160" y="1056"/>
                  <a:pt x="232" y="1088"/>
                  <a:pt x="304" y="1104"/>
                </a:cubicBezTo>
                <a:cubicBezTo>
                  <a:pt x="376" y="1120"/>
                  <a:pt x="472" y="1112"/>
                  <a:pt x="544" y="1104"/>
                </a:cubicBezTo>
                <a:cubicBezTo>
                  <a:pt x="616" y="1096"/>
                  <a:pt x="672" y="1080"/>
                  <a:pt x="736" y="1056"/>
                </a:cubicBezTo>
                <a:cubicBezTo>
                  <a:pt x="800" y="1032"/>
                  <a:pt x="880" y="1016"/>
                  <a:pt x="928" y="960"/>
                </a:cubicBezTo>
                <a:cubicBezTo>
                  <a:pt x="976" y="904"/>
                  <a:pt x="1000" y="792"/>
                  <a:pt x="1024" y="720"/>
                </a:cubicBezTo>
                <a:cubicBezTo>
                  <a:pt x="1048" y="648"/>
                  <a:pt x="1072" y="592"/>
                  <a:pt x="1072" y="528"/>
                </a:cubicBezTo>
                <a:cubicBezTo>
                  <a:pt x="1072" y="464"/>
                  <a:pt x="1048" y="392"/>
                  <a:pt x="1024" y="336"/>
                </a:cubicBezTo>
                <a:cubicBezTo>
                  <a:pt x="1000" y="280"/>
                  <a:pt x="960" y="232"/>
                  <a:pt x="928" y="192"/>
                </a:cubicBezTo>
                <a:cubicBezTo>
                  <a:pt x="896" y="152"/>
                  <a:pt x="872" y="120"/>
                  <a:pt x="832" y="96"/>
                </a:cubicBezTo>
                <a:cubicBezTo>
                  <a:pt x="792" y="72"/>
                  <a:pt x="728" y="64"/>
                  <a:pt x="688" y="48"/>
                </a:cubicBezTo>
                <a:cubicBezTo>
                  <a:pt x="648" y="32"/>
                  <a:pt x="608" y="8"/>
                  <a:pt x="592" y="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28035" name="Line 38"/>
          <p:cNvSpPr/>
          <p:nvPr/>
        </p:nvSpPr>
        <p:spPr>
          <a:xfrm flipH="1">
            <a:off x="457200" y="2057400"/>
            <a:ext cx="2286000" cy="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27"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28" name="Oval 4"/>
          <p:cNvSpPr/>
          <p:nvPr/>
        </p:nvSpPr>
        <p:spPr>
          <a:xfrm>
            <a:off x="2708275"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29" name="Oval 5"/>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30" name="Oval 6"/>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31" name="Line 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29032" name="Oval 8"/>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33" name="Oval 9"/>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34" name="Oval 10"/>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35" name="Oval 11"/>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36" name="Oval 12"/>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29037" name="Group 13"/>
          <p:cNvGrpSpPr/>
          <p:nvPr/>
        </p:nvGrpSpPr>
        <p:grpSpPr>
          <a:xfrm rot="-8593984">
            <a:off x="-3733800" y="1260475"/>
            <a:ext cx="2822575" cy="971550"/>
            <a:chOff x="2495" y="2329"/>
            <a:chExt cx="1778" cy="612"/>
          </a:xfrm>
        </p:grpSpPr>
        <p:sp>
          <p:nvSpPr>
            <p:cNvPr id="129060" name="AutoShape 14"/>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61" name="Oval 15"/>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71376" name="Text Box 1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271377" name="Text Box 17"/>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71378" name="Text Box 18"/>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71379" name="Text Box 19"/>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71380" name="Text Box 20"/>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71381" name="Text Box 21"/>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71382" name="Text Box 22"/>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29045" name="Line 23"/>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29046" name="Line 24"/>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271385" name="Text Box 25"/>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71386" name="Text Box 26"/>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29049" name="Oval 27"/>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29050"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29051"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129052" name="Line 30"/>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29053" name="Rectangle 31"/>
          <p:cNvSpPr/>
          <p:nvPr/>
        </p:nvSpPr>
        <p:spPr>
          <a:xfrm rot="5400000">
            <a:off x="279400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29054" name="Line 32"/>
          <p:cNvSpPr/>
          <p:nvPr/>
        </p:nvSpPr>
        <p:spPr>
          <a:xfrm>
            <a:off x="1544638" y="2057400"/>
            <a:ext cx="6705600" cy="0"/>
          </a:xfrm>
          <a:prstGeom prst="line">
            <a:avLst/>
          </a:prstGeom>
          <a:ln w="9525" cap="flat" cmpd="sng">
            <a:solidFill>
              <a:srgbClr val="0066FF"/>
            </a:solidFill>
            <a:prstDash val="solid"/>
            <a:headEnd type="none" w="med" len="med"/>
            <a:tailEnd type="none" w="med" len="med"/>
          </a:ln>
        </p:spPr>
      </p:sp>
      <p:sp>
        <p:nvSpPr>
          <p:cNvPr id="129055" name="Line 33"/>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29056" name="Line 34"/>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71395" name="Text Box 35"/>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29058" name="Line 37"/>
          <p:cNvSpPr/>
          <p:nvPr/>
        </p:nvSpPr>
        <p:spPr>
          <a:xfrm flipV="1">
            <a:off x="2743200" y="2057400"/>
            <a:ext cx="914400" cy="762000"/>
          </a:xfrm>
          <a:prstGeom prst="line">
            <a:avLst/>
          </a:prstGeom>
          <a:ln w="9525" cap="flat" cmpd="sng">
            <a:solidFill>
              <a:schemeClr val="tx1"/>
            </a:solidFill>
            <a:prstDash val="solid"/>
            <a:headEnd type="none" w="med" len="med"/>
            <a:tailEnd type="none" w="med" len="med"/>
          </a:ln>
        </p:spPr>
      </p:sp>
      <p:sp>
        <p:nvSpPr>
          <p:cNvPr id="129059" name="Line 38"/>
          <p:cNvSpPr/>
          <p:nvPr/>
        </p:nvSpPr>
        <p:spPr>
          <a:xfrm flipH="1">
            <a:off x="457200" y="2057400"/>
            <a:ext cx="2286000" cy="0"/>
          </a:xfrm>
          <a:prstGeom prst="line">
            <a:avLst/>
          </a:prstGeom>
          <a:ln w="9525" cap="flat" cmpd="sng">
            <a:solidFill>
              <a:schemeClr val="tx1"/>
            </a:solidFill>
            <a:prstDash val="solid"/>
            <a:headEnd type="none" w="med" len="med"/>
            <a:tailEnd type="none" w="med" len="med"/>
          </a:ln>
        </p:spPr>
      </p:sp>
    </p:spTree>
  </p:cSld>
  <p:clrMapOvr>
    <a:masterClrMapping/>
  </p:clrMapOvr>
  <p:transition advTm="1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51"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52"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53"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54" name="Line 6"/>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30055" name="Oval 7"/>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56" name="Oval 8"/>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57" name="Oval 9"/>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58" name="Oval 10"/>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59" name="Oval 11"/>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0060" name="Group 12"/>
          <p:cNvGrpSpPr/>
          <p:nvPr/>
        </p:nvGrpSpPr>
        <p:grpSpPr>
          <a:xfrm rot="-7511942">
            <a:off x="84138" y="849313"/>
            <a:ext cx="2822575" cy="971550"/>
            <a:chOff x="2495" y="2329"/>
            <a:chExt cx="1778" cy="612"/>
          </a:xfrm>
        </p:grpSpPr>
        <p:sp>
          <p:nvSpPr>
            <p:cNvPr id="130082" name="AutoShape 13"/>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83" name="Oval 14"/>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79567" name="Text Box 15"/>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79568" name="Text Box 16"/>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79569" name="Text Box 17"/>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79570" name="Text Box 18"/>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79571" name="Text Box 19"/>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79572" name="Text Box 20"/>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0067" name="Line 2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0068" name="Line 22"/>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0069" name="Rectangle 23"/>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79576" name="Text Box 24"/>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79577" name="Text Box 25"/>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0072" name="Oval 26"/>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0073" name="Line 27"/>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0074"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0075"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79582" name="Text Box 3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0077" name="Line 31"/>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0078" name="Line 32"/>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30079" name="Line 33"/>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279586" name="Text Box 34"/>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0081" name="Oval 35"/>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Tree>
  </p:cSld>
  <p:clrMapOvr>
    <a:masterClrMapping/>
  </p:clrMapOvr>
  <p:transition advTm="1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075"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076"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077"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078" name="Line 6"/>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31079" name="Oval 7"/>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080" name="Oval 8"/>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081" name="Oval 9"/>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082" name="Oval 10"/>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083" name="Oval 11"/>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1084" name="Group 12"/>
          <p:cNvGrpSpPr/>
          <p:nvPr/>
        </p:nvGrpSpPr>
        <p:grpSpPr>
          <a:xfrm rot="-496818">
            <a:off x="1219200" y="533400"/>
            <a:ext cx="2822575" cy="971550"/>
            <a:chOff x="2495" y="2329"/>
            <a:chExt cx="1778" cy="612"/>
          </a:xfrm>
        </p:grpSpPr>
        <p:sp>
          <p:nvSpPr>
            <p:cNvPr id="131107" name="AutoShape 13"/>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108" name="Oval 14"/>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80591" name="Text Box 15"/>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80592" name="Text Box 16"/>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0593" name="Text Box 17"/>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0594" name="Text Box 18"/>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0595" name="Text Box 19"/>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0596" name="Text Box 20"/>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1091" name="Line 2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1092" name="Line 22"/>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1093" name="Rectangle 23"/>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0600" name="Text Box 24"/>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80601" name="Text Box 25"/>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1096" name="Oval 26"/>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097" name="Line 27"/>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1098"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1099"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80606" name="Text Box 3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1101" name="Line 31"/>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1102" name="Line 32"/>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31103" name="Line 33"/>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280610" name="Text Box 34"/>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1105" name="Oval 35"/>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1106" name="Freeform 36"/>
          <p:cNvSpPr/>
          <p:nvPr/>
        </p:nvSpPr>
        <p:spPr>
          <a:xfrm>
            <a:off x="1409700" y="868363"/>
            <a:ext cx="1303338" cy="2681287"/>
          </a:xfrm>
          <a:custGeom>
            <a:avLst/>
            <a:gdLst>
              <a:gd name="txL" fmla="*/ 0 w 821"/>
              <a:gd name="txT" fmla="*/ 0 h 1689"/>
              <a:gd name="txR" fmla="*/ 821 w 821"/>
              <a:gd name="txB" fmla="*/ 1689 h 1689"/>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21" h="1689">
                <a:moveTo>
                  <a:pt x="202" y="0"/>
                </a:moveTo>
                <a:cubicBezTo>
                  <a:pt x="168" y="103"/>
                  <a:pt x="190" y="62"/>
                  <a:pt x="144" y="130"/>
                </a:cubicBezTo>
                <a:cubicBezTo>
                  <a:pt x="131" y="170"/>
                  <a:pt x="106" y="223"/>
                  <a:pt x="86" y="259"/>
                </a:cubicBezTo>
                <a:cubicBezTo>
                  <a:pt x="69" y="289"/>
                  <a:pt x="40" y="313"/>
                  <a:pt x="29" y="346"/>
                </a:cubicBezTo>
                <a:cubicBezTo>
                  <a:pt x="19" y="375"/>
                  <a:pt x="0" y="432"/>
                  <a:pt x="0" y="432"/>
                </a:cubicBezTo>
                <a:cubicBezTo>
                  <a:pt x="12" y="574"/>
                  <a:pt x="28" y="701"/>
                  <a:pt x="72" y="835"/>
                </a:cubicBezTo>
                <a:cubicBezTo>
                  <a:pt x="91" y="973"/>
                  <a:pt x="78" y="906"/>
                  <a:pt x="115" y="1051"/>
                </a:cubicBezTo>
                <a:cubicBezTo>
                  <a:pt x="120" y="1070"/>
                  <a:pt x="130" y="1109"/>
                  <a:pt x="130" y="1109"/>
                </a:cubicBezTo>
                <a:cubicBezTo>
                  <a:pt x="143" y="1246"/>
                  <a:pt x="166" y="1466"/>
                  <a:pt x="245" y="1584"/>
                </a:cubicBezTo>
                <a:cubicBezTo>
                  <a:pt x="250" y="1603"/>
                  <a:pt x="247" y="1626"/>
                  <a:pt x="259" y="1642"/>
                </a:cubicBezTo>
                <a:cubicBezTo>
                  <a:pt x="296" y="1689"/>
                  <a:pt x="423" y="1623"/>
                  <a:pt x="461" y="1599"/>
                </a:cubicBezTo>
                <a:cubicBezTo>
                  <a:pt x="500" y="1540"/>
                  <a:pt x="524" y="1483"/>
                  <a:pt x="562" y="1426"/>
                </a:cubicBezTo>
                <a:cubicBezTo>
                  <a:pt x="626" y="1229"/>
                  <a:pt x="587" y="998"/>
                  <a:pt x="706" y="821"/>
                </a:cubicBezTo>
                <a:cubicBezTo>
                  <a:pt x="730" y="749"/>
                  <a:pt x="749" y="763"/>
                  <a:pt x="821" y="763"/>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099"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00"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01"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02" name="Line 6"/>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32103" name="Oval 7"/>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04" name="Oval 8"/>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05" name="Oval 9"/>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06" name="Oval 10"/>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07" name="Oval 11"/>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2108" name="Group 12"/>
          <p:cNvGrpSpPr/>
          <p:nvPr/>
        </p:nvGrpSpPr>
        <p:grpSpPr>
          <a:xfrm rot="7877245">
            <a:off x="5638800" y="1524000"/>
            <a:ext cx="2822575" cy="971550"/>
            <a:chOff x="2495" y="2329"/>
            <a:chExt cx="1778" cy="612"/>
          </a:xfrm>
        </p:grpSpPr>
        <p:sp>
          <p:nvSpPr>
            <p:cNvPr id="132131" name="AutoShape 13"/>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32" name="Oval 14"/>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82639" name="Text Box 15"/>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82640" name="Text Box 16"/>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2641" name="Text Box 17"/>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2642" name="Text Box 18"/>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2643" name="Text Box 19"/>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2644" name="Text Box 20"/>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2115" name="Line 2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2116" name="Line 22"/>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2117" name="Rectangle 23"/>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2648" name="Text Box 24"/>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82649" name="Text Box 25"/>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2120" name="Oval 26"/>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21" name="Line 27"/>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2122"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2123"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82654" name="Text Box 3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2125" name="Line 31"/>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2126" name="Line 32"/>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32127" name="Line 33"/>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282658" name="Text Box 34"/>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2129" name="Oval 35"/>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2130" name="Freeform 36"/>
          <p:cNvSpPr/>
          <p:nvPr/>
        </p:nvSpPr>
        <p:spPr>
          <a:xfrm>
            <a:off x="2735263" y="139700"/>
            <a:ext cx="5281612" cy="1985963"/>
          </a:xfrm>
          <a:custGeom>
            <a:avLst/>
            <a:gdLst>
              <a:gd name="txL" fmla="*/ 0 w 3327"/>
              <a:gd name="txT" fmla="*/ 0 h 1251"/>
              <a:gd name="txR" fmla="*/ 3327 w 3327"/>
              <a:gd name="txB" fmla="*/ 1251 h 1251"/>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327" h="1251">
                <a:moveTo>
                  <a:pt x="0" y="1251"/>
                </a:moveTo>
                <a:cubicBezTo>
                  <a:pt x="74" y="1201"/>
                  <a:pt x="166" y="1171"/>
                  <a:pt x="231" y="1107"/>
                </a:cubicBezTo>
                <a:cubicBezTo>
                  <a:pt x="290" y="1049"/>
                  <a:pt x="333" y="981"/>
                  <a:pt x="403" y="934"/>
                </a:cubicBezTo>
                <a:cubicBezTo>
                  <a:pt x="408" y="920"/>
                  <a:pt x="407" y="902"/>
                  <a:pt x="418" y="891"/>
                </a:cubicBezTo>
                <a:cubicBezTo>
                  <a:pt x="463" y="847"/>
                  <a:pt x="552" y="800"/>
                  <a:pt x="605" y="762"/>
                </a:cubicBezTo>
                <a:cubicBezTo>
                  <a:pt x="647" y="732"/>
                  <a:pt x="692" y="704"/>
                  <a:pt x="735" y="675"/>
                </a:cubicBezTo>
                <a:cubicBezTo>
                  <a:pt x="752" y="664"/>
                  <a:pt x="761" y="643"/>
                  <a:pt x="778" y="632"/>
                </a:cubicBezTo>
                <a:cubicBezTo>
                  <a:pt x="814" y="609"/>
                  <a:pt x="859" y="600"/>
                  <a:pt x="893" y="574"/>
                </a:cubicBezTo>
                <a:cubicBezTo>
                  <a:pt x="965" y="521"/>
                  <a:pt x="1044" y="485"/>
                  <a:pt x="1123" y="445"/>
                </a:cubicBezTo>
                <a:cubicBezTo>
                  <a:pt x="1189" y="412"/>
                  <a:pt x="1228" y="366"/>
                  <a:pt x="1296" y="344"/>
                </a:cubicBezTo>
                <a:cubicBezTo>
                  <a:pt x="1355" y="304"/>
                  <a:pt x="1417" y="297"/>
                  <a:pt x="1483" y="272"/>
                </a:cubicBezTo>
                <a:cubicBezTo>
                  <a:pt x="1655" y="208"/>
                  <a:pt x="1446" y="279"/>
                  <a:pt x="1642" y="214"/>
                </a:cubicBezTo>
                <a:cubicBezTo>
                  <a:pt x="1719" y="188"/>
                  <a:pt x="1808" y="182"/>
                  <a:pt x="1887" y="157"/>
                </a:cubicBezTo>
                <a:cubicBezTo>
                  <a:pt x="1953" y="113"/>
                  <a:pt x="2027" y="103"/>
                  <a:pt x="2103" y="85"/>
                </a:cubicBezTo>
                <a:cubicBezTo>
                  <a:pt x="2377" y="19"/>
                  <a:pt x="2506" y="36"/>
                  <a:pt x="2866" y="27"/>
                </a:cubicBezTo>
                <a:cubicBezTo>
                  <a:pt x="3007" y="0"/>
                  <a:pt x="3107" y="2"/>
                  <a:pt x="3255" y="13"/>
                </a:cubicBezTo>
                <a:cubicBezTo>
                  <a:pt x="3269" y="18"/>
                  <a:pt x="3289" y="15"/>
                  <a:pt x="3298" y="27"/>
                </a:cubicBezTo>
                <a:cubicBezTo>
                  <a:pt x="3316" y="52"/>
                  <a:pt x="3327" y="114"/>
                  <a:pt x="3327" y="114"/>
                </a:cubicBezTo>
                <a:cubicBezTo>
                  <a:pt x="3307" y="211"/>
                  <a:pt x="3292" y="306"/>
                  <a:pt x="3211" y="373"/>
                </a:cubicBezTo>
                <a:cubicBezTo>
                  <a:pt x="3163" y="413"/>
                  <a:pt x="3149" y="408"/>
                  <a:pt x="3082" y="430"/>
                </a:cubicBezTo>
                <a:cubicBezTo>
                  <a:pt x="3068" y="435"/>
                  <a:pt x="3039" y="445"/>
                  <a:pt x="3039" y="445"/>
                </a:cubicBezTo>
                <a:cubicBezTo>
                  <a:pt x="2967" y="426"/>
                  <a:pt x="2951" y="436"/>
                  <a:pt x="2909" y="373"/>
                </a:cubicBezTo>
                <a:cubicBezTo>
                  <a:pt x="2885" y="299"/>
                  <a:pt x="2909" y="236"/>
                  <a:pt x="2909" y="157"/>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23"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24"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25"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26" name="Line 6"/>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33127" name="Oval 7"/>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28" name="Oval 8"/>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29" name="Oval 9"/>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30" name="Oval 10"/>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31" name="Oval 11"/>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3132" name="Group 12"/>
          <p:cNvGrpSpPr/>
          <p:nvPr/>
        </p:nvGrpSpPr>
        <p:grpSpPr>
          <a:xfrm rot="-9315014">
            <a:off x="5638800" y="2590800"/>
            <a:ext cx="2822575" cy="971550"/>
            <a:chOff x="2495" y="2329"/>
            <a:chExt cx="1778" cy="612"/>
          </a:xfrm>
        </p:grpSpPr>
        <p:sp>
          <p:nvSpPr>
            <p:cNvPr id="133155" name="AutoShape 13"/>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56" name="Oval 14"/>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83663" name="Text Box 15"/>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83664" name="Text Box 16"/>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3665" name="Text Box 17"/>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3666" name="Text Box 18"/>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3667" name="Text Box 19"/>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3668" name="Text Box 20"/>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3139" name="Line 2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3140" name="Line 22"/>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3141" name="Rectangle 23"/>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3672" name="Text Box 24"/>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83673" name="Text Box 25"/>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3144" name="Oval 26"/>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45" name="Line 27"/>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3146"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3147"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83678" name="Text Box 3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3149" name="Line 31"/>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3150" name="Line 32"/>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33151" name="Line 33"/>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283682" name="Text Box 34"/>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3153" name="Oval 35"/>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3154" name="Freeform 36"/>
          <p:cNvSpPr/>
          <p:nvPr/>
        </p:nvSpPr>
        <p:spPr>
          <a:xfrm>
            <a:off x="2759075" y="2062163"/>
            <a:ext cx="5624513" cy="1916112"/>
          </a:xfrm>
          <a:custGeom>
            <a:avLst/>
            <a:gdLst>
              <a:gd name="txL" fmla="*/ 0 w 3543"/>
              <a:gd name="txT" fmla="*/ 0 h 1207"/>
              <a:gd name="txR" fmla="*/ 3543 w 3543"/>
              <a:gd name="txB" fmla="*/ 1207 h 1207"/>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543" h="1207">
                <a:moveTo>
                  <a:pt x="0" y="40"/>
                </a:moveTo>
                <a:cubicBezTo>
                  <a:pt x="123" y="0"/>
                  <a:pt x="262" y="34"/>
                  <a:pt x="388" y="55"/>
                </a:cubicBezTo>
                <a:cubicBezTo>
                  <a:pt x="484" y="71"/>
                  <a:pt x="583" y="84"/>
                  <a:pt x="676" y="112"/>
                </a:cubicBezTo>
                <a:cubicBezTo>
                  <a:pt x="751" y="135"/>
                  <a:pt x="795" y="165"/>
                  <a:pt x="864" y="199"/>
                </a:cubicBezTo>
                <a:cubicBezTo>
                  <a:pt x="1003" y="267"/>
                  <a:pt x="1225" y="282"/>
                  <a:pt x="1368" y="285"/>
                </a:cubicBezTo>
                <a:cubicBezTo>
                  <a:pt x="1757" y="293"/>
                  <a:pt x="2145" y="294"/>
                  <a:pt x="2534" y="299"/>
                </a:cubicBezTo>
                <a:cubicBezTo>
                  <a:pt x="2933" y="332"/>
                  <a:pt x="2765" y="317"/>
                  <a:pt x="3038" y="343"/>
                </a:cubicBezTo>
                <a:cubicBezTo>
                  <a:pt x="3144" y="364"/>
                  <a:pt x="3254" y="377"/>
                  <a:pt x="3355" y="415"/>
                </a:cubicBezTo>
                <a:cubicBezTo>
                  <a:pt x="3506" y="472"/>
                  <a:pt x="3320" y="419"/>
                  <a:pt x="3470" y="458"/>
                </a:cubicBezTo>
                <a:cubicBezTo>
                  <a:pt x="3515" y="525"/>
                  <a:pt x="3495" y="487"/>
                  <a:pt x="3528" y="587"/>
                </a:cubicBezTo>
                <a:cubicBezTo>
                  <a:pt x="3533" y="602"/>
                  <a:pt x="3542" y="631"/>
                  <a:pt x="3542" y="631"/>
                </a:cubicBezTo>
                <a:cubicBezTo>
                  <a:pt x="3538" y="676"/>
                  <a:pt x="3543" y="787"/>
                  <a:pt x="3513" y="847"/>
                </a:cubicBezTo>
                <a:cubicBezTo>
                  <a:pt x="3467" y="938"/>
                  <a:pt x="3376" y="969"/>
                  <a:pt x="3297" y="1019"/>
                </a:cubicBezTo>
                <a:cubicBezTo>
                  <a:pt x="3197" y="1081"/>
                  <a:pt x="3277" y="1067"/>
                  <a:pt x="3124" y="1120"/>
                </a:cubicBezTo>
                <a:cubicBezTo>
                  <a:pt x="3069" y="1139"/>
                  <a:pt x="3007" y="1166"/>
                  <a:pt x="2966" y="1207"/>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4"/>
          <p:cNvPicPr>
            <a:picLocks noChangeAspect="1"/>
          </p:cNvPicPr>
          <p:nvPr/>
        </p:nvPicPr>
        <p:blipFill>
          <a:blip r:embed="rId1"/>
          <a:stretch>
            <a:fillRect/>
          </a:stretch>
        </p:blipFill>
        <p:spPr>
          <a:xfrm>
            <a:off x="-76200" y="-15875"/>
            <a:ext cx="12268200" cy="6950075"/>
          </a:xfrm>
          <a:prstGeom prst="rect">
            <a:avLst/>
          </a:prstGeom>
          <a:noFill/>
          <a:ln w="9525">
            <a:noFill/>
          </a:ln>
        </p:spPr>
      </p:pic>
      <p:pic>
        <p:nvPicPr>
          <p:cNvPr id="60419" name="Picture 4"/>
          <p:cNvPicPr>
            <a:picLocks noChangeAspect="1"/>
          </p:cNvPicPr>
          <p:nvPr/>
        </p:nvPicPr>
        <p:blipFill>
          <a:blip r:embed="rId1"/>
          <a:stretch>
            <a:fillRect/>
          </a:stretch>
        </p:blipFill>
        <p:spPr>
          <a:xfrm>
            <a:off x="-76200" y="-46037"/>
            <a:ext cx="12268200" cy="6950075"/>
          </a:xfrm>
          <a:prstGeom prst="rect">
            <a:avLst/>
          </a:prstGeom>
          <a:noFill/>
          <a:ln w="9525">
            <a:noFill/>
          </a:ln>
        </p:spPr>
      </p:pic>
      <p:sp>
        <p:nvSpPr>
          <p:cNvPr id="2" name="Title 1"/>
          <p:cNvSpPr>
            <a:spLocks noGrp="1"/>
          </p:cNvSpPr>
          <p:nvPr>
            <p:ph type="title"/>
          </p:nvPr>
        </p:nvSpPr>
        <p:spPr>
          <a:xfrm>
            <a:off x="1695450" y="223838"/>
            <a:ext cx="8229600" cy="1143000"/>
          </a:xfrm>
          <a:ln/>
        </p:spPr>
        <p:txBody>
          <a:bodyPr vert="horz" wrap="square" lIns="91440" tIns="45720" rIns="91440" bIns="45720" anchor="ctr" anchorCtr="0"/>
          <a:p>
            <a:r>
              <a:rPr lang="en-US" altLang="en-US" sz="3600" dirty="0">
                <a:solidFill>
                  <a:srgbClr val="FF0000"/>
                </a:solidFill>
                <a:latin typeface="Times New Roman" panose="02020603050405020304" pitchFamily="18" charset="0"/>
                <a:cs typeface="Times New Roman" panose="02020603050405020304" pitchFamily="18" charset="0"/>
              </a:rPr>
              <a:t>                    d)Thêu các mũi tiếp theo(</a:t>
            </a:r>
            <a:r>
              <a:rPr lang="en-US" altLang="en-US" sz="3600" i="1" dirty="0">
                <a:solidFill>
                  <a:srgbClr val="FF0000"/>
                </a:solidFill>
                <a:latin typeface="Times New Roman" panose="02020603050405020304" pitchFamily="18" charset="0"/>
                <a:cs typeface="Times New Roman" panose="02020603050405020304" pitchFamily="18" charset="0"/>
              </a:rPr>
              <a:t>H.4e</a:t>
            </a:r>
            <a:r>
              <a:rPr lang="en-US" altLang="en-US" sz="3600" dirty="0">
                <a:solidFill>
                  <a:srgbClr val="FF0000"/>
                </a:solidFill>
                <a:latin typeface="Times New Roman" panose="02020603050405020304" pitchFamily="18" charset="0"/>
                <a:cs typeface="Times New Roman" panose="02020603050405020304" pitchFamily="18" charset="0"/>
              </a:rPr>
              <a:t>)</a:t>
            </a:r>
            <a:endParaRPr lang="vi-VN" altLang="en-US" sz="3600" dirty="0">
              <a:solidFill>
                <a:srgbClr val="FF000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2081213" y="1066800"/>
            <a:ext cx="8229600" cy="4525963"/>
          </a:xfrm>
          <a:ln/>
        </p:spPr>
        <p:txBody>
          <a:bodyPr vert="horz" wrap="square" lIns="91440" tIns="45720" rIns="91440" bIns="45720" anchor="t" anchorCtr="0"/>
          <a:p>
            <a:r>
              <a:rPr lang="en-US" altLang="en-US" sz="3600" dirty="0">
                <a:solidFill>
                  <a:srgbClr val="0070C0"/>
                </a:solidFill>
                <a:latin typeface="Times New Roman" panose="02020603050405020304" pitchFamily="18" charset="0"/>
                <a:cs typeface="Times New Roman" panose="02020603050405020304" pitchFamily="18" charset="0"/>
              </a:rPr>
              <a:t>Thêu giống như cách thêu mũi thứ nhất v</a:t>
            </a:r>
            <a:r>
              <a:rPr lang="en-US" altLang="en-US" sz="3600" dirty="0">
                <a:solidFill>
                  <a:srgbClr val="0070C0"/>
                </a:solidFill>
                <a:latin typeface="Times New Roman" panose="02020603050405020304" pitchFamily="18" charset="0"/>
                <a:ea typeface="Times New Roman" panose="02020603050405020304" pitchFamily="18" charset="0"/>
              </a:rPr>
              <a:t>à</a:t>
            </a:r>
            <a:r>
              <a:rPr lang="en-US" altLang="en-US" sz="3600" dirty="0">
                <a:solidFill>
                  <a:srgbClr val="0070C0"/>
                </a:solidFill>
                <a:latin typeface="Times New Roman" panose="02020603050405020304" pitchFamily="18" charset="0"/>
                <a:cs typeface="Times New Roman" panose="02020603050405020304" pitchFamily="18" charset="0"/>
              </a:rPr>
              <a:t> thứ hai.</a:t>
            </a:r>
            <a:endParaRPr lang="en-US" altLang="en-US" sz="3600" dirty="0">
              <a:solidFill>
                <a:srgbClr val="0070C0"/>
              </a:solidFill>
              <a:latin typeface="Times New Roman" panose="02020603050405020304" pitchFamily="18" charset="0"/>
              <a:cs typeface="Times New Roman" panose="02020603050405020304" pitchFamily="18" charset="0"/>
            </a:endParaRPr>
          </a:p>
          <a:p>
            <a:r>
              <a:rPr lang="en-US" altLang="en-US" sz="3600" dirty="0">
                <a:solidFill>
                  <a:srgbClr val="0070C0"/>
                </a:solidFill>
                <a:latin typeface="Times New Roman" panose="02020603050405020304" pitchFamily="18" charset="0"/>
                <a:cs typeface="Times New Roman" panose="02020603050405020304" pitchFamily="18" charset="0"/>
              </a:rPr>
              <a:t>Thêu như vậy cho đến hết đường vạch dấu.</a:t>
            </a:r>
            <a:endParaRPr lang="vi-VN" altLang="en-US" sz="3600" dirty="0">
              <a:solidFill>
                <a:srgbClr val="0070C0"/>
              </a:solidFill>
              <a:latin typeface="Times New Roman" panose="02020603050405020304" pitchFamily="18" charset="0"/>
              <a:ea typeface="Times New Roman" panose="02020603050405020304" pitchFamily="18" charset="0"/>
            </a:endParaRPr>
          </a:p>
        </p:txBody>
      </p:sp>
      <p:pic>
        <p:nvPicPr>
          <p:cNvPr id="117764" name="Picture 4" descr="Bài 2. Thêu dấu nhân"/>
          <p:cNvPicPr>
            <a:picLocks noChangeAspect="1"/>
          </p:cNvPicPr>
          <p:nvPr/>
        </p:nvPicPr>
        <p:blipFill>
          <a:blip r:embed="rId2"/>
          <a:srcRect l="58205" t="5226" r="2411" b="71442"/>
          <a:stretch>
            <a:fillRect/>
          </a:stretch>
        </p:blipFill>
        <p:spPr>
          <a:xfrm>
            <a:off x="2438400" y="3733800"/>
            <a:ext cx="4746625" cy="2674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xEl>
                                              <p:charRg st="0" end="5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xEl>
                                              <p:charRg st="50" end="9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7764"/>
                                        </p:tgtEl>
                                        <p:attrNameLst>
                                          <p:attrName>style.visibility</p:attrName>
                                        </p:attrNameLst>
                                      </p:cBhvr>
                                      <p:to>
                                        <p:strVal val="visible"/>
                                      </p:to>
                                    </p:set>
                                    <p:animEffect transition="in" filter="barn(inVertical)">
                                      <p:cBhvr>
                                        <p:cTn id="21"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47"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48"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49"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50" name="Line 6"/>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34151" name="Oval 7"/>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52" name="Oval 8"/>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53" name="Oval 9"/>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54" name="Oval 10"/>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55" name="Oval 11"/>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4156" name="Group 12"/>
          <p:cNvGrpSpPr/>
          <p:nvPr/>
        </p:nvGrpSpPr>
        <p:grpSpPr>
          <a:xfrm rot="-8268067">
            <a:off x="3935413" y="2209800"/>
            <a:ext cx="2822575" cy="971550"/>
            <a:chOff x="2495" y="2329"/>
            <a:chExt cx="1778" cy="612"/>
          </a:xfrm>
        </p:grpSpPr>
        <p:sp>
          <p:nvSpPr>
            <p:cNvPr id="134179" name="AutoShape 13"/>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80" name="Oval 14"/>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84687" name="Text Box 15"/>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84688" name="Text Box 16"/>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4689" name="Text Box 17"/>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4690" name="Text Box 18"/>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4691" name="Text Box 19"/>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4692" name="Text Box 20"/>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4163" name="Line 21"/>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4164" name="Line 22"/>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4165" name="Rectangle 23"/>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4696" name="Text Box 24"/>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84697" name="Text Box 25"/>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4168" name="Oval 26"/>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69" name="Line 27"/>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4170" name="Line 28"/>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4171" name="Line 29"/>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84702" name="Text Box 30"/>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4173" name="Line 31"/>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4174" name="Line 32"/>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134175" name="Line 33"/>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284706" name="Text Box 34"/>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4177" name="Oval 35"/>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4178" name="Freeform 36"/>
          <p:cNvSpPr/>
          <p:nvPr/>
        </p:nvSpPr>
        <p:spPr>
          <a:xfrm>
            <a:off x="2743200" y="1219200"/>
            <a:ext cx="4064000" cy="1905000"/>
          </a:xfrm>
          <a:custGeom>
            <a:avLst/>
            <a:gdLst>
              <a:gd name="txL" fmla="*/ 0 w 2560"/>
              <a:gd name="txT" fmla="*/ 0 h 1200"/>
              <a:gd name="txR" fmla="*/ 2560 w 2560"/>
              <a:gd name="txB" fmla="*/ 1200 h 1200"/>
            </a:gdLst>
            <a:ahLst/>
            <a:cxnLst>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560" h="1200">
                <a:moveTo>
                  <a:pt x="0" y="528"/>
                </a:moveTo>
                <a:cubicBezTo>
                  <a:pt x="68" y="400"/>
                  <a:pt x="136" y="272"/>
                  <a:pt x="240" y="192"/>
                </a:cubicBezTo>
                <a:cubicBezTo>
                  <a:pt x="344" y="112"/>
                  <a:pt x="472" y="80"/>
                  <a:pt x="624" y="48"/>
                </a:cubicBezTo>
                <a:cubicBezTo>
                  <a:pt x="776" y="16"/>
                  <a:pt x="976" y="0"/>
                  <a:pt x="1152" y="0"/>
                </a:cubicBezTo>
                <a:cubicBezTo>
                  <a:pt x="1328" y="0"/>
                  <a:pt x="1528" y="16"/>
                  <a:pt x="1680" y="48"/>
                </a:cubicBezTo>
                <a:cubicBezTo>
                  <a:pt x="1832" y="80"/>
                  <a:pt x="1968" y="136"/>
                  <a:pt x="2064" y="192"/>
                </a:cubicBezTo>
                <a:cubicBezTo>
                  <a:pt x="2160" y="248"/>
                  <a:pt x="2200" y="312"/>
                  <a:pt x="2256" y="384"/>
                </a:cubicBezTo>
                <a:cubicBezTo>
                  <a:pt x="2312" y="456"/>
                  <a:pt x="2368" y="552"/>
                  <a:pt x="2400" y="624"/>
                </a:cubicBezTo>
                <a:cubicBezTo>
                  <a:pt x="2432" y="696"/>
                  <a:pt x="2440" y="768"/>
                  <a:pt x="2448" y="816"/>
                </a:cubicBezTo>
                <a:cubicBezTo>
                  <a:pt x="2456" y="864"/>
                  <a:pt x="2448" y="864"/>
                  <a:pt x="2448" y="912"/>
                </a:cubicBezTo>
                <a:cubicBezTo>
                  <a:pt x="2448" y="960"/>
                  <a:pt x="2448" y="1056"/>
                  <a:pt x="2448" y="1104"/>
                </a:cubicBezTo>
                <a:cubicBezTo>
                  <a:pt x="2448" y="1152"/>
                  <a:pt x="2432" y="1200"/>
                  <a:pt x="2448" y="1200"/>
                </a:cubicBezTo>
                <a:cubicBezTo>
                  <a:pt x="2464" y="1200"/>
                  <a:pt x="2528" y="1136"/>
                  <a:pt x="2544" y="1104"/>
                </a:cubicBezTo>
                <a:cubicBezTo>
                  <a:pt x="2560" y="1072"/>
                  <a:pt x="2544" y="1040"/>
                  <a:pt x="2544" y="1008"/>
                </a:cubicBezTo>
                <a:cubicBezTo>
                  <a:pt x="2544" y="976"/>
                  <a:pt x="2544" y="936"/>
                  <a:pt x="2544" y="91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71"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72"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73"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74"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75"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76"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77"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78"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5179" name="Group 11"/>
          <p:cNvGrpSpPr/>
          <p:nvPr/>
        </p:nvGrpSpPr>
        <p:grpSpPr>
          <a:xfrm rot="-8475901">
            <a:off x="1822450" y="2036763"/>
            <a:ext cx="2822575" cy="971550"/>
            <a:chOff x="2495" y="2329"/>
            <a:chExt cx="1778" cy="612"/>
          </a:xfrm>
        </p:grpSpPr>
        <p:sp>
          <p:nvSpPr>
            <p:cNvPr id="135205"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206"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85710"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85711"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5712"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5713"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5184"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5185"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5186" name="Rectangle 20"/>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5717"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85718"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5189"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90"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5191"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5192"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85723"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5194"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5195"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85726"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5197"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5198" name="Freeform 32"/>
          <p:cNvSpPr/>
          <p:nvPr/>
        </p:nvSpPr>
        <p:spPr>
          <a:xfrm>
            <a:off x="2743200" y="736600"/>
            <a:ext cx="2921000" cy="2324100"/>
          </a:xfrm>
          <a:custGeom>
            <a:avLst/>
            <a:gdLst>
              <a:gd name="txL" fmla="*/ 0 w 1840"/>
              <a:gd name="txT" fmla="*/ 0 h 1464"/>
              <a:gd name="txR" fmla="*/ 1840 w 1840"/>
              <a:gd name="txB" fmla="*/ 1464 h 1464"/>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840" h="1464">
                <a:moveTo>
                  <a:pt x="0" y="832"/>
                </a:moveTo>
                <a:cubicBezTo>
                  <a:pt x="8" y="724"/>
                  <a:pt x="16" y="616"/>
                  <a:pt x="48" y="544"/>
                </a:cubicBezTo>
                <a:cubicBezTo>
                  <a:pt x="80" y="472"/>
                  <a:pt x="136" y="448"/>
                  <a:pt x="192" y="400"/>
                </a:cubicBezTo>
                <a:cubicBezTo>
                  <a:pt x="248" y="352"/>
                  <a:pt x="312" y="288"/>
                  <a:pt x="384" y="256"/>
                </a:cubicBezTo>
                <a:cubicBezTo>
                  <a:pt x="456" y="224"/>
                  <a:pt x="536" y="224"/>
                  <a:pt x="624" y="208"/>
                </a:cubicBezTo>
                <a:cubicBezTo>
                  <a:pt x="712" y="192"/>
                  <a:pt x="824" y="192"/>
                  <a:pt x="912" y="160"/>
                </a:cubicBezTo>
                <a:cubicBezTo>
                  <a:pt x="1000" y="128"/>
                  <a:pt x="1040" y="0"/>
                  <a:pt x="1152" y="16"/>
                </a:cubicBezTo>
                <a:cubicBezTo>
                  <a:pt x="1264" y="32"/>
                  <a:pt x="1496" y="200"/>
                  <a:pt x="1584" y="256"/>
                </a:cubicBezTo>
                <a:cubicBezTo>
                  <a:pt x="1672" y="312"/>
                  <a:pt x="1640" y="280"/>
                  <a:pt x="1680" y="352"/>
                </a:cubicBezTo>
                <a:cubicBezTo>
                  <a:pt x="1720" y="424"/>
                  <a:pt x="1808" y="584"/>
                  <a:pt x="1824" y="688"/>
                </a:cubicBezTo>
                <a:cubicBezTo>
                  <a:pt x="1840" y="792"/>
                  <a:pt x="1792" y="896"/>
                  <a:pt x="1776" y="976"/>
                </a:cubicBezTo>
                <a:cubicBezTo>
                  <a:pt x="1760" y="1056"/>
                  <a:pt x="1752" y="1112"/>
                  <a:pt x="1728" y="1168"/>
                </a:cubicBezTo>
                <a:cubicBezTo>
                  <a:pt x="1704" y="1224"/>
                  <a:pt x="1680" y="1280"/>
                  <a:pt x="1632" y="1312"/>
                </a:cubicBezTo>
                <a:cubicBezTo>
                  <a:pt x="1584" y="1344"/>
                  <a:pt x="1504" y="1352"/>
                  <a:pt x="1440" y="1360"/>
                </a:cubicBezTo>
                <a:cubicBezTo>
                  <a:pt x="1376" y="1368"/>
                  <a:pt x="1296" y="1360"/>
                  <a:pt x="1248" y="1360"/>
                </a:cubicBezTo>
                <a:cubicBezTo>
                  <a:pt x="1200" y="1360"/>
                  <a:pt x="1152" y="1352"/>
                  <a:pt x="1152" y="1360"/>
                </a:cubicBezTo>
                <a:cubicBezTo>
                  <a:pt x="1152" y="1368"/>
                  <a:pt x="1208" y="1392"/>
                  <a:pt x="1248" y="1408"/>
                </a:cubicBezTo>
                <a:cubicBezTo>
                  <a:pt x="1288" y="1424"/>
                  <a:pt x="1336" y="1448"/>
                  <a:pt x="1392" y="1456"/>
                </a:cubicBezTo>
                <a:cubicBezTo>
                  <a:pt x="1448" y="1464"/>
                  <a:pt x="1516" y="1460"/>
                  <a:pt x="1584" y="145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35199" name="Rectangle 33"/>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35200" name="Rectangle 34"/>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5731" name="Text Box 35"/>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5732" name="Text Box 36"/>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5203" name="Line 37"/>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35204" name="Line 38"/>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Tree>
  </p:cSld>
  <p:clrMapOvr>
    <a:masterClrMapping/>
  </p:clrMapOvr>
  <p:transition advTm="100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195"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196"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197"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198"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199"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200"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201"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202"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6203" name="Group 11"/>
          <p:cNvGrpSpPr/>
          <p:nvPr/>
        </p:nvGrpSpPr>
        <p:grpSpPr>
          <a:xfrm rot="-8475901">
            <a:off x="-990600" y="1939925"/>
            <a:ext cx="2822575" cy="971550"/>
            <a:chOff x="2495" y="2329"/>
            <a:chExt cx="1778" cy="612"/>
          </a:xfrm>
        </p:grpSpPr>
        <p:sp>
          <p:nvSpPr>
            <p:cNvPr id="136229"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230"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86734"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86735"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6736"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6737"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6208"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6209"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6210" name="Rectangle 20"/>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6741"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86742"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6213"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214"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6215"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6216"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86747"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6218"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6219"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86750"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6221"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6222" name="Rectangle 32"/>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36223" name="Rectangle 33"/>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6754" name="Text Box 3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6755" name="Text Box 3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6226" name="Line 36"/>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36227" name="Freeform 37"/>
          <p:cNvSpPr/>
          <p:nvPr/>
        </p:nvSpPr>
        <p:spPr>
          <a:xfrm>
            <a:off x="2743200" y="1206500"/>
            <a:ext cx="2235200" cy="1701800"/>
          </a:xfrm>
          <a:custGeom>
            <a:avLst/>
            <a:gdLst>
              <a:gd name="txL" fmla="*/ 0 w 1408"/>
              <a:gd name="txT" fmla="*/ 0 h 1072"/>
              <a:gd name="txR" fmla="*/ 1408 w 1408"/>
              <a:gd name="txB" fmla="*/ 1072 h 107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08" h="1072">
                <a:moveTo>
                  <a:pt x="0" y="536"/>
                </a:moveTo>
                <a:cubicBezTo>
                  <a:pt x="52" y="468"/>
                  <a:pt x="104" y="400"/>
                  <a:pt x="144" y="344"/>
                </a:cubicBezTo>
                <a:cubicBezTo>
                  <a:pt x="184" y="288"/>
                  <a:pt x="176" y="248"/>
                  <a:pt x="240" y="200"/>
                </a:cubicBezTo>
                <a:cubicBezTo>
                  <a:pt x="304" y="152"/>
                  <a:pt x="464" y="88"/>
                  <a:pt x="528" y="56"/>
                </a:cubicBezTo>
                <a:cubicBezTo>
                  <a:pt x="592" y="24"/>
                  <a:pt x="568" y="16"/>
                  <a:pt x="624" y="8"/>
                </a:cubicBezTo>
                <a:cubicBezTo>
                  <a:pt x="680" y="0"/>
                  <a:pt x="784" y="0"/>
                  <a:pt x="864" y="8"/>
                </a:cubicBezTo>
                <a:cubicBezTo>
                  <a:pt x="944" y="16"/>
                  <a:pt x="1032" y="24"/>
                  <a:pt x="1104" y="56"/>
                </a:cubicBezTo>
                <a:cubicBezTo>
                  <a:pt x="1176" y="88"/>
                  <a:pt x="1248" y="136"/>
                  <a:pt x="1296" y="200"/>
                </a:cubicBezTo>
                <a:cubicBezTo>
                  <a:pt x="1344" y="264"/>
                  <a:pt x="1376" y="368"/>
                  <a:pt x="1392" y="440"/>
                </a:cubicBezTo>
                <a:cubicBezTo>
                  <a:pt x="1408" y="512"/>
                  <a:pt x="1408" y="560"/>
                  <a:pt x="1392" y="632"/>
                </a:cubicBezTo>
                <a:cubicBezTo>
                  <a:pt x="1376" y="704"/>
                  <a:pt x="1336" y="808"/>
                  <a:pt x="1296" y="872"/>
                </a:cubicBezTo>
                <a:cubicBezTo>
                  <a:pt x="1256" y="936"/>
                  <a:pt x="1216" y="984"/>
                  <a:pt x="1152" y="1016"/>
                </a:cubicBezTo>
                <a:cubicBezTo>
                  <a:pt x="1088" y="1048"/>
                  <a:pt x="968" y="1056"/>
                  <a:pt x="912" y="1064"/>
                </a:cubicBezTo>
                <a:cubicBezTo>
                  <a:pt x="856" y="1072"/>
                  <a:pt x="856" y="1072"/>
                  <a:pt x="816" y="1064"/>
                </a:cubicBezTo>
                <a:cubicBezTo>
                  <a:pt x="776" y="1056"/>
                  <a:pt x="712" y="1024"/>
                  <a:pt x="672" y="1016"/>
                </a:cubicBezTo>
                <a:cubicBezTo>
                  <a:pt x="632" y="1008"/>
                  <a:pt x="604" y="1012"/>
                  <a:pt x="576" y="101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36228" name="Line 38"/>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Tree>
  </p:cSld>
  <p:clrMapOvr>
    <a:masterClrMapping/>
  </p:clrMapOvr>
  <p:transition advTm="100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19"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20"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21"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22"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23"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24"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25"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26"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7227" name="Group 11"/>
          <p:cNvGrpSpPr/>
          <p:nvPr/>
        </p:nvGrpSpPr>
        <p:grpSpPr>
          <a:xfrm rot="6412299">
            <a:off x="-3268662" y="3897313"/>
            <a:ext cx="2822575" cy="971550"/>
            <a:chOff x="2495" y="2329"/>
            <a:chExt cx="1778" cy="612"/>
          </a:xfrm>
        </p:grpSpPr>
        <p:sp>
          <p:nvSpPr>
            <p:cNvPr id="137254"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55"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87758"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87759"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7760"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7761"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7232"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7233"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7234" name="Rectangle 20"/>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776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8776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7237"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38"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7239"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7240"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87771"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7242"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7243"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87774"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7245"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7246" name="Rectangle 32"/>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37247" name="Rectangle 33"/>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7778" name="Text Box 3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7779" name="Text Box 3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7250" name="Line 36"/>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37251" name="Freeform 37"/>
          <p:cNvSpPr/>
          <p:nvPr/>
        </p:nvSpPr>
        <p:spPr>
          <a:xfrm>
            <a:off x="2743200" y="1574800"/>
            <a:ext cx="1625600" cy="1257300"/>
          </a:xfrm>
          <a:custGeom>
            <a:avLst/>
            <a:gdLst>
              <a:gd name="txL" fmla="*/ 0 w 1024"/>
              <a:gd name="txT" fmla="*/ 0 h 792"/>
              <a:gd name="txR" fmla="*/ 1024 w 1024"/>
              <a:gd name="txB" fmla="*/ 792 h 79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24" h="792">
                <a:moveTo>
                  <a:pt x="0" y="304"/>
                </a:moveTo>
                <a:cubicBezTo>
                  <a:pt x="20" y="232"/>
                  <a:pt x="40" y="160"/>
                  <a:pt x="96" y="112"/>
                </a:cubicBezTo>
                <a:cubicBezTo>
                  <a:pt x="152" y="64"/>
                  <a:pt x="264" y="32"/>
                  <a:pt x="336" y="16"/>
                </a:cubicBezTo>
                <a:cubicBezTo>
                  <a:pt x="408" y="0"/>
                  <a:pt x="464" y="8"/>
                  <a:pt x="528" y="16"/>
                </a:cubicBezTo>
                <a:cubicBezTo>
                  <a:pt x="592" y="24"/>
                  <a:pt x="656" y="40"/>
                  <a:pt x="720" y="64"/>
                </a:cubicBezTo>
                <a:cubicBezTo>
                  <a:pt x="784" y="88"/>
                  <a:pt x="864" y="120"/>
                  <a:pt x="912" y="160"/>
                </a:cubicBezTo>
                <a:cubicBezTo>
                  <a:pt x="960" y="200"/>
                  <a:pt x="992" y="248"/>
                  <a:pt x="1008" y="304"/>
                </a:cubicBezTo>
                <a:cubicBezTo>
                  <a:pt x="1024" y="360"/>
                  <a:pt x="1008" y="440"/>
                  <a:pt x="1008" y="496"/>
                </a:cubicBezTo>
                <a:cubicBezTo>
                  <a:pt x="1008" y="552"/>
                  <a:pt x="1016" y="600"/>
                  <a:pt x="1008" y="640"/>
                </a:cubicBezTo>
                <a:cubicBezTo>
                  <a:pt x="1000" y="680"/>
                  <a:pt x="984" y="712"/>
                  <a:pt x="960" y="736"/>
                </a:cubicBezTo>
                <a:cubicBezTo>
                  <a:pt x="936" y="760"/>
                  <a:pt x="896" y="776"/>
                  <a:pt x="864" y="784"/>
                </a:cubicBezTo>
                <a:cubicBezTo>
                  <a:pt x="832" y="792"/>
                  <a:pt x="800" y="784"/>
                  <a:pt x="768" y="784"/>
                </a:cubicBezTo>
                <a:cubicBezTo>
                  <a:pt x="736" y="784"/>
                  <a:pt x="696" y="784"/>
                  <a:pt x="672" y="78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37252" name="Line 38"/>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37253" name="Freeform 39"/>
          <p:cNvSpPr/>
          <p:nvPr/>
        </p:nvSpPr>
        <p:spPr>
          <a:xfrm rot="1077479">
            <a:off x="-609600" y="2438400"/>
            <a:ext cx="2438400" cy="1054100"/>
          </a:xfrm>
          <a:custGeom>
            <a:avLst/>
            <a:gdLst>
              <a:gd name="txL" fmla="*/ 0 w 1680"/>
              <a:gd name="txT" fmla="*/ 0 h 712"/>
              <a:gd name="txR" fmla="*/ 1680 w 1680"/>
              <a:gd name="txB" fmla="*/ 712 h 712"/>
            </a:gdLst>
            <a:ahLst/>
            <a:cxnLst>
              <a:cxn ang="0">
                <a:pos x="2147483647" y="0"/>
              </a:cxn>
              <a:cxn ang="0">
                <a:pos x="2147483647" y="2147483647"/>
              </a:cxn>
              <a:cxn ang="0">
                <a:pos x="2147483647" y="2147483647"/>
              </a:cxn>
              <a:cxn ang="0">
                <a:pos x="2147483647" y="2147483647"/>
              </a:cxn>
            </a:cxnLst>
            <a:rect l="txL" t="txT" r="txR" b="txB"/>
            <a:pathLst>
              <a:path w="1680" h="712">
                <a:moveTo>
                  <a:pt x="1680" y="0"/>
                </a:moveTo>
                <a:cubicBezTo>
                  <a:pt x="1080" y="268"/>
                  <a:pt x="480" y="536"/>
                  <a:pt x="240" y="624"/>
                </a:cubicBezTo>
                <a:cubicBezTo>
                  <a:pt x="0" y="712"/>
                  <a:pt x="208" y="560"/>
                  <a:pt x="240" y="528"/>
                </a:cubicBezTo>
                <a:cubicBezTo>
                  <a:pt x="272" y="496"/>
                  <a:pt x="352" y="464"/>
                  <a:pt x="432" y="43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43"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44"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45"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46"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47"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48"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49"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50"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8251" name="Group 11"/>
          <p:cNvGrpSpPr/>
          <p:nvPr/>
        </p:nvGrpSpPr>
        <p:grpSpPr>
          <a:xfrm rot="2148040">
            <a:off x="1295400" y="4572000"/>
            <a:ext cx="2822575" cy="971550"/>
            <a:chOff x="2495" y="2329"/>
            <a:chExt cx="1778" cy="612"/>
          </a:xfrm>
        </p:grpSpPr>
        <p:sp>
          <p:nvSpPr>
            <p:cNvPr id="138278"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79"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88782"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88783"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8784"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8785"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8256"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8257"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8258" name="Rectangle 20"/>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8789"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88790"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8261"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62"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8263"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8264"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88795"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8266"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8267"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88798"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8269"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8270" name="Rectangle 32"/>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38271" name="Rectangle 33"/>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88802" name="Text Box 3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88803" name="Text Box 3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8274" name="Line 36"/>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38275" name="Freeform 37"/>
          <p:cNvSpPr/>
          <p:nvPr/>
        </p:nvSpPr>
        <p:spPr>
          <a:xfrm>
            <a:off x="2743200" y="1968500"/>
            <a:ext cx="990600" cy="774700"/>
          </a:xfrm>
          <a:custGeom>
            <a:avLst/>
            <a:gdLst>
              <a:gd name="txL" fmla="*/ 0 w 624"/>
              <a:gd name="txT" fmla="*/ 0 h 488"/>
              <a:gd name="txR" fmla="*/ 624 w 624"/>
              <a:gd name="txB" fmla="*/ 488 h 48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24" h="488">
                <a:moveTo>
                  <a:pt x="0" y="56"/>
                </a:moveTo>
                <a:cubicBezTo>
                  <a:pt x="48" y="36"/>
                  <a:pt x="96" y="16"/>
                  <a:pt x="144" y="8"/>
                </a:cubicBezTo>
                <a:cubicBezTo>
                  <a:pt x="192" y="0"/>
                  <a:pt x="232" y="0"/>
                  <a:pt x="288" y="8"/>
                </a:cubicBezTo>
                <a:cubicBezTo>
                  <a:pt x="344" y="16"/>
                  <a:pt x="432" y="32"/>
                  <a:pt x="480" y="56"/>
                </a:cubicBezTo>
                <a:cubicBezTo>
                  <a:pt x="528" y="80"/>
                  <a:pt x="560" y="120"/>
                  <a:pt x="576" y="152"/>
                </a:cubicBezTo>
                <a:cubicBezTo>
                  <a:pt x="592" y="184"/>
                  <a:pt x="568" y="208"/>
                  <a:pt x="576" y="248"/>
                </a:cubicBezTo>
                <a:cubicBezTo>
                  <a:pt x="584" y="288"/>
                  <a:pt x="624" y="352"/>
                  <a:pt x="624" y="392"/>
                </a:cubicBezTo>
                <a:cubicBezTo>
                  <a:pt x="624" y="432"/>
                  <a:pt x="584" y="464"/>
                  <a:pt x="576" y="48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38276" name="Line 38"/>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38277" name="Freeform 39"/>
          <p:cNvSpPr/>
          <p:nvPr/>
        </p:nvSpPr>
        <p:spPr>
          <a:xfrm>
            <a:off x="-101600" y="2489200"/>
            <a:ext cx="2082800" cy="2540000"/>
          </a:xfrm>
          <a:custGeom>
            <a:avLst/>
            <a:gdLst>
              <a:gd name="txL" fmla="*/ 0 w 1312"/>
              <a:gd name="txT" fmla="*/ 0 h 1600"/>
              <a:gd name="txR" fmla="*/ 1312 w 1312"/>
              <a:gd name="txB" fmla="*/ 1600 h 160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12" h="1600">
                <a:moveTo>
                  <a:pt x="1312" y="208"/>
                </a:moveTo>
                <a:cubicBezTo>
                  <a:pt x="1284" y="172"/>
                  <a:pt x="1256" y="136"/>
                  <a:pt x="1216" y="112"/>
                </a:cubicBezTo>
                <a:cubicBezTo>
                  <a:pt x="1176" y="88"/>
                  <a:pt x="1128" y="80"/>
                  <a:pt x="1072" y="64"/>
                </a:cubicBezTo>
                <a:cubicBezTo>
                  <a:pt x="1016" y="48"/>
                  <a:pt x="944" y="24"/>
                  <a:pt x="880" y="16"/>
                </a:cubicBezTo>
                <a:cubicBezTo>
                  <a:pt x="816" y="8"/>
                  <a:pt x="768" y="0"/>
                  <a:pt x="688" y="16"/>
                </a:cubicBezTo>
                <a:cubicBezTo>
                  <a:pt x="608" y="32"/>
                  <a:pt x="488" y="72"/>
                  <a:pt x="400" y="112"/>
                </a:cubicBezTo>
                <a:cubicBezTo>
                  <a:pt x="312" y="152"/>
                  <a:pt x="208" y="208"/>
                  <a:pt x="160" y="256"/>
                </a:cubicBezTo>
                <a:cubicBezTo>
                  <a:pt x="112" y="304"/>
                  <a:pt x="136" y="328"/>
                  <a:pt x="112" y="400"/>
                </a:cubicBezTo>
                <a:cubicBezTo>
                  <a:pt x="88" y="472"/>
                  <a:pt x="32" y="584"/>
                  <a:pt x="16" y="688"/>
                </a:cubicBezTo>
                <a:cubicBezTo>
                  <a:pt x="0" y="792"/>
                  <a:pt x="8" y="944"/>
                  <a:pt x="16" y="1024"/>
                </a:cubicBezTo>
                <a:cubicBezTo>
                  <a:pt x="24" y="1104"/>
                  <a:pt x="16" y="1104"/>
                  <a:pt x="64" y="1168"/>
                </a:cubicBezTo>
                <a:cubicBezTo>
                  <a:pt x="112" y="1232"/>
                  <a:pt x="232" y="1360"/>
                  <a:pt x="304" y="1408"/>
                </a:cubicBezTo>
                <a:cubicBezTo>
                  <a:pt x="376" y="1456"/>
                  <a:pt x="448" y="1456"/>
                  <a:pt x="496" y="1456"/>
                </a:cubicBezTo>
                <a:cubicBezTo>
                  <a:pt x="544" y="1456"/>
                  <a:pt x="560" y="1416"/>
                  <a:pt x="592" y="1408"/>
                </a:cubicBezTo>
                <a:cubicBezTo>
                  <a:pt x="624" y="1400"/>
                  <a:pt x="648" y="1416"/>
                  <a:pt x="688" y="1408"/>
                </a:cubicBezTo>
                <a:cubicBezTo>
                  <a:pt x="728" y="1400"/>
                  <a:pt x="792" y="1368"/>
                  <a:pt x="832" y="1360"/>
                </a:cubicBezTo>
                <a:cubicBezTo>
                  <a:pt x="872" y="1352"/>
                  <a:pt x="928" y="1344"/>
                  <a:pt x="928" y="1360"/>
                </a:cubicBezTo>
                <a:cubicBezTo>
                  <a:pt x="928" y="1376"/>
                  <a:pt x="864" y="1440"/>
                  <a:pt x="832" y="1456"/>
                </a:cubicBezTo>
                <a:cubicBezTo>
                  <a:pt x="800" y="1472"/>
                  <a:pt x="768" y="1448"/>
                  <a:pt x="736" y="1456"/>
                </a:cubicBezTo>
                <a:cubicBezTo>
                  <a:pt x="704" y="1464"/>
                  <a:pt x="680" y="1480"/>
                  <a:pt x="640" y="1504"/>
                </a:cubicBezTo>
                <a:cubicBezTo>
                  <a:pt x="600" y="1528"/>
                  <a:pt x="548" y="1564"/>
                  <a:pt x="496" y="160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67"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68"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69"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70"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71"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72"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73"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74"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39275" name="Group 11"/>
          <p:cNvGrpSpPr/>
          <p:nvPr/>
        </p:nvGrpSpPr>
        <p:grpSpPr>
          <a:xfrm rot="-4642354">
            <a:off x="3951288" y="1535113"/>
            <a:ext cx="2822575" cy="971550"/>
            <a:chOff x="2495" y="2329"/>
            <a:chExt cx="1778" cy="612"/>
          </a:xfrm>
        </p:grpSpPr>
        <p:sp>
          <p:nvSpPr>
            <p:cNvPr id="139302"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303"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90830"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90831"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0832"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0833"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9280"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39281"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39282" name="Rectangle 20"/>
          <p:cNvSpPr/>
          <p:nvPr/>
        </p:nvSpPr>
        <p:spPr>
          <a:xfrm rot="5400000">
            <a:off x="2711450" y="1679575"/>
            <a:ext cx="935038"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0837"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90838"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39285"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86"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39287"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39288"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90843"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39290"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39291"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90846"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39293"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39294" name="Rectangle 32"/>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39295" name="Rectangle 33"/>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0850" name="Text Box 3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0851" name="Text Box 3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39298" name="Line 36"/>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39299" name="Line 3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39300" name="Line 38"/>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39301" name="Freeform 39"/>
          <p:cNvSpPr/>
          <p:nvPr/>
        </p:nvSpPr>
        <p:spPr>
          <a:xfrm>
            <a:off x="1727200" y="2819400"/>
            <a:ext cx="4025900" cy="2400300"/>
          </a:xfrm>
          <a:custGeom>
            <a:avLst/>
            <a:gdLst>
              <a:gd name="txL" fmla="*/ 0 w 2536"/>
              <a:gd name="txT" fmla="*/ 0 h 1512"/>
              <a:gd name="txR" fmla="*/ 2536 w 2536"/>
              <a:gd name="txB" fmla="*/ 1512 h 1512"/>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536" h="1512">
                <a:moveTo>
                  <a:pt x="112" y="0"/>
                </a:moveTo>
                <a:cubicBezTo>
                  <a:pt x="72" y="60"/>
                  <a:pt x="32" y="120"/>
                  <a:pt x="16" y="192"/>
                </a:cubicBezTo>
                <a:cubicBezTo>
                  <a:pt x="0" y="264"/>
                  <a:pt x="8" y="352"/>
                  <a:pt x="16" y="432"/>
                </a:cubicBezTo>
                <a:cubicBezTo>
                  <a:pt x="24" y="512"/>
                  <a:pt x="40" y="592"/>
                  <a:pt x="64" y="672"/>
                </a:cubicBezTo>
                <a:cubicBezTo>
                  <a:pt x="88" y="752"/>
                  <a:pt x="120" y="840"/>
                  <a:pt x="160" y="912"/>
                </a:cubicBezTo>
                <a:cubicBezTo>
                  <a:pt x="200" y="984"/>
                  <a:pt x="248" y="1040"/>
                  <a:pt x="304" y="1104"/>
                </a:cubicBezTo>
                <a:cubicBezTo>
                  <a:pt x="360" y="1168"/>
                  <a:pt x="408" y="1240"/>
                  <a:pt x="496" y="1296"/>
                </a:cubicBezTo>
                <a:cubicBezTo>
                  <a:pt x="584" y="1352"/>
                  <a:pt x="728" y="1408"/>
                  <a:pt x="832" y="1440"/>
                </a:cubicBezTo>
                <a:cubicBezTo>
                  <a:pt x="936" y="1472"/>
                  <a:pt x="1024" y="1480"/>
                  <a:pt x="1120" y="1488"/>
                </a:cubicBezTo>
                <a:cubicBezTo>
                  <a:pt x="1216" y="1496"/>
                  <a:pt x="1304" y="1488"/>
                  <a:pt x="1408" y="1488"/>
                </a:cubicBezTo>
                <a:cubicBezTo>
                  <a:pt x="1512" y="1488"/>
                  <a:pt x="1648" y="1512"/>
                  <a:pt x="1744" y="1488"/>
                </a:cubicBezTo>
                <a:cubicBezTo>
                  <a:pt x="1840" y="1464"/>
                  <a:pt x="1888" y="1416"/>
                  <a:pt x="1984" y="1344"/>
                </a:cubicBezTo>
                <a:cubicBezTo>
                  <a:pt x="2080" y="1272"/>
                  <a:pt x="2256" y="1144"/>
                  <a:pt x="2320" y="1056"/>
                </a:cubicBezTo>
                <a:cubicBezTo>
                  <a:pt x="2384" y="968"/>
                  <a:pt x="2360" y="880"/>
                  <a:pt x="2368" y="816"/>
                </a:cubicBezTo>
                <a:cubicBezTo>
                  <a:pt x="2376" y="752"/>
                  <a:pt x="2368" y="728"/>
                  <a:pt x="2368" y="672"/>
                </a:cubicBezTo>
                <a:cubicBezTo>
                  <a:pt x="2368" y="616"/>
                  <a:pt x="2368" y="536"/>
                  <a:pt x="2368" y="480"/>
                </a:cubicBezTo>
                <a:cubicBezTo>
                  <a:pt x="2368" y="424"/>
                  <a:pt x="2344" y="368"/>
                  <a:pt x="2368" y="336"/>
                </a:cubicBezTo>
                <a:cubicBezTo>
                  <a:pt x="2392" y="304"/>
                  <a:pt x="2488" y="280"/>
                  <a:pt x="2512" y="288"/>
                </a:cubicBezTo>
                <a:cubicBezTo>
                  <a:pt x="2536" y="296"/>
                  <a:pt x="2520" y="352"/>
                  <a:pt x="2512" y="384"/>
                </a:cubicBezTo>
                <a:cubicBezTo>
                  <a:pt x="2504" y="416"/>
                  <a:pt x="2472" y="440"/>
                  <a:pt x="2464" y="480"/>
                </a:cubicBezTo>
                <a:cubicBezTo>
                  <a:pt x="2456" y="520"/>
                  <a:pt x="2464" y="592"/>
                  <a:pt x="2464" y="62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291"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292"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293"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294"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295"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296"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297"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298"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40299" name="Group 11"/>
          <p:cNvGrpSpPr/>
          <p:nvPr/>
        </p:nvGrpSpPr>
        <p:grpSpPr>
          <a:xfrm rot="-8448450">
            <a:off x="3048000" y="1330325"/>
            <a:ext cx="2822575" cy="971550"/>
            <a:chOff x="2495" y="2329"/>
            <a:chExt cx="1778" cy="612"/>
          </a:xfrm>
        </p:grpSpPr>
        <p:sp>
          <p:nvSpPr>
            <p:cNvPr id="140326"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327"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91854"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91855"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1856"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1857"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0304"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40305"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40306" name="Rectangle 20"/>
          <p:cNvSpPr/>
          <p:nvPr/>
        </p:nvSpPr>
        <p:spPr>
          <a:xfrm rot="5400000">
            <a:off x="17478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1861"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91862"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40309"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310"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40311"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40312"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91867"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40314"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40315"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91870"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40317"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0318" name="Rectangle 32"/>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0319" name="Rectangle 33"/>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1874" name="Text Box 3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1875" name="Text Box 3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0322" name="Line 36"/>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40323" name="Line 3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40324" name="Line 38"/>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40325" name="Freeform 39"/>
          <p:cNvSpPr/>
          <p:nvPr/>
        </p:nvSpPr>
        <p:spPr>
          <a:xfrm>
            <a:off x="1905000" y="2197100"/>
            <a:ext cx="3987800" cy="2006600"/>
          </a:xfrm>
          <a:custGeom>
            <a:avLst/>
            <a:gdLst>
              <a:gd name="txL" fmla="*/ 0 w 2512"/>
              <a:gd name="txT" fmla="*/ 0 h 1264"/>
              <a:gd name="txR" fmla="*/ 2512 w 2512"/>
              <a:gd name="txB" fmla="*/ 1264 h 1264"/>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512" h="1264">
                <a:moveTo>
                  <a:pt x="0" y="392"/>
                </a:moveTo>
                <a:cubicBezTo>
                  <a:pt x="8" y="520"/>
                  <a:pt x="16" y="648"/>
                  <a:pt x="48" y="728"/>
                </a:cubicBezTo>
                <a:cubicBezTo>
                  <a:pt x="80" y="808"/>
                  <a:pt x="120" y="816"/>
                  <a:pt x="192" y="872"/>
                </a:cubicBezTo>
                <a:cubicBezTo>
                  <a:pt x="264" y="928"/>
                  <a:pt x="368" y="1016"/>
                  <a:pt x="480" y="1064"/>
                </a:cubicBezTo>
                <a:cubicBezTo>
                  <a:pt x="592" y="1112"/>
                  <a:pt x="736" y="1128"/>
                  <a:pt x="864" y="1160"/>
                </a:cubicBezTo>
                <a:cubicBezTo>
                  <a:pt x="992" y="1192"/>
                  <a:pt x="1112" y="1248"/>
                  <a:pt x="1248" y="1256"/>
                </a:cubicBezTo>
                <a:cubicBezTo>
                  <a:pt x="1384" y="1264"/>
                  <a:pt x="1560" y="1232"/>
                  <a:pt x="1680" y="1208"/>
                </a:cubicBezTo>
                <a:cubicBezTo>
                  <a:pt x="1800" y="1184"/>
                  <a:pt x="1880" y="1152"/>
                  <a:pt x="1968" y="1112"/>
                </a:cubicBezTo>
                <a:cubicBezTo>
                  <a:pt x="2056" y="1072"/>
                  <a:pt x="2136" y="1032"/>
                  <a:pt x="2208" y="968"/>
                </a:cubicBezTo>
                <a:cubicBezTo>
                  <a:pt x="2280" y="904"/>
                  <a:pt x="2352" y="832"/>
                  <a:pt x="2400" y="728"/>
                </a:cubicBezTo>
                <a:cubicBezTo>
                  <a:pt x="2448" y="624"/>
                  <a:pt x="2480" y="440"/>
                  <a:pt x="2496" y="344"/>
                </a:cubicBezTo>
                <a:cubicBezTo>
                  <a:pt x="2512" y="248"/>
                  <a:pt x="2496" y="208"/>
                  <a:pt x="2496" y="152"/>
                </a:cubicBezTo>
                <a:cubicBezTo>
                  <a:pt x="2496" y="96"/>
                  <a:pt x="2512" y="16"/>
                  <a:pt x="2496" y="8"/>
                </a:cubicBezTo>
                <a:cubicBezTo>
                  <a:pt x="2480" y="0"/>
                  <a:pt x="2416" y="64"/>
                  <a:pt x="2400" y="104"/>
                </a:cubicBezTo>
                <a:cubicBezTo>
                  <a:pt x="2384" y="144"/>
                  <a:pt x="2400" y="216"/>
                  <a:pt x="2400" y="24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15"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16"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17"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18"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19"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20"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21"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22"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41323" name="Group 11"/>
          <p:cNvGrpSpPr/>
          <p:nvPr/>
        </p:nvGrpSpPr>
        <p:grpSpPr>
          <a:xfrm rot="-8448450">
            <a:off x="1752600" y="1309688"/>
            <a:ext cx="2822575" cy="971550"/>
            <a:chOff x="2495" y="2329"/>
            <a:chExt cx="1778" cy="612"/>
          </a:xfrm>
        </p:grpSpPr>
        <p:sp>
          <p:nvSpPr>
            <p:cNvPr id="141350"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51"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92878"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92879"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2880"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2881"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1328"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41329"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41330" name="Rectangle 20"/>
          <p:cNvSpPr/>
          <p:nvPr/>
        </p:nvSpPr>
        <p:spPr>
          <a:xfrm rot="5400000">
            <a:off x="17478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288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9288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41333"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34"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41335"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41336"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92891"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41338"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41339"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92894"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41341"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1342" name="Rectangle 32"/>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1343" name="Rectangle 33"/>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2898" name="Text Box 3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2899" name="Text Box 3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1346" name="Line 36"/>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41347" name="Line 3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41348" name="Line 38"/>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41349" name="Freeform 39"/>
          <p:cNvSpPr/>
          <p:nvPr/>
        </p:nvSpPr>
        <p:spPr>
          <a:xfrm>
            <a:off x="1828800" y="2197100"/>
            <a:ext cx="2832100" cy="1854200"/>
          </a:xfrm>
          <a:custGeom>
            <a:avLst/>
            <a:gdLst>
              <a:gd name="txL" fmla="*/ 0 w 1784"/>
              <a:gd name="txT" fmla="*/ 0 h 1168"/>
              <a:gd name="txR" fmla="*/ 1784 w 1784"/>
              <a:gd name="txB" fmla="*/ 1168 h 116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84" h="1168">
                <a:moveTo>
                  <a:pt x="0" y="392"/>
                </a:moveTo>
                <a:cubicBezTo>
                  <a:pt x="12" y="440"/>
                  <a:pt x="24" y="488"/>
                  <a:pt x="48" y="536"/>
                </a:cubicBezTo>
                <a:cubicBezTo>
                  <a:pt x="72" y="584"/>
                  <a:pt x="112" y="632"/>
                  <a:pt x="144" y="680"/>
                </a:cubicBezTo>
                <a:cubicBezTo>
                  <a:pt x="176" y="728"/>
                  <a:pt x="184" y="776"/>
                  <a:pt x="240" y="824"/>
                </a:cubicBezTo>
                <a:cubicBezTo>
                  <a:pt x="296" y="872"/>
                  <a:pt x="384" y="920"/>
                  <a:pt x="480" y="968"/>
                </a:cubicBezTo>
                <a:cubicBezTo>
                  <a:pt x="576" y="1016"/>
                  <a:pt x="672" y="1080"/>
                  <a:pt x="816" y="1112"/>
                </a:cubicBezTo>
                <a:cubicBezTo>
                  <a:pt x="960" y="1144"/>
                  <a:pt x="1216" y="1168"/>
                  <a:pt x="1344" y="1160"/>
                </a:cubicBezTo>
                <a:cubicBezTo>
                  <a:pt x="1472" y="1152"/>
                  <a:pt x="1528" y="1088"/>
                  <a:pt x="1584" y="1064"/>
                </a:cubicBezTo>
                <a:cubicBezTo>
                  <a:pt x="1640" y="1040"/>
                  <a:pt x="1656" y="1056"/>
                  <a:pt x="1680" y="1016"/>
                </a:cubicBezTo>
                <a:cubicBezTo>
                  <a:pt x="1704" y="976"/>
                  <a:pt x="1712" y="888"/>
                  <a:pt x="1728" y="824"/>
                </a:cubicBezTo>
                <a:cubicBezTo>
                  <a:pt x="1744" y="760"/>
                  <a:pt x="1768" y="704"/>
                  <a:pt x="1776" y="632"/>
                </a:cubicBezTo>
                <a:cubicBezTo>
                  <a:pt x="1784" y="560"/>
                  <a:pt x="1776" y="464"/>
                  <a:pt x="1776" y="392"/>
                </a:cubicBezTo>
                <a:cubicBezTo>
                  <a:pt x="1776" y="320"/>
                  <a:pt x="1784" y="248"/>
                  <a:pt x="1776" y="200"/>
                </a:cubicBezTo>
                <a:cubicBezTo>
                  <a:pt x="1768" y="152"/>
                  <a:pt x="1744" y="136"/>
                  <a:pt x="1728" y="104"/>
                </a:cubicBezTo>
                <a:cubicBezTo>
                  <a:pt x="1712" y="72"/>
                  <a:pt x="1704" y="0"/>
                  <a:pt x="1680" y="8"/>
                </a:cubicBezTo>
                <a:cubicBezTo>
                  <a:pt x="1656" y="16"/>
                  <a:pt x="1592" y="112"/>
                  <a:pt x="1584" y="152"/>
                </a:cubicBezTo>
                <a:cubicBezTo>
                  <a:pt x="1576" y="192"/>
                  <a:pt x="1624" y="224"/>
                  <a:pt x="1632" y="24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39"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40"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41"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42"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43"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44"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45"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46"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42347" name="Group 11"/>
          <p:cNvGrpSpPr/>
          <p:nvPr/>
        </p:nvGrpSpPr>
        <p:grpSpPr>
          <a:xfrm rot="-8448450">
            <a:off x="-914400" y="1143000"/>
            <a:ext cx="2822575" cy="971550"/>
            <a:chOff x="2495" y="2329"/>
            <a:chExt cx="1778" cy="612"/>
          </a:xfrm>
        </p:grpSpPr>
        <p:sp>
          <p:nvSpPr>
            <p:cNvPr id="142374"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75"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93902"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93903"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3904"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3905"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2352"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42353"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42354" name="Rectangle 20"/>
          <p:cNvSpPr/>
          <p:nvPr/>
        </p:nvSpPr>
        <p:spPr>
          <a:xfrm rot="5400000">
            <a:off x="17478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3909"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93910"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42357"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58"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42359"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42360"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93915"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42362"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42363"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93918"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42365"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2366" name="Rectangle 32"/>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2367" name="Rectangle 33"/>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3922" name="Text Box 3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3923" name="Text Box 3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2370" name="Line 36"/>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42371" name="Line 3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42372" name="Line 38"/>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42373" name="Freeform 39"/>
          <p:cNvSpPr/>
          <p:nvPr/>
        </p:nvSpPr>
        <p:spPr>
          <a:xfrm>
            <a:off x="1816100" y="1968500"/>
            <a:ext cx="2400300" cy="2336800"/>
          </a:xfrm>
          <a:custGeom>
            <a:avLst/>
            <a:gdLst>
              <a:gd name="txL" fmla="*/ 0 w 1512"/>
              <a:gd name="txT" fmla="*/ 0 h 1472"/>
              <a:gd name="txR" fmla="*/ 1512 w 1512"/>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512" h="1472">
                <a:moveTo>
                  <a:pt x="8" y="536"/>
                </a:moveTo>
                <a:cubicBezTo>
                  <a:pt x="4" y="576"/>
                  <a:pt x="0" y="616"/>
                  <a:pt x="8" y="680"/>
                </a:cubicBezTo>
                <a:cubicBezTo>
                  <a:pt x="16" y="744"/>
                  <a:pt x="24" y="848"/>
                  <a:pt x="56" y="920"/>
                </a:cubicBezTo>
                <a:cubicBezTo>
                  <a:pt x="88" y="992"/>
                  <a:pt x="152" y="1056"/>
                  <a:pt x="200" y="1112"/>
                </a:cubicBezTo>
                <a:cubicBezTo>
                  <a:pt x="248" y="1168"/>
                  <a:pt x="296" y="1216"/>
                  <a:pt x="344" y="1256"/>
                </a:cubicBezTo>
                <a:cubicBezTo>
                  <a:pt x="392" y="1296"/>
                  <a:pt x="432" y="1328"/>
                  <a:pt x="488" y="1352"/>
                </a:cubicBezTo>
                <a:cubicBezTo>
                  <a:pt x="544" y="1376"/>
                  <a:pt x="608" y="1384"/>
                  <a:pt x="680" y="1400"/>
                </a:cubicBezTo>
                <a:cubicBezTo>
                  <a:pt x="752" y="1416"/>
                  <a:pt x="832" y="1440"/>
                  <a:pt x="920" y="1448"/>
                </a:cubicBezTo>
                <a:cubicBezTo>
                  <a:pt x="1008" y="1456"/>
                  <a:pt x="1128" y="1472"/>
                  <a:pt x="1208" y="1448"/>
                </a:cubicBezTo>
                <a:cubicBezTo>
                  <a:pt x="1288" y="1424"/>
                  <a:pt x="1352" y="1352"/>
                  <a:pt x="1400" y="1304"/>
                </a:cubicBezTo>
                <a:cubicBezTo>
                  <a:pt x="1448" y="1256"/>
                  <a:pt x="1480" y="1224"/>
                  <a:pt x="1496" y="1160"/>
                </a:cubicBezTo>
                <a:cubicBezTo>
                  <a:pt x="1512" y="1096"/>
                  <a:pt x="1496" y="1032"/>
                  <a:pt x="1496" y="920"/>
                </a:cubicBezTo>
                <a:cubicBezTo>
                  <a:pt x="1496" y="808"/>
                  <a:pt x="1512" y="600"/>
                  <a:pt x="1496" y="488"/>
                </a:cubicBezTo>
                <a:cubicBezTo>
                  <a:pt x="1480" y="376"/>
                  <a:pt x="1424" y="312"/>
                  <a:pt x="1400" y="248"/>
                </a:cubicBezTo>
                <a:cubicBezTo>
                  <a:pt x="1376" y="184"/>
                  <a:pt x="1392" y="136"/>
                  <a:pt x="1352" y="104"/>
                </a:cubicBezTo>
                <a:cubicBezTo>
                  <a:pt x="1312" y="72"/>
                  <a:pt x="1224" y="72"/>
                  <a:pt x="1160" y="56"/>
                </a:cubicBezTo>
                <a:cubicBezTo>
                  <a:pt x="1096" y="40"/>
                  <a:pt x="1032" y="16"/>
                  <a:pt x="968" y="8"/>
                </a:cubicBezTo>
                <a:cubicBezTo>
                  <a:pt x="904" y="0"/>
                  <a:pt x="832" y="0"/>
                  <a:pt x="776" y="8"/>
                </a:cubicBezTo>
                <a:cubicBezTo>
                  <a:pt x="720" y="16"/>
                  <a:pt x="664" y="48"/>
                  <a:pt x="632" y="5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63"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64"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65"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66"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67"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68"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69"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70"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43371" name="Group 11"/>
          <p:cNvGrpSpPr/>
          <p:nvPr/>
        </p:nvGrpSpPr>
        <p:grpSpPr>
          <a:xfrm rot="1743083">
            <a:off x="381000" y="685800"/>
            <a:ext cx="2822575" cy="971550"/>
            <a:chOff x="2495" y="2329"/>
            <a:chExt cx="1778" cy="612"/>
          </a:xfrm>
        </p:grpSpPr>
        <p:sp>
          <p:nvSpPr>
            <p:cNvPr id="143399"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400"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95950"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95951"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5952"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5953"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3376"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43377"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43378" name="Rectangle 20"/>
          <p:cNvSpPr/>
          <p:nvPr/>
        </p:nvSpPr>
        <p:spPr>
          <a:xfrm rot="5400000">
            <a:off x="17478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5957"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95958"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43381"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82"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43383"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43384"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95963"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43386"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43387"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95966"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43389"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3390" name="Rectangle 32"/>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3391" name="Rectangle 33"/>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5970" name="Text Box 3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5971" name="Text Box 3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3394" name="Line 36"/>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43395" name="Line 3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43396" name="Line 38"/>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43397" name="Freeform 39"/>
          <p:cNvSpPr/>
          <p:nvPr/>
        </p:nvSpPr>
        <p:spPr>
          <a:xfrm>
            <a:off x="1816100" y="2057400"/>
            <a:ext cx="1244600" cy="1270000"/>
          </a:xfrm>
          <a:custGeom>
            <a:avLst/>
            <a:gdLst>
              <a:gd name="txL" fmla="*/ 0 w 784"/>
              <a:gd name="txT" fmla="*/ 0 h 800"/>
              <a:gd name="txR" fmla="*/ 784 w 784"/>
              <a:gd name="txB" fmla="*/ 800 h 80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784" h="800">
                <a:moveTo>
                  <a:pt x="8" y="480"/>
                </a:moveTo>
                <a:cubicBezTo>
                  <a:pt x="4" y="504"/>
                  <a:pt x="0" y="528"/>
                  <a:pt x="56" y="576"/>
                </a:cubicBezTo>
                <a:cubicBezTo>
                  <a:pt x="112" y="624"/>
                  <a:pt x="280" y="736"/>
                  <a:pt x="344" y="768"/>
                </a:cubicBezTo>
                <a:cubicBezTo>
                  <a:pt x="408" y="800"/>
                  <a:pt x="400" y="768"/>
                  <a:pt x="440" y="768"/>
                </a:cubicBezTo>
                <a:cubicBezTo>
                  <a:pt x="480" y="768"/>
                  <a:pt x="544" y="776"/>
                  <a:pt x="584" y="768"/>
                </a:cubicBezTo>
                <a:cubicBezTo>
                  <a:pt x="624" y="760"/>
                  <a:pt x="656" y="744"/>
                  <a:pt x="680" y="720"/>
                </a:cubicBezTo>
                <a:cubicBezTo>
                  <a:pt x="704" y="696"/>
                  <a:pt x="712" y="656"/>
                  <a:pt x="728" y="624"/>
                </a:cubicBezTo>
                <a:cubicBezTo>
                  <a:pt x="744" y="592"/>
                  <a:pt x="768" y="576"/>
                  <a:pt x="776" y="528"/>
                </a:cubicBezTo>
                <a:cubicBezTo>
                  <a:pt x="784" y="480"/>
                  <a:pt x="776" y="392"/>
                  <a:pt x="776" y="336"/>
                </a:cubicBezTo>
                <a:cubicBezTo>
                  <a:pt x="776" y="280"/>
                  <a:pt x="784" y="232"/>
                  <a:pt x="776" y="192"/>
                </a:cubicBezTo>
                <a:cubicBezTo>
                  <a:pt x="768" y="152"/>
                  <a:pt x="760" y="128"/>
                  <a:pt x="728" y="96"/>
                </a:cubicBezTo>
                <a:cubicBezTo>
                  <a:pt x="696" y="64"/>
                  <a:pt x="608" y="16"/>
                  <a:pt x="584" y="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43398" name="Freeform 40"/>
          <p:cNvSpPr/>
          <p:nvPr/>
        </p:nvSpPr>
        <p:spPr>
          <a:xfrm rot="-2071832">
            <a:off x="-1152525" y="771525"/>
            <a:ext cx="1066800" cy="1752600"/>
          </a:xfrm>
          <a:custGeom>
            <a:avLst/>
            <a:gdLst>
              <a:gd name="txL" fmla="*/ 0 w 1120"/>
              <a:gd name="txT" fmla="*/ 0 h 1224"/>
              <a:gd name="txR" fmla="*/ 1120 w 1120"/>
              <a:gd name="txB" fmla="*/ 1224 h 122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20" h="1224">
                <a:moveTo>
                  <a:pt x="1120" y="1224"/>
                </a:moveTo>
                <a:cubicBezTo>
                  <a:pt x="1064" y="1216"/>
                  <a:pt x="1008" y="1208"/>
                  <a:pt x="928" y="1176"/>
                </a:cubicBezTo>
                <a:cubicBezTo>
                  <a:pt x="848" y="1144"/>
                  <a:pt x="776" y="1096"/>
                  <a:pt x="640" y="1032"/>
                </a:cubicBezTo>
                <a:cubicBezTo>
                  <a:pt x="504" y="968"/>
                  <a:pt x="216" y="872"/>
                  <a:pt x="112" y="792"/>
                </a:cubicBezTo>
                <a:cubicBezTo>
                  <a:pt x="8" y="712"/>
                  <a:pt x="32" y="656"/>
                  <a:pt x="16" y="552"/>
                </a:cubicBezTo>
                <a:cubicBezTo>
                  <a:pt x="0" y="448"/>
                  <a:pt x="0" y="248"/>
                  <a:pt x="16" y="168"/>
                </a:cubicBezTo>
                <a:cubicBezTo>
                  <a:pt x="32" y="88"/>
                  <a:pt x="80" y="96"/>
                  <a:pt x="112" y="72"/>
                </a:cubicBezTo>
                <a:cubicBezTo>
                  <a:pt x="144" y="48"/>
                  <a:pt x="176" y="32"/>
                  <a:pt x="208" y="24"/>
                </a:cubicBezTo>
                <a:cubicBezTo>
                  <a:pt x="240" y="16"/>
                  <a:pt x="264" y="24"/>
                  <a:pt x="304" y="24"/>
                </a:cubicBezTo>
                <a:cubicBezTo>
                  <a:pt x="344" y="24"/>
                  <a:pt x="416" y="0"/>
                  <a:pt x="448" y="24"/>
                </a:cubicBezTo>
                <a:cubicBezTo>
                  <a:pt x="480" y="48"/>
                  <a:pt x="504" y="144"/>
                  <a:pt x="496" y="168"/>
                </a:cubicBezTo>
                <a:cubicBezTo>
                  <a:pt x="488" y="192"/>
                  <a:pt x="440" y="176"/>
                  <a:pt x="400" y="168"/>
                </a:cubicBezTo>
                <a:cubicBezTo>
                  <a:pt x="360" y="160"/>
                  <a:pt x="288" y="128"/>
                  <a:pt x="256" y="12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Picture 4"/>
          <p:cNvPicPr>
            <a:picLocks noChangeAspect="1"/>
          </p:cNvPicPr>
          <p:nvPr/>
        </p:nvPicPr>
        <p:blipFill>
          <a:blip r:embed="rId1"/>
          <a:stretch>
            <a:fillRect/>
          </a:stretch>
        </p:blipFill>
        <p:spPr>
          <a:xfrm>
            <a:off x="-76200" y="-15875"/>
            <a:ext cx="12268200" cy="6950075"/>
          </a:xfrm>
          <a:prstGeom prst="rect">
            <a:avLst/>
          </a:prstGeom>
          <a:noFill/>
          <a:ln w="9525">
            <a:noFill/>
          </a:ln>
        </p:spPr>
      </p:pic>
      <p:sp>
        <p:nvSpPr>
          <p:cNvPr id="2" name="Title 1"/>
          <p:cNvSpPr>
            <a:spLocks noGrp="1"/>
          </p:cNvSpPr>
          <p:nvPr>
            <p:ph type="title"/>
          </p:nvPr>
        </p:nvSpPr>
        <p:spPr>
          <a:xfrm>
            <a:off x="2417763" y="-4762"/>
            <a:ext cx="8229600" cy="1143000"/>
          </a:xfrm>
          <a:ln/>
        </p:spPr>
        <p:txBody>
          <a:bodyPr vert="horz" wrap="square" lIns="91440" tIns="45720" rIns="91440" bIns="45720" anchor="ctr" anchorCtr="0"/>
          <a:p>
            <a:r>
              <a:rPr lang="en-US" altLang="en-US" sz="3600" dirty="0">
                <a:solidFill>
                  <a:srgbClr val="FF0000"/>
                </a:solidFill>
                <a:latin typeface="Times New Roman" panose="02020603050405020304" pitchFamily="18" charset="0"/>
                <a:cs typeface="Times New Roman" panose="02020603050405020304" pitchFamily="18" charset="0"/>
              </a:rPr>
              <a:t>                       e) Kết thúc đường thêu(</a:t>
            </a:r>
            <a:r>
              <a:rPr lang="en-US" altLang="en-US" sz="3600" i="1" dirty="0">
                <a:solidFill>
                  <a:srgbClr val="FF0000"/>
                </a:solidFill>
                <a:latin typeface="Times New Roman" panose="02020603050405020304" pitchFamily="18" charset="0"/>
                <a:cs typeface="Times New Roman" panose="02020603050405020304" pitchFamily="18" charset="0"/>
              </a:rPr>
              <a:t>H.5</a:t>
            </a:r>
            <a:r>
              <a:rPr lang="en-US" altLang="en-US" sz="3600" dirty="0">
                <a:solidFill>
                  <a:srgbClr val="FF0000"/>
                </a:solidFill>
                <a:latin typeface="Times New Roman" panose="02020603050405020304" pitchFamily="18" charset="0"/>
                <a:cs typeface="Times New Roman" panose="02020603050405020304" pitchFamily="18" charset="0"/>
              </a:rPr>
              <a:t>)</a:t>
            </a:r>
            <a:endParaRPr lang="vi-VN" altLang="en-US" sz="3600" dirty="0">
              <a:solidFill>
                <a:srgbClr val="FF000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2119313" y="777875"/>
            <a:ext cx="8229600" cy="4525963"/>
          </a:xfrm>
          <a:ln/>
        </p:spPr>
        <p:txBody>
          <a:bodyPr vert="horz" wrap="square" lIns="91440" tIns="45720" rIns="91440" bIns="45720" anchor="t" anchorCtr="0"/>
          <a:p>
            <a:r>
              <a:rPr lang="en-US" altLang="en-US" sz="3600" dirty="0">
                <a:solidFill>
                  <a:srgbClr val="0070C0"/>
                </a:solidFill>
                <a:latin typeface="Times New Roman" panose="02020603050405020304" pitchFamily="18" charset="0"/>
                <a:cs typeface="Times New Roman" panose="02020603050405020304" pitchFamily="18" charset="0"/>
              </a:rPr>
              <a:t>Xuống kim (H.5a)</a:t>
            </a:r>
            <a:endParaRPr lang="en-US" altLang="en-US" sz="3600" dirty="0">
              <a:solidFill>
                <a:srgbClr val="0070C0"/>
              </a:solidFill>
              <a:latin typeface="Times New Roman" panose="02020603050405020304" pitchFamily="18" charset="0"/>
              <a:cs typeface="Times New Roman" panose="02020603050405020304" pitchFamily="18" charset="0"/>
            </a:endParaRPr>
          </a:p>
          <a:p>
            <a:r>
              <a:rPr lang="en-US" altLang="en-US" sz="3600" dirty="0">
                <a:solidFill>
                  <a:srgbClr val="0070C0"/>
                </a:solidFill>
                <a:latin typeface="Times New Roman" panose="02020603050405020304" pitchFamily="18" charset="0"/>
                <a:cs typeface="Times New Roman" panose="02020603050405020304" pitchFamily="18" charset="0"/>
              </a:rPr>
              <a:t>Lật vải v</a:t>
            </a:r>
            <a:r>
              <a:rPr lang="en-US" altLang="en-US" sz="3600" dirty="0">
                <a:solidFill>
                  <a:srgbClr val="0070C0"/>
                </a:solidFill>
                <a:latin typeface="Times New Roman" panose="02020603050405020304" pitchFamily="18" charset="0"/>
                <a:ea typeface="Times New Roman" panose="02020603050405020304" pitchFamily="18" charset="0"/>
              </a:rPr>
              <a:t>à</a:t>
            </a:r>
            <a:r>
              <a:rPr lang="en-US" altLang="en-US" sz="3600" dirty="0">
                <a:solidFill>
                  <a:srgbClr val="0070C0"/>
                </a:solidFill>
                <a:latin typeface="Times New Roman" panose="02020603050405020304" pitchFamily="18" charset="0"/>
                <a:cs typeface="Times New Roman" panose="02020603050405020304" pitchFamily="18" charset="0"/>
              </a:rPr>
              <a:t> nút chỉ cuối đường thêu(H.5b)</a:t>
            </a:r>
            <a:endParaRPr lang="en-US" altLang="en-US" sz="3600" dirty="0">
              <a:solidFill>
                <a:srgbClr val="0070C0"/>
              </a:solidFill>
              <a:latin typeface="Times New Roman" panose="02020603050405020304" pitchFamily="18" charset="0"/>
              <a:cs typeface="Times New Roman" panose="02020603050405020304" pitchFamily="18" charset="0"/>
            </a:endParaRPr>
          </a:p>
          <a:p>
            <a:r>
              <a:rPr lang="en-US" altLang="en-US" sz="3600" dirty="0">
                <a:solidFill>
                  <a:srgbClr val="0070C0"/>
                </a:solidFill>
                <a:latin typeface="Times New Roman" panose="02020603050405020304" pitchFamily="18" charset="0"/>
                <a:cs typeface="Times New Roman" panose="02020603050405020304" pitchFamily="18" charset="0"/>
              </a:rPr>
              <a:t>Nút chỉ đường thêu giống như cách nút chỉ đường khâu đã học ở lớp 4.</a:t>
            </a:r>
            <a:endParaRPr lang="vi-VN" altLang="en-US" sz="3600" dirty="0">
              <a:solidFill>
                <a:srgbClr val="0070C0"/>
              </a:solidFill>
              <a:latin typeface="Times New Roman" panose="02020603050405020304" pitchFamily="18" charset="0"/>
              <a:ea typeface="Times New Roman" panose="02020603050405020304" pitchFamily="18" charset="0"/>
            </a:endParaRPr>
          </a:p>
        </p:txBody>
      </p:sp>
      <p:pic>
        <p:nvPicPr>
          <p:cNvPr id="118788" name="Picture 4" descr="Bài 2. Thêu dấu nhân"/>
          <p:cNvPicPr>
            <a:picLocks noChangeAspect="1"/>
          </p:cNvPicPr>
          <p:nvPr/>
        </p:nvPicPr>
        <p:blipFill>
          <a:blip r:embed="rId2"/>
          <a:srcRect l="56581" t="39999" r="752" b="36667"/>
          <a:stretch>
            <a:fillRect/>
          </a:stretch>
        </p:blipFill>
        <p:spPr>
          <a:xfrm>
            <a:off x="2427288" y="3276600"/>
            <a:ext cx="3476625" cy="2514600"/>
          </a:xfrm>
          <a:prstGeom prst="rect">
            <a:avLst/>
          </a:prstGeom>
          <a:noFill/>
          <a:ln w="9525">
            <a:noFill/>
          </a:ln>
        </p:spPr>
      </p:pic>
      <p:pic>
        <p:nvPicPr>
          <p:cNvPr id="118789" name="Picture 6" descr="Bài 2. Thêu dấu nhân"/>
          <p:cNvPicPr>
            <a:picLocks noChangeAspect="1"/>
          </p:cNvPicPr>
          <p:nvPr/>
        </p:nvPicPr>
        <p:blipFill>
          <a:blip r:embed="rId2"/>
          <a:srcRect l="59846" t="63943" r="17" b="12723"/>
          <a:stretch>
            <a:fillRect/>
          </a:stretch>
        </p:blipFill>
        <p:spPr>
          <a:xfrm>
            <a:off x="5903913" y="3276600"/>
            <a:ext cx="3476625" cy="251460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checkerboard(across)">
                                      <p:cBhvr>
                                        <p:cTn id="7" dur="500"/>
                                        <p:tgtEl>
                                          <p:spTgt spid="118788"/>
                                        </p:tgtEl>
                                      </p:cBhvr>
                                    </p:animEffect>
                                  </p:childTnLst>
                                </p:cTn>
                              </p:par>
                              <p:par>
                                <p:cTn id="8" presetID="5" presetClass="entr" presetSubtype="10" fill="hold" nodeType="withEffect">
                                  <p:stCondLst>
                                    <p:cond delay="0"/>
                                  </p:stCondLst>
                                  <p:childTnLst>
                                    <p:set>
                                      <p:cBhvr>
                                        <p:cTn id="9" dur="1" fill="hold">
                                          <p:stCondLst>
                                            <p:cond delay="0"/>
                                          </p:stCondLst>
                                        </p:cTn>
                                        <p:tgtEl>
                                          <p:spTgt spid="118789"/>
                                        </p:tgtEl>
                                        <p:attrNameLst>
                                          <p:attrName>style.visibility</p:attrName>
                                        </p:attrNameLst>
                                      </p:cBhvr>
                                      <p:to>
                                        <p:strVal val="visible"/>
                                      </p:to>
                                    </p:set>
                                    <p:animEffect transition="in" filter="checkerboard(across)">
                                      <p:cBhvr>
                                        <p:cTn id="10" dur="500"/>
                                        <p:tgtEl>
                                          <p:spTgt spid="11878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charRg st="0" end="17"/>
                                            </p:txEl>
                                          </p:spTgt>
                                        </p:tgtEl>
                                        <p:attrNameLst>
                                          <p:attrName>style.visibility</p:attrName>
                                        </p:attrNameLst>
                                      </p:cBhvr>
                                      <p:to>
                                        <p:strVal val="visible"/>
                                      </p:to>
                                    </p:set>
                                    <p:animEffect transition="in" filter="wipe(down)">
                                      <p:cBhvr>
                                        <p:cTn id="20" dur="500"/>
                                        <p:tgtEl>
                                          <p:spTgt spid="3">
                                            <p:txEl>
                                              <p:charRg st="0" end="1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charRg st="17" end="58"/>
                                            </p:txEl>
                                          </p:spTgt>
                                        </p:tgtEl>
                                        <p:attrNameLst>
                                          <p:attrName>style.visibility</p:attrName>
                                        </p:attrNameLst>
                                      </p:cBhvr>
                                      <p:to>
                                        <p:strVal val="visible"/>
                                      </p:to>
                                    </p:set>
                                    <p:animEffect transition="in" filter="wipe(down)">
                                      <p:cBhvr>
                                        <p:cTn id="25" dur="500"/>
                                        <p:tgtEl>
                                          <p:spTgt spid="3">
                                            <p:txEl>
                                              <p:charRg st="17" end="5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charRg st="58" end="127"/>
                                            </p:txEl>
                                          </p:spTgt>
                                        </p:tgtEl>
                                        <p:attrNameLst>
                                          <p:attrName>style.visibility</p:attrName>
                                        </p:attrNameLst>
                                      </p:cBhvr>
                                      <p:to>
                                        <p:strVal val="visible"/>
                                      </p:to>
                                    </p:set>
                                    <p:animEffect transition="in" filter="wipe(down)">
                                      <p:cBhvr>
                                        <p:cTn id="30" dur="500"/>
                                        <p:tgtEl>
                                          <p:spTgt spid="3">
                                            <p:txEl>
                                              <p:charRg st="58"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387"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388"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389"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390"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391"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392"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393"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394"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44395" name="Group 11"/>
          <p:cNvGrpSpPr/>
          <p:nvPr/>
        </p:nvGrpSpPr>
        <p:grpSpPr>
          <a:xfrm rot="4989331">
            <a:off x="3665538" y="1989138"/>
            <a:ext cx="2822575" cy="971550"/>
            <a:chOff x="2495" y="2329"/>
            <a:chExt cx="1778" cy="612"/>
          </a:xfrm>
        </p:grpSpPr>
        <p:sp>
          <p:nvSpPr>
            <p:cNvPr id="144423"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424"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297998"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297999"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8000"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8001"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4400"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44401"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44402" name="Rectangle 20"/>
          <p:cNvSpPr/>
          <p:nvPr/>
        </p:nvSpPr>
        <p:spPr>
          <a:xfrm rot="5400000">
            <a:off x="17478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8005"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298006"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44405"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406"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44407"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44408"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298011"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44410"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44411"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298014"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44413"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4414" name="Rectangle 32"/>
          <p:cNvSpPr/>
          <p:nvPr/>
        </p:nvSpPr>
        <p:spPr>
          <a:xfrm rot="5400000">
            <a:off x="2738438" y="22891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4415" name="Rectangle 33"/>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298018" name="Text Box 34"/>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298019" name="Text Box 35"/>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4418" name="Line 36"/>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44419" name="Line 37"/>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44420" name="Line 38"/>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44421" name="Line 39"/>
          <p:cNvSpPr/>
          <p:nvPr/>
        </p:nvSpPr>
        <p:spPr>
          <a:xfrm flipV="1">
            <a:off x="1828800" y="2057400"/>
            <a:ext cx="914400" cy="762000"/>
          </a:xfrm>
          <a:prstGeom prst="line">
            <a:avLst/>
          </a:prstGeom>
          <a:ln w="9525" cap="flat" cmpd="sng">
            <a:solidFill>
              <a:schemeClr val="tx1"/>
            </a:solidFill>
            <a:prstDash val="solid"/>
            <a:headEnd type="none" w="med" len="med"/>
            <a:tailEnd type="none" w="med" len="med"/>
          </a:ln>
        </p:spPr>
      </p:sp>
      <p:sp>
        <p:nvSpPr>
          <p:cNvPr id="144422" name="Freeform 40"/>
          <p:cNvSpPr/>
          <p:nvPr/>
        </p:nvSpPr>
        <p:spPr>
          <a:xfrm>
            <a:off x="1752600" y="215900"/>
            <a:ext cx="2628900" cy="1841500"/>
          </a:xfrm>
          <a:custGeom>
            <a:avLst/>
            <a:gdLst>
              <a:gd name="txL" fmla="*/ 0 w 1656"/>
              <a:gd name="txT" fmla="*/ 0 h 1160"/>
              <a:gd name="txR" fmla="*/ 1656 w 1656"/>
              <a:gd name="txB" fmla="*/ 1160 h 1160"/>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656" h="1160">
                <a:moveTo>
                  <a:pt x="0" y="1160"/>
                </a:moveTo>
                <a:cubicBezTo>
                  <a:pt x="12" y="1100"/>
                  <a:pt x="24" y="1040"/>
                  <a:pt x="48" y="968"/>
                </a:cubicBezTo>
                <a:cubicBezTo>
                  <a:pt x="72" y="896"/>
                  <a:pt x="120" y="800"/>
                  <a:pt x="144" y="728"/>
                </a:cubicBezTo>
                <a:cubicBezTo>
                  <a:pt x="168" y="656"/>
                  <a:pt x="160" y="608"/>
                  <a:pt x="192" y="536"/>
                </a:cubicBezTo>
                <a:cubicBezTo>
                  <a:pt x="224" y="464"/>
                  <a:pt x="296" y="360"/>
                  <a:pt x="336" y="296"/>
                </a:cubicBezTo>
                <a:cubicBezTo>
                  <a:pt x="376" y="232"/>
                  <a:pt x="392" y="192"/>
                  <a:pt x="432" y="152"/>
                </a:cubicBezTo>
                <a:cubicBezTo>
                  <a:pt x="472" y="112"/>
                  <a:pt x="504" y="80"/>
                  <a:pt x="576" y="56"/>
                </a:cubicBezTo>
                <a:cubicBezTo>
                  <a:pt x="648" y="32"/>
                  <a:pt x="792" y="16"/>
                  <a:pt x="864" y="8"/>
                </a:cubicBezTo>
                <a:cubicBezTo>
                  <a:pt x="936" y="0"/>
                  <a:pt x="952" y="0"/>
                  <a:pt x="1008" y="8"/>
                </a:cubicBezTo>
                <a:cubicBezTo>
                  <a:pt x="1064" y="16"/>
                  <a:pt x="1144" y="40"/>
                  <a:pt x="1200" y="56"/>
                </a:cubicBezTo>
                <a:cubicBezTo>
                  <a:pt x="1256" y="72"/>
                  <a:pt x="1312" y="80"/>
                  <a:pt x="1344" y="104"/>
                </a:cubicBezTo>
                <a:cubicBezTo>
                  <a:pt x="1376" y="128"/>
                  <a:pt x="1376" y="160"/>
                  <a:pt x="1392" y="200"/>
                </a:cubicBezTo>
                <a:cubicBezTo>
                  <a:pt x="1408" y="240"/>
                  <a:pt x="1424" y="304"/>
                  <a:pt x="1440" y="344"/>
                </a:cubicBezTo>
                <a:cubicBezTo>
                  <a:pt x="1456" y="384"/>
                  <a:pt x="1456" y="392"/>
                  <a:pt x="1488" y="440"/>
                </a:cubicBezTo>
                <a:cubicBezTo>
                  <a:pt x="1520" y="488"/>
                  <a:pt x="1608" y="616"/>
                  <a:pt x="1632" y="632"/>
                </a:cubicBezTo>
                <a:cubicBezTo>
                  <a:pt x="1656" y="648"/>
                  <a:pt x="1632" y="568"/>
                  <a:pt x="1632" y="536"/>
                </a:cubicBezTo>
                <a:cubicBezTo>
                  <a:pt x="1632" y="504"/>
                  <a:pt x="1632" y="472"/>
                  <a:pt x="1632" y="440"/>
                </a:cubicBezTo>
                <a:cubicBezTo>
                  <a:pt x="1632" y="408"/>
                  <a:pt x="1632" y="376"/>
                  <a:pt x="1632" y="34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2"/>
          <p:cNvSpPr/>
          <p:nvPr/>
        </p:nvSpPr>
        <p:spPr>
          <a:xfrm>
            <a:off x="1524000" y="1143000"/>
            <a:ext cx="6781800" cy="3657600"/>
          </a:xfrm>
          <a:prstGeom prst="rect">
            <a:avLst/>
          </a:prstGeom>
          <a:solidFill>
            <a:srgbClr val="333399"/>
          </a:solidFill>
          <a:ln w="9525" cap="flat" cmpd="sng">
            <a:solidFill>
              <a:srgbClr val="0033CC"/>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11"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12"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13"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14"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15"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16"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17"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18"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45419" name="Group 11"/>
          <p:cNvGrpSpPr/>
          <p:nvPr/>
        </p:nvGrpSpPr>
        <p:grpSpPr>
          <a:xfrm rot="-6867517">
            <a:off x="2808288" y="2830513"/>
            <a:ext cx="2822575" cy="971550"/>
            <a:chOff x="2495" y="2329"/>
            <a:chExt cx="1778" cy="612"/>
          </a:xfrm>
        </p:grpSpPr>
        <p:sp>
          <p:nvSpPr>
            <p:cNvPr id="145447"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48"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300046"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300047"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0048"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0049"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5424"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45425"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45426" name="Rectangle 20"/>
          <p:cNvSpPr/>
          <p:nvPr/>
        </p:nvSpPr>
        <p:spPr>
          <a:xfrm rot="5400000">
            <a:off x="17478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300053"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300054"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45429"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30" name="Line 24"/>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45431" name="Line 25"/>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45432" name="Line 26"/>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300059" name="Text Box 27"/>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45434" name="Line 28"/>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45435" name="Line 29"/>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300062" name="Text Box 30"/>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45437" name="Oval 31"/>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5438" name="Rectangle 32"/>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300065" name="Text Box 33"/>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0066" name="Text Box 34"/>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5441" name="Line 35"/>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45442" name="Line 36"/>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45443" name="Line 37"/>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45444" name="Line 38"/>
          <p:cNvSpPr/>
          <p:nvPr/>
        </p:nvSpPr>
        <p:spPr>
          <a:xfrm flipV="1">
            <a:off x="1828800" y="2057400"/>
            <a:ext cx="914400" cy="762000"/>
          </a:xfrm>
          <a:prstGeom prst="line">
            <a:avLst/>
          </a:prstGeom>
          <a:ln w="9525" cap="flat" cmpd="sng">
            <a:solidFill>
              <a:schemeClr val="tx1"/>
            </a:solidFill>
            <a:prstDash val="solid"/>
            <a:headEnd type="none" w="med" len="med"/>
            <a:tailEnd type="none" w="med" len="med"/>
          </a:ln>
        </p:spPr>
      </p:sp>
      <p:sp>
        <p:nvSpPr>
          <p:cNvPr id="145445" name="Freeform 39"/>
          <p:cNvSpPr/>
          <p:nvPr/>
        </p:nvSpPr>
        <p:spPr>
          <a:xfrm>
            <a:off x="1828800" y="1206500"/>
            <a:ext cx="3429000" cy="3060700"/>
          </a:xfrm>
          <a:custGeom>
            <a:avLst/>
            <a:gdLst>
              <a:gd name="txL" fmla="*/ 0 w 2160"/>
              <a:gd name="txT" fmla="*/ 0 h 1928"/>
              <a:gd name="txR" fmla="*/ 2160 w 2160"/>
              <a:gd name="txB" fmla="*/ 1928 h 19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 h="1928">
                <a:moveTo>
                  <a:pt x="0" y="536"/>
                </a:moveTo>
                <a:cubicBezTo>
                  <a:pt x="32" y="464"/>
                  <a:pt x="64" y="392"/>
                  <a:pt x="96" y="344"/>
                </a:cubicBezTo>
                <a:cubicBezTo>
                  <a:pt x="128" y="296"/>
                  <a:pt x="160" y="272"/>
                  <a:pt x="192" y="248"/>
                </a:cubicBezTo>
                <a:cubicBezTo>
                  <a:pt x="224" y="224"/>
                  <a:pt x="240" y="232"/>
                  <a:pt x="288" y="200"/>
                </a:cubicBezTo>
                <a:cubicBezTo>
                  <a:pt x="336" y="168"/>
                  <a:pt x="392" y="88"/>
                  <a:pt x="480" y="56"/>
                </a:cubicBezTo>
                <a:cubicBezTo>
                  <a:pt x="568" y="24"/>
                  <a:pt x="720" y="16"/>
                  <a:pt x="816" y="8"/>
                </a:cubicBezTo>
                <a:cubicBezTo>
                  <a:pt x="912" y="0"/>
                  <a:pt x="960" y="0"/>
                  <a:pt x="1056" y="8"/>
                </a:cubicBezTo>
                <a:cubicBezTo>
                  <a:pt x="1152" y="16"/>
                  <a:pt x="1288" y="24"/>
                  <a:pt x="1392" y="56"/>
                </a:cubicBezTo>
                <a:cubicBezTo>
                  <a:pt x="1496" y="88"/>
                  <a:pt x="1616" y="152"/>
                  <a:pt x="1680" y="200"/>
                </a:cubicBezTo>
                <a:cubicBezTo>
                  <a:pt x="1744" y="248"/>
                  <a:pt x="1736" y="288"/>
                  <a:pt x="1776" y="344"/>
                </a:cubicBezTo>
                <a:cubicBezTo>
                  <a:pt x="1816" y="400"/>
                  <a:pt x="1880" y="464"/>
                  <a:pt x="1920" y="536"/>
                </a:cubicBezTo>
                <a:cubicBezTo>
                  <a:pt x="1960" y="608"/>
                  <a:pt x="1992" y="696"/>
                  <a:pt x="2016" y="776"/>
                </a:cubicBezTo>
                <a:cubicBezTo>
                  <a:pt x="2040" y="856"/>
                  <a:pt x="2056" y="928"/>
                  <a:pt x="2064" y="1016"/>
                </a:cubicBezTo>
                <a:cubicBezTo>
                  <a:pt x="2072" y="1104"/>
                  <a:pt x="2064" y="1208"/>
                  <a:pt x="2064" y="1304"/>
                </a:cubicBezTo>
                <a:cubicBezTo>
                  <a:pt x="2064" y="1400"/>
                  <a:pt x="2056" y="1520"/>
                  <a:pt x="2064" y="1592"/>
                </a:cubicBezTo>
                <a:cubicBezTo>
                  <a:pt x="2072" y="1664"/>
                  <a:pt x="2104" y="1696"/>
                  <a:pt x="2112" y="1736"/>
                </a:cubicBezTo>
                <a:cubicBezTo>
                  <a:pt x="2120" y="1776"/>
                  <a:pt x="2104" y="1800"/>
                  <a:pt x="2112" y="1832"/>
                </a:cubicBezTo>
                <a:cubicBezTo>
                  <a:pt x="2120" y="1864"/>
                  <a:pt x="2152" y="1912"/>
                  <a:pt x="2160" y="1928"/>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45446" name="Freeform 40"/>
          <p:cNvSpPr/>
          <p:nvPr/>
        </p:nvSpPr>
        <p:spPr>
          <a:xfrm>
            <a:off x="5257800" y="3886200"/>
            <a:ext cx="12700" cy="381000"/>
          </a:xfrm>
          <a:custGeom>
            <a:avLst/>
            <a:gdLst>
              <a:gd name="txL" fmla="*/ 0 w 8"/>
              <a:gd name="txT" fmla="*/ 0 h 240"/>
              <a:gd name="txR" fmla="*/ 8 w 8"/>
              <a:gd name="txB" fmla="*/ 240 h 240"/>
            </a:gdLst>
            <a:ahLst/>
            <a:cxnLst>
              <a:cxn ang="0">
                <a:pos x="0" y="0"/>
              </a:cxn>
              <a:cxn ang="0">
                <a:pos x="0" y="2147483647"/>
              </a:cxn>
              <a:cxn ang="0">
                <a:pos x="0" y="2147483647"/>
              </a:cxn>
            </a:cxnLst>
            <a:rect l="txL" t="txT" r="txR" b="txB"/>
            <a:pathLst>
              <a:path w="8" h="240">
                <a:moveTo>
                  <a:pt x="0" y="0"/>
                </a:moveTo>
                <a:cubicBezTo>
                  <a:pt x="0" y="28"/>
                  <a:pt x="0" y="56"/>
                  <a:pt x="0" y="96"/>
                </a:cubicBezTo>
                <a:cubicBezTo>
                  <a:pt x="0" y="136"/>
                  <a:pt x="8" y="208"/>
                  <a:pt x="0" y="240"/>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p:nvPr/>
        </p:nvSpPr>
        <p:spPr>
          <a:xfrm>
            <a:off x="1524000" y="1143000"/>
            <a:ext cx="6781800" cy="36576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6435"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36"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37"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38"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39"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40"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41"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42"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nvGrpSpPr>
          <p:cNvPr id="146443" name="Group 11"/>
          <p:cNvGrpSpPr/>
          <p:nvPr/>
        </p:nvGrpSpPr>
        <p:grpSpPr>
          <a:xfrm rot="-7834717">
            <a:off x="1171575" y="1998663"/>
            <a:ext cx="2822575" cy="971550"/>
            <a:chOff x="2495" y="2329"/>
            <a:chExt cx="1778" cy="612"/>
          </a:xfrm>
        </p:grpSpPr>
        <p:sp>
          <p:nvSpPr>
            <p:cNvPr id="146471" name="AutoShape 12"/>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72" name="Oval 13"/>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301070" name="Text Box 14"/>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301071" name="Text Box 15"/>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1072" name="Text Box 16"/>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1073" name="Text Box 17"/>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6448" name="Line 18"/>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46449" name="Line 19"/>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46450" name="Rectangle 20"/>
          <p:cNvSpPr/>
          <p:nvPr/>
        </p:nvSpPr>
        <p:spPr>
          <a:xfrm rot="5400000">
            <a:off x="17478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301077" name="Text Box 21"/>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301078" name="Text Box 22"/>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46453" name="Oval 23"/>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54" name="Line 24"/>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46455" name="Line 25"/>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301082" name="Text Box 26"/>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46457" name="Line 27"/>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46458" name="Line 28"/>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301085" name="Text Box 29"/>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46460" name="Oval 30"/>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6461" name="Rectangle 31"/>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301088" name="Text Box 32"/>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1089" name="Text Box 33"/>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6464" name="Line 34"/>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46465" name="Line 35"/>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46466" name="Line 36"/>
          <p:cNvSpPr/>
          <p:nvPr/>
        </p:nvSpPr>
        <p:spPr>
          <a:xfrm flipV="1">
            <a:off x="1828800" y="2057400"/>
            <a:ext cx="914400" cy="838200"/>
          </a:xfrm>
          <a:prstGeom prst="line">
            <a:avLst/>
          </a:prstGeom>
          <a:ln w="9525" cap="flat" cmpd="sng">
            <a:solidFill>
              <a:schemeClr val="tx1"/>
            </a:solidFill>
            <a:prstDash val="solid"/>
            <a:headEnd type="none" w="med" len="med"/>
            <a:tailEnd type="none" w="med" len="med"/>
          </a:ln>
        </p:spPr>
      </p:sp>
      <p:sp>
        <p:nvSpPr>
          <p:cNvPr id="146467" name="Rectangle 37"/>
          <p:cNvSpPr/>
          <p:nvPr/>
        </p:nvSpPr>
        <p:spPr>
          <a:xfrm>
            <a:off x="1524000" y="1905000"/>
            <a:ext cx="381000" cy="11430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6468" name="Line 38"/>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46469" name="Line 39"/>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46470" name="Freeform 40"/>
          <p:cNvSpPr/>
          <p:nvPr/>
        </p:nvSpPr>
        <p:spPr>
          <a:xfrm>
            <a:off x="1879600" y="1104900"/>
            <a:ext cx="2095500" cy="2108200"/>
          </a:xfrm>
          <a:custGeom>
            <a:avLst/>
            <a:gdLst>
              <a:gd name="txL" fmla="*/ 0 w 1320"/>
              <a:gd name="txT" fmla="*/ 0 h 1328"/>
              <a:gd name="txR" fmla="*/ 1320 w 1320"/>
              <a:gd name="txB" fmla="*/ 1328 h 13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0" h="1328">
                <a:moveTo>
                  <a:pt x="16" y="600"/>
                </a:moveTo>
                <a:cubicBezTo>
                  <a:pt x="8" y="576"/>
                  <a:pt x="0" y="552"/>
                  <a:pt x="16" y="504"/>
                </a:cubicBezTo>
                <a:cubicBezTo>
                  <a:pt x="32" y="456"/>
                  <a:pt x="80" y="368"/>
                  <a:pt x="112" y="312"/>
                </a:cubicBezTo>
                <a:cubicBezTo>
                  <a:pt x="144" y="256"/>
                  <a:pt x="152" y="216"/>
                  <a:pt x="208" y="168"/>
                </a:cubicBezTo>
                <a:cubicBezTo>
                  <a:pt x="264" y="120"/>
                  <a:pt x="368" y="48"/>
                  <a:pt x="448" y="24"/>
                </a:cubicBezTo>
                <a:cubicBezTo>
                  <a:pt x="528" y="0"/>
                  <a:pt x="616" y="16"/>
                  <a:pt x="688" y="24"/>
                </a:cubicBezTo>
                <a:cubicBezTo>
                  <a:pt x="760" y="32"/>
                  <a:pt x="816" y="40"/>
                  <a:pt x="880" y="72"/>
                </a:cubicBezTo>
                <a:cubicBezTo>
                  <a:pt x="944" y="104"/>
                  <a:pt x="1016" y="168"/>
                  <a:pt x="1072" y="216"/>
                </a:cubicBezTo>
                <a:cubicBezTo>
                  <a:pt x="1128" y="264"/>
                  <a:pt x="1184" y="312"/>
                  <a:pt x="1216" y="360"/>
                </a:cubicBezTo>
                <a:cubicBezTo>
                  <a:pt x="1248" y="408"/>
                  <a:pt x="1248" y="448"/>
                  <a:pt x="1264" y="504"/>
                </a:cubicBezTo>
                <a:cubicBezTo>
                  <a:pt x="1280" y="560"/>
                  <a:pt x="1304" y="624"/>
                  <a:pt x="1312" y="696"/>
                </a:cubicBezTo>
                <a:cubicBezTo>
                  <a:pt x="1320" y="768"/>
                  <a:pt x="1320" y="856"/>
                  <a:pt x="1312" y="936"/>
                </a:cubicBezTo>
                <a:cubicBezTo>
                  <a:pt x="1304" y="1016"/>
                  <a:pt x="1288" y="1128"/>
                  <a:pt x="1264" y="1176"/>
                </a:cubicBezTo>
                <a:cubicBezTo>
                  <a:pt x="1240" y="1224"/>
                  <a:pt x="1192" y="1200"/>
                  <a:pt x="1168" y="1224"/>
                </a:cubicBezTo>
                <a:cubicBezTo>
                  <a:pt x="1144" y="1248"/>
                  <a:pt x="1144" y="1328"/>
                  <a:pt x="1120" y="1320"/>
                </a:cubicBezTo>
                <a:cubicBezTo>
                  <a:pt x="1096" y="1312"/>
                  <a:pt x="1048" y="1224"/>
                  <a:pt x="1024" y="1176"/>
                </a:cubicBezTo>
                <a:cubicBezTo>
                  <a:pt x="1000" y="1128"/>
                  <a:pt x="988" y="1080"/>
                  <a:pt x="976" y="1032"/>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Rectangle 2"/>
          <p:cNvSpPr/>
          <p:nvPr/>
        </p:nvSpPr>
        <p:spPr>
          <a:xfrm>
            <a:off x="1524000" y="1143000"/>
            <a:ext cx="6781800" cy="36576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7459"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7460"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7461"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7462"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7463"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7464"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7465"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7466"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302091" name="Text Box 11"/>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302092" name="Text Box 12"/>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2093" name="Text Box 13"/>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2094" name="Text Box 14"/>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7471" name="Line 15"/>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47472" name="Line 16"/>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47473" name="Rectangle 17"/>
          <p:cNvSpPr/>
          <p:nvPr/>
        </p:nvSpPr>
        <p:spPr>
          <a:xfrm rot="5400000">
            <a:off x="17478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302098" name="Text Box 18"/>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302099" name="Text Box 19"/>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47476" name="Oval 20"/>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7477" name="Line 21"/>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47478" name="Line 2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302103"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47480" name="Line 24"/>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47481" name="Line 25"/>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302106" name="Text Box 2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47483" name="Oval 27"/>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7484" name="Rectangle 28"/>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302109" name="Text Box 29"/>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2110" name="Text Box 30"/>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7487" name="Line 31"/>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47488" name="Line 32"/>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47489" name="Line 33"/>
          <p:cNvSpPr/>
          <p:nvPr/>
        </p:nvSpPr>
        <p:spPr>
          <a:xfrm flipV="1">
            <a:off x="1828800" y="2057400"/>
            <a:ext cx="914400" cy="838200"/>
          </a:xfrm>
          <a:prstGeom prst="line">
            <a:avLst/>
          </a:prstGeom>
          <a:ln w="9525" cap="flat" cmpd="sng">
            <a:solidFill>
              <a:schemeClr val="tx1"/>
            </a:solidFill>
            <a:prstDash val="solid"/>
            <a:headEnd type="none" w="med" len="med"/>
            <a:tailEnd type="none" w="med" len="med"/>
          </a:ln>
        </p:spPr>
      </p:sp>
      <p:sp>
        <p:nvSpPr>
          <p:cNvPr id="147490" name="Rectangle 34"/>
          <p:cNvSpPr/>
          <p:nvPr/>
        </p:nvSpPr>
        <p:spPr>
          <a:xfrm>
            <a:off x="1524000" y="1905000"/>
            <a:ext cx="381000" cy="11430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7491" name="Line 35"/>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47492" name="Line 36"/>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47493" name="Freeform 37"/>
          <p:cNvSpPr/>
          <p:nvPr/>
        </p:nvSpPr>
        <p:spPr>
          <a:xfrm>
            <a:off x="1828800" y="1524000"/>
            <a:ext cx="1612900" cy="1371600"/>
          </a:xfrm>
          <a:custGeom>
            <a:avLst/>
            <a:gdLst>
              <a:gd name="txL" fmla="*/ 0 w 1016"/>
              <a:gd name="txT" fmla="*/ 0 h 864"/>
              <a:gd name="txR" fmla="*/ 1016 w 1016"/>
              <a:gd name="txB" fmla="*/ 864 h 864"/>
            </a:gdLst>
            <a:ahLst/>
            <a:cxnLst>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16" h="864">
                <a:moveTo>
                  <a:pt x="0" y="336"/>
                </a:moveTo>
                <a:cubicBezTo>
                  <a:pt x="12" y="284"/>
                  <a:pt x="24" y="232"/>
                  <a:pt x="48" y="192"/>
                </a:cubicBezTo>
                <a:cubicBezTo>
                  <a:pt x="72" y="152"/>
                  <a:pt x="88" y="120"/>
                  <a:pt x="144" y="96"/>
                </a:cubicBezTo>
                <a:cubicBezTo>
                  <a:pt x="200" y="72"/>
                  <a:pt x="320" y="64"/>
                  <a:pt x="384" y="48"/>
                </a:cubicBezTo>
                <a:cubicBezTo>
                  <a:pt x="448" y="32"/>
                  <a:pt x="456" y="0"/>
                  <a:pt x="528" y="0"/>
                </a:cubicBezTo>
                <a:cubicBezTo>
                  <a:pt x="600" y="0"/>
                  <a:pt x="744" y="24"/>
                  <a:pt x="816" y="48"/>
                </a:cubicBezTo>
                <a:cubicBezTo>
                  <a:pt x="888" y="72"/>
                  <a:pt x="928" y="104"/>
                  <a:pt x="960" y="144"/>
                </a:cubicBezTo>
                <a:cubicBezTo>
                  <a:pt x="992" y="184"/>
                  <a:pt x="1000" y="224"/>
                  <a:pt x="1008" y="288"/>
                </a:cubicBezTo>
                <a:cubicBezTo>
                  <a:pt x="1016" y="352"/>
                  <a:pt x="1016" y="464"/>
                  <a:pt x="1008" y="528"/>
                </a:cubicBezTo>
                <a:cubicBezTo>
                  <a:pt x="1000" y="592"/>
                  <a:pt x="984" y="632"/>
                  <a:pt x="960" y="672"/>
                </a:cubicBezTo>
                <a:cubicBezTo>
                  <a:pt x="936" y="712"/>
                  <a:pt x="896" y="744"/>
                  <a:pt x="864" y="768"/>
                </a:cubicBezTo>
                <a:cubicBezTo>
                  <a:pt x="832" y="792"/>
                  <a:pt x="800" y="800"/>
                  <a:pt x="768" y="816"/>
                </a:cubicBezTo>
                <a:cubicBezTo>
                  <a:pt x="736" y="832"/>
                  <a:pt x="704" y="864"/>
                  <a:pt x="672" y="864"/>
                </a:cubicBezTo>
                <a:cubicBezTo>
                  <a:pt x="640" y="864"/>
                  <a:pt x="592" y="824"/>
                  <a:pt x="576" y="816"/>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p:nvPr/>
        </p:nvSpPr>
        <p:spPr>
          <a:xfrm>
            <a:off x="1524000" y="1143000"/>
            <a:ext cx="6781800" cy="36576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8483" name="Oval 3"/>
          <p:cNvSpPr/>
          <p:nvPr/>
        </p:nvSpPr>
        <p:spPr>
          <a:xfrm>
            <a:off x="3651250" y="203676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8484" name="Oval 4"/>
          <p:cNvSpPr/>
          <p:nvPr/>
        </p:nvSpPr>
        <p:spPr>
          <a:xfrm>
            <a:off x="648970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8485" name="Oval 5"/>
          <p:cNvSpPr/>
          <p:nvPr/>
        </p:nvSpPr>
        <p:spPr>
          <a:xfrm>
            <a:off x="55562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8486" name="Oval 6"/>
          <p:cNvSpPr/>
          <p:nvPr/>
        </p:nvSpPr>
        <p:spPr>
          <a:xfrm>
            <a:off x="3644900"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8487" name="Oval 7"/>
          <p:cNvSpPr/>
          <p:nvPr/>
        </p:nvSpPr>
        <p:spPr>
          <a:xfrm>
            <a:off x="2701925" y="2819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8488" name="Oval 8"/>
          <p:cNvSpPr/>
          <p:nvPr/>
        </p:nvSpPr>
        <p:spPr>
          <a:xfrm>
            <a:off x="648335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8489" name="Oval 9"/>
          <p:cNvSpPr/>
          <p:nvPr/>
        </p:nvSpPr>
        <p:spPr>
          <a:xfrm>
            <a:off x="46228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8490" name="Oval 10"/>
          <p:cNvSpPr/>
          <p:nvPr/>
        </p:nvSpPr>
        <p:spPr>
          <a:xfrm>
            <a:off x="5549900" y="2805113"/>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303115" name="Text Box 11"/>
          <p:cNvSpPr txBox="1">
            <a:spLocks noChangeArrowheads="1"/>
          </p:cNvSpPr>
          <p:nvPr/>
        </p:nvSpPr>
        <p:spPr bwMode="auto">
          <a:xfrm>
            <a:off x="6365875"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A</a:t>
            </a:r>
            <a:endParaRPr b="1" dirty="0">
              <a:effectLst>
                <a:outerShdw blurRad="38100" dist="38100" dir="2700000">
                  <a:srgbClr val="000000"/>
                </a:outerShdw>
              </a:effectLst>
              <a:latin typeface="Tahoma" panose="020B0604030504040204" pitchFamily="34" charset="0"/>
            </a:endParaRPr>
          </a:p>
        </p:txBody>
      </p:sp>
      <p:sp>
        <p:nvSpPr>
          <p:cNvPr id="303116" name="Text Box 12"/>
          <p:cNvSpPr txBox="1">
            <a:spLocks noChangeArrowheads="1"/>
          </p:cNvSpPr>
          <p:nvPr/>
        </p:nvSpPr>
        <p:spPr bwMode="auto">
          <a:xfrm>
            <a:off x="4432300"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C</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3117" name="Text Box 13"/>
          <p:cNvSpPr txBox="1">
            <a:spLocks noChangeArrowheads="1"/>
          </p:cNvSpPr>
          <p:nvPr/>
        </p:nvSpPr>
        <p:spPr bwMode="auto">
          <a:xfrm>
            <a:off x="5381625"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B'</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3118" name="Text Box 14"/>
          <p:cNvSpPr txBox="1">
            <a:spLocks noChangeArrowheads="1"/>
          </p:cNvSpPr>
          <p:nvPr/>
        </p:nvSpPr>
        <p:spPr bwMode="auto">
          <a:xfrm>
            <a:off x="6324600" y="2895600"/>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8495" name="Line 15"/>
          <p:cNvSpPr/>
          <p:nvPr/>
        </p:nvSpPr>
        <p:spPr>
          <a:xfrm flipV="1">
            <a:off x="5562600" y="2057400"/>
            <a:ext cx="990600" cy="762000"/>
          </a:xfrm>
          <a:prstGeom prst="line">
            <a:avLst/>
          </a:prstGeom>
          <a:ln w="9525" cap="flat" cmpd="sng">
            <a:solidFill>
              <a:schemeClr val="tx1"/>
            </a:solidFill>
            <a:prstDash val="solid"/>
            <a:headEnd type="none" w="med" len="med"/>
            <a:tailEnd type="none" w="med" len="med"/>
          </a:ln>
        </p:spPr>
      </p:sp>
      <p:sp>
        <p:nvSpPr>
          <p:cNvPr id="148496" name="Line 16"/>
          <p:cNvSpPr/>
          <p:nvPr/>
        </p:nvSpPr>
        <p:spPr>
          <a:xfrm>
            <a:off x="5562600" y="2057400"/>
            <a:ext cx="990600" cy="762000"/>
          </a:xfrm>
          <a:prstGeom prst="line">
            <a:avLst/>
          </a:prstGeom>
          <a:ln w="9525" cap="flat" cmpd="sng">
            <a:solidFill>
              <a:schemeClr val="tx1"/>
            </a:solidFill>
            <a:prstDash val="solid"/>
            <a:headEnd type="none" w="med" len="med"/>
            <a:tailEnd type="none" w="med" len="med"/>
          </a:ln>
        </p:spPr>
      </p:sp>
      <p:sp>
        <p:nvSpPr>
          <p:cNvPr id="148497" name="Rectangle 17"/>
          <p:cNvSpPr/>
          <p:nvPr/>
        </p:nvSpPr>
        <p:spPr>
          <a:xfrm rot="5400000">
            <a:off x="1747838" y="1679575"/>
            <a:ext cx="935037" cy="9271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303122" name="Text Box 18"/>
          <p:cNvSpPr txBox="1">
            <a:spLocks noChangeArrowheads="1"/>
          </p:cNvSpPr>
          <p:nvPr/>
        </p:nvSpPr>
        <p:spPr bwMode="auto">
          <a:xfrm>
            <a:off x="544353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B</a:t>
            </a:r>
            <a:endParaRPr b="1" dirty="0">
              <a:effectLst>
                <a:outerShdw blurRad="38100" dist="38100" dir="2700000">
                  <a:srgbClr val="000000"/>
                </a:outerShdw>
              </a:effectLst>
              <a:latin typeface="Tahoma" panose="020B0604030504040204" pitchFamily="34" charset="0"/>
            </a:endParaRPr>
          </a:p>
        </p:txBody>
      </p:sp>
      <p:sp>
        <p:nvSpPr>
          <p:cNvPr id="303123" name="Text Box 19"/>
          <p:cNvSpPr txBox="1">
            <a:spLocks noChangeArrowheads="1"/>
          </p:cNvSpPr>
          <p:nvPr/>
        </p:nvSpPr>
        <p:spPr bwMode="auto">
          <a:xfrm>
            <a:off x="4502150"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C</a:t>
            </a:r>
            <a:endParaRPr b="1" dirty="0">
              <a:effectLst>
                <a:outerShdw blurRad="38100" dist="38100" dir="2700000">
                  <a:srgbClr val="000000"/>
                </a:outerShdw>
              </a:effectLst>
              <a:latin typeface="Tahoma" panose="020B0604030504040204" pitchFamily="34" charset="0"/>
            </a:endParaRPr>
          </a:p>
        </p:txBody>
      </p:sp>
      <p:sp>
        <p:nvSpPr>
          <p:cNvPr id="148500" name="Oval 20"/>
          <p:cNvSpPr/>
          <p:nvPr/>
        </p:nvSpPr>
        <p:spPr>
          <a:xfrm>
            <a:off x="4629150" y="2022475"/>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8501" name="Line 21"/>
          <p:cNvSpPr/>
          <p:nvPr/>
        </p:nvSpPr>
        <p:spPr>
          <a:xfrm>
            <a:off x="4648200" y="2057400"/>
            <a:ext cx="914400" cy="762000"/>
          </a:xfrm>
          <a:prstGeom prst="line">
            <a:avLst/>
          </a:prstGeom>
          <a:ln w="9525" cap="flat" cmpd="sng">
            <a:solidFill>
              <a:schemeClr val="tx1"/>
            </a:solidFill>
            <a:prstDash val="solid"/>
            <a:headEnd type="none" w="med" len="med"/>
            <a:tailEnd type="none" w="med" len="med"/>
          </a:ln>
        </p:spPr>
      </p:sp>
      <p:sp>
        <p:nvSpPr>
          <p:cNvPr id="148502" name="Line 22"/>
          <p:cNvSpPr/>
          <p:nvPr/>
        </p:nvSpPr>
        <p:spPr>
          <a:xfrm flipH="1">
            <a:off x="4648200" y="2057400"/>
            <a:ext cx="914400" cy="762000"/>
          </a:xfrm>
          <a:prstGeom prst="line">
            <a:avLst/>
          </a:prstGeom>
          <a:ln w="9525" cap="flat" cmpd="sng">
            <a:solidFill>
              <a:schemeClr val="tx1"/>
            </a:solidFill>
            <a:prstDash val="solid"/>
            <a:headEnd type="none" w="med" len="med"/>
            <a:tailEnd type="none" w="med" len="med"/>
          </a:ln>
        </p:spPr>
      </p:sp>
      <p:sp>
        <p:nvSpPr>
          <p:cNvPr id="303127" name="Text Box 23"/>
          <p:cNvSpPr txBox="1">
            <a:spLocks noChangeArrowheads="1"/>
          </p:cNvSpPr>
          <p:nvPr/>
        </p:nvSpPr>
        <p:spPr bwMode="auto">
          <a:xfrm>
            <a:off x="3532188" y="1600200"/>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D</a:t>
            </a:r>
            <a:endParaRPr b="1" dirty="0">
              <a:effectLst>
                <a:outerShdw blurRad="38100" dist="38100" dir="2700000">
                  <a:srgbClr val="000000"/>
                </a:outerShdw>
              </a:effectLst>
              <a:latin typeface="Tahoma" panose="020B0604030504040204" pitchFamily="34" charset="0"/>
            </a:endParaRPr>
          </a:p>
        </p:txBody>
      </p:sp>
      <p:sp>
        <p:nvSpPr>
          <p:cNvPr id="148504" name="Line 24"/>
          <p:cNvSpPr/>
          <p:nvPr/>
        </p:nvSpPr>
        <p:spPr>
          <a:xfrm flipH="1">
            <a:off x="3657600" y="2057400"/>
            <a:ext cx="990600" cy="762000"/>
          </a:xfrm>
          <a:prstGeom prst="line">
            <a:avLst/>
          </a:prstGeom>
          <a:ln w="9525" cap="flat" cmpd="sng">
            <a:solidFill>
              <a:schemeClr val="tx1"/>
            </a:solidFill>
            <a:prstDash val="solid"/>
            <a:headEnd type="none" w="med" len="med"/>
            <a:tailEnd type="none" w="med" len="med"/>
          </a:ln>
        </p:spPr>
      </p:sp>
      <p:sp>
        <p:nvSpPr>
          <p:cNvPr id="148505" name="Line 25"/>
          <p:cNvSpPr/>
          <p:nvPr/>
        </p:nvSpPr>
        <p:spPr>
          <a:xfrm>
            <a:off x="3657600" y="2057400"/>
            <a:ext cx="990600" cy="762000"/>
          </a:xfrm>
          <a:prstGeom prst="line">
            <a:avLst/>
          </a:prstGeom>
          <a:ln w="9525" cap="flat" cmpd="sng">
            <a:solidFill>
              <a:schemeClr val="tx1"/>
            </a:solidFill>
            <a:prstDash val="solid"/>
            <a:headEnd type="none" w="med" len="med"/>
            <a:tailEnd type="none" w="med" len="med"/>
          </a:ln>
        </p:spPr>
      </p:sp>
      <p:sp>
        <p:nvSpPr>
          <p:cNvPr id="303130" name="Text Box 26"/>
          <p:cNvSpPr txBox="1">
            <a:spLocks noChangeArrowheads="1"/>
          </p:cNvSpPr>
          <p:nvPr/>
        </p:nvSpPr>
        <p:spPr bwMode="auto">
          <a:xfrm>
            <a:off x="2605088" y="1635125"/>
            <a:ext cx="381000" cy="366713"/>
          </a:xfrm>
          <a:prstGeom prst="rect">
            <a:avLst/>
          </a:prstGeom>
          <a:noFill/>
          <a:ln>
            <a:noFill/>
          </a:ln>
          <a:effectLst/>
        </p:spPr>
        <p:txBody>
          <a:bodyPr>
            <a:spAutoFit/>
          </a:bodyPr>
          <a:p>
            <a:pPr>
              <a:spcBef>
                <a:spcPct val="50000"/>
              </a:spcBef>
            </a:pPr>
            <a:r>
              <a:rPr b="1" dirty="0">
                <a:effectLst>
                  <a:outerShdw blurRad="38100" dist="38100" dir="2700000">
                    <a:srgbClr val="000000"/>
                  </a:outerShdw>
                </a:effectLst>
                <a:latin typeface="Tahoma" panose="020B0604030504040204" pitchFamily="34" charset="0"/>
              </a:rPr>
              <a:t>E</a:t>
            </a:r>
            <a:endParaRPr b="1" dirty="0">
              <a:effectLst>
                <a:outerShdw blurRad="38100" dist="38100" dir="2700000">
                  <a:srgbClr val="000000"/>
                </a:outerShdw>
              </a:effectLst>
              <a:latin typeface="Tahoma" panose="020B0604030504040204" pitchFamily="34" charset="0"/>
            </a:endParaRPr>
          </a:p>
        </p:txBody>
      </p:sp>
      <p:sp>
        <p:nvSpPr>
          <p:cNvPr id="148507" name="Oval 27"/>
          <p:cNvSpPr/>
          <p:nvPr/>
        </p:nvSpPr>
        <p:spPr>
          <a:xfrm>
            <a:off x="2708275" y="2036763"/>
            <a:ext cx="111125" cy="968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8508" name="Rectangle 28"/>
          <p:cNvSpPr/>
          <p:nvPr/>
        </p:nvSpPr>
        <p:spPr>
          <a:xfrm rot="5400000">
            <a:off x="1789113" y="2324100"/>
            <a:ext cx="935037" cy="85725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303133" name="Text Box 29"/>
          <p:cNvSpPr txBox="1">
            <a:spLocks noChangeArrowheads="1"/>
          </p:cNvSpPr>
          <p:nvPr/>
        </p:nvSpPr>
        <p:spPr bwMode="auto">
          <a:xfrm>
            <a:off x="3482975" y="290353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D</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303134" name="Text Box 30"/>
          <p:cNvSpPr txBox="1">
            <a:spLocks noChangeArrowheads="1"/>
          </p:cNvSpPr>
          <p:nvPr/>
        </p:nvSpPr>
        <p:spPr bwMode="auto">
          <a:xfrm>
            <a:off x="2589213" y="2909888"/>
            <a:ext cx="609600" cy="366713"/>
          </a:xfrm>
          <a:prstGeom prst="rect">
            <a:avLst/>
          </a:prstGeom>
          <a:noFill/>
          <a:ln>
            <a:noFill/>
          </a:ln>
          <a:effectLst/>
        </p:spPr>
        <p:txBody>
          <a:bodyPr>
            <a:spAutoFit/>
          </a:bodyPr>
          <a:lstStyle/>
          <a:p>
            <a:pPr marR="0" defTabSz="914400">
              <a:spcBef>
                <a:spcPct val="50000"/>
              </a:spcBef>
              <a:buClrTx/>
              <a:buSzTx/>
              <a:buFontTx/>
              <a:buNone/>
              <a:defRPr/>
            </a:pP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mn-cs"/>
              </a:rPr>
              <a:t>E</a:t>
            </a:r>
            <a:r>
              <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rPr>
              <a:t>'</a:t>
            </a:r>
            <a:endParaRPr kumimoji="0" lang="en-US" b="1" kern="1200" cap="none" spc="0" normalizeH="0" baseline="0" noProof="0">
              <a:effectLst>
                <a:outerShdw blurRad="38100" dist="38100" dir="2700000" algn="tl">
                  <a:srgbClr val="000000"/>
                </a:outerShdw>
              </a:effectLst>
              <a:latin typeface="Tahoma" panose="020B0604030504040204" pitchFamily="34" charset="0"/>
              <a:ea typeface="+mn-ea"/>
              <a:cs typeface="Tahoma" panose="020B0604030504040204" pitchFamily="34" charset="0"/>
            </a:endParaRPr>
          </a:p>
        </p:txBody>
      </p:sp>
      <p:sp>
        <p:nvSpPr>
          <p:cNvPr id="148511" name="Line 31"/>
          <p:cNvSpPr/>
          <p:nvPr/>
        </p:nvSpPr>
        <p:spPr>
          <a:xfrm flipH="1">
            <a:off x="2687638" y="2098675"/>
            <a:ext cx="990600" cy="762000"/>
          </a:xfrm>
          <a:prstGeom prst="line">
            <a:avLst/>
          </a:prstGeom>
          <a:ln w="9525" cap="flat" cmpd="sng">
            <a:solidFill>
              <a:schemeClr val="tx1"/>
            </a:solidFill>
            <a:prstDash val="solid"/>
            <a:headEnd type="none" w="med" len="med"/>
            <a:tailEnd type="none" w="med" len="med"/>
          </a:ln>
        </p:spPr>
      </p:sp>
      <p:sp>
        <p:nvSpPr>
          <p:cNvPr id="148512" name="Line 32"/>
          <p:cNvSpPr/>
          <p:nvPr/>
        </p:nvSpPr>
        <p:spPr>
          <a:xfrm>
            <a:off x="2743200" y="2057400"/>
            <a:ext cx="914400" cy="762000"/>
          </a:xfrm>
          <a:prstGeom prst="line">
            <a:avLst/>
          </a:prstGeom>
          <a:ln w="9525" cap="flat" cmpd="sng">
            <a:solidFill>
              <a:schemeClr val="tx1"/>
            </a:solidFill>
            <a:prstDash val="solid"/>
            <a:headEnd type="none" w="med" len="med"/>
            <a:tailEnd type="none" w="med" len="med"/>
          </a:ln>
        </p:spPr>
      </p:sp>
      <p:sp>
        <p:nvSpPr>
          <p:cNvPr id="148513" name="Line 33"/>
          <p:cNvSpPr/>
          <p:nvPr/>
        </p:nvSpPr>
        <p:spPr>
          <a:xfrm flipV="1">
            <a:off x="1828800" y="2057400"/>
            <a:ext cx="914400" cy="838200"/>
          </a:xfrm>
          <a:prstGeom prst="line">
            <a:avLst/>
          </a:prstGeom>
          <a:ln w="9525" cap="flat" cmpd="sng">
            <a:solidFill>
              <a:schemeClr val="tx1"/>
            </a:solidFill>
            <a:prstDash val="solid"/>
            <a:headEnd type="none" w="med" len="med"/>
            <a:tailEnd type="none" w="med" len="med"/>
          </a:ln>
        </p:spPr>
      </p:sp>
      <p:sp>
        <p:nvSpPr>
          <p:cNvPr id="148514" name="Rectangle 34"/>
          <p:cNvSpPr/>
          <p:nvPr/>
        </p:nvSpPr>
        <p:spPr>
          <a:xfrm>
            <a:off x="1524000" y="1905000"/>
            <a:ext cx="381000" cy="11430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8515" name="Line 35"/>
          <p:cNvSpPr/>
          <p:nvPr/>
        </p:nvSpPr>
        <p:spPr>
          <a:xfrm>
            <a:off x="1517650" y="2840038"/>
            <a:ext cx="6705600" cy="0"/>
          </a:xfrm>
          <a:prstGeom prst="line">
            <a:avLst/>
          </a:prstGeom>
          <a:ln w="9525" cap="flat" cmpd="sng">
            <a:solidFill>
              <a:srgbClr val="0066FF"/>
            </a:solidFill>
            <a:prstDash val="solid"/>
            <a:headEnd type="none" w="med" len="med"/>
            <a:tailEnd type="none" w="med" len="med"/>
          </a:ln>
        </p:spPr>
      </p:sp>
      <p:sp>
        <p:nvSpPr>
          <p:cNvPr id="148516" name="Line 36"/>
          <p:cNvSpPr/>
          <p:nvPr/>
        </p:nvSpPr>
        <p:spPr>
          <a:xfrm>
            <a:off x="1524000" y="2057400"/>
            <a:ext cx="6705600" cy="0"/>
          </a:xfrm>
          <a:prstGeom prst="line">
            <a:avLst/>
          </a:prstGeom>
          <a:ln w="9525" cap="flat" cmpd="sng">
            <a:solidFill>
              <a:srgbClr val="0066FF"/>
            </a:solidFill>
            <a:prstDash val="solid"/>
            <a:headEnd type="none" w="med" len="med"/>
            <a:tailEnd type="none" w="med" len="med"/>
          </a:ln>
        </p:spPr>
      </p:sp>
      <p:sp>
        <p:nvSpPr>
          <p:cNvPr id="148517" name="Freeform 37"/>
          <p:cNvSpPr/>
          <p:nvPr/>
        </p:nvSpPr>
        <p:spPr>
          <a:xfrm>
            <a:off x="1905000" y="1701800"/>
            <a:ext cx="1003300" cy="1117600"/>
          </a:xfrm>
          <a:custGeom>
            <a:avLst/>
            <a:gdLst>
              <a:gd name="txL" fmla="*/ 0 w 632"/>
              <a:gd name="txT" fmla="*/ 0 h 704"/>
              <a:gd name="txR" fmla="*/ 632 w 632"/>
              <a:gd name="txB" fmla="*/ 704 h 704"/>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32" h="704">
                <a:moveTo>
                  <a:pt x="0" y="224"/>
                </a:moveTo>
                <a:cubicBezTo>
                  <a:pt x="32" y="144"/>
                  <a:pt x="64" y="64"/>
                  <a:pt x="96" y="32"/>
                </a:cubicBezTo>
                <a:cubicBezTo>
                  <a:pt x="128" y="0"/>
                  <a:pt x="152" y="32"/>
                  <a:pt x="192" y="32"/>
                </a:cubicBezTo>
                <a:cubicBezTo>
                  <a:pt x="232" y="32"/>
                  <a:pt x="288" y="24"/>
                  <a:pt x="336" y="32"/>
                </a:cubicBezTo>
                <a:cubicBezTo>
                  <a:pt x="384" y="40"/>
                  <a:pt x="440" y="56"/>
                  <a:pt x="480" y="80"/>
                </a:cubicBezTo>
                <a:cubicBezTo>
                  <a:pt x="520" y="104"/>
                  <a:pt x="552" y="136"/>
                  <a:pt x="576" y="176"/>
                </a:cubicBezTo>
                <a:cubicBezTo>
                  <a:pt x="600" y="216"/>
                  <a:pt x="616" y="280"/>
                  <a:pt x="624" y="320"/>
                </a:cubicBezTo>
                <a:cubicBezTo>
                  <a:pt x="632" y="360"/>
                  <a:pt x="624" y="384"/>
                  <a:pt x="624" y="416"/>
                </a:cubicBezTo>
                <a:cubicBezTo>
                  <a:pt x="624" y="448"/>
                  <a:pt x="632" y="480"/>
                  <a:pt x="624" y="512"/>
                </a:cubicBezTo>
                <a:cubicBezTo>
                  <a:pt x="616" y="544"/>
                  <a:pt x="592" y="576"/>
                  <a:pt x="576" y="608"/>
                </a:cubicBezTo>
                <a:cubicBezTo>
                  <a:pt x="560" y="640"/>
                  <a:pt x="544" y="688"/>
                  <a:pt x="528" y="704"/>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
        <p:nvSpPr>
          <p:cNvPr id="148518" name="Text Box 38"/>
          <p:cNvSpPr txBox="1"/>
          <p:nvPr/>
        </p:nvSpPr>
        <p:spPr>
          <a:xfrm>
            <a:off x="2438400" y="5402263"/>
            <a:ext cx="7848600" cy="1098550"/>
          </a:xfrm>
          <a:prstGeom prst="rect">
            <a:avLst/>
          </a:prstGeom>
          <a:noFill/>
          <a:ln w="9525">
            <a:noFill/>
          </a:ln>
        </p:spPr>
        <p:txBody>
          <a:bodyPr>
            <a:spAutoFit/>
          </a:bodyPr>
          <a:p>
            <a:pPr>
              <a:spcBef>
                <a:spcPct val="50000"/>
              </a:spcBef>
            </a:pPr>
            <a:r>
              <a:rPr lang="vi-VN" altLang="en-US" sz="5400" dirty="0">
                <a:latin typeface="Tahoma" panose="020B0604030504040204" pitchFamily="34" charset="0"/>
              </a:rPr>
              <a:t>Kết thúc đường thêu</a:t>
            </a:r>
            <a:r>
              <a:rPr lang="vi-VN" altLang="en-US" sz="6600" dirty="0">
                <a:latin typeface="Tahoma" panose="020B0604030504040204" pitchFamily="34" charset="0"/>
              </a:rPr>
              <a:t> </a:t>
            </a:r>
            <a:endParaRPr lang="vi-VN" altLang="en-US" sz="6600" dirty="0">
              <a:latin typeface="Tahoma" panose="020B0604030504040204" pitchFamily="34" charset="0"/>
            </a:endParaRPr>
          </a:p>
        </p:txBody>
      </p:sp>
    </p:spTree>
  </p:cSld>
  <p:clrMapOvr>
    <a:masterClrMapping/>
  </p:clrMapOvr>
  <p:transition advTm="100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7"/>
          <p:cNvSpPr/>
          <p:nvPr/>
        </p:nvSpPr>
        <p:spPr>
          <a:xfrm>
            <a:off x="2819400" y="1752600"/>
            <a:ext cx="6781800" cy="3657600"/>
          </a:xfrm>
          <a:prstGeom prst="rect">
            <a:avLst/>
          </a:prstGeom>
          <a:solidFill>
            <a:srgbClr val="333399"/>
          </a:solidFill>
          <a:ln w="9525">
            <a:noFill/>
          </a:ln>
        </p:spPr>
        <p:txBody>
          <a:bodyPr wrap="none" anchor="ctr" anchorCtr="0"/>
          <a:p>
            <a:endParaRPr lang="vi-VN" altLang="en-US" dirty="0">
              <a:latin typeface="Tahoma" panose="020B0604030504040204" pitchFamily="34" charset="0"/>
            </a:endParaRPr>
          </a:p>
        </p:txBody>
      </p:sp>
      <p:sp>
        <p:nvSpPr>
          <p:cNvPr id="149507" name="Line 8"/>
          <p:cNvSpPr/>
          <p:nvPr/>
        </p:nvSpPr>
        <p:spPr>
          <a:xfrm>
            <a:off x="3657600" y="2895600"/>
            <a:ext cx="457200" cy="0"/>
          </a:xfrm>
          <a:prstGeom prst="line">
            <a:avLst/>
          </a:prstGeom>
          <a:ln w="9525" cap="flat" cmpd="sng">
            <a:solidFill>
              <a:schemeClr val="tx1"/>
            </a:solidFill>
            <a:prstDash val="solid"/>
            <a:headEnd type="none" w="med" len="med"/>
            <a:tailEnd type="none" w="med" len="med"/>
          </a:ln>
        </p:spPr>
      </p:sp>
      <p:sp>
        <p:nvSpPr>
          <p:cNvPr id="149508" name="Line 9"/>
          <p:cNvSpPr/>
          <p:nvPr/>
        </p:nvSpPr>
        <p:spPr>
          <a:xfrm>
            <a:off x="4267200" y="2895600"/>
            <a:ext cx="457200" cy="0"/>
          </a:xfrm>
          <a:prstGeom prst="line">
            <a:avLst/>
          </a:prstGeom>
          <a:ln w="9525" cap="flat" cmpd="sng">
            <a:solidFill>
              <a:schemeClr val="tx1"/>
            </a:solidFill>
            <a:prstDash val="solid"/>
            <a:headEnd type="none" w="med" len="med"/>
            <a:tailEnd type="none" w="med" len="med"/>
          </a:ln>
        </p:spPr>
      </p:sp>
      <p:sp>
        <p:nvSpPr>
          <p:cNvPr id="149509" name="Line 10"/>
          <p:cNvSpPr/>
          <p:nvPr/>
        </p:nvSpPr>
        <p:spPr>
          <a:xfrm>
            <a:off x="4953000" y="2895600"/>
            <a:ext cx="457200" cy="0"/>
          </a:xfrm>
          <a:prstGeom prst="line">
            <a:avLst/>
          </a:prstGeom>
          <a:ln w="9525" cap="flat" cmpd="sng">
            <a:solidFill>
              <a:schemeClr val="tx1"/>
            </a:solidFill>
            <a:prstDash val="solid"/>
            <a:headEnd type="none" w="med" len="med"/>
            <a:tailEnd type="none" w="med" len="med"/>
          </a:ln>
        </p:spPr>
      </p:sp>
      <p:sp>
        <p:nvSpPr>
          <p:cNvPr id="149510" name="Line 11"/>
          <p:cNvSpPr/>
          <p:nvPr/>
        </p:nvSpPr>
        <p:spPr>
          <a:xfrm>
            <a:off x="5603875" y="2895600"/>
            <a:ext cx="457200" cy="0"/>
          </a:xfrm>
          <a:prstGeom prst="line">
            <a:avLst/>
          </a:prstGeom>
          <a:ln w="9525" cap="flat" cmpd="sng">
            <a:solidFill>
              <a:schemeClr val="tx1"/>
            </a:solidFill>
            <a:prstDash val="solid"/>
            <a:headEnd type="none" w="med" len="med"/>
            <a:tailEnd type="none" w="med" len="med"/>
          </a:ln>
        </p:spPr>
      </p:sp>
      <p:sp>
        <p:nvSpPr>
          <p:cNvPr id="149511" name="Line 12"/>
          <p:cNvSpPr/>
          <p:nvPr/>
        </p:nvSpPr>
        <p:spPr>
          <a:xfrm>
            <a:off x="6256338" y="2895600"/>
            <a:ext cx="457200" cy="0"/>
          </a:xfrm>
          <a:prstGeom prst="line">
            <a:avLst/>
          </a:prstGeom>
          <a:ln w="9525" cap="flat" cmpd="sng">
            <a:solidFill>
              <a:schemeClr val="tx1"/>
            </a:solidFill>
            <a:prstDash val="solid"/>
            <a:headEnd type="none" w="med" len="med"/>
            <a:tailEnd type="none" w="med" len="med"/>
          </a:ln>
        </p:spPr>
      </p:sp>
      <p:sp>
        <p:nvSpPr>
          <p:cNvPr id="149512" name="Line 13"/>
          <p:cNvSpPr/>
          <p:nvPr/>
        </p:nvSpPr>
        <p:spPr>
          <a:xfrm>
            <a:off x="6900863" y="2895600"/>
            <a:ext cx="457200" cy="0"/>
          </a:xfrm>
          <a:prstGeom prst="line">
            <a:avLst/>
          </a:prstGeom>
          <a:ln w="9525" cap="flat" cmpd="sng">
            <a:solidFill>
              <a:schemeClr val="tx1"/>
            </a:solidFill>
            <a:prstDash val="solid"/>
            <a:headEnd type="none" w="med" len="med"/>
            <a:tailEnd type="none" w="med" len="med"/>
          </a:ln>
        </p:spPr>
      </p:sp>
      <p:sp>
        <p:nvSpPr>
          <p:cNvPr id="149513" name="Line 14"/>
          <p:cNvSpPr/>
          <p:nvPr/>
        </p:nvSpPr>
        <p:spPr>
          <a:xfrm>
            <a:off x="3733800" y="3429000"/>
            <a:ext cx="1066800" cy="0"/>
          </a:xfrm>
          <a:prstGeom prst="line">
            <a:avLst/>
          </a:prstGeom>
          <a:ln w="9525" cap="flat" cmpd="sng">
            <a:solidFill>
              <a:schemeClr val="tx1"/>
            </a:solidFill>
            <a:prstDash val="solid"/>
            <a:headEnd type="none" w="med" len="med"/>
            <a:tailEnd type="none" w="med" len="med"/>
          </a:ln>
        </p:spPr>
      </p:sp>
      <p:sp>
        <p:nvSpPr>
          <p:cNvPr id="149514" name="Line 15"/>
          <p:cNvSpPr/>
          <p:nvPr/>
        </p:nvSpPr>
        <p:spPr>
          <a:xfrm>
            <a:off x="4987925" y="3429000"/>
            <a:ext cx="1066800" cy="0"/>
          </a:xfrm>
          <a:prstGeom prst="line">
            <a:avLst/>
          </a:prstGeom>
          <a:ln w="9525" cap="flat" cmpd="sng">
            <a:solidFill>
              <a:schemeClr val="tx1"/>
            </a:solidFill>
            <a:prstDash val="solid"/>
            <a:headEnd type="none" w="med" len="med"/>
            <a:tailEnd type="none" w="med" len="med"/>
          </a:ln>
        </p:spPr>
      </p:sp>
      <p:sp>
        <p:nvSpPr>
          <p:cNvPr id="149515" name="Line 16"/>
          <p:cNvSpPr/>
          <p:nvPr/>
        </p:nvSpPr>
        <p:spPr>
          <a:xfrm>
            <a:off x="4354513" y="3486150"/>
            <a:ext cx="1066800" cy="0"/>
          </a:xfrm>
          <a:prstGeom prst="line">
            <a:avLst/>
          </a:prstGeom>
          <a:ln w="9525" cap="flat" cmpd="sng">
            <a:solidFill>
              <a:schemeClr val="tx1"/>
            </a:solidFill>
            <a:prstDash val="solid"/>
            <a:headEnd type="none" w="med" len="med"/>
            <a:tailEnd type="none" w="med" len="med"/>
          </a:ln>
        </p:spPr>
      </p:sp>
      <p:sp>
        <p:nvSpPr>
          <p:cNvPr id="149516" name="Line 17"/>
          <p:cNvSpPr/>
          <p:nvPr/>
        </p:nvSpPr>
        <p:spPr>
          <a:xfrm>
            <a:off x="6248400" y="3429000"/>
            <a:ext cx="1066800" cy="0"/>
          </a:xfrm>
          <a:prstGeom prst="line">
            <a:avLst/>
          </a:prstGeom>
          <a:ln w="9525" cap="flat" cmpd="sng">
            <a:solidFill>
              <a:schemeClr val="tx1"/>
            </a:solidFill>
            <a:prstDash val="solid"/>
            <a:headEnd type="none" w="med" len="med"/>
            <a:tailEnd type="none" w="med" len="med"/>
          </a:ln>
        </p:spPr>
      </p:sp>
      <p:sp>
        <p:nvSpPr>
          <p:cNvPr id="149517" name="Line 18"/>
          <p:cNvSpPr/>
          <p:nvPr/>
        </p:nvSpPr>
        <p:spPr>
          <a:xfrm>
            <a:off x="5605463" y="3492500"/>
            <a:ext cx="1066800" cy="0"/>
          </a:xfrm>
          <a:prstGeom prst="line">
            <a:avLst/>
          </a:prstGeom>
          <a:ln w="9525" cap="flat" cmpd="sng">
            <a:solidFill>
              <a:schemeClr val="tx1"/>
            </a:solidFill>
            <a:prstDash val="solid"/>
            <a:headEnd type="none" w="med" len="med"/>
            <a:tailEnd type="none" w="med" len="med"/>
          </a:ln>
        </p:spPr>
      </p:sp>
      <p:sp>
        <p:nvSpPr>
          <p:cNvPr id="149518" name="Oval 19"/>
          <p:cNvSpPr/>
          <p:nvPr/>
        </p:nvSpPr>
        <p:spPr>
          <a:xfrm>
            <a:off x="4267200" y="3352800"/>
            <a:ext cx="152400" cy="1524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9519" name="Text Box 22"/>
          <p:cNvSpPr txBox="1"/>
          <p:nvPr/>
        </p:nvSpPr>
        <p:spPr>
          <a:xfrm>
            <a:off x="2667000" y="457200"/>
            <a:ext cx="7391400" cy="701675"/>
          </a:xfrm>
          <a:prstGeom prst="rect">
            <a:avLst/>
          </a:prstGeom>
          <a:noFill/>
          <a:ln w="9525">
            <a:noFill/>
          </a:ln>
        </p:spPr>
        <p:txBody>
          <a:bodyPr>
            <a:spAutoFit/>
          </a:bodyPr>
          <a:p>
            <a:pPr>
              <a:spcBef>
                <a:spcPct val="50000"/>
              </a:spcBef>
            </a:pPr>
            <a:r>
              <a:rPr lang="vi-VN" altLang="en-US" sz="4000" dirty="0">
                <a:latin typeface="Tahoma" panose="020B0604030504040204" pitchFamily="34" charset="0"/>
              </a:rPr>
              <a:t>Kết thúc đường thêu dấu nhân </a:t>
            </a:r>
            <a:endParaRPr lang="vi-VN" altLang="en-US" sz="4000" dirty="0">
              <a:latin typeface="Tahoma" panose="020B0604030504040204" pitchFamily="34" charset="0"/>
            </a:endParaRPr>
          </a:p>
        </p:txBody>
      </p:sp>
      <p:grpSp>
        <p:nvGrpSpPr>
          <p:cNvPr id="149520" name="Group 23"/>
          <p:cNvGrpSpPr/>
          <p:nvPr/>
        </p:nvGrpSpPr>
        <p:grpSpPr>
          <a:xfrm rot="-6867517">
            <a:off x="5799138" y="3665538"/>
            <a:ext cx="2822575" cy="971550"/>
            <a:chOff x="2495" y="2329"/>
            <a:chExt cx="1778" cy="612"/>
          </a:xfrm>
        </p:grpSpPr>
        <p:sp>
          <p:nvSpPr>
            <p:cNvPr id="149522" name="AutoShape 24"/>
            <p:cNvSpPr/>
            <p:nvPr/>
          </p:nvSpPr>
          <p:spPr>
            <a:xfrm rot="3226569">
              <a:off x="3385" y="1489"/>
              <a:ext cx="48" cy="1728"/>
            </a:xfrm>
            <a:prstGeom prst="flowChartExtract">
              <a:avLst/>
            </a:prstGeom>
            <a:solidFill>
              <a:schemeClr val="tx2"/>
            </a:solidFill>
            <a:ln w="6350" cap="flat" cmpd="sng">
              <a:solidFill>
                <a:schemeClr val="tx1"/>
              </a:solidFill>
              <a:prstDash val="solid"/>
              <a:miter/>
              <a:headEnd type="none" w="med" len="med"/>
              <a:tailEnd type="none" w="med" len="med"/>
            </a:ln>
          </p:spPr>
          <p:txBody>
            <a:bodyPr wrap="none" anchor="ctr" anchorCtr="0"/>
            <a:p>
              <a:endParaRPr lang="vi-VN" altLang="en-US" dirty="0">
                <a:latin typeface="Tahoma" panose="020B0604030504040204" pitchFamily="34" charset="0"/>
              </a:endParaRPr>
            </a:p>
          </p:txBody>
        </p:sp>
        <p:sp>
          <p:nvSpPr>
            <p:cNvPr id="149523" name="Oval 25"/>
            <p:cNvSpPr/>
            <p:nvPr/>
          </p:nvSpPr>
          <p:spPr>
            <a:xfrm rot="8626569">
              <a:off x="2495" y="2894"/>
              <a:ext cx="288" cy="47"/>
            </a:xfrm>
            <a:prstGeom prst="ellipse">
              <a:avLst/>
            </a:prstGeom>
            <a:noFill/>
            <a:ln w="38100" cap="flat" cmpd="sng">
              <a:solidFill>
                <a:schemeClr val="tx2"/>
              </a:solidFill>
              <a:prstDash val="solid"/>
              <a:headEnd type="none" w="med" len="med"/>
              <a:tailEnd type="none" w="med" len="med"/>
            </a:ln>
          </p:spPr>
          <p:txBody>
            <a:bodyPr wrap="none" anchor="ctr" anchorCtr="0"/>
            <a:p>
              <a:endParaRPr lang="vi-VN" altLang="en-US" dirty="0">
                <a:latin typeface="Tahoma" panose="020B0604030504040204" pitchFamily="34" charset="0"/>
              </a:endParaRPr>
            </a:p>
          </p:txBody>
        </p:sp>
      </p:grpSp>
      <p:sp>
        <p:nvSpPr>
          <p:cNvPr id="149521" name="Freeform 26"/>
          <p:cNvSpPr/>
          <p:nvPr/>
        </p:nvSpPr>
        <p:spPr>
          <a:xfrm>
            <a:off x="6043613" y="3095625"/>
            <a:ext cx="2562225" cy="2116138"/>
          </a:xfrm>
          <a:custGeom>
            <a:avLst/>
            <a:gdLst>
              <a:gd name="txL" fmla="*/ 0 w 1614"/>
              <a:gd name="txT" fmla="*/ 0 h 1333"/>
              <a:gd name="txR" fmla="*/ 1614 w 1614"/>
              <a:gd name="txB" fmla="*/ 1333 h 133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614" h="1333">
                <a:moveTo>
                  <a:pt x="1343" y="887"/>
                </a:moveTo>
                <a:cubicBezTo>
                  <a:pt x="1320" y="1028"/>
                  <a:pt x="1222" y="1281"/>
                  <a:pt x="1387" y="1333"/>
                </a:cubicBezTo>
                <a:cubicBezTo>
                  <a:pt x="1416" y="1328"/>
                  <a:pt x="1445" y="1328"/>
                  <a:pt x="1473" y="1319"/>
                </a:cubicBezTo>
                <a:cubicBezTo>
                  <a:pt x="1533" y="1299"/>
                  <a:pt x="1539" y="1214"/>
                  <a:pt x="1574" y="1160"/>
                </a:cubicBezTo>
                <a:cubicBezTo>
                  <a:pt x="1600" y="1055"/>
                  <a:pt x="1614" y="927"/>
                  <a:pt x="1559" y="829"/>
                </a:cubicBezTo>
                <a:cubicBezTo>
                  <a:pt x="1551" y="815"/>
                  <a:pt x="1492" y="728"/>
                  <a:pt x="1473" y="700"/>
                </a:cubicBezTo>
                <a:cubicBezTo>
                  <a:pt x="1463" y="685"/>
                  <a:pt x="1444" y="656"/>
                  <a:pt x="1444" y="656"/>
                </a:cubicBezTo>
                <a:cubicBezTo>
                  <a:pt x="1424" y="596"/>
                  <a:pt x="1403" y="539"/>
                  <a:pt x="1372" y="484"/>
                </a:cubicBezTo>
                <a:cubicBezTo>
                  <a:pt x="1355" y="454"/>
                  <a:pt x="1326" y="430"/>
                  <a:pt x="1315" y="397"/>
                </a:cubicBezTo>
                <a:cubicBezTo>
                  <a:pt x="1310" y="383"/>
                  <a:pt x="1308" y="367"/>
                  <a:pt x="1300" y="354"/>
                </a:cubicBezTo>
                <a:cubicBezTo>
                  <a:pt x="1289" y="337"/>
                  <a:pt x="1269" y="327"/>
                  <a:pt x="1257" y="311"/>
                </a:cubicBezTo>
                <a:cubicBezTo>
                  <a:pt x="1167" y="195"/>
                  <a:pt x="1239" y="250"/>
                  <a:pt x="1156" y="196"/>
                </a:cubicBezTo>
                <a:cubicBezTo>
                  <a:pt x="1111" y="128"/>
                  <a:pt x="1050" y="104"/>
                  <a:pt x="983" y="66"/>
                </a:cubicBezTo>
                <a:cubicBezTo>
                  <a:pt x="968" y="57"/>
                  <a:pt x="956" y="44"/>
                  <a:pt x="940" y="37"/>
                </a:cubicBezTo>
                <a:cubicBezTo>
                  <a:pt x="912" y="25"/>
                  <a:pt x="854" y="8"/>
                  <a:pt x="854" y="8"/>
                </a:cubicBezTo>
                <a:cubicBezTo>
                  <a:pt x="699" y="17"/>
                  <a:pt x="588" y="0"/>
                  <a:pt x="465" y="80"/>
                </a:cubicBezTo>
                <a:cubicBezTo>
                  <a:pt x="422" y="144"/>
                  <a:pt x="404" y="194"/>
                  <a:pt x="364" y="253"/>
                </a:cubicBezTo>
                <a:cubicBezTo>
                  <a:pt x="347" y="393"/>
                  <a:pt x="314" y="531"/>
                  <a:pt x="292" y="671"/>
                </a:cubicBezTo>
                <a:cubicBezTo>
                  <a:pt x="274" y="788"/>
                  <a:pt x="283" y="902"/>
                  <a:pt x="177" y="973"/>
                </a:cubicBezTo>
                <a:cubicBezTo>
                  <a:pt x="148" y="963"/>
                  <a:pt x="120" y="954"/>
                  <a:pt x="91" y="944"/>
                </a:cubicBezTo>
                <a:cubicBezTo>
                  <a:pt x="76" y="939"/>
                  <a:pt x="47" y="930"/>
                  <a:pt x="47" y="930"/>
                </a:cubicBezTo>
                <a:cubicBezTo>
                  <a:pt x="0" y="736"/>
                  <a:pt x="8" y="818"/>
                  <a:pt x="33" y="527"/>
                </a:cubicBezTo>
                <a:cubicBezTo>
                  <a:pt x="34" y="512"/>
                  <a:pt x="36" y="495"/>
                  <a:pt x="47" y="484"/>
                </a:cubicBezTo>
                <a:cubicBezTo>
                  <a:pt x="136" y="395"/>
                  <a:pt x="286" y="346"/>
                  <a:pt x="379" y="253"/>
                </a:cubicBezTo>
              </a:path>
            </a:pathLst>
          </a:custGeom>
          <a:noFill/>
          <a:ln w="9525" cap="flat" cmpd="sng">
            <a:solidFill>
              <a:schemeClr val="tx1"/>
            </a:solidFill>
            <a:prstDash val="solid"/>
            <a:round/>
            <a:headEnd type="none" w="med" len="med"/>
            <a:tailEnd type="none" w="med" len="med"/>
          </a:ln>
        </p:spPr>
        <p:txBody>
          <a:bodyPr/>
          <a:p>
            <a:endParaRPr dirty="0">
              <a:latin typeface="Tahoma" panose="020B0604030504040204" pitchFamily="34" charset="0"/>
            </a:endParaRPr>
          </a:p>
        </p:txBody>
      </p:sp>
    </p:spTree>
  </p:cSld>
  <p:clrMapOvr>
    <a:masterClrMapping/>
  </p:clrMapOvr>
  <p:transition advTm="100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0530" name="Picture 4"/>
          <p:cNvPicPr>
            <a:picLocks noChangeAspect="1"/>
          </p:cNvPicPr>
          <p:nvPr/>
        </p:nvPicPr>
        <p:blipFill>
          <a:blip r:embed="rId1"/>
          <a:stretch>
            <a:fillRect/>
          </a:stretch>
        </p:blipFill>
        <p:spPr>
          <a:xfrm>
            <a:off x="-76200" y="-15875"/>
            <a:ext cx="12268200" cy="6950075"/>
          </a:xfrm>
          <a:prstGeom prst="rect">
            <a:avLst/>
          </a:prstGeom>
          <a:noFill/>
          <a:ln w="9525">
            <a:noFill/>
          </a:ln>
        </p:spPr>
      </p:pic>
      <p:sp>
        <p:nvSpPr>
          <p:cNvPr id="6" name="Rectangle 5"/>
          <p:cNvSpPr/>
          <p:nvPr/>
        </p:nvSpPr>
        <p:spPr>
          <a:xfrm>
            <a:off x="1905000" y="1371600"/>
            <a:ext cx="8839200" cy="2770188"/>
          </a:xfrm>
          <a:prstGeom prst="rect">
            <a:avLst/>
          </a:prstGeom>
          <a:noFill/>
          <a:ln w="9525">
            <a:noFill/>
          </a:ln>
        </p:spPr>
        <p:txBody>
          <a:bodyPr>
            <a:spAutoFit/>
          </a:bodyPr>
          <a:p>
            <a:pPr algn="ctr" eaLnBrk="1" hangingPunct="1">
              <a:spcBef>
                <a:spcPct val="50000"/>
              </a:spcBef>
            </a:pPr>
            <a:r>
              <a:rPr lang="en-US" altLang="en-US" sz="6600" i="1" dirty="0">
                <a:solidFill>
                  <a:srgbClr val="FF0000"/>
                </a:solidFill>
                <a:latin typeface="Times New Roman" panose="02020603050405020304" pitchFamily="18" charset="0"/>
                <a:cs typeface="Times New Roman" panose="02020603050405020304" pitchFamily="18" charset="0"/>
              </a:rPr>
              <a:t>Học sinh về nh</a:t>
            </a:r>
            <a:r>
              <a:rPr lang="en-US" altLang="en-US" sz="6600" i="1" dirty="0">
                <a:solidFill>
                  <a:srgbClr val="FF0000"/>
                </a:solidFill>
                <a:latin typeface="Times New Roman" panose="02020603050405020304" pitchFamily="18" charset="0"/>
                <a:ea typeface="Times New Roman" panose="02020603050405020304" pitchFamily="18" charset="0"/>
              </a:rPr>
              <a:t>à</a:t>
            </a:r>
            <a:r>
              <a:rPr lang="en-US" altLang="en-US" sz="6600" i="1" dirty="0">
                <a:solidFill>
                  <a:srgbClr val="FF0000"/>
                </a:solidFill>
                <a:latin typeface="Times New Roman" panose="02020603050405020304" pitchFamily="18" charset="0"/>
                <a:cs typeface="Times New Roman" panose="02020603050405020304" pitchFamily="18" charset="0"/>
              </a:rPr>
              <a:t> </a:t>
            </a:r>
            <a:endParaRPr lang="en-US" altLang="en-US" sz="6600" i="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6600" i="1" dirty="0">
                <a:solidFill>
                  <a:srgbClr val="FF0000"/>
                </a:solidFill>
                <a:latin typeface="Times New Roman" panose="02020603050405020304" pitchFamily="18" charset="0"/>
                <a:cs typeface="Times New Roman" panose="02020603050405020304" pitchFamily="18" charset="0"/>
              </a:rPr>
              <a:t>thực </a:t>
            </a:r>
            <a:r>
              <a:rPr lang="en-US" altLang="en-US" sz="7200" i="1" dirty="0">
                <a:solidFill>
                  <a:srgbClr val="FF0000"/>
                </a:solidFill>
                <a:latin typeface="Times New Roman" panose="02020603050405020304" pitchFamily="18" charset="0"/>
                <a:cs typeface="Times New Roman" panose="02020603050405020304" pitchFamily="18" charset="0"/>
              </a:rPr>
              <a:t>h</a:t>
            </a:r>
            <a:r>
              <a:rPr lang="en-US" altLang="en-US" sz="7200" i="1" dirty="0">
                <a:solidFill>
                  <a:srgbClr val="FF0000"/>
                </a:solidFill>
                <a:latin typeface="Times New Roman" panose="02020603050405020304" pitchFamily="18" charset="0"/>
                <a:ea typeface="Times New Roman" panose="02020603050405020304" pitchFamily="18" charset="0"/>
              </a:rPr>
              <a:t>à</a:t>
            </a:r>
            <a:r>
              <a:rPr lang="en-US" altLang="en-US" sz="7200" i="1" dirty="0">
                <a:solidFill>
                  <a:srgbClr val="FF0000"/>
                </a:solidFill>
                <a:latin typeface="Times New Roman" panose="02020603050405020304" pitchFamily="18" charset="0"/>
                <a:cs typeface="Times New Roman" panose="02020603050405020304" pitchFamily="18" charset="0"/>
              </a:rPr>
              <a:t>nh</a:t>
            </a:r>
            <a:endParaRPr lang="en-US" altLang="en-US" sz="7200"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1554" name="Picture 4"/>
          <p:cNvPicPr>
            <a:picLocks noChangeAspect="1"/>
          </p:cNvPicPr>
          <p:nvPr/>
        </p:nvPicPr>
        <p:blipFill>
          <a:blip r:embed="rId1"/>
          <a:stretch>
            <a:fillRect/>
          </a:stretch>
        </p:blipFill>
        <p:spPr>
          <a:xfrm>
            <a:off x="-76200" y="-15875"/>
            <a:ext cx="12268200" cy="6950075"/>
          </a:xfrm>
          <a:prstGeom prst="rect">
            <a:avLst/>
          </a:prstGeom>
          <a:noFill/>
          <a:ln w="9525">
            <a:noFill/>
          </a:ln>
        </p:spPr>
      </p:pic>
      <p:sp>
        <p:nvSpPr>
          <p:cNvPr id="151555" name="Rectangle 4"/>
          <p:cNvSpPr/>
          <p:nvPr/>
        </p:nvSpPr>
        <p:spPr>
          <a:xfrm>
            <a:off x="5486400" y="387350"/>
            <a:ext cx="1684338" cy="647700"/>
          </a:xfrm>
          <a:prstGeom prst="rect">
            <a:avLst/>
          </a:prstGeom>
          <a:noFill/>
          <a:ln w="9525">
            <a:noFill/>
          </a:ln>
        </p:spPr>
        <p:txBody>
          <a:bodyPr wrap="none">
            <a:spAutoFit/>
          </a:bodyPr>
          <a:p>
            <a:pPr algn="ctr" eaLnBrk="1" hangingPunct="1">
              <a:spcBef>
                <a:spcPct val="50000"/>
              </a:spcBef>
            </a:pPr>
            <a:r>
              <a:rPr lang="en-US" altLang="en-US" sz="3600" u="sng" dirty="0">
                <a:solidFill>
                  <a:srgbClr val="7030A0"/>
                </a:solidFill>
                <a:latin typeface="Times New Roman" panose="02020603050405020304" pitchFamily="18" charset="0"/>
                <a:cs typeface="Times New Roman" panose="02020603050405020304" pitchFamily="18" charset="0"/>
              </a:rPr>
              <a:t>Kĩ thuật</a:t>
            </a:r>
            <a:endParaRPr lang="en-US" altLang="en-US" sz="3600" u="sng" dirty="0">
              <a:solidFill>
                <a:srgbClr val="7030A0"/>
              </a:solidFill>
              <a:latin typeface="Times New Roman" panose="02020603050405020304" pitchFamily="18" charset="0"/>
              <a:ea typeface="Times New Roman" panose="02020603050405020304" pitchFamily="18" charset="0"/>
            </a:endParaRPr>
          </a:p>
        </p:txBody>
      </p:sp>
      <p:sp>
        <p:nvSpPr>
          <p:cNvPr id="151556" name="Rectangle 6"/>
          <p:cNvSpPr/>
          <p:nvPr/>
        </p:nvSpPr>
        <p:spPr>
          <a:xfrm>
            <a:off x="3852863" y="1098550"/>
            <a:ext cx="4953000" cy="646113"/>
          </a:xfrm>
          <a:prstGeom prst="rect">
            <a:avLst/>
          </a:prstGeom>
          <a:noFill/>
          <a:ln w="9525">
            <a:noFill/>
          </a:ln>
        </p:spPr>
        <p:txBody>
          <a:bodyPr>
            <a:spAutoFit/>
          </a:bodyPr>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Thêu dấu nhân</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8" name="Text Box 5"/>
          <p:cNvSpPr txBox="1"/>
          <p:nvPr/>
        </p:nvSpPr>
        <p:spPr>
          <a:xfrm>
            <a:off x="2044700" y="2884488"/>
            <a:ext cx="7848600" cy="2554287"/>
          </a:xfrm>
          <a:prstGeom prst="rect">
            <a:avLst/>
          </a:prstGeom>
          <a:noFill/>
          <a:ln w="9525">
            <a:noFill/>
          </a:ln>
        </p:spPr>
        <p:txBody>
          <a:bodyPr>
            <a:spAutoFit/>
          </a:bodyPr>
          <a:p>
            <a:pPr eaLnBrk="1" hangingPunct="1">
              <a:spcBef>
                <a:spcPct val="50000"/>
              </a:spcBef>
            </a:pPr>
            <a:r>
              <a:rPr lang="en-US" altLang="en-US" sz="3200" dirty="0">
                <a:solidFill>
                  <a:srgbClr val="CC0000"/>
                </a:solidFill>
                <a:latin typeface="Times New Roman" panose="02020603050405020304" pitchFamily="18" charset="0"/>
                <a:cs typeface="Times New Roman" panose="02020603050405020304" pitchFamily="18" charset="0"/>
              </a:rPr>
              <a:t>+ Thêu được các mũi thêu dấu nhân theo hai đường vạch dấu.</a:t>
            </a:r>
            <a:endParaRPr lang="en-US" altLang="en-US" sz="3200" dirty="0">
              <a:solidFill>
                <a:srgbClr val="CC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200" dirty="0">
                <a:solidFill>
                  <a:srgbClr val="CC0000"/>
                </a:solidFill>
                <a:latin typeface="Times New Roman" panose="02020603050405020304" pitchFamily="18" charset="0"/>
                <a:cs typeface="Times New Roman" panose="02020603050405020304" pitchFamily="18" charset="0"/>
              </a:rPr>
              <a:t>+ Các mũi dấu nhân bằng nhau.</a:t>
            </a:r>
            <a:endParaRPr lang="en-US" altLang="en-US" sz="3200" dirty="0">
              <a:solidFill>
                <a:srgbClr val="CC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200" dirty="0">
                <a:solidFill>
                  <a:srgbClr val="CC0000"/>
                </a:solidFill>
                <a:latin typeface="Times New Roman" panose="02020603050405020304" pitchFamily="18" charset="0"/>
                <a:cs typeface="Times New Roman" panose="02020603050405020304" pitchFamily="18" charset="0"/>
              </a:rPr>
              <a:t>+ Đường thêu không bị dúm.</a:t>
            </a:r>
            <a:endParaRPr lang="en-US" altLang="en-US" sz="3200" dirty="0">
              <a:solidFill>
                <a:srgbClr val="CC0000"/>
              </a:solidFill>
              <a:latin typeface="Times New Roman" panose="02020603050405020304" pitchFamily="18" charset="0"/>
              <a:ea typeface="Times New Roman" panose="02020603050405020304" pitchFamily="18" charset="0"/>
            </a:endParaRPr>
          </a:p>
        </p:txBody>
      </p:sp>
      <p:sp>
        <p:nvSpPr>
          <p:cNvPr id="151558" name="Rectangle 8"/>
          <p:cNvSpPr/>
          <p:nvPr/>
        </p:nvSpPr>
        <p:spPr>
          <a:xfrm>
            <a:off x="3971925" y="2144713"/>
            <a:ext cx="3994150" cy="646112"/>
          </a:xfrm>
          <a:prstGeom prst="rect">
            <a:avLst/>
          </a:prstGeom>
          <a:noFill/>
          <a:ln w="9525">
            <a:noFill/>
          </a:ln>
        </p:spPr>
        <p:txBody>
          <a:bodyPr wrap="none">
            <a:spAutoFit/>
          </a:bodyPr>
          <a:p>
            <a:pPr algn="ctr" eaLnBrk="1" hangingPunct="1">
              <a:spcBef>
                <a:spcPct val="50000"/>
              </a:spcBef>
            </a:pPr>
            <a:r>
              <a:rPr lang="en-US" altLang="en-US" sz="3600" b="1" dirty="0">
                <a:solidFill>
                  <a:srgbClr val="0000CC"/>
                </a:solidFill>
                <a:latin typeface="Times New Roman" panose="02020603050405020304" pitchFamily="18" charset="0"/>
                <a:cs typeface="Times New Roman" panose="02020603050405020304" pitchFamily="18" charset="0"/>
              </a:rPr>
              <a:t>Đánh giá sản phẩm</a:t>
            </a:r>
            <a:endParaRPr lang="en-US" altLang="en-US" sz="36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2578" name="Picture 1"/>
          <p:cNvPicPr>
            <a:picLocks noChangeAspect="1"/>
          </p:cNvPicPr>
          <p:nvPr/>
        </p:nvPicPr>
        <p:blipFill>
          <a:blip r:embed="rId1"/>
          <a:stretch>
            <a:fillRect/>
          </a:stretch>
        </p:blipFill>
        <p:spPr>
          <a:xfrm>
            <a:off x="1524000" y="0"/>
            <a:ext cx="9144000" cy="7026275"/>
          </a:xfrm>
          <a:prstGeom prst="rect">
            <a:avLst/>
          </a:prstGeom>
          <a:noFill/>
          <a:ln w="9525">
            <a:noFill/>
          </a:ln>
        </p:spPr>
      </p:pic>
      <p:sp>
        <p:nvSpPr>
          <p:cNvPr id="152579" name="WordArt 21"/>
          <p:cNvSpPr>
            <a:spLocks noTextEdit="1"/>
          </p:cNvSpPr>
          <p:nvPr/>
        </p:nvSpPr>
        <p:spPr>
          <a:xfrm>
            <a:off x="2209800" y="1981200"/>
            <a:ext cx="7772400" cy="5029200"/>
          </a:xfrm>
          <a:prstGeom prst="rect">
            <a:avLst/>
          </a:prstGeom>
        </p:spPr>
        <p:txBody>
          <a:bodyPr wrap="none" fromWordArt="1">
            <a:prstTxWarp prst="textPlain">
              <a:avLst>
                <a:gd name="adj" fmla="val 50000"/>
              </a:avLst>
            </a:prstTxWarp>
            <a:normAutofit/>
          </a:bodyPr>
          <a:p>
            <a:pPr algn="ctr"/>
            <a:r>
              <a:rPr lang="en-US" sz="3600" b="1" i="1">
                <a:ln w="9525" cap="flat" cmpd="sng">
                  <a:solidFill>
                    <a:srgbClr val="FF00FF"/>
                  </a:solidFill>
                  <a:prstDash val="solid"/>
                  <a:headEnd type="none" w="med" len="med"/>
                  <a:tailEnd type="none" w="med" len="med"/>
                </a:ln>
                <a:solidFill>
                  <a:srgbClr val="195B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Chào các em!</a:t>
            </a:r>
            <a:endParaRPr lang="en-US" sz="3600" b="1" i="1">
              <a:ln w="9525" cap="flat" cmpd="sng">
                <a:solidFill>
                  <a:srgbClr val="FF00FF"/>
                </a:solidFill>
                <a:prstDash val="solid"/>
                <a:headEnd type="none" w="med" len="med"/>
                <a:tailEnd type="none" w="med" len="med"/>
              </a:ln>
              <a:solidFill>
                <a:srgbClr val="195B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a:p>
            <a:pPr algn="ctr"/>
            <a:endParaRPr lang="en-US" sz="3600" b="1" i="1">
              <a:ln w="9525" cap="flat" cmpd="sng">
                <a:solidFill>
                  <a:srgbClr val="FF00FF"/>
                </a:solidFill>
                <a:prstDash val="solid"/>
                <a:headEnd type="none" w="med" len="med"/>
                <a:tailEnd type="none" w="med" len="med"/>
              </a:ln>
              <a:solidFill>
                <a:srgbClr val="195B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rt_mountaineering">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Curtain Call</Template>
  <TotalTime>0</TotalTime>
  <Words>3352</Words>
  <Application>WPS Presentation</Application>
  <PresentationFormat/>
  <Paragraphs>1740</Paragraphs>
  <Slides>98</Slides>
  <Notes>98</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98</vt:i4>
      </vt:variant>
    </vt:vector>
  </HeadingPairs>
  <TitlesOfParts>
    <vt:vector size="117" baseType="lpstr">
      <vt:lpstr>Arial</vt:lpstr>
      <vt:lpstr>SimSun</vt:lpstr>
      <vt:lpstr>Wingdings</vt:lpstr>
      <vt:lpstr>Tahoma</vt:lpstr>
      <vt:lpstr>Calibri Light</vt:lpstr>
      <vt:lpstr>Calibri</vt:lpstr>
      <vt:lpstr>Times New Roman</vt:lpstr>
      <vt:lpstr>HP001 5Ha</vt:lpstr>
      <vt:lpstr>Segoe Print</vt:lpstr>
      <vt:lpstr>HP001 5Ha</vt:lpstr>
      <vt:lpstr>Malgun Gothic</vt:lpstr>
      <vt:lpstr>Microsoft YaHei</vt:lpstr>
      <vt:lpstr>Arial Unicode MS</vt:lpstr>
      <vt:lpstr>Curtain Call</vt:lpstr>
      <vt:lpstr>Default Design</vt:lpstr>
      <vt:lpstr>2_Default Design</vt:lpstr>
      <vt:lpstr>3_Default Design</vt:lpstr>
      <vt:lpstr>4_Default Design</vt:lpstr>
      <vt:lpstr>Art_mountaineering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DANG HUU VIET</dc:creator>
  <cp:lastModifiedBy>PC</cp:lastModifiedBy>
  <cp:revision>117</cp:revision>
  <dcterms:created xsi:type="dcterms:W3CDTF">2007-11-05T14:04:47Z</dcterms:created>
  <dcterms:modified xsi:type="dcterms:W3CDTF">2023-09-18T08:23:18Z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F7D264E22E514EE2941A1C36F3CEC841_13</vt:lpwstr>
  </property>
  <property fmtid="{D5CDD505-2E9C-101B-9397-08002B2CF9AE}" pid="3" name="KSOProductBuildVer">
    <vt:lpwstr>1033-12.2.0.13201</vt:lpwstr>
  </property>
</Properties>
</file>