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77" r:id="rId7"/>
    <p:sldId id="262" r:id="rId8"/>
    <p:sldId id="270" r:id="rId9"/>
    <p:sldId id="281" r:id="rId10"/>
    <p:sldId id="264" r:id="rId11"/>
    <p:sldId id="278" r:id="rId12"/>
    <p:sldId id="265" r:id="rId13"/>
    <p:sldId id="280" r:id="rId14"/>
    <p:sldId id="271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9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2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8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3494-6178-40BC-9500-1CC86F99C312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MT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01" y="1463099"/>
            <a:ext cx="5192447" cy="16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4662311" y="3127022"/>
            <a:ext cx="1596264" cy="10639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48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6600"/>
              </a:extrusionClr>
              <a:contourClr>
                <a:srgbClr val="FF6600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3553" y="899491"/>
            <a:ext cx="897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151414" y="5167456"/>
            <a:ext cx="5634989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3600" b="1" kern="1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58"/>
          <p:cNvSpPr>
            <a:spLocks noChangeArrowheads="1" noChangeShapeType="1" noTextEdit="1"/>
          </p:cNvSpPr>
          <p:nvPr/>
        </p:nvSpPr>
        <p:spPr bwMode="auto">
          <a:xfrm>
            <a:off x="1668780" y="4078165"/>
            <a:ext cx="8519440" cy="806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>
              <a:lnSpc>
                <a:spcPct val="200000"/>
              </a:lnSpc>
            </a:pP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4" y="-21520"/>
            <a:ext cx="4034376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002" y="3581999"/>
            <a:ext cx="3000445" cy="34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3451" y="-123932"/>
            <a:ext cx="3198644" cy="33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45195" y="3851910"/>
            <a:ext cx="3479211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1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3826" y="-1296536"/>
            <a:ext cx="5377220" cy="9962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958" y="313899"/>
            <a:ext cx="588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4076" y="709683"/>
            <a:ext cx="37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19" y="204716"/>
            <a:ext cx="8150577" cy="6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94" y="518614"/>
            <a:ext cx="4162567" cy="6023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706" y="450376"/>
            <a:ext cx="4654560" cy="59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SÁNG TẠO</a:t>
            </a:r>
            <a:endParaRPr lang="en-US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664" y="2967335"/>
            <a:ext cx="9184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Thi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tạo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hình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vẽ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hoa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bình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12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UME11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60" y="3722770"/>
            <a:ext cx="7086600" cy="13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982980" y="1230229"/>
            <a:ext cx="10012680" cy="157814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Picture 6" descr="house_with_trees_blow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054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Yacht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057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Yacht-04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62400"/>
            <a:ext cx="18288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 descr="dolphi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5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3515932" y="2176530"/>
            <a:ext cx="5396247" cy="15454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KHỞI 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0049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Lá Mùa Xuân - Nhạc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21717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39" y="0"/>
            <a:ext cx="8846821" cy="76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8"/>
          <p:cNvSpPr>
            <a:spLocks noChangeArrowheads="1" noChangeShapeType="1" noTextEdit="1"/>
          </p:cNvSpPr>
          <p:nvPr/>
        </p:nvSpPr>
        <p:spPr bwMode="auto">
          <a:xfrm>
            <a:off x="2702378" y="1556477"/>
            <a:ext cx="6697980" cy="943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>
              <a:lnSpc>
                <a:spcPct val="200000"/>
              </a:lnSpc>
            </a:pP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T1 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42906" y="197152"/>
            <a:ext cx="83125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2400" dirty="0"/>
              <a:t>                    </a:t>
            </a:r>
            <a:r>
              <a:rPr lang="vi-VN" altLang="en-US" sz="2800" b="1" dirty="0">
                <a:latin typeface="Times New Roman" panose="02020603050405020304" pitchFamily="18" charset="0"/>
              </a:rPr>
              <a:t>Thứ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tư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ngày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16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tháng </a:t>
            </a:r>
            <a:r>
              <a:rPr lang="en-US" altLang="en-US" sz="2800" b="1" dirty="0">
                <a:latin typeface="Times New Roman" panose="02020603050405020304" pitchFamily="18" charset="0"/>
              </a:rPr>
              <a:t>3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năm 20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24</a:t>
            </a:r>
            <a:endParaRPr lang="en-US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03315" y="676275"/>
            <a:ext cx="2960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1" y="-2666999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703" y="1175658"/>
            <a:ext cx="3095897" cy="4297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2183" y="1123406"/>
            <a:ext cx="2899954" cy="4376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5302" y="1149531"/>
            <a:ext cx="3184069" cy="448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2411" y="391886"/>
            <a:ext cx="291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160" y="5826034"/>
            <a:ext cx="6648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5289" y="5823761"/>
            <a:ext cx="6633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1892" y="5782818"/>
            <a:ext cx="6161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8937" y="5864704"/>
            <a:ext cx="6835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1" y="1760563"/>
            <a:ext cx="2920621" cy="4285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24481" y="2641846"/>
            <a:ext cx="4312696" cy="2686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2430" y="1746913"/>
            <a:ext cx="2906973" cy="4312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3391" y="477672"/>
            <a:ext cx="7683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3252206793863_5c8dc160f3592038bbbb6319786294e8.jpg"/>
          <p:cNvPicPr>
            <a:picLocks noChangeAspect="1" noChangeArrowheads="1"/>
          </p:cNvPicPr>
          <p:nvPr/>
        </p:nvPicPr>
        <p:blipFill>
          <a:blip r:embed="rId2"/>
          <a:srcRect t="18791" r="14614" b="38341"/>
          <a:stretch>
            <a:fillRect/>
          </a:stretch>
        </p:blipFill>
        <p:spPr bwMode="auto">
          <a:xfrm>
            <a:off x="2980508" y="404949"/>
            <a:ext cx="5275218" cy="5904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167</Words>
  <Application>Microsoft Office PowerPoint</Application>
  <PresentationFormat>Widescreen</PresentationFormat>
  <Paragraphs>21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43</cp:revision>
  <dcterms:created xsi:type="dcterms:W3CDTF">2021-02-28T09:08:52Z</dcterms:created>
  <dcterms:modified xsi:type="dcterms:W3CDTF">2024-05-23T08:30:02Z</dcterms:modified>
</cp:coreProperties>
</file>