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9" r:id="rId5"/>
    <p:sldMasterId id="2147483733" r:id="rId6"/>
    <p:sldMasterId id="2147483745" r:id="rId7"/>
    <p:sldMasterId id="2147483757" r:id="rId8"/>
    <p:sldMasterId id="2147483769" r:id="rId9"/>
  </p:sldMasterIdLst>
  <p:notesMasterIdLst>
    <p:notesMasterId r:id="rId59"/>
  </p:notesMasterIdLst>
  <p:sldIdLst>
    <p:sldId id="304" r:id="rId10"/>
    <p:sldId id="264" r:id="rId11"/>
    <p:sldId id="2007577144" r:id="rId12"/>
    <p:sldId id="267" r:id="rId13"/>
    <p:sldId id="263" r:id="rId14"/>
    <p:sldId id="2007577143" r:id="rId15"/>
    <p:sldId id="305" r:id="rId16"/>
    <p:sldId id="266" r:id="rId17"/>
    <p:sldId id="2007577145" r:id="rId18"/>
    <p:sldId id="2007577341" r:id="rId19"/>
    <p:sldId id="311" r:id="rId20"/>
    <p:sldId id="2007577146" r:id="rId21"/>
    <p:sldId id="326" r:id="rId22"/>
    <p:sldId id="2007577342" r:id="rId23"/>
    <p:sldId id="2007577343" r:id="rId24"/>
    <p:sldId id="2007577344" r:id="rId25"/>
    <p:sldId id="2007577345" r:id="rId26"/>
    <p:sldId id="260" r:id="rId27"/>
    <p:sldId id="2007577346" r:id="rId28"/>
    <p:sldId id="2007577161" r:id="rId29"/>
    <p:sldId id="780" r:id="rId30"/>
    <p:sldId id="2007577157" r:id="rId31"/>
    <p:sldId id="2007577347" r:id="rId32"/>
    <p:sldId id="2007577158" r:id="rId33"/>
    <p:sldId id="2007577350" r:id="rId34"/>
    <p:sldId id="2007577351" r:id="rId35"/>
    <p:sldId id="2007577349" r:id="rId36"/>
    <p:sldId id="372" r:id="rId37"/>
    <p:sldId id="2007577352" r:id="rId38"/>
    <p:sldId id="323" r:id="rId39"/>
    <p:sldId id="340" r:id="rId40"/>
    <p:sldId id="335" r:id="rId41"/>
    <p:sldId id="336" r:id="rId42"/>
    <p:sldId id="341" r:id="rId43"/>
    <p:sldId id="342" r:id="rId44"/>
    <p:sldId id="343" r:id="rId45"/>
    <p:sldId id="344" r:id="rId46"/>
    <p:sldId id="345" r:id="rId47"/>
    <p:sldId id="346" r:id="rId48"/>
    <p:sldId id="2007577135" r:id="rId49"/>
    <p:sldId id="284" r:id="rId50"/>
    <p:sldId id="2007577353" r:id="rId51"/>
    <p:sldId id="2007577162" r:id="rId52"/>
    <p:sldId id="350" r:id="rId53"/>
    <p:sldId id="2007577337" r:id="rId54"/>
    <p:sldId id="364" r:id="rId55"/>
    <p:sldId id="2007577338" r:id="rId56"/>
    <p:sldId id="2007577140" r:id="rId57"/>
    <p:sldId id="330"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768" autoAdjust="0"/>
  </p:normalViewPr>
  <p:slideViewPr>
    <p:cSldViewPr snapToGrid="0">
      <p:cViewPr varScale="1">
        <p:scale>
          <a:sx n="61" d="100"/>
          <a:sy n="61" d="100"/>
        </p:scale>
        <p:origin x="88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5A339-12AC-47A1-B980-40FEA6D12810}"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A10C31-8A36-426F-83F3-64BB97BC1023}" type="slidenum">
              <a:rPr lang="en-US" smtClean="0"/>
              <a:t>‹#›</a:t>
            </a:fld>
            <a:endParaRPr lang="en-US"/>
          </a:p>
        </p:txBody>
      </p:sp>
    </p:spTree>
    <p:extLst>
      <p:ext uri="{BB962C8B-B14F-4D97-AF65-F5344CB8AC3E}">
        <p14:creationId xmlns:p14="http://schemas.microsoft.com/office/powerpoint/2010/main" val="3944864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C05BE-EE21-4605-9A26-FC31DBBED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556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453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66107-053E-402F-B027-3BF806044D5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7353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10C31-8A36-426F-83F3-64BB97BC1023}" type="slidenum">
              <a:rPr lang="en-US" smtClean="0"/>
              <a:t>3</a:t>
            </a:fld>
            <a:endParaRPr lang="en-US"/>
          </a:p>
        </p:txBody>
      </p:sp>
    </p:spTree>
    <p:extLst>
      <p:ext uri="{BB962C8B-B14F-4D97-AF65-F5344CB8AC3E}">
        <p14:creationId xmlns:p14="http://schemas.microsoft.com/office/powerpoint/2010/main" val="139473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Times New Roman" panose="02020603050405020304" pitchFamily="18" charset="0"/>
              </a:rPr>
              <a:t>Có</a:t>
            </a:r>
            <a:r>
              <a:rPr lang="vi-VN" sz="1800" dirty="0">
                <a:effectLst/>
                <a:latin typeface="Times New Roman" panose="02020603050405020304" pitchFamily="18" charset="0"/>
                <a:ea typeface="Times New Roman" panose="02020603050405020304" pitchFamily="18" charset="0"/>
              </a:rPr>
              <a:t> những đụng chạm tốt và không tốt. Những động chạm không tốt có thể dẫn tới nguy cơ bị xâm hại tình dục. Vậy làm thế nào để nhận diện nguy cơ và thực hiện cách phòng tránh bị xâm hại tình dục?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D6915-4DBB-4C30-A36A-60A755D6FC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715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C05BE-EE21-4605-9A26-FC31DBBED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720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C05BE-EE21-4605-9A26-FC31DBBED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70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1684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891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34226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5267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BAE-F33C-13A7-2EB4-41F2E8190E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0CAE92-5D2F-B91A-96E8-6C66B986F8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2A670C-F4E4-60B9-EC83-0150ACA9187F}"/>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5" name="Footer Placeholder 4">
            <a:extLst>
              <a:ext uri="{FF2B5EF4-FFF2-40B4-BE49-F238E27FC236}">
                <a16:creationId xmlns:a16="http://schemas.microsoft.com/office/drawing/2014/main" id="{D2503F5C-4951-CBC6-8D86-34CB60330E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4D9CD77-5EC5-3569-462D-3E48FAB87B61}"/>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68415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B88E-64EC-D145-5119-85820DF430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BD37E1-DB6F-BDE4-47D4-4F8625907E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1D5674-31BA-9708-AE75-833C81C36331}"/>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5" name="Footer Placeholder 4">
            <a:extLst>
              <a:ext uri="{FF2B5EF4-FFF2-40B4-BE49-F238E27FC236}">
                <a16:creationId xmlns:a16="http://schemas.microsoft.com/office/drawing/2014/main" id="{2F5804AE-A118-58A0-F2C5-543E8F61E2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4A3A778-6BBB-72B8-45A1-FF4D1184F5A9}"/>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5722724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25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DE64D-C763-5085-CB6B-DB1C816365D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01AEE91-7D6B-D453-2A1B-42146C3AA17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04E233-F72F-8536-3345-7B03E9C754CC}"/>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5" name="Footer Placeholder 4">
            <a:extLst>
              <a:ext uri="{FF2B5EF4-FFF2-40B4-BE49-F238E27FC236}">
                <a16:creationId xmlns:a16="http://schemas.microsoft.com/office/drawing/2014/main" id="{19070AC7-9A5A-5DAC-4ED1-6E1B74B3C75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5295D64-5937-85B7-CE9C-DFF60DE0D040}"/>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296717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08/11/2023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014722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436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08/11/2023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261221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08/11/2023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97662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08/11/2023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111691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08/11/2023</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622897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08/11/2023</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038513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08/11/2023</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004389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13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08/11/2023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979085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08/11/2023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983102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08/11/2023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368689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08/11/2023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12779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BAE-F33C-13A7-2EB4-41F2E8190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0CAE92-5D2F-B91A-96E8-6C66B98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2A670C-F4E4-60B9-EC83-0150ACA9187F}"/>
              </a:ext>
            </a:extLst>
          </p:cNvPr>
          <p:cNvSpPr>
            <a:spLocks noGrp="1"/>
          </p:cNvSpPr>
          <p:nvPr>
            <p:ph type="dt" sz="half" idx="10"/>
          </p:nvPr>
        </p:nvSpPr>
        <p:spPr/>
        <p:txBody>
          <a:bodyPr/>
          <a:lstStyle/>
          <a:p>
            <a:fld id="{523AAC6E-C304-49DC-B43F-ACF82047886D}" type="datetimeFigureOut">
              <a:rPr lang="vi-VN" smtClean="0"/>
              <a:t>08/11/2023</a:t>
            </a:fld>
            <a:endParaRPr lang="vi-VN"/>
          </a:p>
        </p:txBody>
      </p:sp>
      <p:sp>
        <p:nvSpPr>
          <p:cNvPr id="5" name="Footer Placeholder 4">
            <a:extLst>
              <a:ext uri="{FF2B5EF4-FFF2-40B4-BE49-F238E27FC236}">
                <a16:creationId xmlns:a16="http://schemas.microsoft.com/office/drawing/2014/main" id="{D2503F5C-4951-CBC6-8D86-34CB60330E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D9CD77-5EC5-3569-462D-3E48FAB87B61}"/>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332100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845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0F-CC85-A372-F374-AB7E4B510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DFD141-AC8C-CF3D-1033-22705315A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38485-A5AE-4018-3BFA-D4BCC2BAB783}"/>
              </a:ext>
            </a:extLst>
          </p:cNvPr>
          <p:cNvSpPr>
            <a:spLocks noGrp="1"/>
          </p:cNvSpPr>
          <p:nvPr>
            <p:ph type="dt" sz="half" idx="10"/>
          </p:nvPr>
        </p:nvSpPr>
        <p:spPr/>
        <p:txBody>
          <a:bodyPr/>
          <a:lstStyle/>
          <a:p>
            <a:fld id="{523AAC6E-C304-49DC-B43F-ACF82047886D}" type="datetimeFigureOut">
              <a:rPr lang="vi-VN" smtClean="0"/>
              <a:t>08/11/2023</a:t>
            </a:fld>
            <a:endParaRPr lang="vi-VN"/>
          </a:p>
        </p:txBody>
      </p:sp>
      <p:sp>
        <p:nvSpPr>
          <p:cNvPr id="5" name="Footer Placeholder 4">
            <a:extLst>
              <a:ext uri="{FF2B5EF4-FFF2-40B4-BE49-F238E27FC236}">
                <a16:creationId xmlns:a16="http://schemas.microsoft.com/office/drawing/2014/main" id="{064E2809-A555-3677-B6FD-1FDB3C5FB8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C3FAAF-2EA1-1A3F-202B-7BFE936587DE}"/>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290981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3D34-D8FF-C982-74C0-E7AFA0A9655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7C4737-54DB-6D5A-6E91-4CE652CE6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D81C24-BF02-BDB0-65D8-E92DAED1CA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046F3F-9E2F-FA2A-48C3-5332E3338E76}"/>
              </a:ext>
            </a:extLst>
          </p:cNvPr>
          <p:cNvSpPr>
            <a:spLocks noGrp="1"/>
          </p:cNvSpPr>
          <p:nvPr>
            <p:ph type="dt" sz="half" idx="10"/>
          </p:nvPr>
        </p:nvSpPr>
        <p:spPr/>
        <p:txBody>
          <a:bodyPr/>
          <a:lstStyle/>
          <a:p>
            <a:fld id="{523AAC6E-C304-49DC-B43F-ACF82047886D}" type="datetimeFigureOut">
              <a:rPr lang="vi-VN" smtClean="0"/>
              <a:t>08/11/2023</a:t>
            </a:fld>
            <a:endParaRPr lang="vi-VN"/>
          </a:p>
        </p:txBody>
      </p:sp>
      <p:sp>
        <p:nvSpPr>
          <p:cNvPr id="6" name="Footer Placeholder 5">
            <a:extLst>
              <a:ext uri="{FF2B5EF4-FFF2-40B4-BE49-F238E27FC236}">
                <a16:creationId xmlns:a16="http://schemas.microsoft.com/office/drawing/2014/main" id="{C636F3CC-B11B-D398-EDA5-1EA4AAB5385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0BE9933-0378-1713-F455-60D716C9C6F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4129720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09E-AD56-88E4-B74C-CE40241FA9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56984-3740-9E6F-DF93-090BA3FFB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FAE3D-9274-DB90-7850-C18CB2F2B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DF43232-3685-44C3-0824-6DDA06911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D21D8-D8C1-39C5-7EB7-87434B021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789B92-88E9-C96E-7DD6-4B62ACDE32DE}"/>
              </a:ext>
            </a:extLst>
          </p:cNvPr>
          <p:cNvSpPr>
            <a:spLocks noGrp="1"/>
          </p:cNvSpPr>
          <p:nvPr>
            <p:ph type="dt" sz="half" idx="10"/>
          </p:nvPr>
        </p:nvSpPr>
        <p:spPr/>
        <p:txBody>
          <a:bodyPr/>
          <a:lstStyle/>
          <a:p>
            <a:fld id="{523AAC6E-C304-49DC-B43F-ACF82047886D}" type="datetimeFigureOut">
              <a:rPr lang="vi-VN" smtClean="0"/>
              <a:t>08/11/2023</a:t>
            </a:fld>
            <a:endParaRPr lang="vi-VN"/>
          </a:p>
        </p:txBody>
      </p:sp>
      <p:sp>
        <p:nvSpPr>
          <p:cNvPr id="8" name="Footer Placeholder 7">
            <a:extLst>
              <a:ext uri="{FF2B5EF4-FFF2-40B4-BE49-F238E27FC236}">
                <a16:creationId xmlns:a16="http://schemas.microsoft.com/office/drawing/2014/main" id="{739194A0-3892-F97B-233A-61A297ED26B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8199A34-B1D9-90CF-B204-7DE71B5E378C}"/>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258925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5C1E-3C6A-BECC-F205-481E12A7CCA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8D459E-B119-2F15-C994-13052250C33C}"/>
              </a:ext>
            </a:extLst>
          </p:cNvPr>
          <p:cNvSpPr>
            <a:spLocks noGrp="1"/>
          </p:cNvSpPr>
          <p:nvPr>
            <p:ph type="dt" sz="half" idx="10"/>
          </p:nvPr>
        </p:nvSpPr>
        <p:spPr/>
        <p:txBody>
          <a:bodyPr/>
          <a:lstStyle/>
          <a:p>
            <a:fld id="{523AAC6E-C304-49DC-B43F-ACF82047886D}" type="datetimeFigureOut">
              <a:rPr lang="vi-VN" smtClean="0"/>
              <a:t>08/11/2023</a:t>
            </a:fld>
            <a:endParaRPr lang="vi-VN"/>
          </a:p>
        </p:txBody>
      </p:sp>
      <p:sp>
        <p:nvSpPr>
          <p:cNvPr id="4" name="Footer Placeholder 3">
            <a:extLst>
              <a:ext uri="{FF2B5EF4-FFF2-40B4-BE49-F238E27FC236}">
                <a16:creationId xmlns:a16="http://schemas.microsoft.com/office/drawing/2014/main" id="{50C3AFDA-6FA6-FACA-F2E5-E6FA7F7E6F0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BE2CAC1-ABEE-DB74-293A-971754750B9F}"/>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80984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0F-CC85-A372-F374-AB7E4B5102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DFD141-AC8C-CF3D-1033-22705315A07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38485-A5AE-4018-3BFA-D4BCC2BAB783}"/>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5" name="Footer Placeholder 4">
            <a:extLst>
              <a:ext uri="{FF2B5EF4-FFF2-40B4-BE49-F238E27FC236}">
                <a16:creationId xmlns:a16="http://schemas.microsoft.com/office/drawing/2014/main" id="{064E2809-A555-3677-B6FD-1FDB3C5FB8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2C3FAAF-2EA1-1A3F-202B-7BFE936587DE}"/>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9960983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4185B-5371-AE81-1EB8-0FCF2BC5EDFB}"/>
              </a:ext>
            </a:extLst>
          </p:cNvPr>
          <p:cNvSpPr>
            <a:spLocks noGrp="1"/>
          </p:cNvSpPr>
          <p:nvPr>
            <p:ph type="dt" sz="half" idx="10"/>
          </p:nvPr>
        </p:nvSpPr>
        <p:spPr/>
        <p:txBody>
          <a:bodyPr/>
          <a:lstStyle/>
          <a:p>
            <a:fld id="{523AAC6E-C304-49DC-B43F-ACF82047886D}" type="datetimeFigureOut">
              <a:rPr lang="vi-VN" smtClean="0"/>
              <a:t>08/11/2023</a:t>
            </a:fld>
            <a:endParaRPr lang="vi-VN"/>
          </a:p>
        </p:txBody>
      </p:sp>
      <p:sp>
        <p:nvSpPr>
          <p:cNvPr id="3" name="Footer Placeholder 2">
            <a:extLst>
              <a:ext uri="{FF2B5EF4-FFF2-40B4-BE49-F238E27FC236}">
                <a16:creationId xmlns:a16="http://schemas.microsoft.com/office/drawing/2014/main" id="{39F5AC73-CDB7-BD8C-1DE1-32BF77A7016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8E3E10E-97E0-51C5-5253-2CF7BA12209D}"/>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id="{D7125786-6F20-521E-F10B-DCCADEB0E4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 b="-5"/>
          <a:stretch/>
        </p:blipFill>
        <p:spPr>
          <a:xfrm>
            <a:off x="12372069" y="1602658"/>
            <a:ext cx="2807558" cy="28075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645094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C540-3410-0A70-24AF-D3B5010F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163F9-18FC-A559-2576-AF2C29DEF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2B2B5F-1101-1E39-1D4B-F51EB4A3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13B72-6B9E-B7A4-867E-1F645037FFD4}"/>
              </a:ext>
            </a:extLst>
          </p:cNvPr>
          <p:cNvSpPr>
            <a:spLocks noGrp="1"/>
          </p:cNvSpPr>
          <p:nvPr>
            <p:ph type="dt" sz="half" idx="10"/>
          </p:nvPr>
        </p:nvSpPr>
        <p:spPr/>
        <p:txBody>
          <a:bodyPr/>
          <a:lstStyle/>
          <a:p>
            <a:fld id="{523AAC6E-C304-49DC-B43F-ACF82047886D}" type="datetimeFigureOut">
              <a:rPr lang="vi-VN" smtClean="0"/>
              <a:t>08/11/2023</a:t>
            </a:fld>
            <a:endParaRPr lang="vi-VN"/>
          </a:p>
        </p:txBody>
      </p:sp>
      <p:sp>
        <p:nvSpPr>
          <p:cNvPr id="6" name="Footer Placeholder 5">
            <a:extLst>
              <a:ext uri="{FF2B5EF4-FFF2-40B4-BE49-F238E27FC236}">
                <a16:creationId xmlns:a16="http://schemas.microsoft.com/office/drawing/2014/main" id="{0C8A9A32-7251-11F4-64F1-4FCCBE4E77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D5068B-C08F-DB48-8A87-3E9A025722C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056728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E2E-8E5D-18AD-186A-851166FA3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7F00D0-FAA7-8FB9-2ABD-71BE5583C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A3135B-D539-666E-6FE5-216FEE58B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ED71-83C0-AE67-595F-435272CE6414}"/>
              </a:ext>
            </a:extLst>
          </p:cNvPr>
          <p:cNvSpPr>
            <a:spLocks noGrp="1"/>
          </p:cNvSpPr>
          <p:nvPr>
            <p:ph type="dt" sz="half" idx="10"/>
          </p:nvPr>
        </p:nvSpPr>
        <p:spPr/>
        <p:txBody>
          <a:bodyPr/>
          <a:lstStyle/>
          <a:p>
            <a:fld id="{523AAC6E-C304-49DC-B43F-ACF82047886D}" type="datetimeFigureOut">
              <a:rPr lang="vi-VN" smtClean="0"/>
              <a:t>08/11/2023</a:t>
            </a:fld>
            <a:endParaRPr lang="vi-VN"/>
          </a:p>
        </p:txBody>
      </p:sp>
      <p:sp>
        <p:nvSpPr>
          <p:cNvPr id="6" name="Footer Placeholder 5">
            <a:extLst>
              <a:ext uri="{FF2B5EF4-FFF2-40B4-BE49-F238E27FC236}">
                <a16:creationId xmlns:a16="http://schemas.microsoft.com/office/drawing/2014/main" id="{4CE960D0-0C67-1EB3-1431-D47771B2257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9773CE-2CD3-8135-61FE-C943D32E0D58}"/>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942895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B88E-64EC-D145-5119-85820DF4303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BD37E1-DB6F-BDE4-47D4-4F8625907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1D5674-31BA-9708-AE75-833C81C36331}"/>
              </a:ext>
            </a:extLst>
          </p:cNvPr>
          <p:cNvSpPr>
            <a:spLocks noGrp="1"/>
          </p:cNvSpPr>
          <p:nvPr>
            <p:ph type="dt" sz="half" idx="10"/>
          </p:nvPr>
        </p:nvSpPr>
        <p:spPr/>
        <p:txBody>
          <a:bodyPr/>
          <a:lstStyle/>
          <a:p>
            <a:fld id="{523AAC6E-C304-49DC-B43F-ACF82047886D}" type="datetimeFigureOut">
              <a:rPr lang="vi-VN" smtClean="0"/>
              <a:t>08/11/2023</a:t>
            </a:fld>
            <a:endParaRPr lang="vi-VN"/>
          </a:p>
        </p:txBody>
      </p:sp>
      <p:sp>
        <p:nvSpPr>
          <p:cNvPr id="5" name="Footer Placeholder 4">
            <a:extLst>
              <a:ext uri="{FF2B5EF4-FFF2-40B4-BE49-F238E27FC236}">
                <a16:creationId xmlns:a16="http://schemas.microsoft.com/office/drawing/2014/main" id="{2F5804AE-A118-58A0-F2C5-543E8F61E2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A3A778-6BBB-72B8-45A1-FF4D1184F5A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705389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DE64D-C763-5085-CB6B-DB1C81636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01AEE91-7D6B-D453-2A1B-42146C3AA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04E233-F72F-8536-3345-7B03E9C754CC}"/>
              </a:ext>
            </a:extLst>
          </p:cNvPr>
          <p:cNvSpPr>
            <a:spLocks noGrp="1"/>
          </p:cNvSpPr>
          <p:nvPr>
            <p:ph type="dt" sz="half" idx="10"/>
          </p:nvPr>
        </p:nvSpPr>
        <p:spPr/>
        <p:txBody>
          <a:bodyPr/>
          <a:lstStyle/>
          <a:p>
            <a:fld id="{523AAC6E-C304-49DC-B43F-ACF82047886D}" type="datetimeFigureOut">
              <a:rPr lang="vi-VN" smtClean="0"/>
              <a:t>08/11/2023</a:t>
            </a:fld>
            <a:endParaRPr lang="vi-VN"/>
          </a:p>
        </p:txBody>
      </p:sp>
      <p:sp>
        <p:nvSpPr>
          <p:cNvPr id="5" name="Footer Placeholder 4">
            <a:extLst>
              <a:ext uri="{FF2B5EF4-FFF2-40B4-BE49-F238E27FC236}">
                <a16:creationId xmlns:a16="http://schemas.microsoft.com/office/drawing/2014/main" id="{19070AC7-9A5A-5DAC-4ED1-6E1B74B3C7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295D64-5937-85B7-CE9C-DFF60DE0D040}"/>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914478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34408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89414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60171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49241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6824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3D34-D8FF-C982-74C0-E7AFA0A965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7C4737-54DB-6D5A-6E91-4CE652CE61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D81C24-BF02-BDB0-65D8-E92DAED1CA7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046F3F-9E2F-FA2A-48C3-5332E3338E76}"/>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6" name="Footer Placeholder 5">
            <a:extLst>
              <a:ext uri="{FF2B5EF4-FFF2-40B4-BE49-F238E27FC236}">
                <a16:creationId xmlns:a16="http://schemas.microsoft.com/office/drawing/2014/main" id="{C636F3CC-B11B-D398-EDA5-1EA4AAB538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0BE9933-0378-1713-F455-60D716C9C6F9}"/>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2655232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09468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462731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05473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01738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39333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98258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354705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548349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635974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883694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09E-AD56-88E4-B74C-CE40241FA9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56984-3740-9E6F-DF93-090BA3FFBF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FAE3D-9274-DB90-7850-C18CB2F2BE3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DF43232-3685-44C3-0824-6DDA06911C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D21D8-D8C1-39C5-7EB7-87434B0215B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789B92-88E9-C96E-7DD6-4B62ACDE32DE}"/>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8" name="Footer Placeholder 7">
            <a:extLst>
              <a:ext uri="{FF2B5EF4-FFF2-40B4-BE49-F238E27FC236}">
                <a16:creationId xmlns:a16="http://schemas.microsoft.com/office/drawing/2014/main" id="{739194A0-3892-F97B-233A-61A297ED26B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8199A34-B1D9-90CF-B204-7DE71B5E378C}"/>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4486782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446347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044381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071756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12381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465538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209138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4"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3"/>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2" y="116802"/>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6" y="904646"/>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25299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2023/11/8</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5789317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814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527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5C1E-3C6A-BECC-F205-481E12A7CCA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8D459E-B119-2F15-C994-13052250C33C}"/>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4" name="Footer Placeholder 3">
            <a:extLst>
              <a:ext uri="{FF2B5EF4-FFF2-40B4-BE49-F238E27FC236}">
                <a16:creationId xmlns:a16="http://schemas.microsoft.com/office/drawing/2014/main" id="{50C3AFDA-6FA6-FACA-F2E5-E6FA7F7E6F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2BE2CAC1-ABEE-DB74-293A-971754750B9F}"/>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3080739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33963563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2023/11/8</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8784317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2023/11/8</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1594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2023/11/8</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37330560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2023/11/8</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0551244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2023/11/8</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7492044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2023/11/8</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3354030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2023/11/8</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136473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68869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996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6407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9598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58633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54170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1330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823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85867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91203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250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06074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725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C540-3410-0A70-24AF-D3B5010F75C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163F9-18FC-A559-2576-AF2C29DEF80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2B2B5F-1101-1E39-1D4B-F51EB4A36F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13B72-6B9E-B7A4-867E-1F645037FFD4}"/>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6" name="Footer Placeholder 5">
            <a:extLst>
              <a:ext uri="{FF2B5EF4-FFF2-40B4-BE49-F238E27FC236}">
                <a16:creationId xmlns:a16="http://schemas.microsoft.com/office/drawing/2014/main" id="{0C8A9A32-7251-11F4-64F1-4FCCBE4E77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3D5068B-C08F-DB48-8A87-3E9A025722C9}"/>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4606322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03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615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088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435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116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599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097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187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569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0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E2E-8E5D-18AD-186A-851166FA32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7F00D0-FAA7-8FB9-2ABD-71BE5583CA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A3135B-D539-666E-6FE5-216FEE58BA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ED71-83C0-AE67-595F-435272CE6414}"/>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6" name="Footer Placeholder 5">
            <a:extLst>
              <a:ext uri="{FF2B5EF4-FFF2-40B4-BE49-F238E27FC236}">
                <a16:creationId xmlns:a16="http://schemas.microsoft.com/office/drawing/2014/main" id="{4CE960D0-0C67-1EB3-1431-D47771B2257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79773CE-2CD3-8135-61FE-C943D32E0D58}"/>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8975950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71128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6671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69496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32177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74511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51864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43100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9243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58147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0209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1.jp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9F722079-1DAC-104D-BA23-436CE432B8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34900" y="-112295"/>
            <a:ext cx="1569619" cy="1569619"/>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0F779B7A-9A40-4E5B-D1F6-3D1B12004E8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797216" y="7493668"/>
            <a:ext cx="1343025" cy="1343025"/>
          </a:xfrm>
          <a:prstGeom prst="rect">
            <a:avLst/>
          </a:prstGeom>
        </p:spPr>
      </p:pic>
    </p:spTree>
    <p:extLst>
      <p:ext uri="{BB962C8B-B14F-4D97-AF65-F5344CB8AC3E}">
        <p14:creationId xmlns:p14="http://schemas.microsoft.com/office/powerpoint/2010/main" val="47320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id="{031379C7-DB5D-0746-BC9B-9BDC03F64F7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35125" y="256952"/>
            <a:ext cx="1746840" cy="1746840"/>
          </a:xfrm>
          <a:prstGeom prst="rect">
            <a:avLst/>
          </a:prstGeom>
        </p:spPr>
      </p:pic>
    </p:spTree>
    <p:extLst>
      <p:ext uri="{BB962C8B-B14F-4D97-AF65-F5344CB8AC3E}">
        <p14:creationId xmlns:p14="http://schemas.microsoft.com/office/powerpoint/2010/main" val="29196777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620A2-7303-5C95-E15E-6E4DEF978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F42F7F-8318-33EB-6344-35866E980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F2B7C-27F5-0DB5-76C0-08A446A39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AAC6E-C304-49DC-B43F-ACF82047886D}" type="datetimeFigureOut">
              <a:rPr lang="vi-VN" smtClean="0"/>
              <a:t>08/11/2023</a:t>
            </a:fld>
            <a:endParaRPr lang="vi-VN"/>
          </a:p>
        </p:txBody>
      </p:sp>
      <p:sp>
        <p:nvSpPr>
          <p:cNvPr id="5" name="Footer Placeholder 4">
            <a:extLst>
              <a:ext uri="{FF2B5EF4-FFF2-40B4-BE49-F238E27FC236}">
                <a16:creationId xmlns:a16="http://schemas.microsoft.com/office/drawing/2014/main" id="{8265E3A8-DDBC-9929-9882-FB8C477E3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5674FC1-C7D1-384E-1A8C-07402A474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70165-86C9-4CAB-ABA9-F9D37FFB3182}" type="slidenum">
              <a:rPr lang="vi-VN" smtClean="0"/>
              <a:t>‹#›</a:t>
            </a:fld>
            <a:endParaRPr lang="vi-VN"/>
          </a:p>
        </p:txBody>
      </p:sp>
    </p:spTree>
    <p:extLst>
      <p:ext uri="{BB962C8B-B14F-4D97-AF65-F5344CB8AC3E}">
        <p14:creationId xmlns:p14="http://schemas.microsoft.com/office/powerpoint/2010/main" val="18719759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1970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1921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44493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9C9B08D-C043-4E32-BBE5-0A424B17B6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4750408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76C96322-0A62-4B45-81DE-9C8091D21D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608558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11/8/2023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7D16174E-09E6-DBA4-ACB8-06017B6E94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58344" y="-642350"/>
            <a:ext cx="3174883" cy="3174883"/>
          </a:xfrm>
          <a:prstGeom prst="rect">
            <a:avLst/>
          </a:prstGeom>
        </p:spPr>
      </p:pic>
    </p:spTree>
    <p:extLst>
      <p:ext uri="{BB962C8B-B14F-4D97-AF65-F5344CB8AC3E}">
        <p14:creationId xmlns:p14="http://schemas.microsoft.com/office/powerpoint/2010/main" val="17550313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9.sv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9.sv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0.jpe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emf"/></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0.jpe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52.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85.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s>
</file>

<file path=ppt/slides/_rels/slide2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85.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6.png"/><Relationship Id="rId1" Type="http://schemas.openxmlformats.org/officeDocument/2006/relationships/slideLayout" Target="../slideLayouts/slideLayout58.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6.png"/><Relationship Id="rId7" Type="http://schemas.openxmlformats.org/officeDocument/2006/relationships/image" Target="../media/image90.jpg"/><Relationship Id="rId12" Type="http://schemas.openxmlformats.org/officeDocument/2006/relationships/image" Target="../media/image92.png"/><Relationship Id="rId2" Type="http://schemas.openxmlformats.org/officeDocument/2006/relationships/image" Target="../media/image85.jpg"/><Relationship Id="rId1" Type="http://schemas.openxmlformats.org/officeDocument/2006/relationships/slideLayout" Target="../slideLayouts/slideLayout74.xml"/><Relationship Id="rId6" Type="http://schemas.openxmlformats.org/officeDocument/2006/relationships/image" Target="../media/image89.svg"/><Relationship Id="rId11" Type="http://schemas.microsoft.com/office/2007/relationships/hdphoto" Target="../media/hdphoto4.wdp"/><Relationship Id="rId5" Type="http://schemas.openxmlformats.org/officeDocument/2006/relationships/image" Target="../media/image88.png"/><Relationship Id="rId10" Type="http://schemas.openxmlformats.org/officeDocument/2006/relationships/image" Target="../media/image91.png"/><Relationship Id="rId4" Type="http://schemas.openxmlformats.org/officeDocument/2006/relationships/image" Target="../media/image87.svg"/><Relationship Id="rId9" Type="http://schemas.microsoft.com/office/2007/relationships/hdphoto" Target="../media/hdphoto3.wdp"/></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6.png"/><Relationship Id="rId7" Type="http://schemas.openxmlformats.org/officeDocument/2006/relationships/image" Target="../media/image90.jpg"/><Relationship Id="rId12" Type="http://schemas.openxmlformats.org/officeDocument/2006/relationships/image" Target="../media/image93.png"/><Relationship Id="rId2" Type="http://schemas.openxmlformats.org/officeDocument/2006/relationships/image" Target="../media/image85.jpg"/><Relationship Id="rId1" Type="http://schemas.openxmlformats.org/officeDocument/2006/relationships/slideLayout" Target="../slideLayouts/slideLayout63.xml"/><Relationship Id="rId6" Type="http://schemas.openxmlformats.org/officeDocument/2006/relationships/image" Target="../media/image89.svg"/><Relationship Id="rId11" Type="http://schemas.microsoft.com/office/2007/relationships/hdphoto" Target="../media/hdphoto4.wdp"/><Relationship Id="rId5" Type="http://schemas.openxmlformats.org/officeDocument/2006/relationships/image" Target="../media/image88.png"/><Relationship Id="rId10" Type="http://schemas.openxmlformats.org/officeDocument/2006/relationships/image" Target="../media/image91.png"/><Relationship Id="rId4" Type="http://schemas.openxmlformats.org/officeDocument/2006/relationships/image" Target="../media/image87.svg"/><Relationship Id="rId9"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99.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98.svg"/><Relationship Id="rId2" Type="http://schemas.openxmlformats.org/officeDocument/2006/relationships/image" Target="../media/image85.jpg"/><Relationship Id="rId1" Type="http://schemas.openxmlformats.org/officeDocument/2006/relationships/slideLayout" Target="../slideLayouts/slideLayout63.xml"/><Relationship Id="rId6" Type="http://schemas.openxmlformats.org/officeDocument/2006/relationships/image" Target="../media/image95.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100.png"/><Relationship Id="rId10" Type="http://schemas.openxmlformats.org/officeDocument/2006/relationships/image" Target="../media/image97.svg"/><Relationship Id="rId4" Type="http://schemas.openxmlformats.org/officeDocument/2006/relationships/image" Target="../media/image94.svg"/><Relationship Id="rId9" Type="http://schemas.openxmlformats.org/officeDocument/2006/relationships/image" Target="../media/image71.png"/><Relationship Id="rId14" Type="http://schemas.microsoft.com/office/2007/relationships/hdphoto" Target="../media/hdphoto5.wdp"/></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6.png"/><Relationship Id="rId7" Type="http://schemas.openxmlformats.org/officeDocument/2006/relationships/image" Target="../media/image90.jpg"/><Relationship Id="rId12" Type="http://schemas.openxmlformats.org/officeDocument/2006/relationships/image" Target="../media/image101.png"/><Relationship Id="rId2" Type="http://schemas.openxmlformats.org/officeDocument/2006/relationships/image" Target="../media/image85.jpg"/><Relationship Id="rId1" Type="http://schemas.openxmlformats.org/officeDocument/2006/relationships/slideLayout" Target="../slideLayouts/slideLayout63.xml"/><Relationship Id="rId6" Type="http://schemas.openxmlformats.org/officeDocument/2006/relationships/image" Target="../media/image89.svg"/><Relationship Id="rId11" Type="http://schemas.microsoft.com/office/2007/relationships/hdphoto" Target="../media/hdphoto4.wdp"/><Relationship Id="rId5" Type="http://schemas.openxmlformats.org/officeDocument/2006/relationships/image" Target="../media/image88.png"/><Relationship Id="rId10" Type="http://schemas.openxmlformats.org/officeDocument/2006/relationships/image" Target="../media/image91.png"/><Relationship Id="rId4" Type="http://schemas.openxmlformats.org/officeDocument/2006/relationships/image" Target="../media/image87.svg"/><Relationship Id="rId9" Type="http://schemas.microsoft.com/office/2007/relationships/hdphoto" Target="../media/hdphoto3.wdp"/></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6.png"/><Relationship Id="rId7" Type="http://schemas.openxmlformats.org/officeDocument/2006/relationships/image" Target="../media/image90.jpg"/><Relationship Id="rId12" Type="http://schemas.openxmlformats.org/officeDocument/2006/relationships/image" Target="../media/image101.png"/><Relationship Id="rId2" Type="http://schemas.openxmlformats.org/officeDocument/2006/relationships/image" Target="../media/image85.jpg"/><Relationship Id="rId1" Type="http://schemas.openxmlformats.org/officeDocument/2006/relationships/slideLayout" Target="../slideLayouts/slideLayout63.xml"/><Relationship Id="rId6" Type="http://schemas.openxmlformats.org/officeDocument/2006/relationships/image" Target="../media/image89.svg"/><Relationship Id="rId11" Type="http://schemas.microsoft.com/office/2007/relationships/hdphoto" Target="../media/hdphoto4.wdp"/><Relationship Id="rId5" Type="http://schemas.openxmlformats.org/officeDocument/2006/relationships/image" Target="../media/image88.png"/><Relationship Id="rId10" Type="http://schemas.openxmlformats.org/officeDocument/2006/relationships/image" Target="../media/image91.png"/><Relationship Id="rId4" Type="http://schemas.openxmlformats.org/officeDocument/2006/relationships/image" Target="../media/image87.svg"/><Relationship Id="rId9" Type="http://schemas.microsoft.com/office/2007/relationships/hdphoto" Target="../media/hdphoto3.wdp"/></Relationships>
</file>

<file path=ppt/slides/_rels/slide36.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99.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98.svg"/><Relationship Id="rId2" Type="http://schemas.openxmlformats.org/officeDocument/2006/relationships/image" Target="../media/image85.jpg"/><Relationship Id="rId1" Type="http://schemas.openxmlformats.org/officeDocument/2006/relationships/slideLayout" Target="../slideLayouts/slideLayout63.xml"/><Relationship Id="rId6" Type="http://schemas.openxmlformats.org/officeDocument/2006/relationships/image" Target="../media/image95.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100.png"/><Relationship Id="rId10" Type="http://schemas.openxmlformats.org/officeDocument/2006/relationships/image" Target="../media/image97.svg"/><Relationship Id="rId4" Type="http://schemas.openxmlformats.org/officeDocument/2006/relationships/image" Target="../media/image94.svg"/><Relationship Id="rId9" Type="http://schemas.openxmlformats.org/officeDocument/2006/relationships/image" Target="../media/image71.png"/><Relationship Id="rId1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58.xml"/><Relationship Id="rId5" Type="http://schemas.openxmlformats.org/officeDocument/2006/relationships/image" Target="../media/image105.svg"/><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image" Target="../media/image106.jpg"/><Relationship Id="rId1" Type="http://schemas.openxmlformats.org/officeDocument/2006/relationships/slideLayout" Target="../slideLayouts/slideLayout58.xml"/><Relationship Id="rId6" Type="http://schemas.openxmlformats.org/officeDocument/2006/relationships/image" Target="../media/image109.svg"/><Relationship Id="rId5" Type="http://schemas.openxmlformats.org/officeDocument/2006/relationships/image" Target="../media/image108.png"/><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58.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59.xml"/><Relationship Id="rId4" Type="http://schemas.openxmlformats.org/officeDocument/2006/relationships/image" Target="../media/image114.png"/></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59.xml"/><Relationship Id="rId4" Type="http://schemas.openxmlformats.org/officeDocument/2006/relationships/image" Target="../media/image117.png"/></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96.xml"/><Relationship Id="rId5" Type="http://schemas.openxmlformats.org/officeDocument/2006/relationships/image" Target="../media/image121.png"/><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96.xml"/><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96.xml"/><Relationship Id="rId4" Type="http://schemas.openxmlformats.org/officeDocument/2006/relationships/image" Target="../media/image123.png"/></Relationships>
</file>

<file path=ppt/slides/_rels/slide4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xml"/><Relationship Id="rId1" Type="http://schemas.openxmlformats.org/officeDocument/2006/relationships/slideLayout" Target="../slideLayouts/slideLayout96.xml"/><Relationship Id="rId5" Type="http://schemas.openxmlformats.org/officeDocument/2006/relationships/image" Target="../media/image126.png"/><Relationship Id="rId4" Type="http://schemas.openxmlformats.org/officeDocument/2006/relationships/image" Target="../media/image12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29.wmf"/><Relationship Id="rId2" Type="http://schemas.openxmlformats.org/officeDocument/2006/relationships/slideLayout" Target="../slideLayouts/slideLayout96.xml"/><Relationship Id="rId1" Type="http://schemas.openxmlformats.org/officeDocument/2006/relationships/control" Target="../activeX/activeX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39.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138.emf"/><Relationship Id="rId5" Type="http://schemas.openxmlformats.org/officeDocument/2006/relationships/image" Target="../media/image137.emf"/><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32BF00E-E296-01E5-3B1A-19AE2D16797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5094943" y="4134028"/>
            <a:ext cx="2651149" cy="3541324"/>
          </a:xfrm>
          <a:prstGeom prst="rect">
            <a:avLst/>
          </a:prstGeom>
        </p:spPr>
      </p:pic>
      <p:pic>
        <p:nvPicPr>
          <p:cNvPr id="3" name="Picture 2">
            <a:extLst>
              <a:ext uri="{FF2B5EF4-FFF2-40B4-BE49-F238E27FC236}">
                <a16:creationId xmlns:a16="http://schemas.microsoft.com/office/drawing/2014/main" id="{22259909-D37C-F1C3-FAAA-DE72565C9FE5}"/>
              </a:ext>
            </a:extLst>
          </p:cNvPr>
          <p:cNvPicPr>
            <a:picLocks noChangeAspect="1"/>
          </p:cNvPicPr>
          <p:nvPr/>
        </p:nvPicPr>
        <p:blipFill>
          <a:blip r:embed="rId6"/>
          <a:stretch>
            <a:fillRect/>
          </a:stretch>
        </p:blipFill>
        <p:spPr>
          <a:xfrm>
            <a:off x="512919" y="756945"/>
            <a:ext cx="6651312" cy="2353260"/>
          </a:xfrm>
          <a:prstGeom prst="rect">
            <a:avLst/>
          </a:prstGeom>
        </p:spPr>
      </p:pic>
    </p:spTree>
    <p:extLst>
      <p:ext uri="{BB962C8B-B14F-4D97-AF65-F5344CB8AC3E}">
        <p14:creationId xmlns:p14="http://schemas.microsoft.com/office/powerpoint/2010/main" val="165468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3289 -0.63009 L -0.3289 -0.62986 C -0.26497 -0.57454 -0.33294 -0.62732 -0.17721 -0.59907 C -0.16901 -0.59769 -0.16159 -0.58982 -0.15442 -0.58333 C -0.14635 -0.57639 -0.13151 -0.55926 -0.13151 -0.55903 C -0.13515 -0.55833 -0.13932 -0.55926 -0.14245 -0.55579 C -0.1582 -0.53796 -0.17656 -0.49838 -0.18997 -0.47778 C -0.26198 -0.36782 -0.22265 -0.42917 -0.26549 -0.37361 C -0.27747 -0.35833 -0.26784 -0.3669 -0.27643 -0.35995 C -0.21354 -0.34931 -0.32213 -0.37037 -0.20989 -0.32847 C -0.17435 -0.31551 -0.10169 -0.29907 -0.10169 -0.29884 C -0.11562 -0.2544 -0.10364 -0.29421 -0.12747 -0.20741 C -0.12968 -0.19907 -0.1345 -0.18287 -0.1345 -0.18264 C -0.13502 -0.17431 -0.13528 -0.16505 -0.13737 -0.15694 C -0.13828 -0.1544 -0.13945 -0.15232 -0.14049 -0.15023 C -0.13346 -0.14931 -0.12656 -0.15 -0.11966 -0.14815 C -0.04857 -0.13194 -0.10599 -0.13843 -0.05898 -0.13449 C -0.05677 -0.13403 -0.05442 -0.13357 -0.05208 -0.13287 C -0.04765 -0.13056 -0.04909 -0.1287 -0.04505 -0.12755 C -0.04375 -0.12708 -0.04258 -0.12755 -0.04101 -0.12755 L -0.04101 -0.12708 " pathEditMode="relative" rAng="0" ptsTypes="AAAAAAAAAAAAAAAAAAAAA">
                                      <p:cBhvr>
                                        <p:cTn id="10" dur="3000" fill="hold"/>
                                        <p:tgtEl>
                                          <p:spTgt spid="19"/>
                                        </p:tgtEl>
                                        <p:attrNameLst>
                                          <p:attrName>ppt_x</p:attrName>
                                          <p:attrName>ppt_y</p:attrName>
                                        </p:attrNameLst>
                                      </p:cBhvr>
                                      <p:rCtr x="14388" y="25139"/>
                                    </p:animMotion>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03451B62-82E2-584C-E02E-C62CE85563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2365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E0749-1F7B-C1C7-A37D-CC004F9639E2}"/>
              </a:ext>
            </a:extLst>
          </p:cNvPr>
          <p:cNvSpPr txBox="1"/>
          <p:nvPr/>
        </p:nvSpPr>
        <p:spPr>
          <a:xfrm>
            <a:off x="3884732" y="1128225"/>
            <a:ext cx="6033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92438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3E5E50-BCF2-2066-92F4-082F75D22735}"/>
              </a:ext>
            </a:extLst>
          </p:cNvPr>
          <p:cNvPicPr>
            <a:picLocks noChangeAspect="1"/>
          </p:cNvPicPr>
          <p:nvPr/>
        </p:nvPicPr>
        <p:blipFill>
          <a:blip r:embed="rId2"/>
          <a:stretch>
            <a:fillRect/>
          </a:stretch>
        </p:blipFill>
        <p:spPr>
          <a:xfrm>
            <a:off x="0" y="0"/>
            <a:ext cx="12189586" cy="6858000"/>
          </a:xfrm>
          <a:prstGeom prst="rect">
            <a:avLst/>
          </a:prstGeom>
        </p:spPr>
      </p:pic>
      <p:sp>
        <p:nvSpPr>
          <p:cNvPr id="2" name="Rectangle: Rounded Corners 1">
            <a:extLst>
              <a:ext uri="{FF2B5EF4-FFF2-40B4-BE49-F238E27FC236}">
                <a16:creationId xmlns:a16="http://schemas.microsoft.com/office/drawing/2014/main" id="{4E026403-1B6A-F8CD-BABD-892CEB123BBA}"/>
              </a:ext>
            </a:extLst>
          </p:cNvPr>
          <p:cNvSpPr/>
          <p:nvPr/>
        </p:nvSpPr>
        <p:spPr>
          <a:xfrm>
            <a:off x="400692" y="287676"/>
            <a:ext cx="11548153" cy="62877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A9E4BA5-B76C-ABB9-8520-D5D8F1E5BE60}"/>
              </a:ext>
            </a:extLst>
          </p:cNvPr>
          <p:cNvGrpSpPr/>
          <p:nvPr/>
        </p:nvGrpSpPr>
        <p:grpSpPr>
          <a:xfrm>
            <a:off x="1303282" y="78030"/>
            <a:ext cx="10016359" cy="1433026"/>
            <a:chOff x="304800" y="2057400"/>
            <a:chExt cx="8452053" cy="2799300"/>
          </a:xfrm>
        </p:grpSpPr>
        <p:pic>
          <p:nvPicPr>
            <p:cNvPr id="12" name="Picture 25">
              <a:extLst>
                <a:ext uri="{FF2B5EF4-FFF2-40B4-BE49-F238E27FC236}">
                  <a16:creationId xmlns:a16="http://schemas.microsoft.com/office/drawing/2014/main" id="{42E5A12F-A40E-4A18-7515-A9966F2E5F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13" name="TextBox 12">
              <a:extLst>
                <a:ext uri="{FF2B5EF4-FFF2-40B4-BE49-F238E27FC236}">
                  <a16:creationId xmlns:a16="http://schemas.microsoft.com/office/drawing/2014/main" id="{58BC7C8B-5411-7360-7B70-0BC73CE41F9E}"/>
                </a:ext>
              </a:extLst>
            </p:cNvPr>
            <p:cNvSpPr txBox="1"/>
            <p:nvPr/>
          </p:nvSpPr>
          <p:spPr>
            <a:xfrm>
              <a:off x="1030928" y="2511955"/>
              <a:ext cx="7381222" cy="2344745"/>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Các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dấu</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hiệu</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nguy</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cơ</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bị</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xâm</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hại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dục</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3" name="TextBox 2">
            <a:extLst>
              <a:ext uri="{FF2B5EF4-FFF2-40B4-BE49-F238E27FC236}">
                <a16:creationId xmlns:a16="http://schemas.microsoft.com/office/drawing/2014/main" id="{921F79C7-ACC0-4F29-3D26-9FC150AB5C59}"/>
              </a:ext>
            </a:extLst>
          </p:cNvPr>
          <p:cNvSpPr txBox="1"/>
          <p:nvPr/>
        </p:nvSpPr>
        <p:spPr>
          <a:xfrm>
            <a:off x="1513490" y="1818290"/>
            <a:ext cx="9753600" cy="4031873"/>
          </a:xfrm>
          <a:prstGeom prst="rect">
            <a:avLst/>
          </a:prstGeom>
          <a:noFill/>
        </p:spPr>
        <p:txBody>
          <a:bodyPr wrap="square" rtlCol="0">
            <a:spAutoFit/>
          </a:bodyPr>
          <a:lstStyle/>
          <a:p>
            <a:pPr marL="457200" indent="-457200" algn="just">
              <a:buFont typeface="Wingdings" panose="05000000000000000000" pitchFamily="2" charset="2"/>
              <a:buChar char="q"/>
            </a:pPr>
            <a:r>
              <a:rPr lang="en-US" sz="3200" dirty="0">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ị va chạm, ôm chặt,... khiến em khó chịu;</a:t>
            </a:r>
            <a:endParaRPr lang="en-US" sz="3200" dirty="0">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q"/>
            </a:pPr>
            <a:r>
              <a:rPr lang="en-US" sz="3200" dirty="0">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ị động chạm ở vùng đồ bơi;</a:t>
            </a:r>
            <a:endParaRPr lang="en-US" sz="3200" dirty="0">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q"/>
            </a:pPr>
            <a:r>
              <a:rPr lang="en-US" sz="3200" dirty="0">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ị nhìn chằm chằm một cách bất thường hoặc bị nhìn trộm;</a:t>
            </a:r>
            <a:endParaRPr lang="en-US" sz="3200" dirty="0">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q"/>
            </a:pPr>
            <a:r>
              <a:rPr lang="en-US" sz="3200" dirty="0">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ị nghe những lời nói tục tĩu;</a:t>
            </a:r>
            <a:endParaRPr lang="en-US" sz="3200" dirty="0">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q"/>
            </a:pPr>
            <a:r>
              <a:rPr lang="en-US" sz="3200" dirty="0">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ị ép phải xem những hình ảnh, phim có nội dung không lành mạnh;</a:t>
            </a:r>
            <a:endParaRPr lang="en-US" sz="3200" dirty="0">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q"/>
            </a:pPr>
            <a:r>
              <a:rPr lang="en-US" sz="3200" dirty="0">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ị bắt ép cởi bỏ quần áo;....</a:t>
            </a:r>
          </a:p>
        </p:txBody>
      </p:sp>
    </p:spTree>
    <p:extLst>
      <p:ext uri="{BB962C8B-B14F-4D97-AF65-F5344CB8AC3E}">
        <p14:creationId xmlns:p14="http://schemas.microsoft.com/office/powerpoint/2010/main" val="390109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27B1E7-9DC7-8FEC-22D2-5CA941928BEC}"/>
              </a:ext>
            </a:extLst>
          </p:cNvPr>
          <p:cNvSpPr txBox="1"/>
          <p:nvPr/>
        </p:nvSpPr>
        <p:spPr>
          <a:xfrm>
            <a:off x="3289848" y="4027502"/>
            <a:ext cx="6070060" cy="2554545"/>
          </a:xfrm>
          <a:prstGeom prst="rect">
            <a:avLst/>
          </a:prstGeom>
          <a:noFill/>
        </p:spPr>
        <p:txBody>
          <a:bodyPr wrap="square" rtlCol="0">
            <a:spAutoFit/>
          </a:bodyPr>
          <a:lstStyle/>
          <a:p>
            <a:pPr lvl="0" algn="ctr"/>
            <a:r>
              <a:rPr lang="vi-VN" sz="4000" b="1" dirty="0">
                <a:solidFill>
                  <a:srgbClr val="0071C4"/>
                </a:solidFill>
                <a:latin typeface="Calibri" panose="020F0502020204030204"/>
              </a:rPr>
              <a:t>Chia sẻ về những tình huống có nguy cơ bị xâm hại tình dục mà em chứng kiến hoặc gặp phải</a:t>
            </a:r>
            <a:r>
              <a:rPr lang="en-US" sz="4000" b="1" dirty="0">
                <a:solidFill>
                  <a:srgbClr val="0071C4"/>
                </a:solidFill>
                <a:latin typeface="Calibri" panose="020F0502020204030204"/>
              </a:rPr>
              <a:t>.</a:t>
            </a:r>
            <a:endParaRPr kumimoji="0" lang="vi-VN" sz="4000" b="1" i="0" u="none" strike="noStrike" kern="1200" cap="none" spc="0" normalizeH="0" baseline="0" noProof="0" dirty="0">
              <a:ln>
                <a:noFill/>
              </a:ln>
              <a:solidFill>
                <a:srgbClr val="0071C4"/>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227A1E42-5271-03D6-D307-33947F18AA99}"/>
              </a:ext>
            </a:extLst>
          </p:cNvPr>
          <p:cNvPicPr>
            <a:picLocks noChangeAspect="1"/>
          </p:cNvPicPr>
          <p:nvPr/>
        </p:nvPicPr>
        <p:blipFill>
          <a:blip r:embed="rId3"/>
          <a:stretch>
            <a:fillRect/>
          </a:stretch>
        </p:blipFill>
        <p:spPr>
          <a:xfrm>
            <a:off x="1245141" y="5810892"/>
            <a:ext cx="1698737" cy="949831"/>
          </a:xfrm>
          <a:prstGeom prst="rect">
            <a:avLst/>
          </a:prstGeom>
        </p:spPr>
      </p:pic>
      <p:pic>
        <p:nvPicPr>
          <p:cNvPr id="10" name="Picture 9">
            <a:extLst>
              <a:ext uri="{FF2B5EF4-FFF2-40B4-BE49-F238E27FC236}">
                <a16:creationId xmlns:a16="http://schemas.microsoft.com/office/drawing/2014/main" id="{F4C36528-B038-5A5A-A6DD-6FBABF1746F9}"/>
              </a:ext>
            </a:extLst>
          </p:cNvPr>
          <p:cNvPicPr>
            <a:picLocks noChangeAspect="1"/>
          </p:cNvPicPr>
          <p:nvPr/>
        </p:nvPicPr>
        <p:blipFill>
          <a:blip r:embed="rId3"/>
          <a:stretch>
            <a:fillRect/>
          </a:stretch>
        </p:blipFill>
        <p:spPr>
          <a:xfrm>
            <a:off x="9562290" y="5810892"/>
            <a:ext cx="1698737" cy="949831"/>
          </a:xfrm>
          <a:prstGeom prst="rect">
            <a:avLst/>
          </a:prstGeom>
        </p:spPr>
      </p:pic>
    </p:spTree>
    <p:extLst>
      <p:ext uri="{BB962C8B-B14F-4D97-AF65-F5344CB8AC3E}">
        <p14:creationId xmlns:p14="http://schemas.microsoft.com/office/powerpoint/2010/main" val="344491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3E5E50-BCF2-2066-92F4-082F75D22735}"/>
              </a:ext>
            </a:extLst>
          </p:cNvPr>
          <p:cNvPicPr>
            <a:picLocks noChangeAspect="1"/>
          </p:cNvPicPr>
          <p:nvPr/>
        </p:nvPicPr>
        <p:blipFill>
          <a:blip r:embed="rId2"/>
          <a:stretch>
            <a:fillRect/>
          </a:stretch>
        </p:blipFill>
        <p:spPr>
          <a:xfrm>
            <a:off x="0" y="0"/>
            <a:ext cx="12189586" cy="6858000"/>
          </a:xfrm>
          <a:prstGeom prst="rect">
            <a:avLst/>
          </a:prstGeom>
        </p:spPr>
      </p:pic>
      <p:sp>
        <p:nvSpPr>
          <p:cNvPr id="2" name="Rectangle: Rounded Corners 1">
            <a:extLst>
              <a:ext uri="{FF2B5EF4-FFF2-40B4-BE49-F238E27FC236}">
                <a16:creationId xmlns:a16="http://schemas.microsoft.com/office/drawing/2014/main" id="{4E026403-1B6A-F8CD-BABD-892CEB123BBA}"/>
              </a:ext>
            </a:extLst>
          </p:cNvPr>
          <p:cNvSpPr/>
          <p:nvPr/>
        </p:nvSpPr>
        <p:spPr>
          <a:xfrm>
            <a:off x="400692" y="287676"/>
            <a:ext cx="11548153" cy="62877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027EA8C-EF2C-2336-368D-C9D56CA47BA3}"/>
              </a:ext>
            </a:extLst>
          </p:cNvPr>
          <p:cNvPicPr>
            <a:picLocks noChangeAspect="1"/>
          </p:cNvPicPr>
          <p:nvPr/>
        </p:nvPicPr>
        <p:blipFill>
          <a:blip r:embed="rId3"/>
          <a:stretch>
            <a:fillRect/>
          </a:stretch>
        </p:blipFill>
        <p:spPr>
          <a:xfrm>
            <a:off x="3141936" y="466232"/>
            <a:ext cx="6038834" cy="3779947"/>
          </a:xfrm>
          <a:prstGeom prst="rect">
            <a:avLst/>
          </a:prstGeom>
        </p:spPr>
      </p:pic>
      <p:grpSp>
        <p:nvGrpSpPr>
          <p:cNvPr id="6" name="Group 5">
            <a:extLst>
              <a:ext uri="{FF2B5EF4-FFF2-40B4-BE49-F238E27FC236}">
                <a16:creationId xmlns:a16="http://schemas.microsoft.com/office/drawing/2014/main" id="{09734F36-67A4-9E50-F866-7D5828D5072B}"/>
              </a:ext>
            </a:extLst>
          </p:cNvPr>
          <p:cNvGrpSpPr/>
          <p:nvPr/>
        </p:nvGrpSpPr>
        <p:grpSpPr>
          <a:xfrm>
            <a:off x="1114095" y="4734111"/>
            <a:ext cx="10583918" cy="1288316"/>
            <a:chOff x="304800" y="2057400"/>
            <a:chExt cx="8452053" cy="2062165"/>
          </a:xfrm>
        </p:grpSpPr>
        <p:pic>
          <p:nvPicPr>
            <p:cNvPr id="7" name="Picture 25">
              <a:extLst>
                <a:ext uri="{FF2B5EF4-FFF2-40B4-BE49-F238E27FC236}">
                  <a16:creationId xmlns:a16="http://schemas.microsoft.com/office/drawing/2014/main" id="{8ED4E8A8-C7D7-31A5-CF84-5EA8EBA66F0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2057400"/>
              <a:ext cx="8452053" cy="2062165"/>
            </a:xfrm>
            <a:prstGeom prst="rect">
              <a:avLst/>
            </a:prstGeom>
          </p:spPr>
        </p:pic>
        <p:sp>
          <p:nvSpPr>
            <p:cNvPr id="8" name="TextBox 7">
              <a:extLst>
                <a:ext uri="{FF2B5EF4-FFF2-40B4-BE49-F238E27FC236}">
                  <a16:creationId xmlns:a16="http://schemas.microsoft.com/office/drawing/2014/main" id="{8246FADF-70DB-8465-88DE-87A9B21D8F7B}"/>
                </a:ext>
              </a:extLst>
            </p:cNvPr>
            <p:cNvSpPr txBox="1"/>
            <p:nvPr/>
          </p:nvSpPr>
          <p:spPr>
            <a:xfrm>
              <a:off x="1030928" y="2511954"/>
              <a:ext cx="7381222" cy="1570386"/>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lang="vi-VN" sz="3600" b="1" i="0" dirty="0">
                  <a:solidFill>
                    <a:srgbClr val="002060"/>
                  </a:solidFill>
                  <a:effectLst/>
                  <a:latin typeface="Cambria" panose="02040503050406030204" pitchFamily="18" charset="0"/>
                  <a:ea typeface="Cambria" panose="02040503050406030204" pitchFamily="18" charset="0"/>
                </a:rPr>
                <a:t>Có người lạ gõ cửa khi em ở nhà một mình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8830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3E5E50-BCF2-2066-92F4-082F75D22735}"/>
              </a:ext>
            </a:extLst>
          </p:cNvPr>
          <p:cNvPicPr>
            <a:picLocks noChangeAspect="1"/>
          </p:cNvPicPr>
          <p:nvPr/>
        </p:nvPicPr>
        <p:blipFill>
          <a:blip r:embed="rId2"/>
          <a:stretch>
            <a:fillRect/>
          </a:stretch>
        </p:blipFill>
        <p:spPr>
          <a:xfrm>
            <a:off x="0" y="0"/>
            <a:ext cx="12189586" cy="6858000"/>
          </a:xfrm>
          <a:prstGeom prst="rect">
            <a:avLst/>
          </a:prstGeom>
        </p:spPr>
      </p:pic>
      <p:sp>
        <p:nvSpPr>
          <p:cNvPr id="2" name="Rectangle: Rounded Corners 1">
            <a:extLst>
              <a:ext uri="{FF2B5EF4-FFF2-40B4-BE49-F238E27FC236}">
                <a16:creationId xmlns:a16="http://schemas.microsoft.com/office/drawing/2014/main" id="{4E026403-1B6A-F8CD-BABD-892CEB123BBA}"/>
              </a:ext>
            </a:extLst>
          </p:cNvPr>
          <p:cNvSpPr/>
          <p:nvPr/>
        </p:nvSpPr>
        <p:spPr>
          <a:xfrm>
            <a:off x="400692" y="287676"/>
            <a:ext cx="11548153" cy="62877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09734F36-67A4-9E50-F866-7D5828D5072B}"/>
              </a:ext>
            </a:extLst>
          </p:cNvPr>
          <p:cNvGrpSpPr/>
          <p:nvPr/>
        </p:nvGrpSpPr>
        <p:grpSpPr>
          <a:xfrm>
            <a:off x="1114095" y="4734111"/>
            <a:ext cx="10583918" cy="1288316"/>
            <a:chOff x="304800" y="2057400"/>
            <a:chExt cx="8452053" cy="2062165"/>
          </a:xfrm>
        </p:grpSpPr>
        <p:pic>
          <p:nvPicPr>
            <p:cNvPr id="7" name="Picture 25">
              <a:extLst>
                <a:ext uri="{FF2B5EF4-FFF2-40B4-BE49-F238E27FC236}">
                  <a16:creationId xmlns:a16="http://schemas.microsoft.com/office/drawing/2014/main" id="{8ED4E8A8-C7D7-31A5-CF84-5EA8EBA66F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8" name="TextBox 7">
              <a:extLst>
                <a:ext uri="{FF2B5EF4-FFF2-40B4-BE49-F238E27FC236}">
                  <a16:creationId xmlns:a16="http://schemas.microsoft.com/office/drawing/2014/main" id="{8246FADF-70DB-8465-88DE-87A9B21D8F7B}"/>
                </a:ext>
              </a:extLst>
            </p:cNvPr>
            <p:cNvSpPr txBox="1"/>
            <p:nvPr/>
          </p:nvSpPr>
          <p:spPr>
            <a:xfrm>
              <a:off x="1030928" y="2511954"/>
              <a:ext cx="7381222" cy="1034561"/>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Bị ôm chặt, va chạm khiến em khó chịu</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AF429B9-9F2B-CA7E-E84C-332EFC8F840E}"/>
              </a:ext>
            </a:extLst>
          </p:cNvPr>
          <p:cNvPicPr>
            <a:picLocks noChangeAspect="1"/>
          </p:cNvPicPr>
          <p:nvPr/>
        </p:nvPicPr>
        <p:blipFill>
          <a:blip r:embed="rId5"/>
          <a:stretch>
            <a:fillRect/>
          </a:stretch>
        </p:blipFill>
        <p:spPr>
          <a:xfrm>
            <a:off x="3091355" y="545553"/>
            <a:ext cx="6208600" cy="3868792"/>
          </a:xfrm>
          <a:prstGeom prst="rect">
            <a:avLst/>
          </a:prstGeom>
        </p:spPr>
      </p:pic>
    </p:spTree>
    <p:extLst>
      <p:ext uri="{BB962C8B-B14F-4D97-AF65-F5344CB8AC3E}">
        <p14:creationId xmlns:p14="http://schemas.microsoft.com/office/powerpoint/2010/main" val="33779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3E5E50-BCF2-2066-92F4-082F75D22735}"/>
              </a:ext>
            </a:extLst>
          </p:cNvPr>
          <p:cNvPicPr>
            <a:picLocks noChangeAspect="1"/>
          </p:cNvPicPr>
          <p:nvPr/>
        </p:nvPicPr>
        <p:blipFill>
          <a:blip r:embed="rId2"/>
          <a:stretch>
            <a:fillRect/>
          </a:stretch>
        </p:blipFill>
        <p:spPr>
          <a:xfrm>
            <a:off x="0" y="0"/>
            <a:ext cx="12189586" cy="6858000"/>
          </a:xfrm>
          <a:prstGeom prst="rect">
            <a:avLst/>
          </a:prstGeom>
        </p:spPr>
      </p:pic>
      <p:sp>
        <p:nvSpPr>
          <p:cNvPr id="2" name="Rectangle: Rounded Corners 1">
            <a:extLst>
              <a:ext uri="{FF2B5EF4-FFF2-40B4-BE49-F238E27FC236}">
                <a16:creationId xmlns:a16="http://schemas.microsoft.com/office/drawing/2014/main" id="{4E026403-1B6A-F8CD-BABD-892CEB123BBA}"/>
              </a:ext>
            </a:extLst>
          </p:cNvPr>
          <p:cNvSpPr/>
          <p:nvPr/>
        </p:nvSpPr>
        <p:spPr>
          <a:xfrm>
            <a:off x="400692" y="287676"/>
            <a:ext cx="11548153" cy="62877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09734F36-67A4-9E50-F866-7D5828D5072B}"/>
              </a:ext>
            </a:extLst>
          </p:cNvPr>
          <p:cNvGrpSpPr/>
          <p:nvPr/>
        </p:nvGrpSpPr>
        <p:grpSpPr>
          <a:xfrm>
            <a:off x="1114095" y="4734111"/>
            <a:ext cx="10583918" cy="1561586"/>
            <a:chOff x="304800" y="2057400"/>
            <a:chExt cx="8452053" cy="2119147"/>
          </a:xfrm>
        </p:grpSpPr>
        <p:pic>
          <p:nvPicPr>
            <p:cNvPr id="7" name="Picture 25">
              <a:extLst>
                <a:ext uri="{FF2B5EF4-FFF2-40B4-BE49-F238E27FC236}">
                  <a16:creationId xmlns:a16="http://schemas.microsoft.com/office/drawing/2014/main" id="{8ED4E8A8-C7D7-31A5-CF84-5EA8EBA66F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8" name="TextBox 7">
              <a:extLst>
                <a:ext uri="{FF2B5EF4-FFF2-40B4-BE49-F238E27FC236}">
                  <a16:creationId xmlns:a16="http://schemas.microsoft.com/office/drawing/2014/main" id="{8246FADF-70DB-8465-88DE-87A9B21D8F7B}"/>
                </a:ext>
              </a:extLst>
            </p:cNvPr>
            <p:cNvSpPr txBox="1"/>
            <p:nvPr/>
          </p:nvSpPr>
          <p:spPr>
            <a:xfrm>
              <a:off x="980569" y="2255220"/>
              <a:ext cx="7381222" cy="1921327"/>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Bị người lạ đi theo và nhìm chằm chằm một cách bất thường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028277C1-5552-1723-EFE4-DF0FD2FFA1AC}"/>
              </a:ext>
            </a:extLst>
          </p:cNvPr>
          <p:cNvPicPr>
            <a:picLocks noChangeAspect="1"/>
          </p:cNvPicPr>
          <p:nvPr/>
        </p:nvPicPr>
        <p:blipFill>
          <a:blip r:embed="rId5"/>
          <a:stretch>
            <a:fillRect/>
          </a:stretch>
        </p:blipFill>
        <p:spPr>
          <a:xfrm>
            <a:off x="3812792" y="454572"/>
            <a:ext cx="4248290" cy="3917731"/>
          </a:xfrm>
          <a:prstGeom prst="rect">
            <a:avLst/>
          </a:prstGeom>
        </p:spPr>
      </p:pic>
    </p:spTree>
    <p:extLst>
      <p:ext uri="{BB962C8B-B14F-4D97-AF65-F5344CB8AC3E}">
        <p14:creationId xmlns:p14="http://schemas.microsoft.com/office/powerpoint/2010/main" val="47190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3E5E50-BCF2-2066-92F4-082F75D22735}"/>
              </a:ext>
            </a:extLst>
          </p:cNvPr>
          <p:cNvPicPr>
            <a:picLocks noChangeAspect="1"/>
          </p:cNvPicPr>
          <p:nvPr/>
        </p:nvPicPr>
        <p:blipFill>
          <a:blip r:embed="rId2"/>
          <a:stretch>
            <a:fillRect/>
          </a:stretch>
        </p:blipFill>
        <p:spPr>
          <a:xfrm>
            <a:off x="0" y="0"/>
            <a:ext cx="12189586" cy="6858000"/>
          </a:xfrm>
          <a:prstGeom prst="rect">
            <a:avLst/>
          </a:prstGeom>
        </p:spPr>
      </p:pic>
      <p:sp>
        <p:nvSpPr>
          <p:cNvPr id="2" name="Rectangle: Rounded Corners 1">
            <a:extLst>
              <a:ext uri="{FF2B5EF4-FFF2-40B4-BE49-F238E27FC236}">
                <a16:creationId xmlns:a16="http://schemas.microsoft.com/office/drawing/2014/main" id="{4E026403-1B6A-F8CD-BABD-892CEB123BBA}"/>
              </a:ext>
            </a:extLst>
          </p:cNvPr>
          <p:cNvSpPr/>
          <p:nvPr/>
        </p:nvSpPr>
        <p:spPr>
          <a:xfrm>
            <a:off x="400692" y="287676"/>
            <a:ext cx="11548153" cy="62877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09734F36-67A4-9E50-F866-7D5828D5072B}"/>
              </a:ext>
            </a:extLst>
          </p:cNvPr>
          <p:cNvGrpSpPr/>
          <p:nvPr/>
        </p:nvGrpSpPr>
        <p:grpSpPr>
          <a:xfrm>
            <a:off x="1114095" y="4797173"/>
            <a:ext cx="10583918" cy="1109641"/>
            <a:chOff x="304800" y="2057400"/>
            <a:chExt cx="8452053" cy="2062165"/>
          </a:xfrm>
        </p:grpSpPr>
        <p:pic>
          <p:nvPicPr>
            <p:cNvPr id="7" name="Picture 25">
              <a:extLst>
                <a:ext uri="{FF2B5EF4-FFF2-40B4-BE49-F238E27FC236}">
                  <a16:creationId xmlns:a16="http://schemas.microsoft.com/office/drawing/2014/main" id="{8ED4E8A8-C7D7-31A5-CF84-5EA8EBA66F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8" name="TextBox 7">
              <a:extLst>
                <a:ext uri="{FF2B5EF4-FFF2-40B4-BE49-F238E27FC236}">
                  <a16:creationId xmlns:a16="http://schemas.microsoft.com/office/drawing/2014/main" id="{8246FADF-70DB-8465-88DE-87A9B21D8F7B}"/>
                </a:ext>
              </a:extLst>
            </p:cNvPr>
            <p:cNvSpPr txBox="1"/>
            <p:nvPr/>
          </p:nvSpPr>
          <p:spPr>
            <a:xfrm>
              <a:off x="980569" y="2569007"/>
              <a:ext cx="7381222" cy="877102"/>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Bị nghe những lời nói tục tĩu, khó nghe</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A790CAD8-14AB-D8A3-9A2D-ACB223DE8A53}"/>
              </a:ext>
            </a:extLst>
          </p:cNvPr>
          <p:cNvPicPr>
            <a:picLocks noChangeAspect="1"/>
          </p:cNvPicPr>
          <p:nvPr/>
        </p:nvPicPr>
        <p:blipFill>
          <a:blip r:embed="rId5"/>
          <a:stretch>
            <a:fillRect/>
          </a:stretch>
        </p:blipFill>
        <p:spPr>
          <a:xfrm>
            <a:off x="2900196" y="566573"/>
            <a:ext cx="6061821" cy="3805730"/>
          </a:xfrm>
          <a:prstGeom prst="rect">
            <a:avLst/>
          </a:prstGeom>
        </p:spPr>
      </p:pic>
    </p:spTree>
    <p:extLst>
      <p:ext uri="{BB962C8B-B14F-4D97-AF65-F5344CB8AC3E}">
        <p14:creationId xmlns:p14="http://schemas.microsoft.com/office/powerpoint/2010/main" val="191789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16E3AF-CCAC-8710-32EC-BFE03BC42EC1}"/>
              </a:ext>
            </a:extLst>
          </p:cNvPr>
          <p:cNvGrpSpPr/>
          <p:nvPr/>
        </p:nvGrpSpPr>
        <p:grpSpPr>
          <a:xfrm>
            <a:off x="367862" y="126124"/>
            <a:ext cx="11529848" cy="6449271"/>
            <a:chOff x="4683760" y="1715948"/>
            <a:chExt cx="6903972" cy="3089732"/>
          </a:xfrm>
        </p:grpSpPr>
        <p:sp>
          <p:nvSpPr>
            <p:cNvPr id="6" name="Rectangle: Rounded Corners 5">
              <a:extLst>
                <a:ext uri="{FF2B5EF4-FFF2-40B4-BE49-F238E27FC236}">
                  <a16:creationId xmlns:a16="http://schemas.microsoft.com/office/drawing/2014/main" id="{10C52634-F659-BBDC-C822-E22A649751B8}"/>
                </a:ext>
              </a:extLst>
            </p:cNvPr>
            <p:cNvSpPr/>
            <p:nvPr/>
          </p:nvSpPr>
          <p:spPr>
            <a:xfrm>
              <a:off x="4683760" y="1715948"/>
              <a:ext cx="6903972" cy="3089732"/>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9E0F038-FFC8-7DF8-DA14-48A4210914A8}"/>
                </a:ext>
              </a:extLst>
            </p:cNvPr>
            <p:cNvSpPr txBox="1"/>
            <p:nvPr/>
          </p:nvSpPr>
          <p:spPr>
            <a:xfrm>
              <a:off x="4920129" y="2151913"/>
              <a:ext cx="6619901" cy="25214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1. Những địa điểm thường dễ xảy ra tình huống bị xâm hại tình dục: </a:t>
              </a:r>
              <a:r>
                <a:rPr kumimoji="0" lang="vi-VN" sz="28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mọi nơi thường là nơi vắng vẻ, chỗ tối, riêng tư,…</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2. Thời gian có thể bị xâm hại: </a:t>
              </a:r>
              <a:r>
                <a:rPr kumimoji="0" lang="vi-VN" sz="28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bất cứ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3. Người có thể thực hiện hành vi xâm hại tình dục: </a:t>
              </a:r>
              <a:r>
                <a:rPr kumimoji="0" lang="vi-VN" sz="28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bất cứ ai có thể là người lạ, người quen,…</a:t>
              </a:r>
              <a:endParaRPr kumimoji="0" lang="en-US" sz="28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4. Các hành vi như:</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28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Bị nhìn trộm khi tắm hoặc thay quần áo.</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28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Người lạ vô cớ tặng quà, cho tiền.</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28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Bị gọi ra chỗ vắng một mình.</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28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Bị ôm, đụng chạm vào vùng mặc đồ bơi.</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28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Bị nhìn chằm chằm một cách bất thường.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28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Bị ép phải xem những hình ảnh, phim có nội dung không lành mạnh.</a:t>
              </a:r>
            </a:p>
          </p:txBody>
        </p:sp>
      </p:grpSp>
      <p:pic>
        <p:nvPicPr>
          <p:cNvPr id="4" name="Picture 3">
            <a:extLst>
              <a:ext uri="{FF2B5EF4-FFF2-40B4-BE49-F238E27FC236}">
                <a16:creationId xmlns:a16="http://schemas.microsoft.com/office/drawing/2014/main" id="{DE931398-2DB5-FEEC-87AD-B234DDE2BD6C}"/>
              </a:ext>
            </a:extLst>
          </p:cNvPr>
          <p:cNvPicPr>
            <a:picLocks noChangeAspect="1"/>
          </p:cNvPicPr>
          <p:nvPr/>
        </p:nvPicPr>
        <p:blipFill>
          <a:blip r:embed="rId3"/>
          <a:stretch>
            <a:fillRect/>
          </a:stretch>
        </p:blipFill>
        <p:spPr>
          <a:xfrm>
            <a:off x="4663316" y="117774"/>
            <a:ext cx="2865368" cy="1072989"/>
          </a:xfrm>
          <a:prstGeom prst="rect">
            <a:avLst/>
          </a:prstGeom>
        </p:spPr>
      </p:pic>
    </p:spTree>
    <p:extLst>
      <p:ext uri="{BB962C8B-B14F-4D97-AF65-F5344CB8AC3E}">
        <p14:creationId xmlns:p14="http://schemas.microsoft.com/office/powerpoint/2010/main" val="197284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3E5E50-BCF2-2066-92F4-082F75D22735}"/>
              </a:ext>
            </a:extLst>
          </p:cNvPr>
          <p:cNvPicPr>
            <a:picLocks noChangeAspect="1"/>
          </p:cNvPicPr>
          <p:nvPr/>
        </p:nvPicPr>
        <p:blipFill>
          <a:blip r:embed="rId3"/>
          <a:stretch>
            <a:fillRect/>
          </a:stretch>
        </p:blipFill>
        <p:spPr>
          <a:xfrm>
            <a:off x="0" y="0"/>
            <a:ext cx="12189586" cy="6858000"/>
          </a:xfrm>
          <a:prstGeom prst="rect">
            <a:avLst/>
          </a:prstGeom>
        </p:spPr>
      </p:pic>
      <p:pic>
        <p:nvPicPr>
          <p:cNvPr id="7" name="Picture 6">
            <a:extLst>
              <a:ext uri="{FF2B5EF4-FFF2-40B4-BE49-F238E27FC236}">
                <a16:creationId xmlns:a16="http://schemas.microsoft.com/office/drawing/2014/main" id="{5C8A61EF-172D-01E9-D95E-19FE042F714E}"/>
              </a:ext>
            </a:extLst>
          </p:cNvPr>
          <p:cNvPicPr>
            <a:picLocks noChangeAspect="1"/>
          </p:cNvPicPr>
          <p:nvPr/>
        </p:nvPicPr>
        <p:blipFill>
          <a:blip r:embed="rId4"/>
          <a:stretch>
            <a:fillRect/>
          </a:stretch>
        </p:blipFill>
        <p:spPr>
          <a:xfrm>
            <a:off x="154251" y="2296734"/>
            <a:ext cx="4182218" cy="4224894"/>
          </a:xfrm>
          <a:prstGeom prst="rect">
            <a:avLst/>
          </a:prstGeom>
        </p:spPr>
      </p:pic>
      <p:grpSp>
        <p:nvGrpSpPr>
          <p:cNvPr id="12" name="Group 11">
            <a:extLst>
              <a:ext uri="{FF2B5EF4-FFF2-40B4-BE49-F238E27FC236}">
                <a16:creationId xmlns:a16="http://schemas.microsoft.com/office/drawing/2014/main" id="{B9840F68-CBDB-A61A-A540-69A924C02101}"/>
              </a:ext>
            </a:extLst>
          </p:cNvPr>
          <p:cNvGrpSpPr/>
          <p:nvPr/>
        </p:nvGrpSpPr>
        <p:grpSpPr>
          <a:xfrm>
            <a:off x="4490720" y="1879600"/>
            <a:ext cx="7290052" cy="2365637"/>
            <a:chOff x="4490720" y="1889760"/>
            <a:chExt cx="7290052" cy="2742108"/>
          </a:xfrm>
        </p:grpSpPr>
        <p:sp>
          <p:nvSpPr>
            <p:cNvPr id="11" name="Rectangle: Rounded Corners 10">
              <a:extLst>
                <a:ext uri="{FF2B5EF4-FFF2-40B4-BE49-F238E27FC236}">
                  <a16:creationId xmlns:a16="http://schemas.microsoft.com/office/drawing/2014/main" id="{269EA61B-AF64-3B19-8484-7C4ACEC7F5BB}"/>
                </a:ext>
              </a:extLst>
            </p:cNvPr>
            <p:cNvSpPr/>
            <p:nvPr/>
          </p:nvSpPr>
          <p:spPr>
            <a:xfrm>
              <a:off x="4490720" y="1889760"/>
              <a:ext cx="7290052" cy="2742108"/>
            </a:xfrm>
            <a:prstGeom prst="roundRect">
              <a:avLst/>
            </a:prstGeom>
            <a:solidFill>
              <a:srgbClr val="FFFFCC"/>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6A1D8E5E-90AD-F238-8117-4D41D19D3AFE}"/>
                </a:ext>
              </a:extLst>
            </p:cNvPr>
            <p:cNvSpPr txBox="1"/>
            <p:nvPr/>
          </p:nvSpPr>
          <p:spPr>
            <a:xfrm>
              <a:off x="4571810" y="2362494"/>
              <a:ext cx="7085830" cy="18194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2:</a:t>
              </a:r>
              <a:r>
                <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tránh</a:t>
              </a:r>
              <a:r>
                <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bị xâm hại tình dục</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1173245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32" presetClass="emph" presetSubtype="0" repeatCount="3000" fill="hold"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a:extLst>
              <a:ext uri="{FF2B5EF4-FFF2-40B4-BE49-F238E27FC236}">
                <a16:creationId xmlns:a16="http://schemas.microsoft.com/office/drawing/2014/main" id="{95A05276-D770-5C6C-3609-98EF60190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52"/>
            <a:ext cx="12192000" cy="6858000"/>
          </a:xfrm>
          <a:prstGeom prst="rect">
            <a:avLst/>
          </a:prstGeom>
        </p:spPr>
      </p:pic>
      <p:pic>
        <p:nvPicPr>
          <p:cNvPr id="5" name="Picture 9">
            <a:extLst>
              <a:ext uri="{FF2B5EF4-FFF2-40B4-BE49-F238E27FC236}">
                <a16:creationId xmlns:a16="http://schemas.microsoft.com/office/drawing/2014/main" id="{0CFD2201-A9DA-3AC7-E076-C5693AC1D9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126" y="3908441"/>
            <a:ext cx="1745673" cy="2743200"/>
          </a:xfrm>
          <a:prstGeom prst="rect">
            <a:avLst/>
          </a:prstGeom>
        </p:spPr>
      </p:pic>
      <p:pic>
        <p:nvPicPr>
          <p:cNvPr id="6" name="Picture 10">
            <a:extLst>
              <a:ext uri="{FF2B5EF4-FFF2-40B4-BE49-F238E27FC236}">
                <a16:creationId xmlns:a16="http://schemas.microsoft.com/office/drawing/2014/main" id="{69160877-02B2-5F0D-FAF4-0EC359957C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64951" y="3843957"/>
            <a:ext cx="1934749" cy="2807684"/>
          </a:xfrm>
          <a:prstGeom prst="rect">
            <a:avLst/>
          </a:prstGeom>
        </p:spPr>
      </p:pic>
      <p:grpSp>
        <p:nvGrpSpPr>
          <p:cNvPr id="7" name="Group 6">
            <a:extLst>
              <a:ext uri="{FF2B5EF4-FFF2-40B4-BE49-F238E27FC236}">
                <a16:creationId xmlns:a16="http://schemas.microsoft.com/office/drawing/2014/main" id="{99B39CDB-4B2E-2D35-CEFB-58D80EDDCCB3}"/>
              </a:ext>
            </a:extLst>
          </p:cNvPr>
          <p:cNvGrpSpPr/>
          <p:nvPr/>
        </p:nvGrpSpPr>
        <p:grpSpPr>
          <a:xfrm>
            <a:off x="895350" y="273959"/>
            <a:ext cx="10906125" cy="1738638"/>
            <a:chOff x="7892958" y="826183"/>
            <a:chExt cx="5085471" cy="1738638"/>
          </a:xfrm>
        </p:grpSpPr>
        <p:pic>
          <p:nvPicPr>
            <p:cNvPr id="8" name="Graphic 7">
              <a:extLst>
                <a:ext uri="{FF2B5EF4-FFF2-40B4-BE49-F238E27FC236}">
                  <a16:creationId xmlns:a16="http://schemas.microsoft.com/office/drawing/2014/main" id="{2048B297-1ADC-50CA-86DC-EB983FC6E6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92958" y="826183"/>
              <a:ext cx="5085471" cy="1738638"/>
            </a:xfrm>
            <a:prstGeom prst="rect">
              <a:avLst/>
            </a:prstGeom>
          </p:spPr>
        </p:pic>
        <p:sp>
          <p:nvSpPr>
            <p:cNvPr id="9" name="TextBox 8">
              <a:extLst>
                <a:ext uri="{FF2B5EF4-FFF2-40B4-BE49-F238E27FC236}">
                  <a16:creationId xmlns:a16="http://schemas.microsoft.com/office/drawing/2014/main" id="{1FDF63C8-7755-2A25-3674-C8E1665EE051}"/>
                </a:ext>
              </a:extLst>
            </p:cNvPr>
            <p:cNvSpPr txBox="1"/>
            <p:nvPr/>
          </p:nvSpPr>
          <p:spPr>
            <a:xfrm>
              <a:off x="8065688" y="1062499"/>
              <a:ext cx="4656317" cy="123110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đứng lên, nắm tay và hát bài: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hồng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nhỏ</a:t>
              </a:r>
              <a:endParaRPr kumimoji="0" lang="en-US" sz="9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0" name="Picture 2">
            <a:extLst>
              <a:ext uri="{FF2B5EF4-FFF2-40B4-BE49-F238E27FC236}">
                <a16:creationId xmlns:a16="http://schemas.microsoft.com/office/drawing/2014/main" id="{D3EB1A91-6876-040A-E333-AE65DDE3A595}"/>
              </a:ext>
            </a:extLst>
          </p:cNvPr>
          <p:cNvPicPr>
            <a:picLocks noChangeAspect="1"/>
          </p:cNvPicPr>
          <p:nvPr/>
        </p:nvPicPr>
        <p:blipFill>
          <a:blip r:embed="rId9"/>
          <a:srcRect/>
          <a:stretch>
            <a:fillRect/>
          </a:stretch>
        </p:blipFill>
        <p:spPr>
          <a:xfrm>
            <a:off x="2447925" y="1865147"/>
            <a:ext cx="6236475" cy="4786494"/>
          </a:xfrm>
          <a:prstGeom prst="rect">
            <a:avLst/>
          </a:prstGeom>
        </p:spPr>
      </p:pic>
    </p:spTree>
    <p:extLst>
      <p:ext uri="{BB962C8B-B14F-4D97-AF65-F5344CB8AC3E}">
        <p14:creationId xmlns:p14="http://schemas.microsoft.com/office/powerpoint/2010/main" val="21116881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additive="base">
                                            <p:cTn id="15"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3E5E50-BCF2-2066-92F4-082F75D22735}"/>
              </a:ext>
            </a:extLst>
          </p:cNvPr>
          <p:cNvPicPr>
            <a:picLocks noChangeAspect="1"/>
          </p:cNvPicPr>
          <p:nvPr/>
        </p:nvPicPr>
        <p:blipFill>
          <a:blip r:embed="rId2"/>
          <a:stretch>
            <a:fillRect/>
          </a:stretch>
        </p:blipFill>
        <p:spPr>
          <a:xfrm>
            <a:off x="0" y="0"/>
            <a:ext cx="12189586" cy="6858000"/>
          </a:xfrm>
          <a:prstGeom prst="rect">
            <a:avLst/>
          </a:prstGeom>
        </p:spPr>
      </p:pic>
      <p:sp>
        <p:nvSpPr>
          <p:cNvPr id="2" name="Rectangle: Rounded Corners 1">
            <a:extLst>
              <a:ext uri="{FF2B5EF4-FFF2-40B4-BE49-F238E27FC236}">
                <a16:creationId xmlns:a16="http://schemas.microsoft.com/office/drawing/2014/main" id="{4E026403-1B6A-F8CD-BABD-892CEB123BBA}"/>
              </a:ext>
            </a:extLst>
          </p:cNvPr>
          <p:cNvSpPr/>
          <p:nvPr/>
        </p:nvSpPr>
        <p:spPr>
          <a:xfrm>
            <a:off x="400692" y="287676"/>
            <a:ext cx="11548153" cy="62877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36260AEE-476F-EBB5-AE0B-8F148CADB76A}"/>
              </a:ext>
            </a:extLst>
          </p:cNvPr>
          <p:cNvGrpSpPr/>
          <p:nvPr/>
        </p:nvGrpSpPr>
        <p:grpSpPr>
          <a:xfrm>
            <a:off x="444218" y="3132187"/>
            <a:ext cx="4544063" cy="3413728"/>
            <a:chOff x="664935" y="3237290"/>
            <a:chExt cx="4544063" cy="3413728"/>
          </a:xfrm>
        </p:grpSpPr>
        <p:pic>
          <p:nvPicPr>
            <p:cNvPr id="7" name="Picture 14">
              <a:extLst>
                <a:ext uri="{FF2B5EF4-FFF2-40B4-BE49-F238E27FC236}">
                  <a16:creationId xmlns:a16="http://schemas.microsoft.com/office/drawing/2014/main" id="{0526D414-374B-8EAF-0A9D-73F62A170D17}"/>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9" name="椭圆 31">
              <a:extLst>
                <a:ext uri="{FF2B5EF4-FFF2-40B4-BE49-F238E27FC236}">
                  <a16:creationId xmlns:a16="http://schemas.microsoft.com/office/drawing/2014/main" id="{215A0669-BF81-55C8-C91D-84F791820E24}"/>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17" name="Group 16">
            <a:extLst>
              <a:ext uri="{FF2B5EF4-FFF2-40B4-BE49-F238E27FC236}">
                <a16:creationId xmlns:a16="http://schemas.microsoft.com/office/drawing/2014/main" id="{FFD2EEFA-3097-27FC-E7A5-6CA37979DCCC}"/>
              </a:ext>
            </a:extLst>
          </p:cNvPr>
          <p:cNvGrpSpPr/>
          <p:nvPr/>
        </p:nvGrpSpPr>
        <p:grpSpPr>
          <a:xfrm>
            <a:off x="3405352" y="557874"/>
            <a:ext cx="8565931" cy="2164305"/>
            <a:chOff x="304800" y="2057400"/>
            <a:chExt cx="8452053" cy="2588681"/>
          </a:xfrm>
        </p:grpSpPr>
        <p:pic>
          <p:nvPicPr>
            <p:cNvPr id="18" name="Picture 25">
              <a:extLst>
                <a:ext uri="{FF2B5EF4-FFF2-40B4-BE49-F238E27FC236}">
                  <a16:creationId xmlns:a16="http://schemas.microsoft.com/office/drawing/2014/main" id="{AA2E1F1F-FD23-7991-1EBA-35361C42486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2057400"/>
              <a:ext cx="8452053" cy="2062165"/>
            </a:xfrm>
            <a:prstGeom prst="rect">
              <a:avLst/>
            </a:prstGeom>
          </p:spPr>
        </p:pic>
        <p:sp>
          <p:nvSpPr>
            <p:cNvPr id="19" name="TextBox 18">
              <a:extLst>
                <a:ext uri="{FF2B5EF4-FFF2-40B4-BE49-F238E27FC236}">
                  <a16:creationId xmlns:a16="http://schemas.microsoft.com/office/drawing/2014/main" id="{AAF0F8CF-54E8-DE6E-D959-AC53D3F12E76}"/>
                </a:ext>
              </a:extLst>
            </p:cNvPr>
            <p:cNvSpPr txBox="1"/>
            <p:nvPr/>
          </p:nvSpPr>
          <p:spPr>
            <a:xfrm>
              <a:off x="906836" y="2287400"/>
              <a:ext cx="7381222" cy="2358681"/>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lang="en-US" sz="4000" b="1" i="1" dirty="0">
                  <a:solidFill>
                    <a:prstClr val="black"/>
                  </a:solidFill>
                  <a:latin typeface="Calibri" panose="020F0502020204030204" pitchFamily="34" charset="0"/>
                  <a:ea typeface="Cambria" panose="02040503050406030204" pitchFamily="18" charset="0"/>
                  <a:cs typeface="Calibri" panose="020F0502020204030204" pitchFamily="34" charset="0"/>
                </a:rPr>
                <a:t>C</a:t>
              </a: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ùng nhau thảo luận về cách phòng tránh bị xâm hại tình dục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D0BC609E-0E5B-A2C7-6069-44489FA31D3F}"/>
              </a:ext>
            </a:extLst>
          </p:cNvPr>
          <p:cNvPicPr>
            <a:picLocks noChangeAspect="1"/>
          </p:cNvPicPr>
          <p:nvPr/>
        </p:nvPicPr>
        <p:blipFill>
          <a:blip r:embed="rId6"/>
          <a:stretch>
            <a:fillRect/>
          </a:stretch>
        </p:blipFill>
        <p:spPr>
          <a:xfrm>
            <a:off x="5122644" y="2731046"/>
            <a:ext cx="6482098" cy="1977589"/>
          </a:xfrm>
          <a:prstGeom prst="rect">
            <a:avLst/>
          </a:prstGeom>
        </p:spPr>
      </p:pic>
    </p:spTree>
    <p:extLst>
      <p:ext uri="{BB962C8B-B14F-4D97-AF65-F5344CB8AC3E}">
        <p14:creationId xmlns:p14="http://schemas.microsoft.com/office/powerpoint/2010/main" val="224956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541" name="Picture 540" descr="Graphical user interface&#10;&#10;Description automatically generated">
            <a:extLst>
              <a:ext uri="{FF2B5EF4-FFF2-40B4-BE49-F238E27FC236}">
                <a16:creationId xmlns:a16="http://schemas.microsoft.com/office/drawing/2014/main" id="{16219389-EB68-4EB6-B66F-147FA6A8E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207092" cy="6866489"/>
          </a:xfrm>
          <a:prstGeom prst="rect">
            <a:avLst/>
          </a:prstGeom>
        </p:spPr>
      </p:pic>
      <p:pic>
        <p:nvPicPr>
          <p:cNvPr id="543" name="Graphic 542">
            <a:extLst>
              <a:ext uri="{FF2B5EF4-FFF2-40B4-BE49-F238E27FC236}">
                <a16:creationId xmlns:a16="http://schemas.microsoft.com/office/drawing/2014/main" id="{DA540977-529D-4EB5-8230-7134F98606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17722" y="4280108"/>
            <a:ext cx="2474279" cy="2548136"/>
          </a:xfrm>
          <a:prstGeom prst="rect">
            <a:avLst/>
          </a:prstGeom>
        </p:spPr>
      </p:pic>
      <p:pic>
        <p:nvPicPr>
          <p:cNvPr id="544" name="Graphic 543">
            <a:extLst>
              <a:ext uri="{FF2B5EF4-FFF2-40B4-BE49-F238E27FC236}">
                <a16:creationId xmlns:a16="http://schemas.microsoft.com/office/drawing/2014/main" id="{74B01ED8-9554-42B4-BD56-CC268442D2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9372" y="4027175"/>
            <a:ext cx="2474277" cy="2801069"/>
          </a:xfrm>
          <a:prstGeom prst="rect">
            <a:avLst/>
          </a:prstGeom>
        </p:spPr>
      </p:pic>
      <p:pic>
        <p:nvPicPr>
          <p:cNvPr id="545" name="Graphic 544">
            <a:extLst>
              <a:ext uri="{FF2B5EF4-FFF2-40B4-BE49-F238E27FC236}">
                <a16:creationId xmlns:a16="http://schemas.microsoft.com/office/drawing/2014/main" id="{FCA5AD51-C407-48CC-A3EC-9719F9DFBD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199291" y="2086179"/>
            <a:ext cx="1881080" cy="3829168"/>
          </a:xfrm>
          <a:prstGeom prst="rect">
            <a:avLst/>
          </a:prstGeom>
        </p:spPr>
      </p:pic>
      <p:pic>
        <p:nvPicPr>
          <p:cNvPr id="546" name="Graphic 545">
            <a:extLst>
              <a:ext uri="{FF2B5EF4-FFF2-40B4-BE49-F238E27FC236}">
                <a16:creationId xmlns:a16="http://schemas.microsoft.com/office/drawing/2014/main" id="{64418B11-F315-490C-9C87-085355A688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4158380"/>
            <a:ext cx="2479419" cy="2704821"/>
          </a:xfrm>
          <a:prstGeom prst="rect">
            <a:avLst/>
          </a:prstGeom>
        </p:spPr>
      </p:pic>
      <p:pic>
        <p:nvPicPr>
          <p:cNvPr id="547" name="Graphic 546">
            <a:extLst>
              <a:ext uri="{FF2B5EF4-FFF2-40B4-BE49-F238E27FC236}">
                <a16:creationId xmlns:a16="http://schemas.microsoft.com/office/drawing/2014/main" id="{14BA8C53-9437-4654-AE0C-0FA3109568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198650" y="4130637"/>
            <a:ext cx="2474279" cy="2703377"/>
          </a:xfrm>
          <a:prstGeom prst="rect">
            <a:avLst/>
          </a:prstGeom>
        </p:spPr>
      </p:pic>
      <p:pic>
        <p:nvPicPr>
          <p:cNvPr id="540" name="Picture 539">
            <a:extLst>
              <a:ext uri="{FF2B5EF4-FFF2-40B4-BE49-F238E27FC236}">
                <a16:creationId xmlns:a16="http://schemas.microsoft.com/office/drawing/2014/main" id="{D99B0A98-5325-4C36-B95C-320B7E1D4422}"/>
              </a:ext>
            </a:extLst>
          </p:cNvPr>
          <p:cNvPicPr>
            <a:picLocks noChangeAspect="1"/>
          </p:cNvPicPr>
          <p:nvPr/>
        </p:nvPicPr>
        <p:blipFill>
          <a:blip r:embed="rId14"/>
          <a:stretch>
            <a:fillRect/>
          </a:stretch>
        </p:blipFill>
        <p:spPr>
          <a:xfrm>
            <a:off x="3042577" y="1562698"/>
            <a:ext cx="6354496" cy="855411"/>
          </a:xfrm>
          <a:prstGeom prst="rect">
            <a:avLst/>
          </a:prstGeom>
        </p:spPr>
      </p:pic>
    </p:spTree>
    <p:extLst>
      <p:ext uri="{BB962C8B-B14F-4D97-AF65-F5344CB8AC3E}">
        <p14:creationId xmlns:p14="http://schemas.microsoft.com/office/powerpoint/2010/main" val="39380767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3E5E50-BCF2-2066-92F4-082F75D22735}"/>
              </a:ext>
            </a:extLst>
          </p:cNvPr>
          <p:cNvPicPr>
            <a:picLocks noChangeAspect="1"/>
          </p:cNvPicPr>
          <p:nvPr/>
        </p:nvPicPr>
        <p:blipFill>
          <a:blip r:embed="rId2"/>
          <a:stretch>
            <a:fillRect/>
          </a:stretch>
        </p:blipFill>
        <p:spPr>
          <a:xfrm>
            <a:off x="0" y="0"/>
            <a:ext cx="12189586" cy="6858000"/>
          </a:xfrm>
          <a:prstGeom prst="rect">
            <a:avLst/>
          </a:prstGeom>
        </p:spPr>
      </p:pic>
      <p:sp>
        <p:nvSpPr>
          <p:cNvPr id="2" name="Rectangle: Rounded Corners 1">
            <a:extLst>
              <a:ext uri="{FF2B5EF4-FFF2-40B4-BE49-F238E27FC236}">
                <a16:creationId xmlns:a16="http://schemas.microsoft.com/office/drawing/2014/main" id="{4E026403-1B6A-F8CD-BABD-892CEB123BBA}"/>
              </a:ext>
            </a:extLst>
          </p:cNvPr>
          <p:cNvSpPr/>
          <p:nvPr/>
        </p:nvSpPr>
        <p:spPr>
          <a:xfrm>
            <a:off x="400692" y="287676"/>
            <a:ext cx="11548153" cy="62877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2C94EC5-E3D0-F32D-615D-BB62330CF41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06388" y="1325366"/>
            <a:ext cx="3252178" cy="5637780"/>
          </a:xfrm>
          <a:prstGeom prst="rect">
            <a:avLst/>
          </a:prstGeom>
        </p:spPr>
      </p:pic>
      <p:grpSp>
        <p:nvGrpSpPr>
          <p:cNvPr id="4" name="Group 3">
            <a:extLst>
              <a:ext uri="{FF2B5EF4-FFF2-40B4-BE49-F238E27FC236}">
                <a16:creationId xmlns:a16="http://schemas.microsoft.com/office/drawing/2014/main" id="{7DE9D44F-D63A-B5A6-35AE-81EF629EA9A3}"/>
              </a:ext>
            </a:extLst>
          </p:cNvPr>
          <p:cNvGrpSpPr/>
          <p:nvPr/>
        </p:nvGrpSpPr>
        <p:grpSpPr>
          <a:xfrm>
            <a:off x="2914553" y="779300"/>
            <a:ext cx="8825502" cy="4117093"/>
            <a:chOff x="4683760" y="1909493"/>
            <a:chExt cx="6903972" cy="2986109"/>
          </a:xfrm>
        </p:grpSpPr>
        <p:sp>
          <p:nvSpPr>
            <p:cNvPr id="5" name="Rectangle: Rounded Corners 4">
              <a:extLst>
                <a:ext uri="{FF2B5EF4-FFF2-40B4-BE49-F238E27FC236}">
                  <a16:creationId xmlns:a16="http://schemas.microsoft.com/office/drawing/2014/main" id="{3F3820B5-877E-68DA-4826-7CF32C8CEFC5}"/>
                </a:ext>
              </a:extLst>
            </p:cNvPr>
            <p:cNvSpPr/>
            <p:nvPr/>
          </p:nvSpPr>
          <p:spPr>
            <a:xfrm>
              <a:off x="4683760" y="1909493"/>
              <a:ext cx="6903972" cy="289618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F9D1279-B8F9-1590-5C80-B654F792B8F1}"/>
                </a:ext>
              </a:extLst>
            </p:cNvPr>
            <p:cNvSpPr txBox="1"/>
            <p:nvPr/>
          </p:nvSpPr>
          <p:spPr>
            <a:xfrm>
              <a:off x="4882922" y="2015948"/>
              <a:ext cx="6537095" cy="28796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VD: Nguyên tắc “Ba không”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Không ở trong phòng kín một mình với người lạ.</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Không để người khác chạm vào vùng mặc đồ bơi của mình.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Không chơi ở chỗ vắng vẻ hoặc nơi tối tăm.</a:t>
              </a:r>
            </a:p>
          </p:txBody>
        </p:sp>
      </p:grpSp>
    </p:spTree>
    <p:extLst>
      <p:ext uri="{BB962C8B-B14F-4D97-AF65-F5344CB8AC3E}">
        <p14:creationId xmlns:p14="http://schemas.microsoft.com/office/powerpoint/2010/main" val="225345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3E5E50-BCF2-2066-92F4-082F75D22735}"/>
              </a:ext>
            </a:extLst>
          </p:cNvPr>
          <p:cNvPicPr>
            <a:picLocks noChangeAspect="1"/>
          </p:cNvPicPr>
          <p:nvPr/>
        </p:nvPicPr>
        <p:blipFill>
          <a:blip r:embed="rId2"/>
          <a:stretch>
            <a:fillRect/>
          </a:stretch>
        </p:blipFill>
        <p:spPr>
          <a:xfrm>
            <a:off x="0" y="0"/>
            <a:ext cx="12189586" cy="6858000"/>
          </a:xfrm>
          <a:prstGeom prst="rect">
            <a:avLst/>
          </a:prstGeom>
        </p:spPr>
      </p:pic>
      <p:sp>
        <p:nvSpPr>
          <p:cNvPr id="2" name="Rectangle: Rounded Corners 1">
            <a:extLst>
              <a:ext uri="{FF2B5EF4-FFF2-40B4-BE49-F238E27FC236}">
                <a16:creationId xmlns:a16="http://schemas.microsoft.com/office/drawing/2014/main" id="{4E026403-1B6A-F8CD-BABD-892CEB123BBA}"/>
              </a:ext>
            </a:extLst>
          </p:cNvPr>
          <p:cNvSpPr/>
          <p:nvPr/>
        </p:nvSpPr>
        <p:spPr>
          <a:xfrm>
            <a:off x="400692" y="287676"/>
            <a:ext cx="11548153" cy="62877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2C94EC5-E3D0-F32D-615D-BB62330CF41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06388" y="1325366"/>
            <a:ext cx="3252178" cy="5637780"/>
          </a:xfrm>
          <a:prstGeom prst="rect">
            <a:avLst/>
          </a:prstGeom>
        </p:spPr>
      </p:pic>
      <p:grpSp>
        <p:nvGrpSpPr>
          <p:cNvPr id="4" name="Group 3">
            <a:extLst>
              <a:ext uri="{FF2B5EF4-FFF2-40B4-BE49-F238E27FC236}">
                <a16:creationId xmlns:a16="http://schemas.microsoft.com/office/drawing/2014/main" id="{7DE9D44F-D63A-B5A6-35AE-81EF629EA9A3}"/>
              </a:ext>
            </a:extLst>
          </p:cNvPr>
          <p:cNvGrpSpPr/>
          <p:nvPr/>
        </p:nvGrpSpPr>
        <p:grpSpPr>
          <a:xfrm>
            <a:off x="2914553" y="779300"/>
            <a:ext cx="8825502" cy="5264149"/>
            <a:chOff x="4683760" y="1909493"/>
            <a:chExt cx="6903972" cy="3818063"/>
          </a:xfrm>
        </p:grpSpPr>
        <p:sp>
          <p:nvSpPr>
            <p:cNvPr id="5" name="Rectangle: Rounded Corners 4">
              <a:extLst>
                <a:ext uri="{FF2B5EF4-FFF2-40B4-BE49-F238E27FC236}">
                  <a16:creationId xmlns:a16="http://schemas.microsoft.com/office/drawing/2014/main" id="{3F3820B5-877E-68DA-4826-7CF32C8CEFC5}"/>
                </a:ext>
              </a:extLst>
            </p:cNvPr>
            <p:cNvSpPr/>
            <p:nvPr/>
          </p:nvSpPr>
          <p:spPr>
            <a:xfrm>
              <a:off x="4683760" y="1909493"/>
              <a:ext cx="6903972" cy="3818063"/>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F9D1279-B8F9-1590-5C80-B654F792B8F1}"/>
                </a:ext>
              </a:extLst>
            </p:cNvPr>
            <p:cNvSpPr txBox="1"/>
            <p:nvPr/>
          </p:nvSpPr>
          <p:spPr>
            <a:xfrm>
              <a:off x="4882922" y="2015948"/>
              <a:ext cx="6537095" cy="36386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Quy tắc 5 ngón tay</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Ngón cái: </a:t>
              </a:r>
              <a:r>
                <a:rPr kumimoji="0" lang="vi-VN" sz="32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Ôm hôn, dùng với người thân ruột tịt trong gia đình.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Ngón trỏ: </a:t>
              </a:r>
              <a:r>
                <a:rPr kumimoji="0" lang="vi-VN" sz="32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Nắm tay: với bạn bè, thầy cô, họ hàng.</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Ngón giữa: </a:t>
              </a:r>
              <a:r>
                <a:rPr kumimoji="0" lang="vi-VN" sz="32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Bắt tay: Khi gặp người quen.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Ngón áp út: </a:t>
              </a:r>
              <a:r>
                <a:rPr kumimoji="0" lang="vi-VN" sz="32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Vẫy tay: Nếu đó là người lạ.</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Ngón út: </a:t>
              </a:r>
              <a:r>
                <a:rPr kumimoji="0" lang="vi-VN" sz="32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Xua tay không tiếp xúc, thậm chí hét to và bỏ chạy nếu những người xa lạ mà cảm thấy bất an, tiến lại gần và có cử chỉ thân mật.</a:t>
              </a:r>
            </a:p>
          </p:txBody>
        </p:sp>
      </p:grpSp>
    </p:spTree>
    <p:extLst>
      <p:ext uri="{BB962C8B-B14F-4D97-AF65-F5344CB8AC3E}">
        <p14:creationId xmlns:p14="http://schemas.microsoft.com/office/powerpoint/2010/main" val="342785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3E5E50-BCF2-2066-92F4-082F75D22735}"/>
              </a:ext>
            </a:extLst>
          </p:cNvPr>
          <p:cNvPicPr>
            <a:picLocks noChangeAspect="1"/>
          </p:cNvPicPr>
          <p:nvPr/>
        </p:nvPicPr>
        <p:blipFill>
          <a:blip r:embed="rId2"/>
          <a:stretch>
            <a:fillRect/>
          </a:stretch>
        </p:blipFill>
        <p:spPr>
          <a:xfrm>
            <a:off x="0" y="0"/>
            <a:ext cx="12189586" cy="6858000"/>
          </a:xfrm>
          <a:prstGeom prst="rect">
            <a:avLst/>
          </a:prstGeom>
        </p:spPr>
      </p:pic>
      <p:sp>
        <p:nvSpPr>
          <p:cNvPr id="2" name="Rectangle: Rounded Corners 1">
            <a:extLst>
              <a:ext uri="{FF2B5EF4-FFF2-40B4-BE49-F238E27FC236}">
                <a16:creationId xmlns:a16="http://schemas.microsoft.com/office/drawing/2014/main" id="{4E026403-1B6A-F8CD-BABD-892CEB123BBA}"/>
              </a:ext>
            </a:extLst>
          </p:cNvPr>
          <p:cNvSpPr/>
          <p:nvPr/>
        </p:nvSpPr>
        <p:spPr>
          <a:xfrm>
            <a:off x="400692" y="287676"/>
            <a:ext cx="11548153" cy="62877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1D884A8-DD65-284D-CE32-806511D33A1B}"/>
              </a:ext>
            </a:extLst>
          </p:cNvPr>
          <p:cNvPicPr>
            <a:picLocks noChangeAspect="1"/>
          </p:cNvPicPr>
          <p:nvPr/>
        </p:nvPicPr>
        <p:blipFill>
          <a:blip r:embed="rId3"/>
          <a:stretch>
            <a:fillRect/>
          </a:stretch>
        </p:blipFill>
        <p:spPr>
          <a:xfrm>
            <a:off x="1900566" y="522561"/>
            <a:ext cx="7863544" cy="5703230"/>
          </a:xfrm>
          <a:prstGeom prst="rect">
            <a:avLst/>
          </a:prstGeom>
        </p:spPr>
      </p:pic>
    </p:spTree>
    <p:extLst>
      <p:ext uri="{BB962C8B-B14F-4D97-AF65-F5344CB8AC3E}">
        <p14:creationId xmlns:p14="http://schemas.microsoft.com/office/powerpoint/2010/main" val="3255965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3E5E50-BCF2-2066-92F4-082F75D22735}"/>
              </a:ext>
            </a:extLst>
          </p:cNvPr>
          <p:cNvPicPr>
            <a:picLocks noChangeAspect="1"/>
          </p:cNvPicPr>
          <p:nvPr/>
        </p:nvPicPr>
        <p:blipFill>
          <a:blip r:embed="rId2"/>
          <a:stretch>
            <a:fillRect/>
          </a:stretch>
        </p:blipFill>
        <p:spPr>
          <a:xfrm>
            <a:off x="0" y="0"/>
            <a:ext cx="12189586" cy="6858000"/>
          </a:xfrm>
          <a:prstGeom prst="rect">
            <a:avLst/>
          </a:prstGeom>
        </p:spPr>
      </p:pic>
      <p:sp>
        <p:nvSpPr>
          <p:cNvPr id="2" name="Rectangle: Rounded Corners 1">
            <a:extLst>
              <a:ext uri="{FF2B5EF4-FFF2-40B4-BE49-F238E27FC236}">
                <a16:creationId xmlns:a16="http://schemas.microsoft.com/office/drawing/2014/main" id="{4E026403-1B6A-F8CD-BABD-892CEB123BBA}"/>
              </a:ext>
            </a:extLst>
          </p:cNvPr>
          <p:cNvSpPr/>
          <p:nvPr/>
        </p:nvSpPr>
        <p:spPr>
          <a:xfrm>
            <a:off x="400692" y="287676"/>
            <a:ext cx="11548153" cy="62877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36260AEE-476F-EBB5-AE0B-8F148CADB76A}"/>
              </a:ext>
            </a:extLst>
          </p:cNvPr>
          <p:cNvGrpSpPr/>
          <p:nvPr/>
        </p:nvGrpSpPr>
        <p:grpSpPr>
          <a:xfrm>
            <a:off x="276052" y="3132187"/>
            <a:ext cx="4544063" cy="3413728"/>
            <a:chOff x="664935" y="3237290"/>
            <a:chExt cx="4544063" cy="3413728"/>
          </a:xfrm>
        </p:grpSpPr>
        <p:pic>
          <p:nvPicPr>
            <p:cNvPr id="7" name="Picture 14">
              <a:extLst>
                <a:ext uri="{FF2B5EF4-FFF2-40B4-BE49-F238E27FC236}">
                  <a16:creationId xmlns:a16="http://schemas.microsoft.com/office/drawing/2014/main" id="{0526D414-374B-8EAF-0A9D-73F62A170D17}"/>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9" name="椭圆 31">
              <a:extLst>
                <a:ext uri="{FF2B5EF4-FFF2-40B4-BE49-F238E27FC236}">
                  <a16:creationId xmlns:a16="http://schemas.microsoft.com/office/drawing/2014/main" id="{215A0669-BF81-55C8-C91D-84F791820E24}"/>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17" name="Group 16">
            <a:extLst>
              <a:ext uri="{FF2B5EF4-FFF2-40B4-BE49-F238E27FC236}">
                <a16:creationId xmlns:a16="http://schemas.microsoft.com/office/drawing/2014/main" id="{FFD2EEFA-3097-27FC-E7A5-6CA37979DCCC}"/>
              </a:ext>
            </a:extLst>
          </p:cNvPr>
          <p:cNvGrpSpPr/>
          <p:nvPr/>
        </p:nvGrpSpPr>
        <p:grpSpPr>
          <a:xfrm>
            <a:off x="4561490" y="484301"/>
            <a:ext cx="7252137" cy="2721354"/>
            <a:chOff x="304800" y="2057400"/>
            <a:chExt cx="8452053" cy="2062165"/>
          </a:xfrm>
        </p:grpSpPr>
        <p:pic>
          <p:nvPicPr>
            <p:cNvPr id="18" name="Picture 25">
              <a:extLst>
                <a:ext uri="{FF2B5EF4-FFF2-40B4-BE49-F238E27FC236}">
                  <a16:creationId xmlns:a16="http://schemas.microsoft.com/office/drawing/2014/main" id="{AA2E1F1F-FD23-7991-1EBA-35361C42486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2057400"/>
              <a:ext cx="8452053" cy="2062165"/>
            </a:xfrm>
            <a:prstGeom prst="rect">
              <a:avLst/>
            </a:prstGeom>
          </p:spPr>
        </p:pic>
        <p:sp>
          <p:nvSpPr>
            <p:cNvPr id="19" name="TextBox 18">
              <a:extLst>
                <a:ext uri="{FF2B5EF4-FFF2-40B4-BE49-F238E27FC236}">
                  <a16:creationId xmlns:a16="http://schemas.microsoft.com/office/drawing/2014/main" id="{AAF0F8CF-54E8-DE6E-D959-AC53D3F12E76}"/>
                </a:ext>
              </a:extLst>
            </p:cNvPr>
            <p:cNvSpPr txBox="1"/>
            <p:nvPr/>
          </p:nvSpPr>
          <p:spPr>
            <a:xfrm>
              <a:off x="906836" y="2287400"/>
              <a:ext cx="7381222" cy="1731054"/>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Mỗi</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nhóm</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thiết</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kế</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sản</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phẩm</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thể</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hiện</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phòng</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chống</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xâm</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hại</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dục</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3" name="TextBox 2">
            <a:extLst>
              <a:ext uri="{FF2B5EF4-FFF2-40B4-BE49-F238E27FC236}">
                <a16:creationId xmlns:a16="http://schemas.microsoft.com/office/drawing/2014/main" id="{DC637F5B-A483-85AD-412B-879221A571E4}"/>
              </a:ext>
            </a:extLst>
          </p:cNvPr>
          <p:cNvSpPr txBox="1"/>
          <p:nvPr/>
        </p:nvSpPr>
        <p:spPr>
          <a:xfrm>
            <a:off x="5475890" y="3626069"/>
            <a:ext cx="6001407" cy="1754326"/>
          </a:xfrm>
          <a:prstGeom prst="rect">
            <a:avLst/>
          </a:prstGeom>
          <a:noFill/>
        </p:spPr>
        <p:txBody>
          <a:bodyPr wrap="square" rtlCol="0">
            <a:spAutoFit/>
          </a:bodyPr>
          <a:lstStyle/>
          <a:p>
            <a:pPr lvl="0" algn="just"/>
            <a:r>
              <a:rPr lang="en-US" sz="3600" i="1" dirty="0" err="1">
                <a:solidFill>
                  <a:prstClr val="black"/>
                </a:solidFill>
                <a:latin typeface="Cambria" panose="02040503050406030204" pitchFamily="18" charset="0"/>
                <a:ea typeface="Cambria" panose="02040503050406030204" pitchFamily="18" charset="0"/>
              </a:rPr>
              <a:t>Lưu</a:t>
            </a:r>
            <a:r>
              <a:rPr lang="en-US" sz="3600" i="1" dirty="0">
                <a:solidFill>
                  <a:prstClr val="black"/>
                </a:solidFill>
                <a:latin typeface="Cambria" panose="02040503050406030204" pitchFamily="18" charset="0"/>
                <a:ea typeface="Cambria" panose="02040503050406030204" pitchFamily="18" charset="0"/>
              </a:rPr>
              <a:t> ý: </a:t>
            </a:r>
            <a:r>
              <a:rPr lang="vi-VN" sz="3600" i="1" dirty="0">
                <a:solidFill>
                  <a:prstClr val="black"/>
                </a:solidFill>
                <a:latin typeface="Cambria" panose="02040503050406030204" pitchFamily="18" charset="0"/>
                <a:ea typeface="Cambria" panose="02040503050406030204" pitchFamily="18" charset="0"/>
              </a:rPr>
              <a:t>Lựa chọn hình thức thể hiện (cắt dán, vẽ, sáng tác thơ, vè, lời đọc rap, điệu nhảy…)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9767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541" name="Picture 540" descr="Graphical user interface&#10;&#10;Description automatically generated">
            <a:extLst>
              <a:ext uri="{FF2B5EF4-FFF2-40B4-BE49-F238E27FC236}">
                <a16:creationId xmlns:a16="http://schemas.microsoft.com/office/drawing/2014/main" id="{16219389-EB68-4EB6-B66F-147FA6A8E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207092" cy="6866489"/>
          </a:xfrm>
          <a:prstGeom prst="rect">
            <a:avLst/>
          </a:prstGeom>
        </p:spPr>
      </p:pic>
      <p:pic>
        <p:nvPicPr>
          <p:cNvPr id="543" name="Graphic 542">
            <a:extLst>
              <a:ext uri="{FF2B5EF4-FFF2-40B4-BE49-F238E27FC236}">
                <a16:creationId xmlns:a16="http://schemas.microsoft.com/office/drawing/2014/main" id="{DA540977-529D-4EB5-8230-7134F98606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17722" y="4280108"/>
            <a:ext cx="2474279" cy="2548136"/>
          </a:xfrm>
          <a:prstGeom prst="rect">
            <a:avLst/>
          </a:prstGeom>
        </p:spPr>
      </p:pic>
      <p:pic>
        <p:nvPicPr>
          <p:cNvPr id="544" name="Graphic 543">
            <a:extLst>
              <a:ext uri="{FF2B5EF4-FFF2-40B4-BE49-F238E27FC236}">
                <a16:creationId xmlns:a16="http://schemas.microsoft.com/office/drawing/2014/main" id="{74B01ED8-9554-42B4-BD56-CC268442D2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9372" y="4027175"/>
            <a:ext cx="2474277" cy="2801069"/>
          </a:xfrm>
          <a:prstGeom prst="rect">
            <a:avLst/>
          </a:prstGeom>
        </p:spPr>
      </p:pic>
      <p:pic>
        <p:nvPicPr>
          <p:cNvPr id="545" name="Graphic 544">
            <a:extLst>
              <a:ext uri="{FF2B5EF4-FFF2-40B4-BE49-F238E27FC236}">
                <a16:creationId xmlns:a16="http://schemas.microsoft.com/office/drawing/2014/main" id="{FCA5AD51-C407-48CC-A3EC-9719F9DFBD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199291" y="2086179"/>
            <a:ext cx="1881080" cy="3829168"/>
          </a:xfrm>
          <a:prstGeom prst="rect">
            <a:avLst/>
          </a:prstGeom>
        </p:spPr>
      </p:pic>
      <p:pic>
        <p:nvPicPr>
          <p:cNvPr id="546" name="Graphic 545">
            <a:extLst>
              <a:ext uri="{FF2B5EF4-FFF2-40B4-BE49-F238E27FC236}">
                <a16:creationId xmlns:a16="http://schemas.microsoft.com/office/drawing/2014/main" id="{64418B11-F315-490C-9C87-085355A688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4158380"/>
            <a:ext cx="2479419" cy="2704821"/>
          </a:xfrm>
          <a:prstGeom prst="rect">
            <a:avLst/>
          </a:prstGeom>
        </p:spPr>
      </p:pic>
      <p:pic>
        <p:nvPicPr>
          <p:cNvPr id="547" name="Graphic 546">
            <a:extLst>
              <a:ext uri="{FF2B5EF4-FFF2-40B4-BE49-F238E27FC236}">
                <a16:creationId xmlns:a16="http://schemas.microsoft.com/office/drawing/2014/main" id="{14BA8C53-9437-4654-AE0C-0FA3109568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198650" y="4130637"/>
            <a:ext cx="2474279" cy="2703377"/>
          </a:xfrm>
          <a:prstGeom prst="rect">
            <a:avLst/>
          </a:prstGeom>
        </p:spPr>
      </p:pic>
      <p:pic>
        <p:nvPicPr>
          <p:cNvPr id="540" name="Picture 539">
            <a:extLst>
              <a:ext uri="{FF2B5EF4-FFF2-40B4-BE49-F238E27FC236}">
                <a16:creationId xmlns:a16="http://schemas.microsoft.com/office/drawing/2014/main" id="{D99B0A98-5325-4C36-B95C-320B7E1D4422}"/>
              </a:ext>
            </a:extLst>
          </p:cNvPr>
          <p:cNvPicPr>
            <a:picLocks noChangeAspect="1"/>
          </p:cNvPicPr>
          <p:nvPr/>
        </p:nvPicPr>
        <p:blipFill>
          <a:blip r:embed="rId14"/>
          <a:stretch>
            <a:fillRect/>
          </a:stretch>
        </p:blipFill>
        <p:spPr>
          <a:xfrm>
            <a:off x="3042577" y="1562698"/>
            <a:ext cx="6354496" cy="855411"/>
          </a:xfrm>
          <a:prstGeom prst="rect">
            <a:avLst/>
          </a:prstGeom>
        </p:spPr>
      </p:pic>
    </p:spTree>
    <p:extLst>
      <p:ext uri="{BB962C8B-B14F-4D97-AF65-F5344CB8AC3E}">
        <p14:creationId xmlns:p14="http://schemas.microsoft.com/office/powerpoint/2010/main" val="41234307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y tắc 5 ngón tay_1080p">
            <a:hlinkClick r:id="" action="ppaction://media"/>
            <a:extLst>
              <a:ext uri="{FF2B5EF4-FFF2-40B4-BE49-F238E27FC236}">
                <a16:creationId xmlns:a16="http://schemas.microsoft.com/office/drawing/2014/main" id="{618DB5F4-4BCB-7FFA-5FEF-4B6DC2C81C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24193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76811" y="2561465"/>
            <a:ext cx="1423035" cy="2743200"/>
          </a:xfrm>
          <a:prstGeom prst="rect">
            <a:avLst/>
          </a:prstGeom>
        </p:spPr>
      </p:pic>
      <p:pic>
        <p:nvPicPr>
          <p:cNvPr id="9" name="Picture 8">
            <a:extLst>
              <a:ext uri="{FF2B5EF4-FFF2-40B4-BE49-F238E27FC236}">
                <a16:creationId xmlns:a16="http://schemas.microsoft.com/office/drawing/2014/main" id="{3975C6E1-3B6C-4DA7-B12E-13170BD3EC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11122" y="1121130"/>
            <a:ext cx="6096012" cy="6096012"/>
          </a:xfrm>
          <a:prstGeom prst="rect">
            <a:avLst/>
          </a:prstGeom>
        </p:spPr>
      </p:pic>
      <p:sp>
        <p:nvSpPr>
          <p:cNvPr id="7" name="TextBox 6">
            <a:extLst>
              <a:ext uri="{FF2B5EF4-FFF2-40B4-BE49-F238E27FC236}">
                <a16:creationId xmlns:a16="http://schemas.microsoft.com/office/drawing/2014/main" id="{41772FD7-38FE-B383-B0DB-781ACBEF0D1E}"/>
              </a:ext>
            </a:extLst>
          </p:cNvPr>
          <p:cNvSpPr txBox="1"/>
          <p:nvPr/>
        </p:nvSpPr>
        <p:spPr>
          <a:xfrm>
            <a:off x="4543425" y="1000125"/>
            <a:ext cx="288607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Calibri"/>
                <a:ea typeface="+mn-ea"/>
                <a:cs typeface="+mn-cs"/>
              </a:rPr>
              <a:t>Vận</a:t>
            </a:r>
            <a:r>
              <a:rPr kumimoji="0" lang="en-US" sz="6600" b="1" i="0" u="none" strike="noStrike" kern="1200" cap="none" spc="0" normalizeH="0" baseline="0" noProof="0" dirty="0">
                <a:ln>
                  <a:noFill/>
                </a:ln>
                <a:solidFill>
                  <a:prstClr val="white"/>
                </a:solidFill>
                <a:effectLst/>
                <a:uLnTx/>
                <a:uFillTx/>
                <a:latin typeface="Calibri"/>
                <a:ea typeface="+mn-ea"/>
                <a:cs typeface="+mn-cs"/>
              </a:rPr>
              <a:t> </a:t>
            </a:r>
            <a:r>
              <a:rPr kumimoji="0" lang="en-US" sz="6600" b="1" i="0" u="none" strike="noStrike" kern="1200" cap="none" spc="0" normalizeH="0" baseline="0" noProof="0" dirty="0" err="1">
                <a:ln>
                  <a:noFill/>
                </a:ln>
                <a:solidFill>
                  <a:prstClr val="white"/>
                </a:solidFill>
                <a:effectLst/>
                <a:uLnTx/>
                <a:uFillTx/>
                <a:latin typeface="Calibri"/>
                <a:ea typeface="+mn-ea"/>
                <a:cs typeface="+mn-cs"/>
              </a:rPr>
              <a:t>dụng</a:t>
            </a: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48648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 name="Group 3"/>
          <p:cNvGrpSpPr/>
          <p:nvPr/>
        </p:nvGrpSpPr>
        <p:grpSpPr>
          <a:xfrm>
            <a:off x="0" y="0"/>
            <a:ext cx="1891810" cy="6708003"/>
            <a:chOff x="0" y="0"/>
            <a:chExt cx="527677" cy="1871042"/>
          </a:xfrm>
        </p:grpSpPr>
        <p:sp>
          <p:nvSpPr>
            <p:cNvPr id="4" name="Freeform 4"/>
            <p:cNvSpPr/>
            <p:nvPr/>
          </p:nvSpPr>
          <p:spPr>
            <a:xfrm>
              <a:off x="0" y="0"/>
              <a:ext cx="527677" cy="1871042"/>
            </a:xfrm>
            <a:custGeom>
              <a:avLst/>
              <a:gdLst/>
              <a:ahLst/>
              <a:cxnLst/>
              <a:rect l="l" t="t" r="r" b="b"/>
              <a:pathLst>
                <a:path w="527677" h="1871042">
                  <a:moveTo>
                    <a:pt x="0" y="0"/>
                  </a:moveTo>
                  <a:lnTo>
                    <a:pt x="527677" y="0"/>
                  </a:lnTo>
                  <a:lnTo>
                    <a:pt x="527677" y="1871042"/>
                  </a:lnTo>
                  <a:lnTo>
                    <a:pt x="0" y="1871042"/>
                  </a:lnTo>
                  <a:close/>
                </a:path>
              </a:pathLst>
            </a:custGeom>
            <a:solidFill>
              <a:srgbClr val="AB8CB4"/>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71635" y="5703175"/>
            <a:ext cx="14735270" cy="7367635"/>
          </a:xfrm>
          <a:prstGeom prst="rect">
            <a:avLst/>
          </a:prstGeom>
        </p:spPr>
      </p:pic>
      <p:pic>
        <p:nvPicPr>
          <p:cNvPr id="104" name="Picture 11">
            <a:extLst>
              <a:ext uri="{FF2B5EF4-FFF2-40B4-BE49-F238E27FC236}">
                <a16:creationId xmlns:a16="http://schemas.microsoft.com/office/drawing/2014/main" id="{E592BE37-F119-E73B-07E7-C24AEBA74284}"/>
              </a:ext>
            </a:extLst>
          </p:cNvPr>
          <p:cNvPicPr>
            <a:picLocks noChangeAspect="1"/>
          </p:cNvPicPr>
          <p:nvPr/>
        </p:nvPicPr>
        <p:blipFill rotWithShape="1">
          <a:blip r:embed="rId4"/>
          <a:srcRect r="51604" b="52061"/>
          <a:stretch/>
        </p:blipFill>
        <p:spPr>
          <a:xfrm>
            <a:off x="2895600" y="4095903"/>
            <a:ext cx="5690675" cy="2762097"/>
          </a:xfrm>
          <a:prstGeom prst="rect">
            <a:avLst/>
          </a:prstGeom>
        </p:spPr>
      </p:pic>
      <p:sp>
        <p:nvSpPr>
          <p:cNvPr id="2" name="Thought Bubble: Cloud 1">
            <a:extLst>
              <a:ext uri="{FF2B5EF4-FFF2-40B4-BE49-F238E27FC236}">
                <a16:creationId xmlns:a16="http://schemas.microsoft.com/office/drawing/2014/main" id="{6586F5DF-D626-BF85-8C0B-69AAA867D6E5}"/>
              </a:ext>
            </a:extLst>
          </p:cNvPr>
          <p:cNvSpPr/>
          <p:nvPr/>
        </p:nvSpPr>
        <p:spPr>
          <a:xfrm>
            <a:off x="4317697" y="104775"/>
            <a:ext cx="7226603" cy="3613773"/>
          </a:xfrm>
          <a:prstGeom prst="cloudCallout">
            <a:avLst>
              <a:gd name="adj1" fmla="val -40436"/>
              <a:gd name="adj2" fmla="val 56242"/>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V</a:t>
            </a:r>
            <a:r>
              <a:rPr kumimoji="0" lang="vi-VN" sz="4400" b="1" i="0" u="none" strike="noStrike" kern="1200" cap="none" spc="0" normalizeH="0" baseline="0" noProof="0" dirty="0">
                <a:ln>
                  <a:noFill/>
                </a:ln>
                <a:solidFill>
                  <a:srgbClr val="FF0000"/>
                </a:solidFill>
                <a:effectLst/>
                <a:uLnTx/>
                <a:uFillTx/>
                <a:latin typeface="Calibri"/>
                <a:ea typeface="+mn-ea"/>
                <a:cs typeface="+mn-cs"/>
              </a:rPr>
              <a:t>ề nhà:</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a:p>
            <a:pPr lvl="0" algn="ctr">
              <a:defRPr/>
            </a:pPr>
            <a:r>
              <a:rPr lang="vi-VN" sz="3200" b="1" i="1" dirty="0">
                <a:solidFill>
                  <a:sysClr val="windowText" lastClr="000000"/>
                </a:solidFill>
                <a:latin typeface="Calibri"/>
              </a:rPr>
              <a:t>Chia sẻ với người thân về sản phẩm em đã làm thể hiện cách phòng tránh bị xâm hại tình dục</a:t>
            </a:r>
            <a:endParaRPr kumimoji="0" lang="en-US" sz="3200" b="1" i="1"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55357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là bông hồng nhỏ">
            <a:hlinkClick r:id="" action="ppaction://media"/>
            <a:extLst>
              <a:ext uri="{FF2B5EF4-FFF2-40B4-BE49-F238E27FC236}">
                <a16:creationId xmlns:a16="http://schemas.microsoft.com/office/drawing/2014/main" id="{3325726E-3720-7EFE-E0A4-262B893010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97536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1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003E2-2826-4700-BA84-0A758A3C29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8174" y="5719297"/>
            <a:ext cx="15011914" cy="7533251"/>
          </a:xfrm>
          <a:prstGeom prst="rect">
            <a:avLst/>
          </a:prstGeom>
        </p:spPr>
      </p:pic>
      <p:pic>
        <p:nvPicPr>
          <p:cNvPr id="4" name="Picture 9">
            <a:extLst>
              <a:ext uri="{FF2B5EF4-FFF2-40B4-BE49-F238E27FC236}">
                <a16:creationId xmlns:a16="http://schemas.microsoft.com/office/drawing/2014/main" id="{15D29D4A-9F50-475C-8A0E-EDB179CA75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409649"/>
            <a:ext cx="3664581" cy="3506547"/>
          </a:xfrm>
          <a:prstGeom prst="rect">
            <a:avLst/>
          </a:prstGeom>
        </p:spPr>
      </p:pic>
      <p:pic>
        <p:nvPicPr>
          <p:cNvPr id="5" name="Picture 11">
            <a:extLst>
              <a:ext uri="{FF2B5EF4-FFF2-40B4-BE49-F238E27FC236}">
                <a16:creationId xmlns:a16="http://schemas.microsoft.com/office/drawing/2014/main" id="{0506BB43-0C5C-42CB-AF1D-BD005409A2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27421" y="3553379"/>
            <a:ext cx="3317061" cy="3304621"/>
          </a:xfrm>
          <a:prstGeom prst="rect">
            <a:avLst/>
          </a:prstGeom>
        </p:spPr>
      </p:pic>
      <p:pic>
        <p:nvPicPr>
          <p:cNvPr id="6" name="Picture 5">
            <a:extLst>
              <a:ext uri="{FF2B5EF4-FFF2-40B4-BE49-F238E27FC236}">
                <a16:creationId xmlns:a16="http://schemas.microsoft.com/office/drawing/2014/main" id="{6AA772C6-BA3C-5947-B8A1-2A8AD8A265DB}"/>
              </a:ext>
            </a:extLst>
          </p:cNvPr>
          <p:cNvPicPr>
            <a:picLocks noChangeAspect="1"/>
          </p:cNvPicPr>
          <p:nvPr/>
        </p:nvPicPr>
        <p:blipFill>
          <a:blip r:embed="rId8"/>
          <a:stretch>
            <a:fillRect/>
          </a:stretch>
        </p:blipFill>
        <p:spPr>
          <a:xfrm>
            <a:off x="2186206" y="1224035"/>
            <a:ext cx="7840136" cy="1450974"/>
          </a:xfrm>
          <a:prstGeom prst="rect">
            <a:avLst/>
          </a:prstGeom>
        </p:spPr>
      </p:pic>
    </p:spTree>
    <p:extLst>
      <p:ext uri="{BB962C8B-B14F-4D97-AF65-F5344CB8AC3E}">
        <p14:creationId xmlns:p14="http://schemas.microsoft.com/office/powerpoint/2010/main" val="335817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pic>
        <p:nvPicPr>
          <p:cNvPr id="2" name="Picture 1">
            <a:extLst>
              <a:ext uri="{FF2B5EF4-FFF2-40B4-BE49-F238E27FC236}">
                <a16:creationId xmlns:a16="http://schemas.microsoft.com/office/drawing/2014/main" id="{34EB4202-B76A-DDD5-9B40-5C0ABD0F13FF}"/>
              </a:ext>
            </a:extLst>
          </p:cNvPr>
          <p:cNvPicPr>
            <a:picLocks noChangeAspect="1"/>
          </p:cNvPicPr>
          <p:nvPr/>
        </p:nvPicPr>
        <p:blipFill>
          <a:blip r:embed="rId12"/>
          <a:stretch>
            <a:fillRect/>
          </a:stretch>
        </p:blipFill>
        <p:spPr>
          <a:xfrm>
            <a:off x="2620080" y="1014954"/>
            <a:ext cx="7157324" cy="2280102"/>
          </a:xfrm>
          <a:prstGeom prst="rect">
            <a:avLst/>
          </a:prstGeom>
        </p:spPr>
      </p:pic>
    </p:spTree>
    <p:extLst>
      <p:ext uri="{BB962C8B-B14F-4D97-AF65-F5344CB8AC3E}">
        <p14:creationId xmlns:p14="http://schemas.microsoft.com/office/powerpoint/2010/main" val="3277146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pic>
        <p:nvPicPr>
          <p:cNvPr id="2" name="Picture 1">
            <a:extLst>
              <a:ext uri="{FF2B5EF4-FFF2-40B4-BE49-F238E27FC236}">
                <a16:creationId xmlns:a16="http://schemas.microsoft.com/office/drawing/2014/main" id="{3FDE2178-FB20-57AA-CF4B-6B110B36CF9C}"/>
              </a:ext>
            </a:extLst>
          </p:cNvPr>
          <p:cNvPicPr>
            <a:picLocks noChangeAspect="1"/>
          </p:cNvPicPr>
          <p:nvPr/>
        </p:nvPicPr>
        <p:blipFill>
          <a:blip r:embed="rId12"/>
          <a:stretch>
            <a:fillRect/>
          </a:stretch>
        </p:blipFill>
        <p:spPr>
          <a:xfrm>
            <a:off x="2802975" y="646443"/>
            <a:ext cx="6791533" cy="2523963"/>
          </a:xfrm>
          <a:prstGeom prst="rect">
            <a:avLst/>
          </a:prstGeom>
        </p:spPr>
      </p:pic>
    </p:spTree>
    <p:extLst>
      <p:ext uri="{BB962C8B-B14F-4D97-AF65-F5344CB8AC3E}">
        <p14:creationId xmlns:p14="http://schemas.microsoft.com/office/powerpoint/2010/main" val="504257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F3AA41-A554-8C6F-2D95-C26F0BCBA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id="{75CBA1F4-EBAE-BA6D-89F5-0FF94B6E5ECD}"/>
              </a:ext>
            </a:extLst>
          </p:cNvPr>
          <p:cNvSpPr txBox="1"/>
          <p:nvPr/>
        </p:nvSpPr>
        <p:spPr>
          <a:xfrm>
            <a:off x="4175807" y="889407"/>
            <a:ext cx="4044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Phần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ban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cán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sự</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lớp</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Speech Bubble: Oval 6">
            <a:extLst>
              <a:ext uri="{FF2B5EF4-FFF2-40B4-BE49-F238E27FC236}">
                <a16:creationId xmlns:a16="http://schemas.microsoft.com/office/drawing/2014/main" id="{9A7484DC-3F39-A286-424F-FEFA31298CAC}"/>
              </a:ext>
            </a:extLst>
          </p:cNvPr>
          <p:cNvSpPr/>
          <p:nvPr/>
        </p:nvSpPr>
        <p:spPr>
          <a:xfrm>
            <a:off x="6919" y="801997"/>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30" name="TextBox 29">
            <a:extLst>
              <a:ext uri="{FF2B5EF4-FFF2-40B4-BE49-F238E27FC236}">
                <a16:creationId xmlns:a16="http://schemas.microsoft.com/office/drawing/2014/main" id="{E1C5B9B5-B9BD-932C-E074-A3FFFAD9BA61}"/>
              </a:ext>
            </a:extLst>
          </p:cNvPr>
          <p:cNvSpPr txBox="1"/>
          <p:nvPr/>
        </p:nvSpPr>
        <p:spPr>
          <a:xfrm>
            <a:off x="103837" y="1160816"/>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1" name="Speech Bubble: Oval 30">
            <a:extLst>
              <a:ext uri="{FF2B5EF4-FFF2-40B4-BE49-F238E27FC236}">
                <a16:creationId xmlns:a16="http://schemas.microsoft.com/office/drawing/2014/main" id="{F7A1441B-8C2B-95EE-B9A4-2F31A27856E0}"/>
              </a:ext>
            </a:extLst>
          </p:cNvPr>
          <p:cNvSpPr/>
          <p:nvPr/>
        </p:nvSpPr>
        <p:spPr>
          <a:xfrm>
            <a:off x="8467231" y="372314"/>
            <a:ext cx="3717850"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355668" y="1586848"/>
            <a:ext cx="3003870"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390312" y="1454636"/>
            <a:ext cx="2964268" cy="5810197"/>
          </a:xfrm>
          <a:prstGeom prst="rect">
            <a:avLst/>
          </a:prstGeom>
        </p:spPr>
      </p:pic>
    </p:spTree>
    <p:extLst>
      <p:ext uri="{BB962C8B-B14F-4D97-AF65-F5344CB8AC3E}">
        <p14:creationId xmlns:p14="http://schemas.microsoft.com/office/powerpoint/2010/main" val="306754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animBg="1"/>
      <p:bldP spid="30" grpId="0"/>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sp>
        <p:nvSpPr>
          <p:cNvPr id="12" name="TextBox 11">
            <a:extLst>
              <a:ext uri="{FF2B5EF4-FFF2-40B4-BE49-F238E27FC236}">
                <a16:creationId xmlns:a16="http://schemas.microsoft.com/office/drawing/2014/main" id="{A618432B-23C9-E3C2-CAAF-BD388B8AC45E}"/>
              </a:ext>
            </a:extLst>
          </p:cNvPr>
          <p:cNvSpPr txBox="1"/>
          <p:nvPr/>
        </p:nvSpPr>
        <p:spPr>
          <a:xfrm>
            <a:off x="2630595" y="1976018"/>
            <a:ext cx="20700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Ưu</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điểm</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E16DBFA2-142E-580E-92B6-1E8DC777B205}"/>
              </a:ext>
            </a:extLst>
          </p:cNvPr>
          <p:cNvPicPr>
            <a:picLocks noChangeAspect="1"/>
          </p:cNvPicPr>
          <p:nvPr/>
        </p:nvPicPr>
        <p:blipFill>
          <a:blip r:embed="rId12"/>
          <a:stretch>
            <a:fillRect/>
          </a:stretch>
        </p:blipFill>
        <p:spPr>
          <a:xfrm>
            <a:off x="2838655" y="437221"/>
            <a:ext cx="6925656" cy="1853345"/>
          </a:xfrm>
          <a:prstGeom prst="rect">
            <a:avLst/>
          </a:prstGeom>
        </p:spPr>
      </p:pic>
    </p:spTree>
    <p:extLst>
      <p:ext uri="{BB962C8B-B14F-4D97-AF65-F5344CB8AC3E}">
        <p14:creationId xmlns:p14="http://schemas.microsoft.com/office/powerpoint/2010/main" val="211128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sp>
        <p:nvSpPr>
          <p:cNvPr id="12" name="TextBox 11">
            <a:extLst>
              <a:ext uri="{FF2B5EF4-FFF2-40B4-BE49-F238E27FC236}">
                <a16:creationId xmlns:a16="http://schemas.microsoft.com/office/drawing/2014/main" id="{A618432B-23C9-E3C2-CAAF-BD388B8AC45E}"/>
              </a:ext>
            </a:extLst>
          </p:cNvPr>
          <p:cNvSpPr txBox="1"/>
          <p:nvPr/>
        </p:nvSpPr>
        <p:spPr>
          <a:xfrm>
            <a:off x="2639803" y="1835997"/>
            <a:ext cx="18549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Hạn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chế</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0386226-7DFE-97EB-43CD-5CB25927F6F4}"/>
              </a:ext>
            </a:extLst>
          </p:cNvPr>
          <p:cNvPicPr>
            <a:picLocks noChangeAspect="1"/>
          </p:cNvPicPr>
          <p:nvPr/>
        </p:nvPicPr>
        <p:blipFill>
          <a:blip r:embed="rId12"/>
          <a:stretch>
            <a:fillRect/>
          </a:stretch>
        </p:blipFill>
        <p:spPr>
          <a:xfrm>
            <a:off x="2602351" y="498867"/>
            <a:ext cx="6925656" cy="1853345"/>
          </a:xfrm>
          <a:prstGeom prst="rect">
            <a:avLst/>
          </a:prstGeom>
        </p:spPr>
      </p:pic>
    </p:spTree>
    <p:extLst>
      <p:ext uri="{BB962C8B-B14F-4D97-AF65-F5344CB8AC3E}">
        <p14:creationId xmlns:p14="http://schemas.microsoft.com/office/powerpoint/2010/main" val="2214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F3AA41-A554-8C6F-2D95-C26F0BCBA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id="{75CBA1F4-EBAE-BA6D-89F5-0FF94B6E5ECD}"/>
              </a:ext>
            </a:extLst>
          </p:cNvPr>
          <p:cNvSpPr txBox="1"/>
          <p:nvPr/>
        </p:nvSpPr>
        <p:spPr>
          <a:xfrm>
            <a:off x="4175807" y="889407"/>
            <a:ext cx="40444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Góc</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tuyên</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dương</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325755" y="1511343"/>
            <a:ext cx="3003870"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9684174" y="1040032"/>
            <a:ext cx="2964268" cy="5810197"/>
          </a:xfrm>
          <a:prstGeom prst="rect">
            <a:avLst/>
          </a:prstGeom>
        </p:spPr>
      </p:pic>
      <p:sp>
        <p:nvSpPr>
          <p:cNvPr id="9" name="Oval 8">
            <a:extLst>
              <a:ext uri="{FF2B5EF4-FFF2-40B4-BE49-F238E27FC236}">
                <a16:creationId xmlns:a16="http://schemas.microsoft.com/office/drawing/2014/main" id="{3F792E67-266E-7401-C15F-5ACC3C9A737E}"/>
              </a:ext>
            </a:extLst>
          </p:cNvPr>
          <p:cNvSpPr/>
          <p:nvPr/>
        </p:nvSpPr>
        <p:spPr>
          <a:xfrm>
            <a:off x="2076540" y="4437292"/>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4B02824-D09E-40D9-5968-D6CC35DBC647}"/>
              </a:ext>
            </a:extLst>
          </p:cNvPr>
          <p:cNvSpPr txBox="1"/>
          <p:nvPr/>
        </p:nvSpPr>
        <p:spPr>
          <a:xfrm>
            <a:off x="1817834" y="4740165"/>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F6E7B664-9674-45E3-612F-175D66DDE637}"/>
              </a:ext>
            </a:extLst>
          </p:cNvPr>
          <p:cNvSpPr/>
          <p:nvPr/>
        </p:nvSpPr>
        <p:spPr>
          <a:xfrm>
            <a:off x="7638531" y="4511646"/>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32784C5-D661-ADC1-5015-A7F4A54D9D24}"/>
              </a:ext>
            </a:extLst>
          </p:cNvPr>
          <p:cNvSpPr txBox="1"/>
          <p:nvPr/>
        </p:nvSpPr>
        <p:spPr>
          <a:xfrm>
            <a:off x="7404914" y="4857509"/>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441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4"/>
                                        </p:tgtEl>
                                      </p:cBhvr>
                                    </p:animEffect>
                                    <p:animScale>
                                      <p:cBhvr>
                                        <p:cTn id="26" dur="250" autoRev="1" fill="hold"/>
                                        <p:tgtEl>
                                          <p:spTgt spid="24"/>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7"/>
                                        </p:tgtEl>
                                      </p:cBhvr>
                                    </p:animEffect>
                                    <p:animScale>
                                      <p:cBhvr>
                                        <p:cTn id="32"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4" grpId="1"/>
      <p:bldP spid="27" grpId="0"/>
      <p:bldP spid="27"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6">
            <a:extLst>
              <a:ext uri="{FF2B5EF4-FFF2-40B4-BE49-F238E27FC236}">
                <a16:creationId xmlns:a16="http://schemas.microsoft.com/office/drawing/2014/main" id="{D66B3EAB-2A37-DFC4-B39A-4C65C8238AF4}"/>
              </a:ext>
            </a:extLst>
          </p:cNvPr>
          <p:cNvSpPr/>
          <p:nvPr/>
        </p:nvSpPr>
        <p:spPr>
          <a:xfrm>
            <a:off x="494886" y="629064"/>
            <a:ext cx="11202228" cy="5599872"/>
          </a:xfrm>
          <a:custGeom>
            <a:avLst/>
            <a:gdLst>
              <a:gd name="connsiteX0" fmla="*/ 0 w 11202228"/>
              <a:gd name="connsiteY0" fmla="*/ 933331 h 5599872"/>
              <a:gd name="connsiteX1" fmla="*/ 933331 w 11202228"/>
              <a:gd name="connsiteY1" fmla="*/ 0 h 5599872"/>
              <a:gd name="connsiteX2" fmla="*/ 1236737 w 11202228"/>
              <a:gd name="connsiteY2" fmla="*/ 0 h 5599872"/>
              <a:gd name="connsiteX3" fmla="*/ 1540143 w 11202228"/>
              <a:gd name="connsiteY3" fmla="*/ 0 h 5599872"/>
              <a:gd name="connsiteX4" fmla="*/ 1936904 w 11202228"/>
              <a:gd name="connsiteY4" fmla="*/ 0 h 5599872"/>
              <a:gd name="connsiteX5" fmla="*/ 2240310 w 11202228"/>
              <a:gd name="connsiteY5" fmla="*/ 0 h 5599872"/>
              <a:gd name="connsiteX6" fmla="*/ 2917139 w 11202228"/>
              <a:gd name="connsiteY6" fmla="*/ 0 h 5599872"/>
              <a:gd name="connsiteX7" fmla="*/ 3313900 w 11202228"/>
              <a:gd name="connsiteY7" fmla="*/ 0 h 5599872"/>
              <a:gd name="connsiteX8" fmla="*/ 4084085 w 11202228"/>
              <a:gd name="connsiteY8" fmla="*/ 0 h 5599872"/>
              <a:gd name="connsiteX9" fmla="*/ 4480846 w 11202228"/>
              <a:gd name="connsiteY9" fmla="*/ 0 h 5599872"/>
              <a:gd name="connsiteX10" fmla="*/ 4877608 w 11202228"/>
              <a:gd name="connsiteY10" fmla="*/ 0 h 5599872"/>
              <a:gd name="connsiteX11" fmla="*/ 5181014 w 11202228"/>
              <a:gd name="connsiteY11" fmla="*/ 0 h 5599872"/>
              <a:gd name="connsiteX12" fmla="*/ 5671131 w 11202228"/>
              <a:gd name="connsiteY12" fmla="*/ 0 h 5599872"/>
              <a:gd name="connsiteX13" fmla="*/ 6161248 w 11202228"/>
              <a:gd name="connsiteY13" fmla="*/ 0 h 5599872"/>
              <a:gd name="connsiteX14" fmla="*/ 6651365 w 11202228"/>
              <a:gd name="connsiteY14" fmla="*/ 0 h 5599872"/>
              <a:gd name="connsiteX15" fmla="*/ 7328194 w 11202228"/>
              <a:gd name="connsiteY15" fmla="*/ 0 h 5599872"/>
              <a:gd name="connsiteX16" fmla="*/ 7724955 w 11202228"/>
              <a:gd name="connsiteY16" fmla="*/ 0 h 5599872"/>
              <a:gd name="connsiteX17" fmla="*/ 8308428 w 11202228"/>
              <a:gd name="connsiteY17" fmla="*/ 0 h 5599872"/>
              <a:gd name="connsiteX18" fmla="*/ 8705190 w 11202228"/>
              <a:gd name="connsiteY18" fmla="*/ 0 h 5599872"/>
              <a:gd name="connsiteX19" fmla="*/ 9475374 w 11202228"/>
              <a:gd name="connsiteY19" fmla="*/ 0 h 5599872"/>
              <a:gd name="connsiteX20" fmla="*/ 10268897 w 11202228"/>
              <a:gd name="connsiteY20" fmla="*/ 0 h 5599872"/>
              <a:gd name="connsiteX21" fmla="*/ 11202228 w 11202228"/>
              <a:gd name="connsiteY21" fmla="*/ 933331 h 5599872"/>
              <a:gd name="connsiteX22" fmla="*/ 11202228 w 11202228"/>
              <a:gd name="connsiteY22" fmla="*/ 1466647 h 5599872"/>
              <a:gd name="connsiteX23" fmla="*/ 11202228 w 11202228"/>
              <a:gd name="connsiteY23" fmla="*/ 1999962 h 5599872"/>
              <a:gd name="connsiteX24" fmla="*/ 11202228 w 11202228"/>
              <a:gd name="connsiteY24" fmla="*/ 2458614 h 5599872"/>
              <a:gd name="connsiteX25" fmla="*/ 11202228 w 11202228"/>
              <a:gd name="connsiteY25" fmla="*/ 2917265 h 5599872"/>
              <a:gd name="connsiteX26" fmla="*/ 11202228 w 11202228"/>
              <a:gd name="connsiteY26" fmla="*/ 3375917 h 5599872"/>
              <a:gd name="connsiteX27" fmla="*/ 11202228 w 11202228"/>
              <a:gd name="connsiteY27" fmla="*/ 3909233 h 5599872"/>
              <a:gd name="connsiteX28" fmla="*/ 11202228 w 11202228"/>
              <a:gd name="connsiteY28" fmla="*/ 4666541 h 5599872"/>
              <a:gd name="connsiteX29" fmla="*/ 10268897 w 11202228"/>
              <a:gd name="connsiteY29" fmla="*/ 5599872 h 5599872"/>
              <a:gd name="connsiteX30" fmla="*/ 9498713 w 11202228"/>
              <a:gd name="connsiteY30" fmla="*/ 5599872 h 5599872"/>
              <a:gd name="connsiteX31" fmla="*/ 8728529 w 11202228"/>
              <a:gd name="connsiteY31" fmla="*/ 5599872 h 5599872"/>
              <a:gd name="connsiteX32" fmla="*/ 8145056 w 11202228"/>
              <a:gd name="connsiteY32" fmla="*/ 5599872 h 5599872"/>
              <a:gd name="connsiteX33" fmla="*/ 7654939 w 11202228"/>
              <a:gd name="connsiteY33" fmla="*/ 5599872 h 5599872"/>
              <a:gd name="connsiteX34" fmla="*/ 7351533 w 11202228"/>
              <a:gd name="connsiteY34" fmla="*/ 5599872 h 5599872"/>
              <a:gd name="connsiteX35" fmla="*/ 6581348 w 11202228"/>
              <a:gd name="connsiteY35" fmla="*/ 5599872 h 5599872"/>
              <a:gd name="connsiteX36" fmla="*/ 6277943 w 11202228"/>
              <a:gd name="connsiteY36" fmla="*/ 5599872 h 5599872"/>
              <a:gd name="connsiteX37" fmla="*/ 5601114 w 11202228"/>
              <a:gd name="connsiteY37" fmla="*/ 5599872 h 5599872"/>
              <a:gd name="connsiteX38" fmla="*/ 5110997 w 11202228"/>
              <a:gd name="connsiteY38" fmla="*/ 5599872 h 5599872"/>
              <a:gd name="connsiteX39" fmla="*/ 4714235 w 11202228"/>
              <a:gd name="connsiteY39" fmla="*/ 5599872 h 5599872"/>
              <a:gd name="connsiteX40" fmla="*/ 4224118 w 11202228"/>
              <a:gd name="connsiteY40" fmla="*/ 5599872 h 5599872"/>
              <a:gd name="connsiteX41" fmla="*/ 3547289 w 11202228"/>
              <a:gd name="connsiteY41" fmla="*/ 5599872 h 5599872"/>
              <a:gd name="connsiteX42" fmla="*/ 2870461 w 11202228"/>
              <a:gd name="connsiteY42" fmla="*/ 5599872 h 5599872"/>
              <a:gd name="connsiteX43" fmla="*/ 2380344 w 11202228"/>
              <a:gd name="connsiteY43" fmla="*/ 5599872 h 5599872"/>
              <a:gd name="connsiteX44" fmla="*/ 1890227 w 11202228"/>
              <a:gd name="connsiteY44" fmla="*/ 5599872 h 5599872"/>
              <a:gd name="connsiteX45" fmla="*/ 933331 w 11202228"/>
              <a:gd name="connsiteY45" fmla="*/ 5599872 h 5599872"/>
              <a:gd name="connsiteX46" fmla="*/ 0 w 11202228"/>
              <a:gd name="connsiteY46" fmla="*/ 4666541 h 5599872"/>
              <a:gd name="connsiteX47" fmla="*/ 0 w 11202228"/>
              <a:gd name="connsiteY47" fmla="*/ 4095893 h 5599872"/>
              <a:gd name="connsiteX48" fmla="*/ 0 w 11202228"/>
              <a:gd name="connsiteY48" fmla="*/ 3674574 h 5599872"/>
              <a:gd name="connsiteX49" fmla="*/ 0 w 11202228"/>
              <a:gd name="connsiteY49" fmla="*/ 3066594 h 5599872"/>
              <a:gd name="connsiteX50" fmla="*/ 0 w 11202228"/>
              <a:gd name="connsiteY50" fmla="*/ 2570610 h 5599872"/>
              <a:gd name="connsiteX51" fmla="*/ 0 w 11202228"/>
              <a:gd name="connsiteY51" fmla="*/ 1999962 h 5599872"/>
              <a:gd name="connsiteX52" fmla="*/ 0 w 11202228"/>
              <a:gd name="connsiteY52" fmla="*/ 1541311 h 5599872"/>
              <a:gd name="connsiteX53" fmla="*/ 0 w 11202228"/>
              <a:gd name="connsiteY53" fmla="*/ 933331 h 559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5599872" fill="none" extrusionOk="0">
                <a:moveTo>
                  <a:pt x="0" y="933331"/>
                </a:moveTo>
                <a:cubicBezTo>
                  <a:pt x="-67721" y="454835"/>
                  <a:pt x="436659" y="-66772"/>
                  <a:pt x="933331" y="0"/>
                </a:cubicBezTo>
                <a:cubicBezTo>
                  <a:pt x="1014652" y="-22345"/>
                  <a:pt x="1145125" y="838"/>
                  <a:pt x="1236737" y="0"/>
                </a:cubicBezTo>
                <a:cubicBezTo>
                  <a:pt x="1328349" y="-838"/>
                  <a:pt x="1393157" y="16195"/>
                  <a:pt x="1540143" y="0"/>
                </a:cubicBezTo>
                <a:cubicBezTo>
                  <a:pt x="1687129" y="-16195"/>
                  <a:pt x="1813676" y="7378"/>
                  <a:pt x="1936904" y="0"/>
                </a:cubicBezTo>
                <a:cubicBezTo>
                  <a:pt x="2060132" y="-7378"/>
                  <a:pt x="2164461" y="21834"/>
                  <a:pt x="2240310" y="0"/>
                </a:cubicBezTo>
                <a:cubicBezTo>
                  <a:pt x="2316159" y="-21834"/>
                  <a:pt x="2650626" y="15392"/>
                  <a:pt x="2917139" y="0"/>
                </a:cubicBezTo>
                <a:cubicBezTo>
                  <a:pt x="3183652" y="-15392"/>
                  <a:pt x="3149937" y="8919"/>
                  <a:pt x="3313900" y="0"/>
                </a:cubicBezTo>
                <a:cubicBezTo>
                  <a:pt x="3477863" y="-8919"/>
                  <a:pt x="3753970" y="42347"/>
                  <a:pt x="4084085" y="0"/>
                </a:cubicBezTo>
                <a:cubicBezTo>
                  <a:pt x="4414200" y="-42347"/>
                  <a:pt x="4284142" y="33920"/>
                  <a:pt x="4480846" y="0"/>
                </a:cubicBezTo>
                <a:cubicBezTo>
                  <a:pt x="4677550" y="-33920"/>
                  <a:pt x="4795869" y="38801"/>
                  <a:pt x="4877608" y="0"/>
                </a:cubicBezTo>
                <a:cubicBezTo>
                  <a:pt x="4959347" y="-38801"/>
                  <a:pt x="5042298" y="11914"/>
                  <a:pt x="5181014" y="0"/>
                </a:cubicBezTo>
                <a:cubicBezTo>
                  <a:pt x="5319730" y="-11914"/>
                  <a:pt x="5493273" y="3128"/>
                  <a:pt x="5671131" y="0"/>
                </a:cubicBezTo>
                <a:cubicBezTo>
                  <a:pt x="5848989" y="-3128"/>
                  <a:pt x="6041790" y="10741"/>
                  <a:pt x="6161248" y="0"/>
                </a:cubicBezTo>
                <a:cubicBezTo>
                  <a:pt x="6280706" y="-10741"/>
                  <a:pt x="6513769" y="53739"/>
                  <a:pt x="6651365" y="0"/>
                </a:cubicBezTo>
                <a:cubicBezTo>
                  <a:pt x="6788961" y="-53739"/>
                  <a:pt x="7020297" y="50046"/>
                  <a:pt x="7328194" y="0"/>
                </a:cubicBezTo>
                <a:cubicBezTo>
                  <a:pt x="7636091" y="-50046"/>
                  <a:pt x="7599664" y="15616"/>
                  <a:pt x="7724955" y="0"/>
                </a:cubicBezTo>
                <a:cubicBezTo>
                  <a:pt x="7850246" y="-15616"/>
                  <a:pt x="8041517" y="33004"/>
                  <a:pt x="8308428" y="0"/>
                </a:cubicBezTo>
                <a:cubicBezTo>
                  <a:pt x="8575339" y="-33004"/>
                  <a:pt x="8558442" y="28001"/>
                  <a:pt x="8705190" y="0"/>
                </a:cubicBezTo>
                <a:cubicBezTo>
                  <a:pt x="8851938" y="-28001"/>
                  <a:pt x="9256780" y="61378"/>
                  <a:pt x="9475374" y="0"/>
                </a:cubicBezTo>
                <a:cubicBezTo>
                  <a:pt x="9693968" y="-61378"/>
                  <a:pt x="9990325" y="75476"/>
                  <a:pt x="10268897" y="0"/>
                </a:cubicBezTo>
                <a:cubicBezTo>
                  <a:pt x="10804429" y="-5660"/>
                  <a:pt x="11234497" y="313088"/>
                  <a:pt x="11202228" y="933331"/>
                </a:cubicBezTo>
                <a:cubicBezTo>
                  <a:pt x="11222448" y="1168463"/>
                  <a:pt x="11173973" y="1266246"/>
                  <a:pt x="11202228" y="1466647"/>
                </a:cubicBezTo>
                <a:cubicBezTo>
                  <a:pt x="11230483" y="1667048"/>
                  <a:pt x="11167872" y="1829431"/>
                  <a:pt x="11202228" y="1999962"/>
                </a:cubicBezTo>
                <a:cubicBezTo>
                  <a:pt x="11236584" y="2170494"/>
                  <a:pt x="11164449" y="2249430"/>
                  <a:pt x="11202228" y="2458614"/>
                </a:cubicBezTo>
                <a:cubicBezTo>
                  <a:pt x="11240007" y="2667798"/>
                  <a:pt x="11180589" y="2778098"/>
                  <a:pt x="11202228" y="2917265"/>
                </a:cubicBezTo>
                <a:cubicBezTo>
                  <a:pt x="11223867" y="3056432"/>
                  <a:pt x="11149466" y="3243322"/>
                  <a:pt x="11202228" y="3375917"/>
                </a:cubicBezTo>
                <a:cubicBezTo>
                  <a:pt x="11254990" y="3508512"/>
                  <a:pt x="11148524" y="3798166"/>
                  <a:pt x="11202228" y="3909233"/>
                </a:cubicBezTo>
                <a:cubicBezTo>
                  <a:pt x="11255932" y="4020300"/>
                  <a:pt x="11136583" y="4344683"/>
                  <a:pt x="11202228" y="4666541"/>
                </a:cubicBezTo>
                <a:cubicBezTo>
                  <a:pt x="11205721" y="5163245"/>
                  <a:pt x="10736371" y="5634442"/>
                  <a:pt x="10268897" y="5599872"/>
                </a:cubicBezTo>
                <a:cubicBezTo>
                  <a:pt x="10050640" y="5611242"/>
                  <a:pt x="9704967" y="5578788"/>
                  <a:pt x="9498713" y="5599872"/>
                </a:cubicBezTo>
                <a:cubicBezTo>
                  <a:pt x="9292459" y="5620956"/>
                  <a:pt x="9043514" y="5552377"/>
                  <a:pt x="8728529" y="5599872"/>
                </a:cubicBezTo>
                <a:cubicBezTo>
                  <a:pt x="8413544" y="5647367"/>
                  <a:pt x="8299000" y="5558908"/>
                  <a:pt x="8145056" y="5599872"/>
                </a:cubicBezTo>
                <a:cubicBezTo>
                  <a:pt x="7991112" y="5640836"/>
                  <a:pt x="7893856" y="5573521"/>
                  <a:pt x="7654939" y="5599872"/>
                </a:cubicBezTo>
                <a:cubicBezTo>
                  <a:pt x="7416022" y="5626223"/>
                  <a:pt x="7464701" y="5575776"/>
                  <a:pt x="7351533" y="5599872"/>
                </a:cubicBezTo>
                <a:cubicBezTo>
                  <a:pt x="7238365" y="5623968"/>
                  <a:pt x="6890304" y="5572287"/>
                  <a:pt x="6581348" y="5599872"/>
                </a:cubicBezTo>
                <a:cubicBezTo>
                  <a:pt x="6272392" y="5627457"/>
                  <a:pt x="6397167" y="5576918"/>
                  <a:pt x="6277943" y="5599872"/>
                </a:cubicBezTo>
                <a:cubicBezTo>
                  <a:pt x="6158719" y="5622826"/>
                  <a:pt x="5788450" y="5557569"/>
                  <a:pt x="5601114" y="5599872"/>
                </a:cubicBezTo>
                <a:cubicBezTo>
                  <a:pt x="5413778" y="5642175"/>
                  <a:pt x="5276114" y="5573744"/>
                  <a:pt x="5110997" y="5599872"/>
                </a:cubicBezTo>
                <a:cubicBezTo>
                  <a:pt x="4945880" y="5626000"/>
                  <a:pt x="4887268" y="5561316"/>
                  <a:pt x="4714235" y="5599872"/>
                </a:cubicBezTo>
                <a:cubicBezTo>
                  <a:pt x="4541202" y="5638428"/>
                  <a:pt x="4458539" y="5566650"/>
                  <a:pt x="4224118" y="5599872"/>
                </a:cubicBezTo>
                <a:cubicBezTo>
                  <a:pt x="3989697" y="5633094"/>
                  <a:pt x="3884475" y="5564118"/>
                  <a:pt x="3547289" y="5599872"/>
                </a:cubicBezTo>
                <a:cubicBezTo>
                  <a:pt x="3210103" y="5635626"/>
                  <a:pt x="3105920" y="5537418"/>
                  <a:pt x="2870461" y="5599872"/>
                </a:cubicBezTo>
                <a:cubicBezTo>
                  <a:pt x="2635002" y="5662326"/>
                  <a:pt x="2585567" y="5549490"/>
                  <a:pt x="2380344" y="5599872"/>
                </a:cubicBezTo>
                <a:cubicBezTo>
                  <a:pt x="2175121" y="5650254"/>
                  <a:pt x="2054320" y="5565560"/>
                  <a:pt x="1890227" y="5599872"/>
                </a:cubicBezTo>
                <a:cubicBezTo>
                  <a:pt x="1726134" y="5634184"/>
                  <a:pt x="1125359" y="5556935"/>
                  <a:pt x="933331" y="5599872"/>
                </a:cubicBezTo>
                <a:cubicBezTo>
                  <a:pt x="415267" y="5752074"/>
                  <a:pt x="-41442" y="5154753"/>
                  <a:pt x="0" y="4666541"/>
                </a:cubicBezTo>
                <a:cubicBezTo>
                  <a:pt x="-64495" y="4453492"/>
                  <a:pt x="55221" y="4217104"/>
                  <a:pt x="0" y="4095893"/>
                </a:cubicBezTo>
                <a:cubicBezTo>
                  <a:pt x="-55221" y="3974682"/>
                  <a:pt x="33369" y="3807823"/>
                  <a:pt x="0" y="3674574"/>
                </a:cubicBezTo>
                <a:cubicBezTo>
                  <a:pt x="-33369" y="3541325"/>
                  <a:pt x="31714" y="3249990"/>
                  <a:pt x="0" y="3066594"/>
                </a:cubicBezTo>
                <a:cubicBezTo>
                  <a:pt x="-31714" y="2883198"/>
                  <a:pt x="21302" y="2680746"/>
                  <a:pt x="0" y="2570610"/>
                </a:cubicBezTo>
                <a:cubicBezTo>
                  <a:pt x="-21302" y="2460474"/>
                  <a:pt x="22059" y="2133664"/>
                  <a:pt x="0" y="1999962"/>
                </a:cubicBezTo>
                <a:cubicBezTo>
                  <a:pt x="-22059" y="1866260"/>
                  <a:pt x="23698" y="1655091"/>
                  <a:pt x="0" y="1541311"/>
                </a:cubicBezTo>
                <a:cubicBezTo>
                  <a:pt x="-23698" y="1427531"/>
                  <a:pt x="21232" y="1057096"/>
                  <a:pt x="0" y="933331"/>
                </a:cubicBezTo>
                <a:close/>
              </a:path>
              <a:path w="11202228" h="5599872" stroke="0" extrusionOk="0">
                <a:moveTo>
                  <a:pt x="0" y="933331"/>
                </a:moveTo>
                <a:cubicBezTo>
                  <a:pt x="-10641" y="355008"/>
                  <a:pt x="374325" y="-93785"/>
                  <a:pt x="933331" y="0"/>
                </a:cubicBezTo>
                <a:cubicBezTo>
                  <a:pt x="1049894" y="-232"/>
                  <a:pt x="1163396" y="5557"/>
                  <a:pt x="1236737" y="0"/>
                </a:cubicBezTo>
                <a:cubicBezTo>
                  <a:pt x="1310078" y="-5557"/>
                  <a:pt x="1537524" y="68960"/>
                  <a:pt x="1820210" y="0"/>
                </a:cubicBezTo>
                <a:cubicBezTo>
                  <a:pt x="2102896" y="-68960"/>
                  <a:pt x="2041882" y="8192"/>
                  <a:pt x="2123616" y="0"/>
                </a:cubicBezTo>
                <a:cubicBezTo>
                  <a:pt x="2205350" y="-8192"/>
                  <a:pt x="2561112" y="56199"/>
                  <a:pt x="2800444" y="0"/>
                </a:cubicBezTo>
                <a:cubicBezTo>
                  <a:pt x="3039776" y="-56199"/>
                  <a:pt x="3025175" y="12066"/>
                  <a:pt x="3197206" y="0"/>
                </a:cubicBezTo>
                <a:cubicBezTo>
                  <a:pt x="3369237" y="-12066"/>
                  <a:pt x="3364846" y="19335"/>
                  <a:pt x="3500612" y="0"/>
                </a:cubicBezTo>
                <a:cubicBezTo>
                  <a:pt x="3636378" y="-19335"/>
                  <a:pt x="3731819" y="7914"/>
                  <a:pt x="3804018" y="0"/>
                </a:cubicBezTo>
                <a:cubicBezTo>
                  <a:pt x="3876217" y="-7914"/>
                  <a:pt x="4241441" y="51392"/>
                  <a:pt x="4387490" y="0"/>
                </a:cubicBezTo>
                <a:cubicBezTo>
                  <a:pt x="4533539" y="-51392"/>
                  <a:pt x="4605643" y="40019"/>
                  <a:pt x="4784252" y="0"/>
                </a:cubicBezTo>
                <a:cubicBezTo>
                  <a:pt x="4962861" y="-40019"/>
                  <a:pt x="5009349" y="27010"/>
                  <a:pt x="5087658" y="0"/>
                </a:cubicBezTo>
                <a:cubicBezTo>
                  <a:pt x="5165967" y="-27010"/>
                  <a:pt x="5486488" y="47081"/>
                  <a:pt x="5857842" y="0"/>
                </a:cubicBezTo>
                <a:cubicBezTo>
                  <a:pt x="6229196" y="-47081"/>
                  <a:pt x="6328973" y="65601"/>
                  <a:pt x="6534671" y="0"/>
                </a:cubicBezTo>
                <a:cubicBezTo>
                  <a:pt x="6740369" y="-65601"/>
                  <a:pt x="6739320" y="9653"/>
                  <a:pt x="6931432" y="0"/>
                </a:cubicBezTo>
                <a:cubicBezTo>
                  <a:pt x="7123544" y="-9653"/>
                  <a:pt x="7353071" y="20849"/>
                  <a:pt x="7514905" y="0"/>
                </a:cubicBezTo>
                <a:cubicBezTo>
                  <a:pt x="7676739" y="-20849"/>
                  <a:pt x="7713859" y="15443"/>
                  <a:pt x="7818311" y="0"/>
                </a:cubicBezTo>
                <a:cubicBezTo>
                  <a:pt x="7922763" y="-15443"/>
                  <a:pt x="8094997" y="31743"/>
                  <a:pt x="8308428" y="0"/>
                </a:cubicBezTo>
                <a:cubicBezTo>
                  <a:pt x="8521859" y="-31743"/>
                  <a:pt x="8496813" y="11873"/>
                  <a:pt x="8611834" y="0"/>
                </a:cubicBezTo>
                <a:cubicBezTo>
                  <a:pt x="8726855" y="-11873"/>
                  <a:pt x="8848164" y="30862"/>
                  <a:pt x="8915240" y="0"/>
                </a:cubicBezTo>
                <a:cubicBezTo>
                  <a:pt x="8982316" y="-30862"/>
                  <a:pt x="9297285" y="56492"/>
                  <a:pt x="9405357" y="0"/>
                </a:cubicBezTo>
                <a:cubicBezTo>
                  <a:pt x="9513429" y="-56492"/>
                  <a:pt x="10077189" y="97433"/>
                  <a:pt x="10268897" y="0"/>
                </a:cubicBezTo>
                <a:cubicBezTo>
                  <a:pt x="10688333" y="-107287"/>
                  <a:pt x="11257306" y="419979"/>
                  <a:pt x="11202228" y="933331"/>
                </a:cubicBezTo>
                <a:cubicBezTo>
                  <a:pt x="11249849" y="1036812"/>
                  <a:pt x="11196791" y="1250299"/>
                  <a:pt x="11202228" y="1391983"/>
                </a:cubicBezTo>
                <a:cubicBezTo>
                  <a:pt x="11207665" y="1533667"/>
                  <a:pt x="11171826" y="1735112"/>
                  <a:pt x="11202228" y="1925298"/>
                </a:cubicBezTo>
                <a:cubicBezTo>
                  <a:pt x="11232630" y="2115484"/>
                  <a:pt x="11185404" y="2269345"/>
                  <a:pt x="11202228" y="2533278"/>
                </a:cubicBezTo>
                <a:cubicBezTo>
                  <a:pt x="11219052" y="2797211"/>
                  <a:pt x="11147982" y="2789330"/>
                  <a:pt x="11202228" y="3029262"/>
                </a:cubicBezTo>
                <a:cubicBezTo>
                  <a:pt x="11256474" y="3269194"/>
                  <a:pt x="11168425" y="3370071"/>
                  <a:pt x="11202228" y="3599910"/>
                </a:cubicBezTo>
                <a:cubicBezTo>
                  <a:pt x="11236031" y="3829749"/>
                  <a:pt x="11142702" y="4009441"/>
                  <a:pt x="11202228" y="4133225"/>
                </a:cubicBezTo>
                <a:cubicBezTo>
                  <a:pt x="11261754" y="4257009"/>
                  <a:pt x="11194736" y="4496990"/>
                  <a:pt x="11202228" y="4666541"/>
                </a:cubicBezTo>
                <a:cubicBezTo>
                  <a:pt x="11254982" y="5210723"/>
                  <a:pt x="10757060" y="5639656"/>
                  <a:pt x="10268897" y="5599872"/>
                </a:cubicBezTo>
                <a:cubicBezTo>
                  <a:pt x="10202574" y="5622856"/>
                  <a:pt x="10101438" y="5589828"/>
                  <a:pt x="9965491" y="5599872"/>
                </a:cubicBezTo>
                <a:cubicBezTo>
                  <a:pt x="9829544" y="5609916"/>
                  <a:pt x="9740637" y="5591787"/>
                  <a:pt x="9662085" y="5599872"/>
                </a:cubicBezTo>
                <a:cubicBezTo>
                  <a:pt x="9583533" y="5607957"/>
                  <a:pt x="9191705" y="5511680"/>
                  <a:pt x="8891901" y="5599872"/>
                </a:cubicBezTo>
                <a:cubicBezTo>
                  <a:pt x="8592097" y="5688064"/>
                  <a:pt x="8409540" y="5599195"/>
                  <a:pt x="8215072" y="5599872"/>
                </a:cubicBezTo>
                <a:cubicBezTo>
                  <a:pt x="8020604" y="5600549"/>
                  <a:pt x="7852858" y="5547378"/>
                  <a:pt x="7724955" y="5599872"/>
                </a:cubicBezTo>
                <a:cubicBezTo>
                  <a:pt x="7597052" y="5652366"/>
                  <a:pt x="7376010" y="5547149"/>
                  <a:pt x="7234838" y="5599872"/>
                </a:cubicBezTo>
                <a:cubicBezTo>
                  <a:pt x="7093666" y="5652595"/>
                  <a:pt x="6969196" y="5573917"/>
                  <a:pt x="6838076" y="5599872"/>
                </a:cubicBezTo>
                <a:cubicBezTo>
                  <a:pt x="6706956" y="5625827"/>
                  <a:pt x="6355451" y="5541099"/>
                  <a:pt x="6161248" y="5599872"/>
                </a:cubicBezTo>
                <a:cubicBezTo>
                  <a:pt x="5967045" y="5658645"/>
                  <a:pt x="5848551" y="5576904"/>
                  <a:pt x="5577775" y="5599872"/>
                </a:cubicBezTo>
                <a:cubicBezTo>
                  <a:pt x="5306999" y="5622840"/>
                  <a:pt x="5300011" y="5544400"/>
                  <a:pt x="5087658" y="5599872"/>
                </a:cubicBezTo>
                <a:cubicBezTo>
                  <a:pt x="4875305" y="5655344"/>
                  <a:pt x="4823010" y="5597209"/>
                  <a:pt x="4597541" y="5599872"/>
                </a:cubicBezTo>
                <a:cubicBezTo>
                  <a:pt x="4372072" y="5602535"/>
                  <a:pt x="4157299" y="5573402"/>
                  <a:pt x="3920712" y="5599872"/>
                </a:cubicBezTo>
                <a:cubicBezTo>
                  <a:pt x="3684125" y="5626342"/>
                  <a:pt x="3409353" y="5560929"/>
                  <a:pt x="3150528" y="5599872"/>
                </a:cubicBezTo>
                <a:cubicBezTo>
                  <a:pt x="2891703" y="5638815"/>
                  <a:pt x="2811426" y="5571020"/>
                  <a:pt x="2660411" y="5599872"/>
                </a:cubicBezTo>
                <a:cubicBezTo>
                  <a:pt x="2509396" y="5628724"/>
                  <a:pt x="2224859" y="5583885"/>
                  <a:pt x="1983582" y="5599872"/>
                </a:cubicBezTo>
                <a:cubicBezTo>
                  <a:pt x="1742305" y="5615859"/>
                  <a:pt x="1145978" y="5533284"/>
                  <a:pt x="933331" y="5599872"/>
                </a:cubicBezTo>
                <a:cubicBezTo>
                  <a:pt x="404625" y="5473743"/>
                  <a:pt x="69299" y="5076565"/>
                  <a:pt x="0" y="4666541"/>
                </a:cubicBezTo>
                <a:cubicBezTo>
                  <a:pt x="-63725" y="4503096"/>
                  <a:pt x="32000" y="4322776"/>
                  <a:pt x="0" y="4133225"/>
                </a:cubicBezTo>
                <a:cubicBezTo>
                  <a:pt x="-32000" y="3943674"/>
                  <a:pt x="11366" y="3785635"/>
                  <a:pt x="0" y="3637242"/>
                </a:cubicBezTo>
                <a:cubicBezTo>
                  <a:pt x="-11366" y="3488849"/>
                  <a:pt x="40260" y="3190689"/>
                  <a:pt x="0" y="3066594"/>
                </a:cubicBezTo>
                <a:cubicBezTo>
                  <a:pt x="-40260" y="2942499"/>
                  <a:pt x="32021" y="2779315"/>
                  <a:pt x="0" y="2570610"/>
                </a:cubicBezTo>
                <a:cubicBezTo>
                  <a:pt x="-32021" y="2361905"/>
                  <a:pt x="3898" y="2158966"/>
                  <a:pt x="0" y="2037295"/>
                </a:cubicBezTo>
                <a:cubicBezTo>
                  <a:pt x="-3898" y="1915625"/>
                  <a:pt x="15639" y="1764106"/>
                  <a:pt x="0" y="1541311"/>
                </a:cubicBezTo>
                <a:cubicBezTo>
                  <a:pt x="-15639" y="1318516"/>
                  <a:pt x="56010" y="1098758"/>
                  <a:pt x="0" y="933331"/>
                </a:cubicBezTo>
                <a:close/>
              </a:path>
            </a:pathLst>
          </a:custGeom>
          <a:solidFill>
            <a:schemeClr val="bg1">
              <a:alpha val="87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4" name="TextBox 3">
            <a:extLst>
              <a:ext uri="{FF2B5EF4-FFF2-40B4-BE49-F238E27FC236}">
                <a16:creationId xmlns:a16="http://schemas.microsoft.com/office/drawing/2014/main" id="{178C8C1B-9038-2422-176C-1251853C42BE}"/>
              </a:ext>
            </a:extLst>
          </p:cNvPr>
          <p:cNvSpPr txBox="1"/>
          <p:nvPr/>
        </p:nvSpPr>
        <p:spPr>
          <a:xfrm>
            <a:off x="494887" y="1023180"/>
            <a:ext cx="112022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PHƯƠNG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HƯỚNG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HOẠT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TUẦN …</a:t>
            </a:r>
          </a:p>
        </p:txBody>
      </p:sp>
      <p:pic>
        <p:nvPicPr>
          <p:cNvPr id="5" name="Picture 4">
            <a:extLst>
              <a:ext uri="{FF2B5EF4-FFF2-40B4-BE49-F238E27FC236}">
                <a16:creationId xmlns:a16="http://schemas.microsoft.com/office/drawing/2014/main" id="{E093F71D-EF1E-D77E-7182-EED7965225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142" y="3910286"/>
            <a:ext cx="2356083" cy="3130062"/>
          </a:xfrm>
          <a:prstGeom prst="rect">
            <a:avLst/>
          </a:prstGeom>
        </p:spPr>
      </p:pic>
      <p:pic>
        <p:nvPicPr>
          <p:cNvPr id="6" name="Picture 6">
            <a:extLst>
              <a:ext uri="{FF2B5EF4-FFF2-40B4-BE49-F238E27FC236}">
                <a16:creationId xmlns:a16="http://schemas.microsoft.com/office/drawing/2014/main" id="{8E140D49-15E8-403A-42CF-F5E6584570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41689" y="4215233"/>
            <a:ext cx="3800403" cy="2743200"/>
          </a:xfrm>
          <a:prstGeom prst="rect">
            <a:avLst/>
          </a:prstGeom>
        </p:spPr>
      </p:pic>
    </p:spTree>
    <p:extLst>
      <p:ext uri="{BB962C8B-B14F-4D97-AF65-F5344CB8AC3E}">
        <p14:creationId xmlns:p14="http://schemas.microsoft.com/office/powerpoint/2010/main" val="4236852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1AC915-FBA4-01CB-EC19-6357F823C1B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8378" y1="27973" x2="26622" y2="39324"/>
                        <a14:foregroundMark x1="26622" y1="39324" x2="26757" y2="40000"/>
                        <a14:foregroundMark x1="24595" y1="24865" x2="36216" y2="38378"/>
                        <a14:foregroundMark x1="32162" y1="19595" x2="32838" y2="21486"/>
                        <a14:foregroundMark x1="40946" y1="27432" x2="41486" y2="31757"/>
                        <a14:foregroundMark x1="38784" y1="24459" x2="39865" y2="25811"/>
                        <a14:foregroundMark x1="40270" y1="25676" x2="42162" y2="27838"/>
                        <a14:foregroundMark x1="39865" y1="39865" x2="38165" y2="43264"/>
                        <a14:foregroundMark x1="35617" y1="46822" x2="26892" y2="46486"/>
                        <a14:foregroundMark x1="26892" y1="46486" x2="26081" y2="46081"/>
                        <a14:foregroundMark x1="27297" y1="47027" x2="32838" y2="48243"/>
                        <a14:foregroundMark x1="36622" y1="29595" x2="35405" y2="42027"/>
                        <a14:foregroundMark x1="35405" y1="42027" x2="35000" y2="42432"/>
                        <a14:foregroundMark x1="17297" y1="42838" x2="20135" y2="43243"/>
                        <a14:foregroundMark x1="37973" y1="44730" x2="37838" y2="45135"/>
                        <a14:foregroundMark x1="38378" y1="44730" x2="37432" y2="46081"/>
                        <a14:foregroundMark x1="39324" y1="43378" x2="36486" y2="46892"/>
                        <a14:foregroundMark x1="36757" y1="47432" x2="39865" y2="43243"/>
                        <a14:foregroundMark x1="39189" y1="44865" x2="37432" y2="46892"/>
                        <a14:foregroundMark x1="22568" y1="27973" x2="23378" y2="36216"/>
                        <a14:foregroundMark x1="22973" y1="21757" x2="24730" y2="22297"/>
                        <a14:foregroundMark x1="22568" y1="22162" x2="22568" y2="22162"/>
                        <a14:foregroundMark x1="23108" y1="21216" x2="22027" y2="22162"/>
                        <a14:foregroundMark x1="22838" y1="21486" x2="21622" y2="22973"/>
                        <a14:foregroundMark x1="21486" y1="22703" x2="22973" y2="21351"/>
                        <a14:foregroundMark x1="71216" y1="28649" x2="72568" y2="42703"/>
                        <a14:foregroundMark x1="71892" y1="25811" x2="66216" y2="40270"/>
                        <a14:foregroundMark x1="66216" y1="40270" x2="67568" y2="41892"/>
                        <a14:foregroundMark x1="72838" y1="19865" x2="77027" y2="24595"/>
                        <a14:foregroundMark x1="73514" y1="19324" x2="63649" y2="23514"/>
                        <a14:foregroundMark x1="64324" y1="23378" x2="57297" y2="29189"/>
                        <a14:foregroundMark x1="57297" y1="29189" x2="57297" y2="29189"/>
                        <a14:foregroundMark x1="63649" y1="20946" x2="63649" y2="20946"/>
                        <a14:foregroundMark x1="75541" y1="20946" x2="78784" y2="25405"/>
                        <a14:foregroundMark x1="79054" y1="24595" x2="82432" y2="28243"/>
                        <a14:foregroundMark x1="81622" y1="27027" x2="85946" y2="32703"/>
                        <a14:foregroundMark x1="85946" y1="32703" x2="85811" y2="37432"/>
                        <a14:foregroundMark x1="84730" y1="34730" x2="80747" y2="42446"/>
                        <a14:foregroundMark x1="77568" y1="31486" x2="74189" y2="43784"/>
                        <a14:foregroundMark x1="69730" y1="25541" x2="64189" y2="32162"/>
                        <a14:foregroundMark x1="64189" y1="32162" x2="61081" y2="39595"/>
                        <a14:foregroundMark x1="61081" y1="39595" x2="61351" y2="40270"/>
                        <a14:foregroundMark x1="56351" y1="35811" x2="57162" y2="39054"/>
                        <a14:foregroundMark x1="64730" y1="47162" x2="67297" y2="47027"/>
                        <a14:foregroundMark x1="73919" y1="47027" x2="76216" y2="47027"/>
                        <a14:foregroundMark x1="81133" y1="42725" x2="81622" y2="41892"/>
                        <a14:foregroundMark x1="82703" y1="40676" x2="81791" y2="43201"/>
                        <a14:foregroundMark x1="78906" y1="44345" x2="72297" y2="47027"/>
                        <a14:foregroundMark x1="72297" y1="47027" x2="64012" y2="45606"/>
                        <a14:foregroundMark x1="60242" y1="42220" x2="55676" y2="36622"/>
                        <a14:foregroundMark x1="62518" y1="45012" x2="61386" y2="43624"/>
                        <a14:foregroundMark x1="55946" y1="35541" x2="56892" y2="33378"/>
                        <a14:foregroundMark x1="56486" y1="31351" x2="57162" y2="33378"/>
                        <a14:foregroundMark x1="66467" y1="47912" x2="68514" y2="48514"/>
                        <a14:foregroundMark x1="63919" y1="47162" x2="65923" y2="47752"/>
                        <a14:foregroundMark x1="66183" y1="47530" x2="70135" y2="48649"/>
                        <a14:foregroundMark x1="62973" y1="46622" x2="65959" y2="47467"/>
                        <a14:foregroundMark x1="68464" y1="49086" x2="68108" y2="49054"/>
                        <a14:foregroundMark x1="71081" y1="49324" x2="67599" y2="49008"/>
                        <a14:foregroundMark x1="71216" y1="49459" x2="74324" y2="49189"/>
                        <a14:foregroundMark x1="71618" y1="52148" x2="70829" y2="52136"/>
                        <a14:foregroundMark x1="20270" y1="34054" x2="24459" y2="40270"/>
                        <a14:foregroundMark x1="62654" y1="46763" x2="62838" y2="46892"/>
                        <a14:foregroundMark x1="60720" y1="45410" x2="61451" y2="45921"/>
                        <a14:foregroundMark x1="61461" y1="45913" x2="60811" y2="45338"/>
                        <a14:foregroundMark x1="81757" y1="43108" x2="78514" y2="46351"/>
                        <a14:backgroundMark x1="37129" y1="48161" x2="38191" y2="48050"/>
                        <a14:backgroundMark x1="16486" y1="26622" x2="17838" y2="24730"/>
                        <a14:backgroundMark x1="20270" y1="22162" x2="16216" y2="25135"/>
                        <a14:backgroundMark x1="16216" y1="25135" x2="16216" y2="25270"/>
                        <a14:backgroundMark x1="17162" y1="24865" x2="15541" y2="26892"/>
                        <a14:backgroundMark x1="16757" y1="27568" x2="16081" y2="27838"/>
                        <a14:backgroundMark x1="22297" y1="20000" x2="22297" y2="20000"/>
                        <a14:backgroundMark x1="60718" y1="48927" x2="63378" y2="51081"/>
                        <a14:backgroundMark x1="57973" y1="49459" x2="61081" y2="51216"/>
                        <a14:backgroundMark x1="63919" y1="49459" x2="67162" y2="52297"/>
                        <a14:backgroundMark x1="66757" y1="51486" x2="70811" y2="52162"/>
                        <a14:backgroundMark x1="72027" y1="52027" x2="76081" y2="49730"/>
                        <a14:backgroundMark x1="77838" y1="49054" x2="79906" y2="47445"/>
                        <a14:backgroundMark x1="79953" y1="47482" x2="77973" y2="49730"/>
                        <a14:backgroundMark x1="77973" y1="49730" x2="75541" y2="51081"/>
                        <a14:backgroundMark x1="71351" y1="52568" x2="72027" y2="52568"/>
                        <a14:backgroundMark x1="58784" y1="45000" x2="59865" y2="46081"/>
                        <a14:backgroundMark x1="60946" y1="46351" x2="62027" y2="47297"/>
                        <a14:backgroundMark x1="58108" y1="43784" x2="59324" y2="45135"/>
                      </a14:backgroundRemoval>
                    </a14:imgEffect>
                  </a14:imgLayer>
                </a14:imgProps>
              </a:ext>
              <a:ext uri="{28A0092B-C50C-407E-A947-70E740481C1C}">
                <a14:useLocalDpi xmlns:a14="http://schemas.microsoft.com/office/drawing/2010/main" val="0"/>
              </a:ext>
            </a:extLst>
          </a:blip>
          <a:srcRect b="47407"/>
          <a:stretch/>
        </p:blipFill>
        <p:spPr>
          <a:xfrm>
            <a:off x="0" y="496948"/>
            <a:ext cx="12094958" cy="6361052"/>
          </a:xfrm>
          <a:prstGeom prst="rect">
            <a:avLst/>
          </a:prstGeom>
        </p:spPr>
      </p:pic>
      <p:sp>
        <p:nvSpPr>
          <p:cNvPr id="4" name="TextBox 3">
            <a:extLst>
              <a:ext uri="{FF2B5EF4-FFF2-40B4-BE49-F238E27FC236}">
                <a16:creationId xmlns:a16="http://schemas.microsoft.com/office/drawing/2014/main" id="{0C90A25F-38DA-446F-8C46-F37147ACA141}"/>
              </a:ext>
            </a:extLst>
          </p:cNvPr>
          <p:cNvSpPr txBox="1"/>
          <p:nvPr/>
        </p:nvSpPr>
        <p:spPr>
          <a:xfrm>
            <a:off x="2857924" y="1305486"/>
            <a:ext cx="735934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GÓC</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CHÚC MỪNG SINH NHẬT THÁNG …</a:t>
            </a:r>
          </a:p>
        </p:txBody>
      </p:sp>
      <p:pic>
        <p:nvPicPr>
          <p:cNvPr id="5" name="Picture 4">
            <a:extLst>
              <a:ext uri="{FF2B5EF4-FFF2-40B4-BE49-F238E27FC236}">
                <a16:creationId xmlns:a16="http://schemas.microsoft.com/office/drawing/2014/main" id="{A993B552-F4B2-697F-FF5A-03E2FCB1F9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0" y="0"/>
            <a:ext cx="2748176" cy="1199204"/>
          </a:xfrm>
          <a:prstGeom prst="rect">
            <a:avLst/>
          </a:prstGeom>
        </p:spPr>
      </p:pic>
      <p:pic>
        <p:nvPicPr>
          <p:cNvPr id="6" name="Picture 7">
            <a:extLst>
              <a:ext uri="{FF2B5EF4-FFF2-40B4-BE49-F238E27FC236}">
                <a16:creationId xmlns:a16="http://schemas.microsoft.com/office/drawing/2014/main" id="{D108E7AE-8FC4-AE34-8931-EE18243507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48176" y="0"/>
            <a:ext cx="2748176" cy="1199204"/>
          </a:xfrm>
          <a:prstGeom prst="rect">
            <a:avLst/>
          </a:prstGeom>
        </p:spPr>
      </p:pic>
      <p:pic>
        <p:nvPicPr>
          <p:cNvPr id="7" name="Picture 4">
            <a:extLst>
              <a:ext uri="{FF2B5EF4-FFF2-40B4-BE49-F238E27FC236}">
                <a16:creationId xmlns:a16="http://schemas.microsoft.com/office/drawing/2014/main" id="{510BEAC1-2024-20B2-F51D-AE6701EED8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504084" y="0"/>
            <a:ext cx="2748176" cy="1199204"/>
          </a:xfrm>
          <a:prstGeom prst="rect">
            <a:avLst/>
          </a:prstGeom>
        </p:spPr>
      </p:pic>
      <p:pic>
        <p:nvPicPr>
          <p:cNvPr id="8" name="Picture 7">
            <a:extLst>
              <a:ext uri="{FF2B5EF4-FFF2-40B4-BE49-F238E27FC236}">
                <a16:creationId xmlns:a16="http://schemas.microsoft.com/office/drawing/2014/main" id="{A9504D61-10B5-2F88-3E59-962010FA34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69736" y="0"/>
            <a:ext cx="2748176" cy="1199204"/>
          </a:xfrm>
          <a:prstGeom prst="rect">
            <a:avLst/>
          </a:prstGeom>
        </p:spPr>
      </p:pic>
      <p:pic>
        <p:nvPicPr>
          <p:cNvPr id="9" name="Picture 4">
            <a:extLst>
              <a:ext uri="{FF2B5EF4-FFF2-40B4-BE49-F238E27FC236}">
                <a16:creationId xmlns:a16="http://schemas.microsoft.com/office/drawing/2014/main" id="{A221E9A4-F53C-5891-89DE-83BC5E1755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817912" y="0"/>
            <a:ext cx="2748176" cy="1199204"/>
          </a:xfrm>
          <a:prstGeom prst="rect">
            <a:avLst/>
          </a:prstGeom>
        </p:spPr>
      </p:pic>
    </p:spTree>
    <p:extLst>
      <p:ext uri="{BB962C8B-B14F-4D97-AF65-F5344CB8AC3E}">
        <p14:creationId xmlns:p14="http://schemas.microsoft.com/office/powerpoint/2010/main" val="37077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C256B8-A77F-CEC5-F1D3-E40B7AA165FF}"/>
              </a:ext>
            </a:extLst>
          </p:cNvPr>
          <p:cNvSpPr txBox="1"/>
          <p:nvPr/>
        </p:nvSpPr>
        <p:spPr>
          <a:xfrm>
            <a:off x="2667001" y="678220"/>
            <a:ext cx="6848474" cy="2892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CHỦ ĐỀ TUẦN 24: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Phòng</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tránh</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bị</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xâm</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hại</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dục</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40EDB408-4A0C-43FA-2E62-07DBC34FD57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6716" l="46812" r="63261">
                        <a14:foregroundMark x1="53841" y1="93134" x2="56232" y2="92836"/>
                        <a14:foregroundMark x1="52391" y1="96716" x2="55435" y2="95672"/>
                        <a14:backgroundMark x1="53841" y1="40299" x2="53841" y2="40299"/>
                        <a14:backgroundMark x1="55507" y1="51343" x2="55507" y2="51343"/>
                        <a14:backgroundMark x1="55217" y1="58358" x2="55217" y2="58358"/>
                        <a14:backgroundMark x1="54275" y1="62388" x2="54275" y2="62388"/>
                        <a14:backgroundMark x1="55217" y1="62388" x2="55217" y2="62388"/>
                        <a14:backgroundMark x1="53043" y1="68060" x2="53043" y2="68060"/>
                        <a14:backgroundMark x1="57174" y1="47164" x2="57174" y2="47164"/>
                        <a14:backgroundMark x1="56957" y1="47910" x2="56957" y2="47910"/>
                      </a14:backgroundRemoval>
                    </a14:imgEffect>
                  </a14:imgLayer>
                </a14:imgProps>
              </a:ext>
              <a:ext uri="{28A0092B-C50C-407E-A947-70E740481C1C}">
                <a14:useLocalDpi xmlns:a14="http://schemas.microsoft.com/office/drawing/2010/main" val="0"/>
              </a:ext>
            </a:extLst>
          </a:blip>
          <a:srcRect l="44896" r="34687" b="-205"/>
          <a:stretch/>
        </p:blipFill>
        <p:spPr>
          <a:xfrm>
            <a:off x="9536908" y="88900"/>
            <a:ext cx="2858292" cy="6810949"/>
          </a:xfrm>
          <a:prstGeom prst="rect">
            <a:avLst/>
          </a:prstGeom>
        </p:spPr>
      </p:pic>
    </p:spTree>
    <p:extLst>
      <p:ext uri="{BB962C8B-B14F-4D97-AF65-F5344CB8AC3E}">
        <p14:creationId xmlns:p14="http://schemas.microsoft.com/office/powerpoint/2010/main" val="3245273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D9315E0-A5FD-B933-8F92-EC02DD6B92DB}"/>
              </a:ext>
            </a:extLst>
          </p:cNvPr>
          <p:cNvPicPr>
            <a:picLocks noChangeAspect="1"/>
          </p:cNvPicPr>
          <p:nvPr/>
        </p:nvPicPr>
        <p:blipFill>
          <a:blip r:embed="rId3"/>
          <a:stretch>
            <a:fillRect/>
          </a:stretch>
        </p:blipFill>
        <p:spPr>
          <a:xfrm>
            <a:off x="0" y="0"/>
            <a:ext cx="12183514" cy="6858000"/>
          </a:xfrm>
          <a:prstGeom prst="rect">
            <a:avLst/>
          </a:prstGeom>
        </p:spPr>
      </p:pic>
      <p:grpSp>
        <p:nvGrpSpPr>
          <p:cNvPr id="9" name="Group 8">
            <a:extLst>
              <a:ext uri="{FF2B5EF4-FFF2-40B4-BE49-F238E27FC236}">
                <a16:creationId xmlns:a16="http://schemas.microsoft.com/office/drawing/2014/main" id="{7C0991CD-1505-3ADE-A549-9DDE1A325E03}"/>
              </a:ext>
            </a:extLst>
          </p:cNvPr>
          <p:cNvGrpSpPr/>
          <p:nvPr/>
        </p:nvGrpSpPr>
        <p:grpSpPr>
          <a:xfrm>
            <a:off x="3778250" y="1504949"/>
            <a:ext cx="8107680" cy="1341527"/>
            <a:chOff x="3759200" y="1876946"/>
            <a:chExt cx="8107680" cy="3020174"/>
          </a:xfrm>
        </p:grpSpPr>
        <p:sp>
          <p:nvSpPr>
            <p:cNvPr id="8" name="Rectangle: Rounded Corners 7">
              <a:extLst>
                <a:ext uri="{FF2B5EF4-FFF2-40B4-BE49-F238E27FC236}">
                  <a16:creationId xmlns:a16="http://schemas.microsoft.com/office/drawing/2014/main" id="{F3D7A27E-6A2C-0456-242F-4D65CBD08D27}"/>
                </a:ext>
              </a:extLst>
            </p:cNvPr>
            <p:cNvSpPr/>
            <p:nvPr/>
          </p:nvSpPr>
          <p:spPr>
            <a:xfrm>
              <a:off x="3759200" y="1876946"/>
              <a:ext cx="8107680" cy="3020174"/>
            </a:xfrm>
            <a:prstGeom prst="roundRect">
              <a:avLst/>
            </a:prstGeom>
            <a:solidFill>
              <a:srgbClr val="DDFFFF"/>
            </a:solidFill>
            <a:ln w="190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71A50FA-4067-39BB-07C2-22F747E6FAC7}"/>
                </a:ext>
              </a:extLst>
            </p:cNvPr>
            <p:cNvSpPr txBox="1"/>
            <p:nvPr/>
          </p:nvSpPr>
          <p:spPr>
            <a:xfrm>
              <a:off x="3890350" y="2210457"/>
              <a:ext cx="7934960" cy="18983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 và các bạn vừa làm gì?</a:t>
              </a:r>
            </a:p>
          </p:txBody>
        </p:sp>
      </p:grpSp>
      <p:pic>
        <p:nvPicPr>
          <p:cNvPr id="2" name="Picture 1">
            <a:extLst>
              <a:ext uri="{FF2B5EF4-FFF2-40B4-BE49-F238E27FC236}">
                <a16:creationId xmlns:a16="http://schemas.microsoft.com/office/drawing/2014/main" id="{2F85C158-D029-E538-145E-6FB01B005C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792" y="2753475"/>
            <a:ext cx="4304424" cy="4304424"/>
          </a:xfrm>
          <a:prstGeom prst="rect">
            <a:avLst/>
          </a:prstGeom>
        </p:spPr>
      </p:pic>
      <p:grpSp>
        <p:nvGrpSpPr>
          <p:cNvPr id="3" name="Group 2">
            <a:extLst>
              <a:ext uri="{FF2B5EF4-FFF2-40B4-BE49-F238E27FC236}">
                <a16:creationId xmlns:a16="http://schemas.microsoft.com/office/drawing/2014/main" id="{40313617-EF77-F2D9-251A-EF6D65BF5CAB}"/>
              </a:ext>
            </a:extLst>
          </p:cNvPr>
          <p:cNvGrpSpPr/>
          <p:nvPr/>
        </p:nvGrpSpPr>
        <p:grpSpPr>
          <a:xfrm>
            <a:off x="4540036" y="3493468"/>
            <a:ext cx="7651964" cy="1468950"/>
            <a:chOff x="3759200" y="1876946"/>
            <a:chExt cx="8107680" cy="3020174"/>
          </a:xfrm>
        </p:grpSpPr>
        <p:sp>
          <p:nvSpPr>
            <p:cNvPr id="4" name="Rectangle: Rounded Corners 3">
              <a:extLst>
                <a:ext uri="{FF2B5EF4-FFF2-40B4-BE49-F238E27FC236}">
                  <a16:creationId xmlns:a16="http://schemas.microsoft.com/office/drawing/2014/main" id="{980EF141-D736-5FA2-E5AB-946F7BCF194D}"/>
                </a:ext>
              </a:extLst>
            </p:cNvPr>
            <p:cNvSpPr/>
            <p:nvPr/>
          </p:nvSpPr>
          <p:spPr>
            <a:xfrm>
              <a:off x="3759200" y="1876946"/>
              <a:ext cx="8107680" cy="3020174"/>
            </a:xfrm>
            <a:prstGeom prst="roundRect">
              <a:avLst/>
            </a:prstGeom>
            <a:solidFill>
              <a:srgbClr val="DDFFFF"/>
            </a:solidFill>
            <a:ln w="190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170B99F2-4E3A-17A9-0480-2CE445DACF09}"/>
                </a:ext>
              </a:extLst>
            </p:cNvPr>
            <p:cNvSpPr txBox="1"/>
            <p:nvPr/>
          </p:nvSpPr>
          <p:spPr>
            <a:xfrm>
              <a:off x="3880825" y="1955872"/>
              <a:ext cx="7934960" cy="27210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Hành động đó có phải là đụng chạm không tốt không?</a:t>
              </a:r>
            </a:p>
          </p:txBody>
        </p:sp>
      </p:grpSp>
    </p:spTree>
    <p:extLst>
      <p:ext uri="{BB962C8B-B14F-4D97-AF65-F5344CB8AC3E}">
        <p14:creationId xmlns:p14="http://schemas.microsoft.com/office/powerpoint/2010/main" val="352561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3" name="TextBox 2">
            <a:extLst>
              <a:ext uri="{FF2B5EF4-FFF2-40B4-BE49-F238E27FC236}">
                <a16:creationId xmlns:a16="http://schemas.microsoft.com/office/drawing/2014/main" id="{AC1B9593-175F-0AC3-68A2-C8B238425CD7}"/>
              </a:ext>
            </a:extLst>
          </p:cNvPr>
          <p:cNvSpPr txBox="1"/>
          <p:nvPr/>
        </p:nvSpPr>
        <p:spPr>
          <a:xfrm>
            <a:off x="850508" y="515507"/>
            <a:ext cx="10664575" cy="1200329"/>
          </a:xfrm>
          <a:prstGeom prst="rect">
            <a:avLst/>
          </a:prstGeom>
          <a:noFill/>
        </p:spPr>
        <p:txBody>
          <a:bodyPr wrap="square" rtlCol="0">
            <a:spAutoFit/>
          </a:bodyPr>
          <a:lstStyle/>
          <a:p>
            <a:pPr lvl="0" algn="just">
              <a:defRPr/>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Trình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sản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phẩm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thể</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hiện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phòng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tránh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bị</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hại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dục</a:t>
            </a:r>
            <a:r>
              <a:rPr lang="en-US" sz="3600" b="1" dirty="0">
                <a:solidFill>
                  <a:srgbClr val="002060"/>
                </a:solidFill>
                <a:latin typeface="Calibri" panose="020F0502020204030204" pitchFamily="34" charset="0"/>
                <a:cs typeface="Calibri" panose="020F0502020204030204" pitchFamily="34" charset="0"/>
              </a:rPr>
              <a:t>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pic>
        <p:nvPicPr>
          <p:cNvPr id="4" name="Picture 3">
            <a:extLst>
              <a:ext uri="{FF2B5EF4-FFF2-40B4-BE49-F238E27FC236}">
                <a16:creationId xmlns:a16="http://schemas.microsoft.com/office/drawing/2014/main" id="{D641A81B-AAE2-E8EE-DB76-84F58DF629EE}"/>
              </a:ext>
            </a:extLst>
          </p:cNvPr>
          <p:cNvPicPr>
            <a:picLocks noChangeAspect="1"/>
          </p:cNvPicPr>
          <p:nvPr/>
        </p:nvPicPr>
        <p:blipFill>
          <a:blip r:embed="rId4"/>
          <a:stretch>
            <a:fillRect/>
          </a:stretch>
        </p:blipFill>
        <p:spPr>
          <a:xfrm>
            <a:off x="2657310" y="2062818"/>
            <a:ext cx="7071073" cy="43169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91383" y="1587154"/>
            <a:ext cx="649945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panose="020F0502020204030204"/>
                <a:ea typeface="+mn-ea"/>
                <a:cs typeface="+mn-cs"/>
              </a:rPr>
              <a:t>Bình</a:t>
            </a:r>
            <a:r>
              <a:rPr kumimoji="0" lang="en-US" sz="7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7200" b="1" i="0" u="none" strike="noStrike" kern="1200" cap="none" spc="0" normalizeH="0" noProof="0" dirty="0" err="1">
                <a:ln>
                  <a:noFill/>
                </a:ln>
                <a:solidFill>
                  <a:prstClr val="white"/>
                </a:solidFill>
                <a:effectLst/>
                <a:uLnTx/>
                <a:uFillTx/>
                <a:latin typeface="Calibri" panose="020F0502020204030204"/>
                <a:ea typeface="+mn-ea"/>
                <a:cs typeface="+mn-cs"/>
              </a:rPr>
              <a:t>chọn</a:t>
            </a:r>
            <a:r>
              <a:rPr kumimoji="0" lang="en-US" sz="7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7200" b="1" i="0" u="none" strike="noStrike" kern="1200" cap="none" spc="0" normalizeH="0" noProof="0" dirty="0" err="1">
                <a:ln>
                  <a:noFill/>
                </a:ln>
                <a:solidFill>
                  <a:prstClr val="white"/>
                </a:solidFill>
                <a:effectLst/>
                <a:uLnTx/>
                <a:uFillTx/>
                <a:latin typeface="Calibri" panose="020F0502020204030204"/>
                <a:ea typeface="+mn-ea"/>
                <a:cs typeface="+mn-cs"/>
              </a:rPr>
              <a:t>sản</a:t>
            </a:r>
            <a:r>
              <a:rPr kumimoji="0" lang="en-US" sz="7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7200" b="1" i="0" u="none" strike="noStrike" kern="1200" cap="none" spc="0" normalizeH="0" noProof="0" dirty="0" err="1">
                <a:ln>
                  <a:noFill/>
                </a:ln>
                <a:solidFill>
                  <a:prstClr val="white"/>
                </a:solidFill>
                <a:effectLst/>
                <a:uLnTx/>
                <a:uFillTx/>
                <a:latin typeface="Calibri" panose="020F0502020204030204"/>
                <a:ea typeface="+mn-ea"/>
                <a:cs typeface="+mn-cs"/>
              </a:rPr>
              <a:t>phẩm</a:t>
            </a:r>
            <a:r>
              <a:rPr kumimoji="0" lang="en-US" sz="7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7200" b="1" i="0" u="none" strike="noStrike" kern="1200" cap="none" spc="0" normalizeH="0" noProof="0" dirty="0" err="1">
                <a:ln>
                  <a:noFill/>
                </a:ln>
                <a:solidFill>
                  <a:prstClr val="white"/>
                </a:solidFill>
                <a:effectLst/>
                <a:uLnTx/>
                <a:uFillTx/>
                <a:latin typeface="Calibri" panose="020F0502020204030204"/>
                <a:ea typeface="+mn-ea"/>
                <a:cs typeface="+mn-cs"/>
              </a:rPr>
              <a:t>ấn</a:t>
            </a:r>
            <a:r>
              <a:rPr kumimoji="0" lang="en-US" sz="7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7200" b="1" i="0" u="none" strike="noStrike" kern="1200" cap="none" spc="0" normalizeH="0" noProof="0" dirty="0" err="1">
                <a:ln>
                  <a:noFill/>
                </a:ln>
                <a:solidFill>
                  <a:prstClr val="white"/>
                </a:solidFill>
                <a:effectLst/>
                <a:uLnTx/>
                <a:uFillTx/>
                <a:latin typeface="Calibri" panose="020F0502020204030204"/>
                <a:ea typeface="+mn-ea"/>
                <a:cs typeface="+mn-cs"/>
              </a:rPr>
              <a:t>tượng</a:t>
            </a:r>
            <a:endParaRPr kumimoji="0" lang="en-US" sz="7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50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3" name="TextBox 2">
            <a:extLst>
              <a:ext uri="{FF2B5EF4-FFF2-40B4-BE49-F238E27FC236}">
                <a16:creationId xmlns:a16="http://schemas.microsoft.com/office/drawing/2014/main" id="{AC1B9593-175F-0AC3-68A2-C8B238425CD7}"/>
              </a:ext>
            </a:extLst>
          </p:cNvPr>
          <p:cNvSpPr txBox="1"/>
          <p:nvPr/>
        </p:nvSpPr>
        <p:spPr>
          <a:xfrm>
            <a:off x="850508" y="515507"/>
            <a:ext cx="10664575" cy="1323439"/>
          </a:xfrm>
          <a:prstGeom prst="rect">
            <a:avLst/>
          </a:prstGeom>
          <a:noFill/>
        </p:spPr>
        <p:txBody>
          <a:bodyPr wrap="square" rtlCol="0">
            <a:spAutoFit/>
          </a:bodyPr>
          <a:lstStyle/>
          <a:p>
            <a:pPr lvl="0" algn="just">
              <a:defRPr/>
            </a:pPr>
            <a:r>
              <a:rPr lang="en-US" sz="4000" b="1" dirty="0">
                <a:solidFill>
                  <a:srgbClr val="002060"/>
                </a:solidFill>
                <a:latin typeface="Calibri" panose="020F0502020204030204" pitchFamily="34" charset="0"/>
                <a:cs typeface="Calibri" panose="020F0502020204030204" pitchFamily="34" charset="0"/>
              </a:rPr>
              <a:t>2. </a:t>
            </a:r>
            <a:r>
              <a:rPr lang="en-US" sz="4000" b="1" dirty="0" err="1">
                <a:solidFill>
                  <a:srgbClr val="002060"/>
                </a:solidFill>
                <a:latin typeface="Calibri" panose="020F0502020204030204" pitchFamily="34" charset="0"/>
                <a:cs typeface="Calibri" panose="020F0502020204030204" pitchFamily="34" charset="0"/>
              </a:rPr>
              <a:t>Sắm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vai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tình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huống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phòng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tránh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bị</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xâm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tình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dục</a:t>
            </a:r>
            <a:r>
              <a:rPr lang="en-US" sz="4000" b="1" dirty="0">
                <a:solidFill>
                  <a:srgbClr val="002060"/>
                </a:solidFill>
                <a:latin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pic>
        <p:nvPicPr>
          <p:cNvPr id="5" name="Picture 4">
            <a:extLst>
              <a:ext uri="{FF2B5EF4-FFF2-40B4-BE49-F238E27FC236}">
                <a16:creationId xmlns:a16="http://schemas.microsoft.com/office/drawing/2014/main" id="{46911CB1-10BD-6589-7EE4-19D4A47C2B49}"/>
              </a:ext>
            </a:extLst>
          </p:cNvPr>
          <p:cNvPicPr>
            <a:picLocks noChangeAspect="1"/>
          </p:cNvPicPr>
          <p:nvPr/>
        </p:nvPicPr>
        <p:blipFill>
          <a:blip r:embed="rId4"/>
          <a:stretch>
            <a:fillRect/>
          </a:stretch>
        </p:blipFill>
        <p:spPr>
          <a:xfrm>
            <a:off x="1433841" y="2129986"/>
            <a:ext cx="8968049" cy="3766317"/>
          </a:xfrm>
          <a:prstGeom prst="rect">
            <a:avLst/>
          </a:prstGeom>
        </p:spPr>
      </p:pic>
    </p:spTree>
    <p:extLst>
      <p:ext uri="{BB962C8B-B14F-4D97-AF65-F5344CB8AC3E}">
        <p14:creationId xmlns:p14="http://schemas.microsoft.com/office/powerpoint/2010/main" val="75287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id="{C2BE80F9-678A-52CB-A4AC-D66C7B793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id="{EF0198C6-C0E5-736F-4259-3CD379C7EB4B}"/>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id="{46BEECAF-5A57-867B-288A-695936D9B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id="{E8DA4AD1-08BF-DBFF-9D5F-ACEBDD1DA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id="{046EABB9-E6E7-9588-0438-379BBA3C2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98984-E69E-417F-6BCE-F425908C7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1007992"/>
            <a:ext cx="11430000" cy="1940957"/>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ctr" defTabSz="609630"/>
            <a:r>
              <a:rPr lang="vi-VN" sz="5400" dirty="0">
                <a:solidFill>
                  <a:prstClr val="black"/>
                </a:solidFill>
                <a:latin typeface="Calibri"/>
              </a:rPr>
              <a:t>Lam từ chối không nhận quà và không đi theo người lạ</a:t>
            </a:r>
            <a:endParaRPr kumimoji="0" lang="en-US" sz="5400" b="0" i="0" u="none" strike="noStrike" kern="1200" cap="none" spc="0" normalizeH="0" baseline="0" noProof="0" dirty="0">
              <a:ln>
                <a:noFill/>
              </a:ln>
              <a:solidFill>
                <a:prstClr val="black"/>
              </a:solidFill>
              <a:effectLst/>
              <a:uLnTx/>
              <a:uFillTx/>
              <a:latin typeface="Calibri"/>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358982" y="-6111"/>
            <a:ext cx="9245600" cy="9131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5334" b="1" i="0" u="none" strike="noStrike" kern="1200" cap="none" spc="0" normalizeH="0" baseline="0" noProof="0" dirty="0">
                <a:ln>
                  <a:noFill/>
                </a:ln>
                <a:solidFill>
                  <a:srgbClr val="FFFF00"/>
                </a:solidFill>
                <a:effectLst/>
                <a:uLnTx/>
                <a:uFillTx/>
                <a:latin typeface="Calibri"/>
                <a:ea typeface="+mn-ea"/>
                <a:cs typeface="+mn-cs"/>
              </a:rPr>
              <a:t> </a:t>
            </a:r>
            <a:r>
              <a:rPr kumimoji="0" lang="en-US" sz="5334"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5334" b="1" i="0" u="none" strike="noStrike" kern="1200" cap="none" spc="0" normalizeH="0" baseline="0" noProof="0" dirty="0">
                <a:ln>
                  <a:noFill/>
                </a:ln>
                <a:solidFill>
                  <a:srgbClr val="FFFF00"/>
                </a:solidFill>
                <a:effectLst/>
                <a:uLnTx/>
                <a:uFillTx/>
                <a:latin typeface="Calibri"/>
                <a:ea typeface="+mn-ea"/>
                <a:cs typeface="+mn-cs"/>
              </a:rPr>
              <a:t> 1</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spTree>
    <p:extLst>
      <p:ext uri="{BB962C8B-B14F-4D97-AF65-F5344CB8AC3E}">
        <p14:creationId xmlns:p14="http://schemas.microsoft.com/office/powerpoint/2010/main" val="40218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1007992"/>
            <a:ext cx="11721166" cy="2553891"/>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defRPr/>
            </a:pPr>
            <a:r>
              <a:rPr lang="vi-VN" sz="3600" dirty="0">
                <a:solidFill>
                  <a:prstClr val="black"/>
                </a:solidFill>
                <a:latin typeface="Calibri"/>
              </a:rPr>
              <a:t>Chính kêu cứu ầm ĩ</a:t>
            </a:r>
            <a:r>
              <a:rPr lang="en-US" sz="3600" dirty="0">
                <a:solidFill>
                  <a:prstClr val="black"/>
                </a:solidFill>
                <a:latin typeface="Calibri"/>
              </a:rPr>
              <a:t> </a:t>
            </a:r>
            <a:r>
              <a:rPr lang="en-US" sz="3600" dirty="0" err="1">
                <a:solidFill>
                  <a:prstClr val="black"/>
                </a:solidFill>
                <a:latin typeface="Calibri"/>
              </a:rPr>
              <a:t>và</a:t>
            </a:r>
            <a:r>
              <a:rPr lang="en-US" sz="3600" dirty="0">
                <a:solidFill>
                  <a:prstClr val="black"/>
                </a:solidFill>
                <a:latin typeface="Calibri"/>
              </a:rPr>
              <a:t> </a:t>
            </a:r>
            <a:r>
              <a:rPr lang="vi-VN" sz="3600" dirty="0">
                <a:solidFill>
                  <a:prstClr val="black"/>
                </a:solidFill>
                <a:latin typeface="Calibri"/>
              </a:rPr>
              <a:t>mở cửa để chạy ra khỏi phòng</a:t>
            </a:r>
            <a:endParaRPr lang="en-US" sz="3600" dirty="0">
              <a:solidFill>
                <a:prstClr val="black"/>
              </a:solidFill>
              <a:latin typeface="Calibri"/>
            </a:endParaRPr>
          </a:p>
          <a:p>
            <a:pPr lvl="0" algn="just" defTabSz="609630">
              <a:defRPr/>
            </a:pPr>
            <a:r>
              <a:rPr lang="vi-VN" sz="3600" b="1" dirty="0">
                <a:solidFill>
                  <a:prstClr val="black"/>
                </a:solidFill>
                <a:latin typeface="Calibri"/>
              </a:rPr>
              <a:t>Hoặc: </a:t>
            </a:r>
            <a:r>
              <a:rPr lang="vi-VN" sz="3600" dirty="0">
                <a:solidFill>
                  <a:prstClr val="black"/>
                </a:solidFill>
                <a:latin typeface="Calibri"/>
              </a:rPr>
              <a:t>Chính nói không đồng ý và đã báo với bố mẹ về việc sang chơi hàng xóm. Chính sẽ kể cho gia đình biết việc làm của anh hàng xóm nếu anh không cho Chính về.</a:t>
            </a:r>
            <a:endParaRPr kumimoji="0" lang="en-US" sz="3600" b="0" i="0" u="none" strike="noStrike" kern="1200" cap="none" spc="0" normalizeH="0" baseline="0" noProof="0" dirty="0">
              <a:ln>
                <a:noFill/>
              </a:ln>
              <a:solidFill>
                <a:prstClr val="black"/>
              </a:solidFill>
              <a:effectLst/>
              <a:uLnTx/>
              <a:uFillTx/>
              <a:latin typeface="Calibri"/>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358982" y="-6111"/>
            <a:ext cx="9245600" cy="9131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5334" b="1" i="0" u="none" strike="noStrike" kern="1200" cap="none" spc="0" normalizeH="0" baseline="0" noProof="0" dirty="0">
                <a:ln>
                  <a:noFill/>
                </a:ln>
                <a:solidFill>
                  <a:srgbClr val="FFFF00"/>
                </a:solidFill>
                <a:effectLst/>
                <a:uLnTx/>
                <a:uFillTx/>
                <a:latin typeface="Calibri"/>
                <a:ea typeface="+mn-ea"/>
                <a:cs typeface="+mn-cs"/>
              </a:rPr>
              <a:t> </a:t>
            </a:r>
            <a:r>
              <a:rPr kumimoji="0" lang="en-US" sz="5334"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5334" b="1" i="0" u="none" strike="noStrike" kern="1200" cap="none" spc="0" normalizeH="0" baseline="0" noProof="0" dirty="0">
                <a:ln>
                  <a:noFill/>
                </a:ln>
                <a:solidFill>
                  <a:srgbClr val="FFFF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spTree>
    <p:extLst>
      <p:ext uri="{BB962C8B-B14F-4D97-AF65-F5344CB8AC3E}">
        <p14:creationId xmlns:p14="http://schemas.microsoft.com/office/powerpoint/2010/main" val="25704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Tiêu</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chí</a:t>
            </a:r>
            <a:r>
              <a:rPr kumimoji="0" lang="en-US" sz="4400" b="1" i="0" u="none" strike="noStrike" kern="1200" cap="none" spc="0" normalizeH="0" baseline="0" noProof="0" dirty="0">
                <a:ln>
                  <a:noFill/>
                </a:ln>
                <a:solidFill>
                  <a:srgbClr val="002060"/>
                </a:solidFill>
                <a:effectLst/>
                <a:uLnTx/>
                <a:uFillTx/>
                <a:latin typeface="Calibri"/>
                <a:ea typeface="+mn-ea"/>
                <a:cs typeface="+mn-cs"/>
              </a:rPr>
              <a:t>:</a:t>
            </a: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Nét</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mặt</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Cử</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chỉ</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Lời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nói</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Cách</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ứng</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xử</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665306B-F125-B794-7CAD-52312933989E}"/>
              </a:ext>
            </a:extLst>
          </p:cNvPr>
          <p:cNvPicPr>
            <a:picLocks noChangeAspect="1"/>
          </p:cNvPicPr>
          <p:nvPr/>
        </p:nvPicPr>
        <p:blipFill>
          <a:blip r:embed="rId5"/>
          <a:stretch>
            <a:fillRect/>
          </a:stretch>
        </p:blipFill>
        <p:spPr>
          <a:xfrm>
            <a:off x="22276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4"/>
          <a:stretch>
            <a:fillRect/>
          </a:stretch>
        </p:blipFill>
        <p:spPr>
          <a:xfrm>
            <a:off x="1" y="-3628"/>
            <a:ext cx="12191999" cy="6945067"/>
          </a:xfrm>
          <a:prstGeom prst="rect">
            <a:avLst/>
          </a:prstGeom>
        </p:spPr>
      </p:pic>
      <p:pic>
        <p:nvPicPr>
          <p:cNvPr id="21" name="Picture 20">
            <a:extLst>
              <a:ext uri="{FF2B5EF4-FFF2-40B4-BE49-F238E27FC236}">
                <a16:creationId xmlns:a16="http://schemas.microsoft.com/office/drawing/2014/main" id="{C539E6F0-ED72-1361-760C-2B2C8D75C3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5438" y="3835400"/>
            <a:ext cx="4506562" cy="2804083"/>
          </a:xfrm>
          <a:prstGeom prst="rect">
            <a:avLst/>
          </a:prstGeom>
        </p:spPr>
      </p:pic>
      <p:pic>
        <p:nvPicPr>
          <p:cNvPr id="3" name="Picture 2">
            <a:extLst>
              <a:ext uri="{FF2B5EF4-FFF2-40B4-BE49-F238E27FC236}">
                <a16:creationId xmlns:a16="http://schemas.microsoft.com/office/drawing/2014/main" id="{3FF60D6C-F562-62C7-1CA3-AAFB6F3C9B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329" y="4140201"/>
            <a:ext cx="7722269" cy="1560711"/>
          </a:xfrm>
          <a:prstGeom prst="rect">
            <a:avLst/>
          </a:prstGeom>
        </p:spPr>
      </p:pic>
    </p:spTree>
    <p:controls>
      <mc:AlternateContent xmlns:mc="http://schemas.openxmlformats.org/markup-compatibility/2006">
        <mc:Choice xmlns:v="urn:schemas-microsoft-com:vml" Requires="v">
          <p:control name="TextBox1" r:id="rId1" imgW="5410080" imgH="990720"/>
        </mc:Choice>
        <mc:Fallback>
          <p:control name="TextBox1" r:id="rId1" imgW="5410080" imgH="990720">
            <p:pic>
              <p:nvPicPr>
                <p:cNvPr id="2" name="TextBox1">
                  <a:extLst>
                    <a:ext uri="{FF2B5EF4-FFF2-40B4-BE49-F238E27FC236}">
                      <a16:creationId xmlns:a16="http://schemas.microsoft.com/office/drawing/2014/main" id="{00208791-417D-7ECF-01D0-20BC62B89796}"/>
                    </a:ext>
                  </a:extLst>
                </p:cNvPr>
                <p:cNvPicPr>
                  <a:picLocks/>
                </p:cNvPicPr>
                <p:nvPr/>
              </p:nvPicPr>
              <p:blipFill>
                <a:blip r:embed="rId7"/>
                <a:stretch>
                  <a:fillRect/>
                </a:stretch>
              </p:blipFill>
              <p:spPr>
                <a:xfrm>
                  <a:off x="3412628" y="2729036"/>
                  <a:ext cx="5412873" cy="993313"/>
                </a:xfrm>
                <a:prstGeom prst="rect">
                  <a:avLst/>
                </a:prstGeom>
              </p:spPr>
            </p:pic>
          </p:control>
        </mc:Fallback>
      </mc:AlternateContent>
    </p:controls>
    <p:extLst>
      <p:ext uri="{BB962C8B-B14F-4D97-AF65-F5344CB8AC3E}">
        <p14:creationId xmlns:p14="http://schemas.microsoft.com/office/powerpoint/2010/main" val="12132216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1068512" y="1801372"/>
            <a:ext cx="10169330" cy="30544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a:t>
            </a:r>
            <a:r>
              <a:rPr kumimoji="0" lang="vi-VN" sz="4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ề nhà </a:t>
            </a:r>
            <a:r>
              <a:rPr lang="vi-VN" sz="4800" b="1" i="1" dirty="0">
                <a:solidFill>
                  <a:prstClr val="black"/>
                </a:solidFill>
                <a:latin typeface="Cambria" panose="02040503050406030204" pitchFamily="18" charset="0"/>
                <a:ea typeface="Cambria" panose="02040503050406030204" pitchFamily="18" charset="0"/>
                <a:cs typeface="Arial" panose="020B0604020202020204" pitchFamily="34" charset="0"/>
              </a:rPr>
              <a:t>chia sẻ với người thân về nguy cơ bị xâm hại tình dục và cách phòng tránh</a:t>
            </a:r>
            <a:endParaRPr kumimoji="0" lang="vi-VN"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A2EA35D-5EE4-0171-216F-3A7D0E57B24A}"/>
              </a:ext>
            </a:extLst>
          </p:cNvPr>
          <p:cNvPicPr>
            <a:picLocks noChangeAspect="1"/>
          </p:cNvPicPr>
          <p:nvPr/>
        </p:nvPicPr>
        <p:blipFill>
          <a:blip r:embed="rId8"/>
          <a:stretch>
            <a:fillRect/>
          </a:stretch>
        </p:blipFill>
        <p:spPr>
          <a:xfrm>
            <a:off x="2980444" y="293713"/>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1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AD291-A931-49F1-FFE0-B72B08F527D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t="453" b="307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AF9566E-812E-849B-D601-63E3DD70302E}"/>
              </a:ext>
            </a:extLst>
          </p:cNvPr>
          <p:cNvPicPr>
            <a:picLocks noChangeAspect="1"/>
          </p:cNvPicPr>
          <p:nvPr/>
        </p:nvPicPr>
        <p:blipFill>
          <a:blip r:embed="rId5"/>
          <a:stretch>
            <a:fillRect/>
          </a:stretch>
        </p:blipFill>
        <p:spPr>
          <a:xfrm rot="19189429">
            <a:off x="10114193" y="3456275"/>
            <a:ext cx="2595860" cy="3394082"/>
          </a:xfrm>
          <a:prstGeom prst="rect">
            <a:avLst/>
          </a:prstGeom>
        </p:spPr>
      </p:pic>
      <p:pic>
        <p:nvPicPr>
          <p:cNvPr id="7" name="Picture 6">
            <a:extLst>
              <a:ext uri="{FF2B5EF4-FFF2-40B4-BE49-F238E27FC236}">
                <a16:creationId xmlns:a16="http://schemas.microsoft.com/office/drawing/2014/main" id="{B340D4E8-A945-EFAC-0751-71DDA8225FFD}"/>
              </a:ext>
            </a:extLst>
          </p:cNvPr>
          <p:cNvPicPr>
            <a:picLocks noChangeAspect="1"/>
          </p:cNvPicPr>
          <p:nvPr/>
        </p:nvPicPr>
        <p:blipFill>
          <a:blip r:embed="rId6"/>
          <a:stretch>
            <a:fillRect/>
          </a:stretch>
        </p:blipFill>
        <p:spPr>
          <a:xfrm rot="2837166">
            <a:off x="-276747" y="3471827"/>
            <a:ext cx="2274849" cy="3362978"/>
          </a:xfrm>
          <a:prstGeom prst="rect">
            <a:avLst/>
          </a:prstGeom>
        </p:spPr>
      </p:pic>
      <p:pic>
        <p:nvPicPr>
          <p:cNvPr id="5" name="Picture 4">
            <a:extLst>
              <a:ext uri="{FF2B5EF4-FFF2-40B4-BE49-F238E27FC236}">
                <a16:creationId xmlns:a16="http://schemas.microsoft.com/office/drawing/2014/main" id="{8F916609-D379-3FC4-0CB3-15561C96BAF0}"/>
              </a:ext>
            </a:extLst>
          </p:cNvPr>
          <p:cNvPicPr>
            <a:picLocks noChangeAspect="1"/>
          </p:cNvPicPr>
          <p:nvPr/>
        </p:nvPicPr>
        <p:blipFill>
          <a:blip r:embed="rId7"/>
          <a:stretch>
            <a:fillRect/>
          </a:stretch>
        </p:blipFill>
        <p:spPr>
          <a:xfrm>
            <a:off x="2843831" y="2144892"/>
            <a:ext cx="6011177" cy="2609314"/>
          </a:xfrm>
          <a:prstGeom prst="rect">
            <a:avLst/>
          </a:prstGeom>
        </p:spPr>
      </p:pic>
    </p:spTree>
    <p:extLst>
      <p:ext uri="{BB962C8B-B14F-4D97-AF65-F5344CB8AC3E}">
        <p14:creationId xmlns:p14="http://schemas.microsoft.com/office/powerpoint/2010/main" val="358177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43F927-7277-AFE5-8BD7-1C7A0F8AEC27}"/>
              </a:ext>
            </a:extLst>
          </p:cNvPr>
          <p:cNvPicPr>
            <a:picLocks noChangeAspect="1"/>
          </p:cNvPicPr>
          <p:nvPr/>
        </p:nvPicPr>
        <p:blipFill>
          <a:blip r:embed="rId4"/>
          <a:stretch>
            <a:fillRect/>
          </a:stretch>
        </p:blipFill>
        <p:spPr>
          <a:xfrm>
            <a:off x="2992113" y="1572359"/>
            <a:ext cx="6017274" cy="646232"/>
          </a:xfrm>
          <a:prstGeom prst="rect">
            <a:avLst/>
          </a:prstGeom>
        </p:spPr>
      </p:pic>
      <p:pic>
        <p:nvPicPr>
          <p:cNvPr id="2" name="Picture 1">
            <a:extLst>
              <a:ext uri="{FF2B5EF4-FFF2-40B4-BE49-F238E27FC236}">
                <a16:creationId xmlns:a16="http://schemas.microsoft.com/office/drawing/2014/main" id="{36BA1BA1-6CDD-40CC-2443-D1F50BE18C74}"/>
              </a:ext>
            </a:extLst>
          </p:cNvPr>
          <p:cNvPicPr>
            <a:picLocks noChangeAspect="1"/>
          </p:cNvPicPr>
          <p:nvPr/>
        </p:nvPicPr>
        <p:blipFill>
          <a:blip r:embed="rId5"/>
          <a:stretch>
            <a:fillRect/>
          </a:stretch>
        </p:blipFill>
        <p:spPr>
          <a:xfrm>
            <a:off x="2778124" y="3444480"/>
            <a:ext cx="6614733" cy="1755800"/>
          </a:xfrm>
          <a:prstGeom prst="rect">
            <a:avLst/>
          </a:prstGeom>
        </p:spPr>
      </p:pic>
      <p:pic>
        <p:nvPicPr>
          <p:cNvPr id="7" name="Picture 6">
            <a:extLst>
              <a:ext uri="{FF2B5EF4-FFF2-40B4-BE49-F238E27FC236}">
                <a16:creationId xmlns:a16="http://schemas.microsoft.com/office/drawing/2014/main" id="{C017CB13-375D-2794-5971-3103166BBAF8}"/>
              </a:ext>
            </a:extLst>
          </p:cNvPr>
          <p:cNvPicPr>
            <a:picLocks noChangeAspect="1"/>
          </p:cNvPicPr>
          <p:nvPr/>
        </p:nvPicPr>
        <p:blipFill>
          <a:blip r:embed="rId6"/>
          <a:stretch>
            <a:fillRect/>
          </a:stretch>
        </p:blipFill>
        <p:spPr>
          <a:xfrm>
            <a:off x="4570695" y="2315168"/>
            <a:ext cx="3407959" cy="1176630"/>
          </a:xfrm>
          <a:prstGeom prst="rect">
            <a:avLst/>
          </a:prstGeom>
        </p:spPr>
      </p:pic>
    </p:spTree>
    <p:extLst>
      <p:ext uri="{BB962C8B-B14F-4D97-AF65-F5344CB8AC3E}">
        <p14:creationId xmlns:p14="http://schemas.microsoft.com/office/powerpoint/2010/main" val="389175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D9315E0-A5FD-B933-8F92-EC02DD6B92DB}"/>
              </a:ext>
            </a:extLst>
          </p:cNvPr>
          <p:cNvPicPr>
            <a:picLocks noChangeAspect="1"/>
          </p:cNvPicPr>
          <p:nvPr/>
        </p:nvPicPr>
        <p:blipFill>
          <a:blip r:embed="rId2"/>
          <a:stretch>
            <a:fillRect/>
          </a:stretch>
        </p:blipFill>
        <p:spPr>
          <a:xfrm>
            <a:off x="0" y="0"/>
            <a:ext cx="12183514" cy="6858000"/>
          </a:xfrm>
          <a:prstGeom prst="rect">
            <a:avLst/>
          </a:prstGeom>
        </p:spPr>
      </p:pic>
      <p:pic>
        <p:nvPicPr>
          <p:cNvPr id="7" name="Picture 6">
            <a:extLst>
              <a:ext uri="{FF2B5EF4-FFF2-40B4-BE49-F238E27FC236}">
                <a16:creationId xmlns:a16="http://schemas.microsoft.com/office/drawing/2014/main" id="{B0073B0D-361C-008F-D917-F303F59924C9}"/>
              </a:ext>
            </a:extLst>
          </p:cNvPr>
          <p:cNvPicPr>
            <a:picLocks noChangeAspect="1"/>
          </p:cNvPicPr>
          <p:nvPr/>
        </p:nvPicPr>
        <p:blipFill>
          <a:blip r:embed="rId3"/>
          <a:stretch>
            <a:fillRect/>
          </a:stretch>
        </p:blipFill>
        <p:spPr>
          <a:xfrm>
            <a:off x="3989989" y="1248640"/>
            <a:ext cx="4273666" cy="1072989"/>
          </a:xfrm>
          <a:prstGeom prst="rect">
            <a:avLst/>
          </a:prstGeom>
        </p:spPr>
      </p:pic>
      <p:sp>
        <p:nvSpPr>
          <p:cNvPr id="10" name="TextBox 9">
            <a:extLst>
              <a:ext uri="{FF2B5EF4-FFF2-40B4-BE49-F238E27FC236}">
                <a16:creationId xmlns:a16="http://schemas.microsoft.com/office/drawing/2014/main" id="{5169A4E9-6125-2710-AAE7-B91F5A8B8C69}"/>
              </a:ext>
            </a:extLst>
          </p:cNvPr>
          <p:cNvSpPr txBox="1"/>
          <p:nvPr/>
        </p:nvSpPr>
        <p:spPr>
          <a:xfrm>
            <a:off x="421240" y="2818822"/>
            <a:ext cx="11366205" cy="2978957"/>
          </a:xfrm>
          <a:prstGeom prst="rect">
            <a:avLst/>
          </a:prstGeom>
          <a:noFill/>
        </p:spPr>
        <p:txBody>
          <a:bodyPr wrap="square" rtlCol="0">
            <a:spAutoFit/>
          </a:bodyPr>
          <a:lstStyle/>
          <a:p>
            <a:pPr marL="571500" lvl="0" indent="-571500" algn="just">
              <a:lnSpc>
                <a:spcPct val="120000"/>
              </a:lnSpc>
              <a:buFont typeface="Arial" panose="020B0604020202020204" pitchFamily="34" charset="0"/>
              <a:buChar char="•"/>
            </a:pPr>
            <a:r>
              <a:rPr lang="en-US" sz="4000" dirty="0">
                <a:solidFill>
                  <a:prstClr val="black"/>
                </a:solidFill>
                <a:latin typeface="Cambria" panose="02040503050406030204" pitchFamily="18" charset="0"/>
                <a:ea typeface="Cambria" panose="02040503050406030204" pitchFamily="18" charset="0"/>
              </a:rPr>
              <a:t>N</a:t>
            </a:r>
            <a:r>
              <a:rPr lang="vi-VN" sz="4000" dirty="0">
                <a:solidFill>
                  <a:prstClr val="black"/>
                </a:solidFill>
                <a:latin typeface="Cambria" panose="02040503050406030204" pitchFamily="18" charset="0"/>
                <a:ea typeface="Cambria" panose="02040503050406030204" pitchFamily="18" charset="0"/>
              </a:rPr>
              <a:t>hận diện những tình huống có nguy cơ bị xâm hại tình dục.</a:t>
            </a:r>
          </a:p>
          <a:p>
            <a:pPr marL="571500" lvl="0" indent="-571500" algn="just">
              <a:lnSpc>
                <a:spcPct val="120000"/>
              </a:lnSpc>
              <a:buFont typeface="Arial" panose="020B0604020202020204" pitchFamily="34" charset="0"/>
              <a:buChar char="•"/>
            </a:pPr>
            <a:r>
              <a:rPr lang="en-US" sz="4000" dirty="0" err="1">
                <a:solidFill>
                  <a:prstClr val="black"/>
                </a:solidFill>
                <a:latin typeface="Cambria" panose="02040503050406030204" pitchFamily="18" charset="0"/>
                <a:ea typeface="Cambria" panose="02040503050406030204" pitchFamily="18" charset="0"/>
              </a:rPr>
              <a:t>Lựa</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chọn cách phòng tránh phù hợp</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trong các tình huống bị xâm hại tình dục.</a:t>
            </a:r>
          </a:p>
        </p:txBody>
      </p:sp>
    </p:spTree>
    <p:extLst>
      <p:ext uri="{BB962C8B-B14F-4D97-AF65-F5344CB8AC3E}">
        <p14:creationId xmlns:p14="http://schemas.microsoft.com/office/powerpoint/2010/main" val="68337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32BF00E-E296-01E5-3B1A-19AE2D16797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5094943" y="4134028"/>
            <a:ext cx="2651149" cy="3541324"/>
          </a:xfrm>
          <a:prstGeom prst="rect">
            <a:avLst/>
          </a:prstGeom>
        </p:spPr>
      </p:pic>
      <p:pic>
        <p:nvPicPr>
          <p:cNvPr id="4" name="Picture 3">
            <a:extLst>
              <a:ext uri="{FF2B5EF4-FFF2-40B4-BE49-F238E27FC236}">
                <a16:creationId xmlns:a16="http://schemas.microsoft.com/office/drawing/2014/main" id="{C962D190-EDEA-BE99-ED53-415907B7EB8F}"/>
              </a:ext>
            </a:extLst>
          </p:cNvPr>
          <p:cNvPicPr>
            <a:picLocks noChangeAspect="1"/>
          </p:cNvPicPr>
          <p:nvPr/>
        </p:nvPicPr>
        <p:blipFill>
          <a:blip r:embed="rId6"/>
          <a:stretch>
            <a:fillRect/>
          </a:stretch>
        </p:blipFill>
        <p:spPr>
          <a:xfrm>
            <a:off x="734811" y="813988"/>
            <a:ext cx="6242845" cy="2353260"/>
          </a:xfrm>
          <a:prstGeom prst="rect">
            <a:avLst/>
          </a:prstGeom>
        </p:spPr>
      </p:pic>
    </p:spTree>
    <p:extLst>
      <p:ext uri="{BB962C8B-B14F-4D97-AF65-F5344CB8AC3E}">
        <p14:creationId xmlns:p14="http://schemas.microsoft.com/office/powerpoint/2010/main" val="318048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3289 -0.63009 L -0.3289 -0.62986 C -0.26497 -0.57454 -0.33294 -0.62732 -0.17721 -0.59907 C -0.16901 -0.59769 -0.16159 -0.58982 -0.15442 -0.58333 C -0.14635 -0.57639 -0.13151 -0.55926 -0.13151 -0.55903 C -0.13515 -0.55833 -0.13932 -0.55926 -0.14245 -0.55579 C -0.1582 -0.53796 -0.17656 -0.49838 -0.18997 -0.47778 C -0.26198 -0.36782 -0.22265 -0.42917 -0.26549 -0.37361 C -0.27747 -0.35833 -0.26784 -0.3669 -0.27643 -0.35995 C -0.21354 -0.34931 -0.32213 -0.37037 -0.20989 -0.32847 C -0.17435 -0.31551 -0.10169 -0.29907 -0.10169 -0.29884 C -0.11562 -0.2544 -0.10364 -0.29421 -0.12747 -0.20741 C -0.12968 -0.19907 -0.1345 -0.18287 -0.1345 -0.18264 C -0.13502 -0.17431 -0.13528 -0.16505 -0.13737 -0.15694 C -0.13828 -0.1544 -0.13945 -0.15232 -0.14049 -0.15023 C -0.13346 -0.14931 -0.12656 -0.15 -0.11966 -0.14815 C -0.04857 -0.13194 -0.10599 -0.13843 -0.05898 -0.13449 C -0.05677 -0.13403 -0.05442 -0.13357 -0.05208 -0.13287 C -0.04765 -0.13056 -0.04909 -0.1287 -0.04505 -0.12755 C -0.04375 -0.12708 -0.04258 -0.12755 -0.04101 -0.12755 L -0.04101 -0.12708 " pathEditMode="relative" rAng="0" ptsTypes="AAAAAAAAAAAAAAAAAAAAA">
                                      <p:cBhvr>
                                        <p:cTn id="10" dur="3000" fill="hold"/>
                                        <p:tgtEl>
                                          <p:spTgt spid="19"/>
                                        </p:tgtEl>
                                        <p:attrNameLst>
                                          <p:attrName>ppt_x</p:attrName>
                                          <p:attrName>ppt_y</p:attrName>
                                        </p:attrNameLst>
                                      </p:cBhvr>
                                      <p:rCtr x="14388" y="25139"/>
                                    </p:animMotion>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3E5E50-BCF2-2066-92F4-082F75D22735}"/>
              </a:ext>
            </a:extLst>
          </p:cNvPr>
          <p:cNvPicPr>
            <a:picLocks noChangeAspect="1"/>
          </p:cNvPicPr>
          <p:nvPr/>
        </p:nvPicPr>
        <p:blipFill>
          <a:blip r:embed="rId3"/>
          <a:stretch>
            <a:fillRect/>
          </a:stretch>
        </p:blipFill>
        <p:spPr>
          <a:xfrm>
            <a:off x="0" y="0"/>
            <a:ext cx="12189586" cy="6858000"/>
          </a:xfrm>
          <a:prstGeom prst="rect">
            <a:avLst/>
          </a:prstGeom>
        </p:spPr>
      </p:pic>
      <p:pic>
        <p:nvPicPr>
          <p:cNvPr id="7" name="Picture 6">
            <a:extLst>
              <a:ext uri="{FF2B5EF4-FFF2-40B4-BE49-F238E27FC236}">
                <a16:creationId xmlns:a16="http://schemas.microsoft.com/office/drawing/2014/main" id="{5C8A61EF-172D-01E9-D95E-19FE042F714E}"/>
              </a:ext>
            </a:extLst>
          </p:cNvPr>
          <p:cNvPicPr>
            <a:picLocks noChangeAspect="1"/>
          </p:cNvPicPr>
          <p:nvPr/>
        </p:nvPicPr>
        <p:blipFill>
          <a:blip r:embed="rId4"/>
          <a:stretch>
            <a:fillRect/>
          </a:stretch>
        </p:blipFill>
        <p:spPr>
          <a:xfrm>
            <a:off x="154251" y="2296734"/>
            <a:ext cx="4182218" cy="4224894"/>
          </a:xfrm>
          <a:prstGeom prst="rect">
            <a:avLst/>
          </a:prstGeom>
        </p:spPr>
      </p:pic>
      <p:grpSp>
        <p:nvGrpSpPr>
          <p:cNvPr id="12" name="Group 11">
            <a:extLst>
              <a:ext uri="{FF2B5EF4-FFF2-40B4-BE49-F238E27FC236}">
                <a16:creationId xmlns:a16="http://schemas.microsoft.com/office/drawing/2014/main" id="{B9840F68-CBDB-A61A-A540-69A924C02101}"/>
              </a:ext>
            </a:extLst>
          </p:cNvPr>
          <p:cNvGrpSpPr/>
          <p:nvPr/>
        </p:nvGrpSpPr>
        <p:grpSpPr>
          <a:xfrm>
            <a:off x="4490720" y="1879600"/>
            <a:ext cx="7290052" cy="2365637"/>
            <a:chOff x="4490720" y="1889760"/>
            <a:chExt cx="7290052" cy="2742108"/>
          </a:xfrm>
        </p:grpSpPr>
        <p:sp>
          <p:nvSpPr>
            <p:cNvPr id="11" name="Rectangle: Rounded Corners 10">
              <a:extLst>
                <a:ext uri="{FF2B5EF4-FFF2-40B4-BE49-F238E27FC236}">
                  <a16:creationId xmlns:a16="http://schemas.microsoft.com/office/drawing/2014/main" id="{269EA61B-AF64-3B19-8484-7C4ACEC7F5BB}"/>
                </a:ext>
              </a:extLst>
            </p:cNvPr>
            <p:cNvSpPr/>
            <p:nvPr/>
          </p:nvSpPr>
          <p:spPr>
            <a:xfrm>
              <a:off x="4490720" y="1889760"/>
              <a:ext cx="7290052" cy="2742108"/>
            </a:xfrm>
            <a:prstGeom prst="roundRect">
              <a:avLst/>
            </a:prstGeom>
            <a:solidFill>
              <a:srgbClr val="FFFFCC"/>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6A1D8E5E-90AD-F238-8117-4D41D19D3AFE}"/>
                </a:ext>
              </a:extLst>
            </p:cNvPr>
            <p:cNvSpPr txBox="1"/>
            <p:nvPr/>
          </p:nvSpPr>
          <p:spPr>
            <a:xfrm>
              <a:off x="4571810" y="2362494"/>
              <a:ext cx="7085830" cy="16767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1</a:t>
              </a:r>
              <a:r>
                <a:rPr lang="en-US" sz="4400" b="1" dirty="0">
                  <a:solidFill>
                    <a:srgbClr val="002060"/>
                  </a:solidFill>
                  <a:latin typeface="Calibri" panose="020F0502020204030204" pitchFamily="34" charset="0"/>
                  <a:cs typeface="Calibri" panose="020F0502020204030204" pitchFamily="34" charset="0"/>
                </a:rPr>
                <a:t>:</a:t>
              </a: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Nhận diện nguy cơ bị xâm hại tình dục</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05792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32" presetClass="emph" presetSubtype="0" repeatCount="3000" fill="hold"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3E5E50-BCF2-2066-92F4-082F75D22735}"/>
              </a:ext>
            </a:extLst>
          </p:cNvPr>
          <p:cNvPicPr>
            <a:picLocks noChangeAspect="1"/>
          </p:cNvPicPr>
          <p:nvPr/>
        </p:nvPicPr>
        <p:blipFill>
          <a:blip r:embed="rId2"/>
          <a:stretch>
            <a:fillRect/>
          </a:stretch>
        </p:blipFill>
        <p:spPr>
          <a:xfrm>
            <a:off x="0" y="0"/>
            <a:ext cx="12189586" cy="6858000"/>
          </a:xfrm>
          <a:prstGeom prst="rect">
            <a:avLst/>
          </a:prstGeom>
        </p:spPr>
      </p:pic>
      <p:sp>
        <p:nvSpPr>
          <p:cNvPr id="2" name="Rectangle: Rounded Corners 1">
            <a:extLst>
              <a:ext uri="{FF2B5EF4-FFF2-40B4-BE49-F238E27FC236}">
                <a16:creationId xmlns:a16="http://schemas.microsoft.com/office/drawing/2014/main" id="{4E026403-1B6A-F8CD-BABD-892CEB123BBA}"/>
              </a:ext>
            </a:extLst>
          </p:cNvPr>
          <p:cNvSpPr/>
          <p:nvPr/>
        </p:nvSpPr>
        <p:spPr>
          <a:xfrm>
            <a:off x="400692" y="287676"/>
            <a:ext cx="11548153" cy="62877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74E04E2-0106-DC49-BF55-A7CE89F7B04C}"/>
              </a:ext>
            </a:extLst>
          </p:cNvPr>
          <p:cNvGrpSpPr/>
          <p:nvPr/>
        </p:nvGrpSpPr>
        <p:grpSpPr>
          <a:xfrm>
            <a:off x="593260" y="220680"/>
            <a:ext cx="11109004" cy="1358565"/>
            <a:chOff x="3759200" y="1876946"/>
            <a:chExt cx="8107680" cy="3058532"/>
          </a:xfrm>
        </p:grpSpPr>
        <p:sp>
          <p:nvSpPr>
            <p:cNvPr id="4" name="Rectangle: Rounded Corners 3">
              <a:extLst>
                <a:ext uri="{FF2B5EF4-FFF2-40B4-BE49-F238E27FC236}">
                  <a16:creationId xmlns:a16="http://schemas.microsoft.com/office/drawing/2014/main" id="{D46BD8CE-FF30-0B48-5928-E3EB71BD4C80}"/>
                </a:ext>
              </a:extLst>
            </p:cNvPr>
            <p:cNvSpPr/>
            <p:nvPr/>
          </p:nvSpPr>
          <p:spPr>
            <a:xfrm>
              <a:off x="3759200" y="1876946"/>
              <a:ext cx="8107680" cy="3020174"/>
            </a:xfrm>
            <a:prstGeom prst="roundRect">
              <a:avLst/>
            </a:prstGeom>
            <a:solidFill>
              <a:srgbClr val="DDFFFF"/>
            </a:solidFill>
            <a:ln w="190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45246F92-532C-23F3-68B1-2F1865DED834}"/>
                </a:ext>
              </a:extLst>
            </p:cNvPr>
            <p:cNvSpPr txBox="1"/>
            <p:nvPr/>
          </p:nvSpPr>
          <p:spPr>
            <a:xfrm>
              <a:off x="3882851" y="1956025"/>
              <a:ext cx="7934960" cy="297945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 sát tranh và nêu những tình huống trẻ em có nguy cơ bị xâm hại tình dục</a:t>
              </a:r>
            </a:p>
          </p:txBody>
        </p:sp>
      </p:grpSp>
      <p:pic>
        <p:nvPicPr>
          <p:cNvPr id="7" name="Picture 6">
            <a:extLst>
              <a:ext uri="{FF2B5EF4-FFF2-40B4-BE49-F238E27FC236}">
                <a16:creationId xmlns:a16="http://schemas.microsoft.com/office/drawing/2014/main" id="{CC7EAC95-B555-CAA7-005E-66C9CFD74C41}"/>
              </a:ext>
            </a:extLst>
          </p:cNvPr>
          <p:cNvPicPr>
            <a:picLocks noChangeAspect="1"/>
          </p:cNvPicPr>
          <p:nvPr/>
        </p:nvPicPr>
        <p:blipFill>
          <a:blip r:embed="rId3"/>
          <a:stretch>
            <a:fillRect/>
          </a:stretch>
        </p:blipFill>
        <p:spPr>
          <a:xfrm>
            <a:off x="1556187" y="2262516"/>
            <a:ext cx="9729489" cy="2887553"/>
          </a:xfrm>
          <a:prstGeom prst="rect">
            <a:avLst/>
          </a:prstGeom>
        </p:spPr>
      </p:pic>
    </p:spTree>
    <p:extLst>
      <p:ext uri="{BB962C8B-B14F-4D97-AF65-F5344CB8AC3E}">
        <p14:creationId xmlns:p14="http://schemas.microsoft.com/office/powerpoint/2010/main" val="195346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983</Words>
  <Application>Microsoft Office PowerPoint</Application>
  <PresentationFormat>Widescreen</PresentationFormat>
  <Paragraphs>95</Paragraphs>
  <Slides>49</Slides>
  <Notes>13</Notes>
  <HiddenSlides>0</HiddenSlides>
  <MMClips>3</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49</vt:i4>
      </vt:variant>
    </vt:vector>
  </HeadingPairs>
  <TitlesOfParts>
    <vt:vector size="65" baseType="lpstr">
      <vt:lpstr>字魂107号-萌趣欢乐体</vt:lpstr>
      <vt:lpstr>Arial</vt:lpstr>
      <vt:lpstr>Calibri</vt:lpstr>
      <vt:lpstr>Calibri Light</vt:lpstr>
      <vt:lpstr>Cambria</vt:lpstr>
      <vt:lpstr>Times New Roman</vt:lpstr>
      <vt:lpstr>Wingdings</vt:lpstr>
      <vt:lpstr>1_Office Theme</vt:lpstr>
      <vt:lpstr>3_Office Theme</vt:lpstr>
      <vt:lpstr>2_Office Theme</vt:lpstr>
      <vt:lpstr>7_Office Theme</vt:lpstr>
      <vt:lpstr>3_Office 主题</vt:lpstr>
      <vt:lpstr>1_Office 主题​​</vt:lpstr>
      <vt:lpstr>6_Office Theme</vt:lpstr>
      <vt:lpstr>4_Office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29</cp:revision>
  <dcterms:created xsi:type="dcterms:W3CDTF">2023-11-08T07:00:08Z</dcterms:created>
  <dcterms:modified xsi:type="dcterms:W3CDTF">2023-11-08T07:53:27Z</dcterms:modified>
</cp:coreProperties>
</file>