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6"/>
  </p:notesMasterIdLst>
  <p:sldIdLst>
    <p:sldId id="259" r:id="rId3"/>
    <p:sldId id="284" r:id="rId4"/>
    <p:sldId id="260" r:id="rId5"/>
    <p:sldId id="375" r:id="rId6"/>
    <p:sldId id="402" r:id="rId7"/>
    <p:sldId id="389" r:id="rId8"/>
    <p:sldId id="401" r:id="rId9"/>
    <p:sldId id="361" r:id="rId10"/>
    <p:sldId id="367" r:id="rId11"/>
    <p:sldId id="340" r:id="rId12"/>
    <p:sldId id="280" r:id="rId13"/>
    <p:sldId id="26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BB4F8-23B6-4674-8398-F3C60ABF5AD8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D8A31-42AA-4D76-82DC-99B260FB9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2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94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8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9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36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41BA493-9F68-FADB-30B8-B9E547E68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5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2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2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22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4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2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80451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1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0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5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6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2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7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C8A4874-BC98-198C-52F9-DC2810A5959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6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A239E-EDFB-7A45-E28E-BDD5D3313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7" b="89865" l="6081" r="92838">
                        <a14:foregroundMark x1="92162" y1="36486" x2="92838" y2="55068"/>
                        <a14:foregroundMark x1="47027" y1="45777" x2="52162" y2="71959"/>
                        <a14:foregroundMark x1="47973" y1="56250" x2="53243" y2="56757"/>
                        <a14:foregroundMark x1="45676" y1="67905" x2="46622" y2="73480"/>
                        <a14:foregroundMark x1="59595" y1="58108" x2="60676" y2="62162"/>
                        <a14:foregroundMark x1="19865" y1="38514" x2="24459" y2="67230"/>
                        <a14:foregroundMark x1="6622" y1="44595" x2="6081" y2="46959"/>
                        <a14:foregroundMark x1="6081" y1="47128" x2="6081" y2="47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39" y="1509864"/>
            <a:ext cx="6779824" cy="5423859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B767B26D-A48E-4B22-03A0-715D7C1F34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128B99-94C3-0DFB-0D5E-03B8E9D21888}"/>
              </a:ext>
            </a:extLst>
          </p:cNvPr>
          <p:cNvSpPr/>
          <p:nvPr/>
        </p:nvSpPr>
        <p:spPr>
          <a:xfrm>
            <a:off x="479878" y="688584"/>
            <a:ext cx="8778421" cy="4016765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68CC8-5BC8-5758-566D-A25039C02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6252" y="1120875"/>
            <a:ext cx="5364945" cy="615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11594-A06B-7F90-99F8-0D70EA42B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6225" y="-67555"/>
            <a:ext cx="215207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4EBEC8-33F3-FD18-A48C-35E9723233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480" y="1981101"/>
            <a:ext cx="7834039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0C5B9-5C56-3855-6922-81753995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329" y="84772"/>
            <a:ext cx="8391525" cy="41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885825" y="161926"/>
            <a:ext cx="10201275" cy="3267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138FB-FC6E-A5F6-E434-044057772651}"/>
              </a:ext>
            </a:extLst>
          </p:cNvPr>
          <p:cNvSpPr txBox="1"/>
          <p:nvPr/>
        </p:nvSpPr>
        <p:spPr>
          <a:xfrm>
            <a:off x="1609726" y="476250"/>
            <a:ext cx="9115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39F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 học, em cần tập trung nghe giảng, tích cực phát biểu ý kiến.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39F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139F4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 chơi, em cùng bạn vui chơi an toàn, thân thiện.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39F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8">
            <a:extLst>
              <a:ext uri="{FF2B5EF4-FFF2-40B4-BE49-F238E27FC236}">
                <a16:creationId xmlns:a16="http://schemas.microsoft.com/office/drawing/2014/main" id="{A3ACBFEF-AD2C-30C7-3EC3-F6A3A9BAFF1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5AA67C-805C-5BCA-2152-98161C10254D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9DABCF-F4B3-A89A-ECA1-2261728A5BE1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1395A7-812F-AE32-3B19-80C793F4AEC0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CDC53-0D00-8023-F7C0-A63A1D9A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813EC-AEDF-4424-D2B7-C0AE1FF3F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579" y="996617"/>
            <a:ext cx="10638442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5C93C795-9744-8AE0-BF05-7114E4CBEB1D}"/>
              </a:ext>
            </a:extLst>
          </p:cNvPr>
          <p:cNvSpPr/>
          <p:nvPr/>
        </p:nvSpPr>
        <p:spPr>
          <a:xfrm>
            <a:off x="5657850" y="0"/>
            <a:ext cx="5949044" cy="3036459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188517A-2FBB-44D1-B44F-9D9E2178C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622736">
            <a:off x="10492416" y="292622"/>
            <a:ext cx="806786" cy="18502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4BE7EA0-7ED3-D98B-B03F-B409D28FC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AC41CF-1F56-AE96-435E-5B642D938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ECBD6DC-779F-5B92-FE6F-06960DC9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B277C-2DF2-BE12-14BF-1A70604C7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708" y="903281"/>
            <a:ext cx="4682134" cy="1603387"/>
          </a:xfrm>
          <a:prstGeom prst="rect">
            <a:avLst/>
          </a:prstGeom>
        </p:spPr>
      </p:pic>
      <p:pic>
        <p:nvPicPr>
          <p:cNvPr id="10" name="Picture 9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74526D6-3C83-0105-5AAF-A713053DA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16BF9FBF-C657-A8AE-969C-F321946AF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A72DB-4F67-0019-A65C-087351857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52" y="578611"/>
            <a:ext cx="7736495" cy="2938527"/>
          </a:xfrm>
          <a:prstGeom prst="rect">
            <a:avLst/>
          </a:prstGeom>
        </p:spPr>
      </p:pic>
      <p:pic>
        <p:nvPicPr>
          <p:cNvPr id="7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5136DD21-4945-2F02-B80D-5A4EB5F4E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0EB4884-E8D4-4D69-BD8D-13A7E5B5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2DD6342-61FD-640E-F2AE-10E8F253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975" y="1326511"/>
            <a:ext cx="4743099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F28534D7-E639-A762-85B6-3242F8F2660F}"/>
              </a:ext>
            </a:extLst>
          </p:cNvPr>
          <p:cNvSpPr/>
          <p:nvPr/>
        </p:nvSpPr>
        <p:spPr>
          <a:xfrm>
            <a:off x="289911" y="303860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Nhóm 95">
            <a:extLst>
              <a:ext uri="{FF2B5EF4-FFF2-40B4-BE49-F238E27FC236}">
                <a16:creationId xmlns:a16="http://schemas.microsoft.com/office/drawing/2014/main" id="{6D63EC20-D421-166D-F4D4-1D86297AF65E}"/>
              </a:ext>
            </a:extLst>
          </p:cNvPr>
          <p:cNvGrpSpPr/>
          <p:nvPr/>
        </p:nvGrpSpPr>
        <p:grpSpPr>
          <a:xfrm>
            <a:off x="1079310" y="2792869"/>
            <a:ext cx="5140009" cy="3706304"/>
            <a:chOff x="1124976" y="1819729"/>
            <a:chExt cx="6487886" cy="4203699"/>
          </a:xfrm>
        </p:grpSpPr>
        <p:sp>
          <p:nvSpPr>
            <p:cNvPr id="8" name="Hình Bầu dục 97">
              <a:extLst>
                <a:ext uri="{FF2B5EF4-FFF2-40B4-BE49-F238E27FC236}">
                  <a16:creationId xmlns:a16="http://schemas.microsoft.com/office/drawing/2014/main" id="{2333A83D-AF10-FA5C-B535-1FFE7AF47019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8872E1F2-4391-114A-5A95-36D96A964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1F6B83-8128-DBD3-3B00-7EBE02B2E76F}"/>
              </a:ext>
            </a:extLst>
          </p:cNvPr>
          <p:cNvSpPr txBox="1"/>
          <p:nvPr/>
        </p:nvSpPr>
        <p:spPr>
          <a:xfrm>
            <a:off x="1638300" y="566737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Thảo</a:t>
            </a:r>
            <a:r>
              <a:rPr lang="en-US" sz="3200" b="1" dirty="0"/>
              <a:t> </a:t>
            </a:r>
            <a:r>
              <a:rPr lang="en-US" sz="3200" b="1" dirty="0" err="1"/>
              <a:t>luận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4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0EDCB5C-DF31-96A0-776B-83E93ED1C51D}"/>
              </a:ext>
            </a:extLst>
          </p:cNvPr>
          <p:cNvSpPr/>
          <p:nvPr/>
        </p:nvSpPr>
        <p:spPr>
          <a:xfrm>
            <a:off x="5172074" y="1028700"/>
            <a:ext cx="5991225" cy="2047875"/>
          </a:xfrm>
          <a:prstGeom prst="wedgeRoundRectCallout">
            <a:avLst>
              <a:gd name="adj1" fmla="val -46897"/>
              <a:gd name="adj2" fmla="val 76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sẻ trong nhóm về những điều chưa phù hợp mà mình đã thay đổi được. </a:t>
            </a:r>
          </a:p>
        </p:txBody>
      </p:sp>
      <p:pic>
        <p:nvPicPr>
          <p:cNvPr id="16" name="Picture 1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65FA203-588F-110F-7126-69C2EF3A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78" y="322006"/>
            <a:ext cx="1830644" cy="1830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32ACD-4EE0-52C1-5F73-6EC9837DD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362" y="3338512"/>
            <a:ext cx="341947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095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B6F363-A517-0854-77E0-2805B6918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84" y="1260976"/>
            <a:ext cx="7145131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6C5E0-1C7C-F0D8-79AC-8C5FF46DB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616" y="197611"/>
            <a:ext cx="7870618" cy="2938527"/>
          </a:xfrm>
          <a:prstGeom prst="rect">
            <a:avLst/>
          </a:prstGeom>
        </p:spPr>
      </p:pic>
      <p:pic>
        <p:nvPicPr>
          <p:cNvPr id="7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1656CA4-D48B-C43B-25A8-B877601A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5A55CCD5-791B-F2FC-E052-35A4FFAAC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89</Words>
  <Application>Microsoft Office PowerPoint</Application>
  <PresentationFormat>Widescreen</PresentationFormat>
  <Paragraphs>20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微软雅黑</vt:lpstr>
      <vt:lpstr>小考拉体</vt:lpstr>
      <vt:lpstr>Arial</vt:lpstr>
      <vt:lpstr>Calibri</vt:lpstr>
      <vt:lpstr>Calibri Light</vt:lpstr>
      <vt:lpstr>Georgia</vt:lpstr>
      <vt:lpstr>SVN-Hole Hearted</vt:lpstr>
      <vt:lpstr>Times New Roman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2023-07-24T02:25:28Z</dcterms:created>
  <dcterms:modified xsi:type="dcterms:W3CDTF">2023-08-01T12:49:52Z</dcterms:modified>
</cp:coreProperties>
</file>