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27" r:id="rId2"/>
    <p:sldId id="369" r:id="rId3"/>
    <p:sldId id="257" r:id="rId4"/>
    <p:sldId id="259" r:id="rId5"/>
    <p:sldId id="268" r:id="rId6"/>
    <p:sldId id="269" r:id="rId7"/>
    <p:sldId id="267" r:id="rId8"/>
    <p:sldId id="266" r:id="rId9"/>
    <p:sldId id="265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4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2" descr="bd2131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19400"/>
            <a:ext cx="3155043" cy="11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7" t="45886" r="2917" b="12500"/>
          <a:stretch/>
        </p:blipFill>
        <p:spPr>
          <a:xfrm>
            <a:off x="5943600" y="4900724"/>
            <a:ext cx="3051311" cy="1881076"/>
          </a:xfrm>
          <a:prstGeom prst="rect">
            <a:avLst/>
          </a:prstGeom>
        </p:spPr>
      </p:pic>
      <p:pic>
        <p:nvPicPr>
          <p:cNvPr id="11" name="Picture 6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700" y="4795914"/>
            <a:ext cx="3792500" cy="221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87544" y="176400"/>
            <a:ext cx="1092255" cy="148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93211" y="-16392"/>
            <a:ext cx="1328184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544285" y="1683471"/>
            <a:ext cx="8055429" cy="1067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108" tIns="41054" rIns="82108" bIns="4105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CÁC EM ĐẾN VỚI TIẾT HỌC 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ine 79"/>
          <p:cNvSpPr>
            <a:spLocks noChangeShapeType="1"/>
          </p:cNvSpPr>
          <p:nvPr/>
        </p:nvSpPr>
        <p:spPr bwMode="auto">
          <a:xfrm>
            <a:off x="4120272" y="-16817"/>
            <a:ext cx="89059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29"/>
          </a:p>
        </p:txBody>
      </p:sp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88900" y="733879"/>
            <a:ext cx="174171" cy="17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2251" tIns="26126" rIns="52251" bIns="26126" numCol="1" anchor="t" anchorCtr="0" compatLnSpc="1">
            <a:prstTxWarp prst="textNoShape">
              <a:avLst/>
            </a:prstTxWarp>
          </a:bodyPr>
          <a:lstStyle/>
          <a:p>
            <a:endParaRPr lang="en-US" sz="1029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75986" y="820964"/>
            <a:ext cx="174171" cy="17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2251" tIns="26126" rIns="52251" bIns="26126" numCol="1" anchor="t" anchorCtr="0" compatLnSpc="1">
            <a:prstTxWarp prst="textNoShape">
              <a:avLst/>
            </a:prstTxWarp>
          </a:bodyPr>
          <a:lstStyle/>
          <a:p>
            <a:endParaRPr lang="en-US" sz="1029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263072" y="908050"/>
            <a:ext cx="174171" cy="17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2251" tIns="26126" rIns="52251" bIns="26126" numCol="1" anchor="t" anchorCtr="0" compatLnSpc="1">
            <a:prstTxWarp prst="textNoShape">
              <a:avLst/>
            </a:prstTxWarp>
          </a:bodyPr>
          <a:lstStyle/>
          <a:p>
            <a:endParaRPr lang="en-US" sz="1029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50157" y="995136"/>
            <a:ext cx="174171" cy="17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2251" tIns="26126" rIns="52251" bIns="26126" numCol="1" anchor="t" anchorCtr="0" compatLnSpc="1">
            <a:prstTxWarp prst="textNoShape">
              <a:avLst/>
            </a:prstTxWarp>
          </a:bodyPr>
          <a:lstStyle/>
          <a:p>
            <a:endParaRPr lang="en-US" sz="1029"/>
          </a:p>
        </p:txBody>
      </p:sp>
      <p:sp>
        <p:nvSpPr>
          <p:cNvPr id="7" name="AutoShape 4" descr="Khối Rubik 3x3 X 3 56mm Đồ Chơi Giảm Stress | Shopee Việt Nam"/>
          <p:cNvSpPr>
            <a:spLocks noChangeAspect="1" noChangeArrowheads="1"/>
          </p:cNvSpPr>
          <p:nvPr/>
        </p:nvSpPr>
        <p:spPr bwMode="auto">
          <a:xfrm>
            <a:off x="437243" y="1082221"/>
            <a:ext cx="174171" cy="17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2251" tIns="26126" rIns="52251" bIns="26126" numCol="1" anchor="t" anchorCtr="0" compatLnSpc="1">
            <a:prstTxWarp prst="textNoShape">
              <a:avLst/>
            </a:prstTxWarp>
          </a:bodyPr>
          <a:lstStyle/>
          <a:p>
            <a:endParaRPr lang="en-US" sz="1029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1806631" y="972408"/>
            <a:ext cx="4876800" cy="64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108" tIns="41054" rIns="82108" bIns="4105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828" b="1" dirty="0">
                <a:solidFill>
                  <a:srgbClr val="FF0000"/>
                </a:solidFill>
                <a:latin typeface="Times New Roman" pitchFamily="18" charset="0"/>
              </a:rPr>
              <a:t>KHỞI ĐỘNG</a:t>
            </a:r>
          </a:p>
          <a:p>
            <a:pPr algn="ctr" eaLnBrk="1" hangingPunct="1">
              <a:defRPr/>
            </a:pPr>
            <a:r>
              <a:rPr lang="en-US" sz="1828" b="1" dirty="0">
                <a:solidFill>
                  <a:srgbClr val="0000CC"/>
                </a:solidFill>
                <a:latin typeface="Times New Roman" pitchFamily="18" charset="0"/>
              </a:rPr>
              <a:t>TRÒ CHƠI: NHỮNG CHIẾC XE ĐÁNG YÊU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284514" y="4531757"/>
            <a:ext cx="2656114" cy="1157399"/>
            <a:chOff x="-3276600" y="2939503"/>
            <a:chExt cx="4648200" cy="2025448"/>
          </a:xfrm>
        </p:grpSpPr>
        <p:sp>
          <p:nvSpPr>
            <p:cNvPr id="14" name="Rounded Rectangle 13"/>
            <p:cNvSpPr/>
            <p:nvPr/>
          </p:nvSpPr>
          <p:spPr>
            <a:xfrm>
              <a:off x="-3276600" y="2939503"/>
              <a:ext cx="4648200" cy="1371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9A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71" b="1">
                  <a:solidFill>
                    <a:srgbClr val="0000FF"/>
                  </a:solidFill>
                </a:rPr>
                <a:t>41     39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-2135521" y="4311102"/>
              <a:ext cx="2031566" cy="653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28" b="1">
                  <a:solidFill>
                    <a:srgbClr val="FF0000"/>
                  </a:solidFill>
                </a:rPr>
                <a:t>Điền &gt;,&lt;,=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418745" y="4607073"/>
            <a:ext cx="425116" cy="67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71" b="1">
                <a:solidFill>
                  <a:srgbClr val="FF0000"/>
                </a:solidFill>
              </a:rPr>
              <a:t>&gt;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284514" y="2455886"/>
            <a:ext cx="2656114" cy="1157399"/>
            <a:chOff x="-3276600" y="2939503"/>
            <a:chExt cx="4648200" cy="2025448"/>
          </a:xfrm>
        </p:grpSpPr>
        <p:sp>
          <p:nvSpPr>
            <p:cNvPr id="33" name="Rounded Rectangle 32"/>
            <p:cNvSpPr/>
            <p:nvPr/>
          </p:nvSpPr>
          <p:spPr>
            <a:xfrm>
              <a:off x="-3276600" y="2939503"/>
              <a:ext cx="4648200" cy="1371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9A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71" b="1">
                  <a:solidFill>
                    <a:srgbClr val="0000FF"/>
                  </a:solidFill>
                </a:rPr>
                <a:t>68     69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-2135521" y="4311102"/>
              <a:ext cx="2031566" cy="653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28" b="1">
                  <a:solidFill>
                    <a:srgbClr val="FF0000"/>
                  </a:solidFill>
                </a:rPr>
                <a:t>Điền &gt;,&lt;,=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418745" y="2531201"/>
            <a:ext cx="425116" cy="67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71" b="1">
                <a:solidFill>
                  <a:srgbClr val="FF0000"/>
                </a:solidFill>
              </a:rPr>
              <a:t>&lt;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161548" y="4444672"/>
            <a:ext cx="2656114" cy="1157399"/>
            <a:chOff x="-3276600" y="2939503"/>
            <a:chExt cx="4648200" cy="2025448"/>
          </a:xfrm>
        </p:grpSpPr>
        <p:sp>
          <p:nvSpPr>
            <p:cNvPr id="37" name="Rounded Rectangle 36"/>
            <p:cNvSpPr/>
            <p:nvPr/>
          </p:nvSpPr>
          <p:spPr>
            <a:xfrm>
              <a:off x="-3276600" y="2939503"/>
              <a:ext cx="4648200" cy="1371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9A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71" b="1">
                  <a:solidFill>
                    <a:srgbClr val="0000FF"/>
                  </a:solidFill>
                </a:rPr>
                <a:t>21     20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-2135521" y="4311102"/>
              <a:ext cx="2031566" cy="653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28" b="1">
                  <a:solidFill>
                    <a:srgbClr val="FF0000"/>
                  </a:solidFill>
                </a:rPr>
                <a:t>Điền &gt;,&lt;,=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295779" y="4519987"/>
            <a:ext cx="425116" cy="67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71" b="1">
                <a:solidFill>
                  <a:srgbClr val="FF0000"/>
                </a:solidFill>
              </a:rPr>
              <a:t>&gt;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161548" y="2427514"/>
            <a:ext cx="2656114" cy="1157399"/>
            <a:chOff x="-3276600" y="2939503"/>
            <a:chExt cx="4648200" cy="2025448"/>
          </a:xfrm>
        </p:grpSpPr>
        <p:sp>
          <p:nvSpPr>
            <p:cNvPr id="41" name="Rounded Rectangle 40"/>
            <p:cNvSpPr/>
            <p:nvPr/>
          </p:nvSpPr>
          <p:spPr>
            <a:xfrm>
              <a:off x="-3276600" y="2939503"/>
              <a:ext cx="4648200" cy="1371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9A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71" b="1">
                  <a:solidFill>
                    <a:srgbClr val="0000FF"/>
                  </a:solidFill>
                </a:rPr>
                <a:t>93     93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-2135521" y="4311102"/>
              <a:ext cx="2031566" cy="653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28" b="1">
                  <a:solidFill>
                    <a:srgbClr val="FF0000"/>
                  </a:solidFill>
                </a:rPr>
                <a:t>Điền &gt;,&lt;,=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295779" y="2502830"/>
            <a:ext cx="425116" cy="67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71" b="1">
                <a:solidFill>
                  <a:srgbClr val="FF0000"/>
                </a:solidFill>
              </a:rPr>
              <a:t>=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" t="19407" r="5429" b="17593"/>
          <a:stretch/>
        </p:blipFill>
        <p:spPr>
          <a:xfrm>
            <a:off x="1167279" y="4082143"/>
            <a:ext cx="3012835" cy="17242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" t="38751" r="2264" b="9946"/>
          <a:stretch/>
        </p:blipFill>
        <p:spPr>
          <a:xfrm>
            <a:off x="1175657" y="2066228"/>
            <a:ext cx="2949005" cy="16219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0" b="4602"/>
          <a:stretch/>
        </p:blipFill>
        <p:spPr>
          <a:xfrm>
            <a:off x="5010868" y="2079171"/>
            <a:ext cx="2957475" cy="16177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" t="23750" r="3039" b="23000"/>
          <a:stretch/>
        </p:blipFill>
        <p:spPr>
          <a:xfrm>
            <a:off x="4914590" y="3951514"/>
            <a:ext cx="3053753" cy="185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3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2" grpId="0"/>
      <p:bldP spid="30" grpId="0"/>
      <p:bldP spid="35" grpId="0"/>
      <p:bldP spid="39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00400" y="838200"/>
            <a:ext cx="20336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569798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……….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1981200"/>
            <a:ext cx="8991600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23</a:t>
            </a:r>
          </a:p>
          <a:p>
            <a:pPr algn="ctr"/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BẢNG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TỪ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ĐẾN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100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288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524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524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00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200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200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5029200"/>
            <a:ext cx="1542636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4267200"/>
            <a:ext cx="112069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20430" y="228600"/>
            <a:ext cx="446490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0" y="228600"/>
            <a:ext cx="16287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5334000" y="2133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62600" y="21336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62800" y="2133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77200" y="21336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181600" y="2819400"/>
            <a:ext cx="39624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181600" y="3505200"/>
            <a:ext cx="39624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438400" y="0"/>
            <a:ext cx="67056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1" y="1143000"/>
            <a:ext cx="7239000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48000"/>
            <a:ext cx="19621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8382000" y="1905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8" name="Rectangle 7"/>
          <p:cNvSpPr/>
          <p:nvPr/>
        </p:nvSpPr>
        <p:spPr>
          <a:xfrm>
            <a:off x="5562600" y="1905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9" name="Rectangle 8"/>
          <p:cNvSpPr/>
          <p:nvPr/>
        </p:nvSpPr>
        <p:spPr>
          <a:xfrm>
            <a:off x="6248400" y="243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96200" y="243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14800" y="29718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48400" y="29718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29000" y="35052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10400" y="35052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14800" y="4038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48400" y="4038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05200" y="4572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91000" y="4572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62600" y="5181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248400" y="5181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77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10400" y="5715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62600" y="624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96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010400" y="624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743200" y="5181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209800" y="1447800"/>
            <a:ext cx="69342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914400" y="129540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0" y="2667000"/>
            <a:ext cx="91440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11, 22).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0" y="4267200"/>
            <a:ext cx="91440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100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0" y="5715000"/>
            <a:ext cx="9144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2667000"/>
            <a:ext cx="91440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11, 22, 33, 44, 55, 66, 77, 88, 99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0" y="4267200"/>
            <a:ext cx="91440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10, 20, 30, 40, 50, 60, 70, 80, 90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0" y="5715000"/>
            <a:ext cx="9144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95400"/>
            <a:ext cx="8623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5334000" y="152400"/>
            <a:ext cx="12192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3657600" y="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124200"/>
            <a:ext cx="889549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953000"/>
            <a:ext cx="9144000" cy="136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3429000" y="1600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  <p:sp>
        <p:nvSpPr>
          <p:cNvPr id="9" name="Oval 8"/>
          <p:cNvSpPr/>
          <p:nvPr/>
        </p:nvSpPr>
        <p:spPr>
          <a:xfrm>
            <a:off x="5105400" y="1981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10" name="Oval 9"/>
          <p:cNvSpPr/>
          <p:nvPr/>
        </p:nvSpPr>
        <p:spPr>
          <a:xfrm>
            <a:off x="6019800" y="17526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sp>
        <p:nvSpPr>
          <p:cNvPr id="11" name="Oval 10"/>
          <p:cNvSpPr/>
          <p:nvPr/>
        </p:nvSpPr>
        <p:spPr>
          <a:xfrm>
            <a:off x="7620000" y="13716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38</a:t>
            </a:r>
          </a:p>
        </p:txBody>
      </p:sp>
      <p:sp>
        <p:nvSpPr>
          <p:cNvPr id="12" name="Oval 11"/>
          <p:cNvSpPr/>
          <p:nvPr/>
        </p:nvSpPr>
        <p:spPr>
          <a:xfrm>
            <a:off x="2438400" y="3200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55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37338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59</a:t>
            </a:r>
          </a:p>
        </p:txBody>
      </p:sp>
      <p:sp>
        <p:nvSpPr>
          <p:cNvPr id="14" name="Oval 13"/>
          <p:cNvSpPr/>
          <p:nvPr/>
        </p:nvSpPr>
        <p:spPr>
          <a:xfrm>
            <a:off x="5029200" y="37338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61</a:t>
            </a:r>
          </a:p>
        </p:txBody>
      </p:sp>
      <p:sp>
        <p:nvSpPr>
          <p:cNvPr id="15" name="Oval 14"/>
          <p:cNvSpPr/>
          <p:nvPr/>
        </p:nvSpPr>
        <p:spPr>
          <a:xfrm>
            <a:off x="7620000" y="3124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67</a:t>
            </a:r>
          </a:p>
        </p:txBody>
      </p:sp>
      <p:sp>
        <p:nvSpPr>
          <p:cNvPr id="16" name="Oval 15"/>
          <p:cNvSpPr/>
          <p:nvPr/>
        </p:nvSpPr>
        <p:spPr>
          <a:xfrm>
            <a:off x="3429000" y="5105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sp>
        <p:nvSpPr>
          <p:cNvPr id="17" name="Oval 16"/>
          <p:cNvSpPr/>
          <p:nvPr/>
        </p:nvSpPr>
        <p:spPr>
          <a:xfrm>
            <a:off x="4343400" y="5486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  <p:sp>
        <p:nvSpPr>
          <p:cNvPr id="18" name="Oval 17"/>
          <p:cNvSpPr/>
          <p:nvPr/>
        </p:nvSpPr>
        <p:spPr>
          <a:xfrm>
            <a:off x="6096000" y="53340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94</a:t>
            </a:r>
          </a:p>
        </p:txBody>
      </p:sp>
      <p:sp>
        <p:nvSpPr>
          <p:cNvPr id="19" name="Oval 18"/>
          <p:cNvSpPr/>
          <p:nvPr/>
        </p:nvSpPr>
        <p:spPr>
          <a:xfrm>
            <a:off x="7924800" y="49530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1" animBg="1"/>
      <p:bldP spid="9" grpId="1" animBg="1"/>
      <p:bldP spid="10" grpId="1" animBg="1"/>
      <p:bldP spid="11" grpId="1" animBg="1"/>
      <p:bldP spid="12" grpId="1" animBg="1"/>
      <p:bldP spid="13" grpId="1" animBg="1"/>
      <p:bldP spid="14" grpId="1" animBg="1"/>
      <p:bldP spid="15" grpId="1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1003" y="1295400"/>
            <a:ext cx="727299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4114800" y="152400"/>
            <a:ext cx="50292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2514600" y="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371600"/>
            <a:ext cx="1143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18288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505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410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590800"/>
            <a:ext cx="109369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199" y="4495800"/>
            <a:ext cx="116958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0" y="3505200"/>
            <a:ext cx="533400" cy="6096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54037" y="2534529"/>
            <a:ext cx="1439594" cy="1685779"/>
          </a:xfrm>
          <a:custGeom>
            <a:avLst/>
            <a:gdLst>
              <a:gd name="connsiteX0" fmla="*/ 180535 w 1439594"/>
              <a:gd name="connsiteY0" fmla="*/ 67994 h 1685779"/>
              <a:gd name="connsiteX1" fmla="*/ 180535 w 1439594"/>
              <a:gd name="connsiteY1" fmla="*/ 518160 h 1685779"/>
              <a:gd name="connsiteX2" fmla="*/ 180535 w 1439594"/>
              <a:gd name="connsiteY2" fmla="*/ 1502899 h 1685779"/>
              <a:gd name="connsiteX3" fmla="*/ 701040 w 1439594"/>
              <a:gd name="connsiteY3" fmla="*/ 1615440 h 1685779"/>
              <a:gd name="connsiteX4" fmla="*/ 841717 w 1439594"/>
              <a:gd name="connsiteY4" fmla="*/ 1277816 h 1685779"/>
              <a:gd name="connsiteX5" fmla="*/ 799514 w 1439594"/>
              <a:gd name="connsiteY5" fmla="*/ 644769 h 1685779"/>
              <a:gd name="connsiteX6" fmla="*/ 1235612 w 1439594"/>
              <a:gd name="connsiteY6" fmla="*/ 630702 h 1685779"/>
              <a:gd name="connsiteX7" fmla="*/ 1263748 w 1439594"/>
              <a:gd name="connsiteY7" fmla="*/ 110197 h 1685779"/>
              <a:gd name="connsiteX8" fmla="*/ 180535 w 1439594"/>
              <a:gd name="connsiteY8" fmla="*/ 67994 h 168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9594" h="1685779">
                <a:moveTo>
                  <a:pt x="180535" y="67994"/>
                </a:moveTo>
                <a:cubicBezTo>
                  <a:pt x="0" y="135988"/>
                  <a:pt x="180535" y="518160"/>
                  <a:pt x="180535" y="518160"/>
                </a:cubicBezTo>
                <a:cubicBezTo>
                  <a:pt x="180535" y="757311"/>
                  <a:pt x="93784" y="1320019"/>
                  <a:pt x="180535" y="1502899"/>
                </a:cubicBezTo>
                <a:cubicBezTo>
                  <a:pt x="267286" y="1685779"/>
                  <a:pt x="590843" y="1652954"/>
                  <a:pt x="701040" y="1615440"/>
                </a:cubicBezTo>
                <a:cubicBezTo>
                  <a:pt x="811237" y="1577926"/>
                  <a:pt x="825305" y="1439594"/>
                  <a:pt x="841717" y="1277816"/>
                </a:cubicBezTo>
                <a:cubicBezTo>
                  <a:pt x="858129" y="1116038"/>
                  <a:pt x="733865" y="752621"/>
                  <a:pt x="799514" y="644769"/>
                </a:cubicBezTo>
                <a:cubicBezTo>
                  <a:pt x="865163" y="536917"/>
                  <a:pt x="1158240" y="719797"/>
                  <a:pt x="1235612" y="630702"/>
                </a:cubicBezTo>
                <a:cubicBezTo>
                  <a:pt x="1312984" y="541607"/>
                  <a:pt x="1439594" y="199292"/>
                  <a:pt x="1263748" y="110197"/>
                </a:cubicBezTo>
                <a:cubicBezTo>
                  <a:pt x="1087902" y="21102"/>
                  <a:pt x="361071" y="0"/>
                  <a:pt x="180535" y="67994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9" grpId="0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252</Words>
  <Application>Microsoft Office PowerPoint</Application>
  <PresentationFormat>On-screen Show (4:3)</PresentationFormat>
  <Paragraphs>73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Bui Hue</cp:lastModifiedBy>
  <cp:revision>13</cp:revision>
  <dcterms:created xsi:type="dcterms:W3CDTF">2020-08-23T01:47:27Z</dcterms:created>
  <dcterms:modified xsi:type="dcterms:W3CDTF">2026-01-28T03:18:23Z</dcterms:modified>
</cp:coreProperties>
</file>