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4" r:id="rId2"/>
  </p:sldMasterIdLst>
  <p:notesMasterIdLst>
    <p:notesMasterId r:id="rId21"/>
  </p:notesMasterIdLst>
  <p:sldIdLst>
    <p:sldId id="2007577351" r:id="rId3"/>
    <p:sldId id="474" r:id="rId4"/>
    <p:sldId id="375" r:id="rId5"/>
    <p:sldId id="11685" r:id="rId6"/>
    <p:sldId id="370" r:id="rId7"/>
    <p:sldId id="371" r:id="rId8"/>
    <p:sldId id="278" r:id="rId9"/>
    <p:sldId id="293" r:id="rId10"/>
    <p:sldId id="294" r:id="rId11"/>
    <p:sldId id="279" r:id="rId12"/>
    <p:sldId id="286" r:id="rId13"/>
    <p:sldId id="272" r:id="rId14"/>
    <p:sldId id="273" r:id="rId15"/>
    <p:sldId id="274" r:id="rId16"/>
    <p:sldId id="11686" r:id="rId17"/>
    <p:sldId id="302" r:id="rId18"/>
    <p:sldId id="303" r:id="rId19"/>
    <p:sldId id="304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FFCC"/>
    <a:srgbClr val="FF99FF"/>
    <a:srgbClr val="FF66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58" y="1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6439F5-C1F7-4FC3-9573-B1A530019A5D}" type="datetimeFigureOut">
              <a:rPr lang="vi-VN" smtClean="0"/>
              <a:t>24/01/2026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1A42F-0A50-4BF1-9744-4AC062AB5FF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11693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93BBBB-45B5-4101-A992-BD8B4C2491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70031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Phổ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luật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846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!</a:t>
            </a:r>
          </a:p>
          <a:p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pháo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752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27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51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510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baseline="0" dirty="0"/>
              <a:t> play </a:t>
            </a:r>
            <a:r>
              <a:rPr lang="en-US" baseline="0" dirty="0" err="1"/>
              <a:t>nhé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chị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F9454C-C74F-4488-8342-D9513523422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04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57321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23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376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388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56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37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05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52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68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25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5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73628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49762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10953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82419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27420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2026/1/24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544824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69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483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01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transition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wmf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0.png"/><Relationship Id="rId7" Type="http://schemas.openxmlformats.org/officeDocument/2006/relationships/image" Target="../media/image31.jpg"/><Relationship Id="rId12" Type="http://schemas.openxmlformats.org/officeDocument/2006/relationships/image" Target="../media/image34.png"/><Relationship Id="rId17" Type="http://schemas.microsoft.com/office/2007/relationships/hdphoto" Target="../media/hdphoto9.wdp"/><Relationship Id="rId25" Type="http://schemas.openxmlformats.org/officeDocument/2006/relationships/image" Target="../media/image24.png"/><Relationship Id="rId2" Type="http://schemas.openxmlformats.org/officeDocument/2006/relationships/audio" Target="../media/media4.MP3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1" Type="http://schemas.microsoft.com/office/2007/relationships/media" Target="../media/media4.MP3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image" Target="../media/image43.png"/><Relationship Id="rId5" Type="http://schemas.openxmlformats.org/officeDocument/2006/relationships/image" Target="../media/image30.png"/><Relationship Id="rId15" Type="http://schemas.microsoft.com/office/2007/relationships/hdphoto" Target="../media/hdphoto8.wdp"/><Relationship Id="rId23" Type="http://schemas.openxmlformats.org/officeDocument/2006/relationships/image" Target="../media/image42.png"/><Relationship Id="rId10" Type="http://schemas.openxmlformats.org/officeDocument/2006/relationships/image" Target="../media/image33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9.xml"/><Relationship Id="rId9" Type="http://schemas.microsoft.com/office/2007/relationships/hdphoto" Target="../media/hdphoto5.wdp"/><Relationship Id="rId14" Type="http://schemas.openxmlformats.org/officeDocument/2006/relationships/image" Target="../media/image35.png"/><Relationship Id="rId2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7.wdp"/><Relationship Id="rId18" Type="http://schemas.openxmlformats.org/officeDocument/2006/relationships/image" Target="../media/image37.png"/><Relationship Id="rId26" Type="http://schemas.microsoft.com/office/2007/relationships/hdphoto" Target="../media/hdphoto10.wdp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0.png"/><Relationship Id="rId7" Type="http://schemas.openxmlformats.org/officeDocument/2006/relationships/image" Target="../media/image31.jpg"/><Relationship Id="rId12" Type="http://schemas.openxmlformats.org/officeDocument/2006/relationships/image" Target="../media/image34.png"/><Relationship Id="rId17" Type="http://schemas.microsoft.com/office/2007/relationships/hdphoto" Target="../media/hdphoto9.wdp"/><Relationship Id="rId25" Type="http://schemas.openxmlformats.org/officeDocument/2006/relationships/image" Target="../media/image45.png"/><Relationship Id="rId2" Type="http://schemas.openxmlformats.org/officeDocument/2006/relationships/audio" Target="../media/media5.mp3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1" Type="http://schemas.microsoft.com/office/2007/relationships/media" Target="../media/media5.mp3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image" Target="../media/image44.png"/><Relationship Id="rId5" Type="http://schemas.openxmlformats.org/officeDocument/2006/relationships/image" Target="../media/image30.png"/><Relationship Id="rId15" Type="http://schemas.microsoft.com/office/2007/relationships/hdphoto" Target="../media/hdphoto8.wdp"/><Relationship Id="rId23" Type="http://schemas.openxmlformats.org/officeDocument/2006/relationships/image" Target="../media/image42.png"/><Relationship Id="rId10" Type="http://schemas.openxmlformats.org/officeDocument/2006/relationships/image" Target="../media/image33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10.xml"/><Relationship Id="rId9" Type="http://schemas.microsoft.com/office/2007/relationships/hdphoto" Target="../media/hdphoto5.wdp"/><Relationship Id="rId14" Type="http://schemas.openxmlformats.org/officeDocument/2006/relationships/image" Target="../media/image35.png"/><Relationship Id="rId22" Type="http://schemas.openxmlformats.org/officeDocument/2006/relationships/image" Target="../media/image41.png"/><Relationship Id="rId27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5.wdp"/><Relationship Id="rId18" Type="http://schemas.openxmlformats.org/officeDocument/2006/relationships/image" Target="../media/image35.png"/><Relationship Id="rId26" Type="http://schemas.openxmlformats.org/officeDocument/2006/relationships/image" Target="../media/image41.png"/><Relationship Id="rId3" Type="http://schemas.openxmlformats.org/officeDocument/2006/relationships/audio" Target="NULL" TargetMode="External"/><Relationship Id="rId21" Type="http://schemas.microsoft.com/office/2007/relationships/hdphoto" Target="../media/hdphoto9.wdp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17" Type="http://schemas.microsoft.com/office/2007/relationships/hdphoto" Target="../media/hdphoto7.wdp"/><Relationship Id="rId25" Type="http://schemas.openxmlformats.org/officeDocument/2006/relationships/image" Target="../media/image40.png"/><Relationship Id="rId2" Type="http://schemas.openxmlformats.org/officeDocument/2006/relationships/audio" Target="../media/media6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29" Type="http://schemas.openxmlformats.org/officeDocument/2006/relationships/image" Target="../media/image47.gif"/><Relationship Id="rId1" Type="http://schemas.microsoft.com/office/2007/relationships/media" Target="../media/media6.mp3"/><Relationship Id="rId6" Type="http://schemas.openxmlformats.org/officeDocument/2006/relationships/notesSlide" Target="../notesSlides/notesSlide11.xml"/><Relationship Id="rId11" Type="http://schemas.microsoft.com/office/2007/relationships/hdphoto" Target="../media/hdphoto11.wdp"/><Relationship Id="rId24" Type="http://schemas.openxmlformats.org/officeDocument/2006/relationships/image" Target="../media/image39.png"/><Relationship Id="rId5" Type="http://schemas.openxmlformats.org/officeDocument/2006/relationships/slideLayout" Target="../slideLayouts/slideLayout14.xml"/><Relationship Id="rId15" Type="http://schemas.microsoft.com/office/2007/relationships/hdphoto" Target="../media/hdphoto6.wdp"/><Relationship Id="rId23" Type="http://schemas.openxmlformats.org/officeDocument/2006/relationships/image" Target="../media/image38.png"/><Relationship Id="rId28" Type="http://schemas.openxmlformats.org/officeDocument/2006/relationships/image" Target="../media/image24.png"/><Relationship Id="rId10" Type="http://schemas.openxmlformats.org/officeDocument/2006/relationships/image" Target="../media/image46.png"/><Relationship Id="rId19" Type="http://schemas.microsoft.com/office/2007/relationships/hdphoto" Target="../media/hdphoto8.wdp"/><Relationship Id="rId4" Type="http://schemas.microsoft.com/office/2007/relationships/media" Target="../media/media7.mp3"/><Relationship Id="rId9" Type="http://schemas.openxmlformats.org/officeDocument/2006/relationships/image" Target="../media/image31.jpg"/><Relationship Id="rId14" Type="http://schemas.openxmlformats.org/officeDocument/2006/relationships/image" Target="../media/image33.png"/><Relationship Id="rId22" Type="http://schemas.openxmlformats.org/officeDocument/2006/relationships/image" Target="../media/image37.png"/><Relationship Id="rId27" Type="http://schemas.openxmlformats.org/officeDocument/2006/relationships/image" Target="../media/image42.png"/><Relationship Id="rId30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2EBE8E6D-7DD9-4C07-AD2E-49A07DABA7E6}"/>
              </a:ext>
            </a:extLst>
          </p:cNvPr>
          <p:cNvSpPr txBox="1"/>
          <p:nvPr/>
        </p:nvSpPr>
        <p:spPr>
          <a:xfrm>
            <a:off x="2186365" y="1725066"/>
            <a:ext cx="7977578" cy="3407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8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Nhiệt</a:t>
            </a:r>
            <a:r>
              <a:rPr kumimoji="0" lang="en-US" altLang="zh-CN" sz="538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538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liệt</a:t>
            </a:r>
            <a:r>
              <a:rPr kumimoji="0" lang="en-US" altLang="zh-CN" sz="538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538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chào</a:t>
            </a:r>
            <a:r>
              <a:rPr kumimoji="0" lang="en-US" altLang="zh-CN" sz="538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538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mừng</a:t>
            </a:r>
            <a:r>
              <a:rPr kumimoji="0" lang="en-US" altLang="zh-CN" sz="538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538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các</a:t>
            </a:r>
            <a:r>
              <a:rPr kumimoji="0" lang="en-US" altLang="zh-CN" sz="538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538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thầy</a:t>
            </a:r>
            <a:r>
              <a:rPr kumimoji="0" lang="en-US" altLang="zh-CN" sz="538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538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cô</a:t>
            </a:r>
            <a:r>
              <a:rPr kumimoji="0" lang="en-US" altLang="zh-CN" sz="538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538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tới</a:t>
            </a:r>
            <a:r>
              <a:rPr kumimoji="0" lang="en-US" altLang="zh-CN" sz="538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5387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dự</a:t>
            </a:r>
            <a:r>
              <a:rPr kumimoji="0" lang="en-US" altLang="zh-CN" sz="538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 tiết</a:t>
            </a:r>
            <a:endParaRPr kumimoji="0" lang="en-US" altLang="zh-CN" sz="538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字魂7号-温暖童稚体" panose="00000500000000000000" pitchFamily="2" charset="-122"/>
              <a:cs typeface="Times New Roman" pitchFamily="18" charset="0"/>
              <a:sym typeface="Arial"/>
            </a:endParaRPr>
          </a:p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8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538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Hoạt</a:t>
            </a:r>
            <a:r>
              <a:rPr kumimoji="0" lang="en-US" altLang="zh-CN" sz="538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538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Động</a:t>
            </a:r>
            <a:r>
              <a:rPr kumimoji="0" lang="en-US" altLang="zh-CN" sz="538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538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Trải</a:t>
            </a:r>
            <a:r>
              <a:rPr kumimoji="0" lang="en-US" altLang="zh-CN" sz="538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 </a:t>
            </a:r>
            <a:r>
              <a:rPr kumimoji="0" lang="en-US" altLang="zh-CN" sz="538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Nghiệm</a:t>
            </a:r>
            <a:r>
              <a:rPr kumimoji="0" lang="en-US" altLang="zh-CN" sz="538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 </a:t>
            </a:r>
          </a:p>
          <a:p>
            <a:pPr marL="0" marR="0" lvl="0" indent="0" algn="ctr" defTabSz="456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38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lớp</a:t>
            </a:r>
            <a:r>
              <a:rPr kumimoji="0" lang="en-US" altLang="zh-CN" sz="538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字魂7号-温暖童稚体" panose="00000500000000000000" pitchFamily="2" charset="-122"/>
                <a:cs typeface="Times New Roman" pitchFamily="18" charset="0"/>
                <a:sym typeface="Arial"/>
              </a:rPr>
              <a:t> 2A4.</a:t>
            </a:r>
            <a:endParaRPr kumimoji="0" lang="zh-CN" altLang="en-US" sz="538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字魂7号-温暖童稚体" panose="00000500000000000000" pitchFamily="2" charset="-122"/>
              <a:cs typeface="Times New Roman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DCBB6F-A1DD-4F75-87F8-4D6222CEF28F}"/>
              </a:ext>
            </a:extLst>
          </p:cNvPr>
          <p:cNvSpPr txBox="1"/>
          <p:nvPr/>
        </p:nvSpPr>
        <p:spPr>
          <a:xfrm>
            <a:off x="2415908" y="313423"/>
            <a:ext cx="7518494" cy="583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Trường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Tiểu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học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Lê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Lợi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-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Quận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Hà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 </a:t>
            </a:r>
            <a:r>
              <a:rPr kumimoji="0" lang="en-US" sz="3192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Đông</a:t>
            </a: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D6A59-9DE7-4E2C-BA65-1AE3AF2BD780}"/>
              </a:ext>
            </a:extLst>
          </p:cNvPr>
          <p:cNvSpPr txBox="1"/>
          <p:nvPr/>
        </p:nvSpPr>
        <p:spPr>
          <a:xfrm>
            <a:off x="3740410" y="5638202"/>
            <a:ext cx="4869486" cy="460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Nguyễn </a:t>
            </a:r>
            <a:r>
              <a:rPr kumimoji="0" lang="en-US" sz="2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Thị</a:t>
            </a:r>
            <a:r>
              <a:rPr kumimoji="0" lang="en-US" sz="239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Thu </a:t>
            </a:r>
            <a:r>
              <a:rPr kumimoji="0" lang="en-US" sz="2394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</a:t>
            </a:r>
            <a:endParaRPr kumimoji="0" lang="en-US" sz="2394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32" name="Picture 8" descr="Thiết kế, phông nền hoa sen">
            <a:extLst>
              <a:ext uri="{FF2B5EF4-FFF2-40B4-BE49-F238E27FC236}">
                <a16:creationId xmlns:a16="http://schemas.microsoft.com/office/drawing/2014/main" id="{53789064-580F-43D6-BB01-88A7C3574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EFF"/>
              </a:clrFrom>
              <a:clrTo>
                <a:srgbClr val="FD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3" y="-18110"/>
            <a:ext cx="12209486" cy="684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4D109A-878B-47EB-AE98-19332C2323C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598" y="-352994"/>
            <a:ext cx="6841034" cy="68410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6FA4AC-DA89-4474-A93D-D0ADDADBA71C}"/>
              </a:ext>
            </a:extLst>
          </p:cNvPr>
          <p:cNvSpPr txBox="1"/>
          <p:nvPr/>
        </p:nvSpPr>
        <p:spPr>
          <a:xfrm>
            <a:off x="-1032993" y="160012"/>
            <a:ext cx="5144419" cy="337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912114">
              <a:defRPr/>
            </a:pPr>
            <a:r>
              <a:rPr lang="en-US" sz="1596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UBND XÃ KIỀU PHÚ</a:t>
            </a:r>
            <a:endParaRPr kumimoji="0" lang="en-US" sz="1596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F7C4FC-FE89-4A35-9F6B-780D9F321B94}"/>
              </a:ext>
            </a:extLst>
          </p:cNvPr>
          <p:cNvSpPr txBox="1"/>
          <p:nvPr/>
        </p:nvSpPr>
        <p:spPr>
          <a:xfrm>
            <a:off x="6988682" y="129216"/>
            <a:ext cx="6841035" cy="337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6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TRƯỜNG TIỂU HỌC NGỌC MỸ</a:t>
            </a:r>
          </a:p>
        </p:txBody>
      </p:sp>
      <p:sp>
        <p:nvSpPr>
          <p:cNvPr id="14" name="TextBox 37">
            <a:extLst>
              <a:ext uri="{FF2B5EF4-FFF2-40B4-BE49-F238E27FC236}">
                <a16:creationId xmlns:a16="http://schemas.microsoft.com/office/drawing/2014/main" id="{41467754-4025-4058-8A07-9197E67FF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" y="537306"/>
            <a:ext cx="11879762" cy="2437113"/>
          </a:xfrm>
          <a:prstGeom prst="rect">
            <a:avLst/>
          </a:prstGeom>
          <a:noFill/>
          <a:ln>
            <a:noFill/>
          </a:ln>
        </p:spPr>
        <p:txBody>
          <a:bodyPr wrap="square" lIns="68234" tIns="34117" rIns="68234" bIns="3411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097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Nhiệt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liệt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chào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mừng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các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thầy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,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cô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giáo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về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dự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giờ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thăm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lớp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Calibri" pitchFamily="34" charset="0"/>
              </a:rPr>
              <a:t> 1A </a:t>
            </a:r>
          </a:p>
          <a:p>
            <a:pPr marL="0" marR="0" lvl="0" indent="0" algn="ctr" defTabSz="9097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CN" sz="4589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Calibri" pitchFamily="34" charset="0"/>
            </a:endParaRPr>
          </a:p>
        </p:txBody>
      </p:sp>
      <p:pic>
        <p:nvPicPr>
          <p:cNvPr id="1026" name="Picture 2" descr="Hình nền hoa sen thiêng liêng Hình nền máy tính Nội dung miễn phí Clip art  - png tải về - Miễn phí trong suốt Lotus Gia đình png Tải về.">
            <a:extLst>
              <a:ext uri="{FF2B5EF4-FFF2-40B4-BE49-F238E27FC236}">
                <a16:creationId xmlns:a16="http://schemas.microsoft.com/office/drawing/2014/main" id="{E5179C07-47E5-44F3-90AD-76F0F297D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045" y="82334"/>
            <a:ext cx="479339" cy="41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6" descr="Firewrk8">
            <a:extLst>
              <a:ext uri="{FF2B5EF4-FFF2-40B4-BE49-F238E27FC236}">
                <a16:creationId xmlns:a16="http://schemas.microsoft.com/office/drawing/2014/main" id="{046E1CC2-13D4-4B80-B5F6-6A4D5A328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135" y="2346147"/>
            <a:ext cx="1905000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7">
            <a:extLst>
              <a:ext uri="{FF2B5EF4-FFF2-40B4-BE49-F238E27FC236}">
                <a16:creationId xmlns:a16="http://schemas.microsoft.com/office/drawing/2014/main" id="{7C3D2F95-3D91-3185-426F-6A2E74D4FE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00808" y="4474932"/>
            <a:ext cx="5779827" cy="4605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389" b="0" i="0" u="none" strike="noStrike" kern="10" cap="none" spc="0" normalizeH="0" baseline="0" noProof="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99">
                  <a:alpha val="50000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FF50A0-6CB6-D37F-6DD3-CB127EB35075}"/>
              </a:ext>
            </a:extLst>
          </p:cNvPr>
          <p:cNvSpPr txBox="1"/>
          <p:nvPr/>
        </p:nvSpPr>
        <p:spPr>
          <a:xfrm>
            <a:off x="323299" y="2565205"/>
            <a:ext cx="103348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0976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/>
              </a:rPr>
              <a:t>Môn: </a:t>
            </a:r>
            <a:r>
              <a:rPr lang="en-US" altLang="zh-CN" sz="7200" b="1" dirty="0" err="1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/>
              </a:rPr>
              <a:t>Tiếng</a:t>
            </a:r>
            <a:r>
              <a:rPr lang="en-US" altLang="zh-CN" sz="7200" b="1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/>
              </a:rPr>
              <a:t> Việt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629891-EA77-E655-A852-C362FA804D7A}"/>
              </a:ext>
            </a:extLst>
          </p:cNvPr>
          <p:cNvSpPr txBox="1"/>
          <p:nvPr/>
        </p:nvSpPr>
        <p:spPr>
          <a:xfrm>
            <a:off x="3542435" y="4425519"/>
            <a:ext cx="90015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Giáo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Phan Thị Hương</a:t>
            </a:r>
          </a:p>
        </p:txBody>
      </p:sp>
    </p:spTree>
    <p:extLst>
      <p:ext uri="{BB962C8B-B14F-4D97-AF65-F5344CB8AC3E}">
        <p14:creationId xmlns:p14="http://schemas.microsoft.com/office/powerpoint/2010/main" val="272291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55636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ǻgõ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33576" y="3126898"/>
            <a:ext cx="7478865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củ w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Ή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Ń</a:t>
            </a:r>
          </a:p>
        </p:txBody>
      </p:sp>
    </p:spTree>
    <p:extLst>
      <p:ext uri="{BB962C8B-B14F-4D97-AF65-F5344CB8AC3E}">
        <p14:creationId xmlns:p14="http://schemas.microsoft.com/office/powerpoint/2010/main" val="3073492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" b="61111"/>
          <a:stretch/>
        </p:blipFill>
        <p:spPr>
          <a:xfrm>
            <a:off x="777082" y="0"/>
            <a:ext cx="10576719" cy="544024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30478" y="4876801"/>
            <a:ext cx="12113923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no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cỏ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Nghé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ở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</a:t>
            </a:r>
            <a:r>
              <a:rPr lang="en-US" sz="6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71488" y="5263086"/>
            <a:ext cx="1981200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7412131" y="5072063"/>
            <a:ext cx="1479456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148262" y="5068622"/>
            <a:ext cx="2714624" cy="1753587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638800" y="5440246"/>
            <a:ext cx="152400" cy="9605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17061" y="5324454"/>
            <a:ext cx="679375" cy="64505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5834821" y="5117717"/>
            <a:ext cx="679375" cy="645058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black"/>
                </a:solidFill>
                <a:latin typeface=".VnArial" pitchFamily="34" charset="0"/>
              </a:rPr>
              <a:t>2</a:t>
            </a:r>
          </a:p>
        </p:txBody>
      </p:sp>
      <p:pic>
        <p:nvPicPr>
          <p:cNvPr id="2" name="[hanhtrangso.nxbgd.vn] Audio_ Nghé đã no cỏ. Nghé ngủ ở bờ đê_HTS">
            <a:hlinkClick r:id="" action="ppaction://media"/>
            <a:extLst>
              <a:ext uri="{FF2B5EF4-FFF2-40B4-BE49-F238E27FC236}">
                <a16:creationId xmlns:a16="http://schemas.microsoft.com/office/drawing/2014/main" id="{7A7C25F4-5BE3-87F0-7EF6-25D815AE8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90600" y="609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1" grpId="0"/>
      <p:bldP spid="13" grpId="0"/>
      <p:bldP spid="12" grpId="0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34" y="5278078"/>
            <a:ext cx="11018694" cy="194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4362451"/>
            <a:ext cx="10985500" cy="149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01" y="3276601"/>
            <a:ext cx="10217727" cy="147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528" y="-258761"/>
            <a:ext cx="7910068" cy="383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286000" y="838201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Giới thiệu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11"/>
          <a:stretch/>
        </p:blipFill>
        <p:spPr>
          <a:xfrm>
            <a:off x="1852615" y="1610602"/>
            <a:ext cx="8486770" cy="523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1DC2677E-15B2-95C5-0166-71CEE3200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04800"/>
            <a:ext cx="6404258" cy="21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14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90792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01214" y="375252"/>
            <a:ext cx="686437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048" y="1631129"/>
            <a:ext cx="1426197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513768" y="4128719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5788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46" y="95251"/>
            <a:ext cx="11000073" cy="40731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344567" y="437890"/>
            <a:ext cx="95423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97376" y="6157837"/>
            <a:ext cx="1165944" cy="638175"/>
          </a:xfrm>
          <a:prstGeom prst="rect">
            <a:avLst/>
          </a:prstGeom>
        </p:spPr>
      </p:pic>
      <p:pic>
        <p:nvPicPr>
          <p:cNvPr id="2" name="Am-thanh-ruot-duoi-cang-thang-dung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0015CA89-5F7C-46F3-BC38-ADDB2F817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968875" y="27569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173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1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129540"/>
            <a:ext cx="1320800" cy="542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" action="ppaction://noaction"/>
          </p:cNvPr>
          <p:cNvSpPr/>
          <p:nvPr/>
        </p:nvSpPr>
        <p:spPr>
          <a:xfrm>
            <a:off x="112228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5" name="Oval 34">
            <a:hlinkClick r:id="" action="ppaction://noaction"/>
          </p:cNvPr>
          <p:cNvSpPr/>
          <p:nvPr/>
        </p:nvSpPr>
        <p:spPr>
          <a:xfrm>
            <a:off x="1210717" y="81575"/>
            <a:ext cx="75556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1778570" y="4732589"/>
            <a:ext cx="705199" cy="504915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064767" y="4639260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35" y="4828225"/>
            <a:ext cx="894108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089" y="5021493"/>
            <a:ext cx="712219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359" y="4410709"/>
            <a:ext cx="736716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2" y="4433519"/>
            <a:ext cx="6961552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382594" y="5418088"/>
            <a:ext cx="705199" cy="50491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368" y="5821717"/>
            <a:ext cx="712219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" y="5934708"/>
            <a:ext cx="736716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99" y="5999337"/>
            <a:ext cx="894108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9737119" y="5300379"/>
            <a:ext cx="797676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520452" y="3332723"/>
            <a:ext cx="8128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723652" y="3485123"/>
            <a:ext cx="8128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926852" y="3637523"/>
            <a:ext cx="8128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3130052" y="3789923"/>
            <a:ext cx="8128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3333252" y="3942323"/>
            <a:ext cx="8128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2520452" y="5365745"/>
            <a:ext cx="8128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881" y="544762"/>
            <a:ext cx="3919084" cy="256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799" y="-190876"/>
            <a:ext cx="6350000" cy="420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39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90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90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90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902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766967" y="3006461"/>
            <a:ext cx="5099624" cy="1300310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Rounded MT Bold" panose="020F070403050403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308" y="2678243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9A6666-0700-4E9B-97FD-1E30F78B74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1392" y="213975"/>
            <a:ext cx="11913128" cy="67011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BD6859F-B372-4045-E571-768EA39998FC}"/>
              </a:ext>
            </a:extLst>
          </p:cNvPr>
          <p:cNvSpPr txBox="1">
            <a:spLocks/>
          </p:cNvSpPr>
          <p:nvPr/>
        </p:nvSpPr>
        <p:spPr>
          <a:xfrm>
            <a:off x="1066800" y="182880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Ng </a:t>
            </a:r>
            <a:r>
              <a:rPr lang="en-US" sz="6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6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6600" b="1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</a:t>
            </a:r>
            <a:r>
              <a:rPr lang="en-US" sz="6600" b="1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EDB0DB3-E266-90D3-90B7-1DE2F13D0C17}"/>
              </a:ext>
            </a:extLst>
          </p:cNvPr>
          <p:cNvSpPr txBox="1">
            <a:spLocks/>
          </p:cNvSpPr>
          <p:nvPr/>
        </p:nvSpPr>
        <p:spPr>
          <a:xfrm>
            <a:off x="5105400" y="685800"/>
            <a:ext cx="243840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6600" b="1" dirty="0" err="1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600" b="1" dirty="0">
                <a:solidFill>
                  <a:srgbClr val="FFFF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19</a:t>
            </a:r>
          </a:p>
        </p:txBody>
      </p:sp>
    </p:spTree>
    <p:extLst>
      <p:ext uri="{BB962C8B-B14F-4D97-AF65-F5344CB8AC3E}">
        <p14:creationId xmlns:p14="http://schemas.microsoft.com/office/powerpoint/2010/main" val="38922255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A9F1F-0F55-A584-E30B-30082F652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767" y="3049592"/>
            <a:ext cx="2799365" cy="3660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5BBA6D-C9A7-0F8E-3265-7A29C05EB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5642" y="3042777"/>
            <a:ext cx="2540759" cy="375608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99C1A6-17B0-34BD-529A-5CCA4EE27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0" y="685800"/>
            <a:ext cx="7023201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80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34420" y="1713150"/>
            <a:ext cx="49419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ǻȔ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6347" y="-869506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250546" y="1712918"/>
            <a:ext cx="6705600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ǻ</a:t>
            </a:r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θ</a:t>
            </a:r>
            <a:endParaRPr lang="en-US" sz="283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DD030B-9B6E-AAEC-D6B4-5D45563791FD}"/>
              </a:ext>
            </a:extLst>
          </p:cNvPr>
          <p:cNvGrpSpPr/>
          <p:nvPr/>
        </p:nvGrpSpPr>
        <p:grpSpPr>
          <a:xfrm>
            <a:off x="215396" y="203422"/>
            <a:ext cx="3899403" cy="941185"/>
            <a:chOff x="63500" y="1429216"/>
            <a:chExt cx="2931804" cy="705889"/>
          </a:xfrm>
        </p:grpSpPr>
        <p:sp>
          <p:nvSpPr>
            <p:cNvPr id="4" name="Rounded Rectangle 12">
              <a:extLst>
                <a:ext uri="{FF2B5EF4-FFF2-40B4-BE49-F238E27FC236}">
                  <a16:creationId xmlns:a16="http://schemas.microsoft.com/office/drawing/2014/main" id="{950EBC1A-5D0B-91E2-2FAB-5D8DEA845456}"/>
                </a:ext>
              </a:extLst>
            </p:cNvPr>
            <p:cNvSpPr/>
            <p:nvPr/>
          </p:nvSpPr>
          <p:spPr>
            <a:xfrm>
              <a:off x="384356" y="1429216"/>
              <a:ext cx="261094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TÔ VÀ VIẾT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EC17501-54A9-8F2A-7AF8-5CCACC0508A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7853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39445"/>
          <a:stretch/>
        </p:blipFill>
        <p:spPr>
          <a:xfrm>
            <a:off x="2590800" y="457200"/>
            <a:ext cx="6604567" cy="5476415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gh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9552"/>
          <a:stretch/>
        </p:blipFill>
        <p:spPr>
          <a:xfrm>
            <a:off x="2133600" y="304801"/>
            <a:ext cx="7976620" cy="497855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25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48001" y="171291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H"/>
                <a:ea typeface="HP001 4H"/>
              </a:rPr>
              <a:t>ǻgõ</a:t>
            </a:r>
            <a:r>
              <a:rPr lang="el-GR" sz="28700">
                <a:solidFill>
                  <a:srgbClr val="FF0000"/>
                </a:solidFill>
                <a:latin typeface="HP001 4H"/>
                <a:ea typeface="HP001 4H"/>
              </a:rPr>
              <a:t> 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801" y="-12414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272" y="-1390650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0070" y="-88582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50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-1.48148E-6 L 0.00705 -0.01805 L 0.01409 -0.02916 L 0.02506 -0.03888 L 0.03367 -0.04583 L 0.04463 -0.04444 L 0.05247 -0.03888 L 0.05795 -0.02777 L 0.06265 -0.0125 L 0.06421 0.0125 L 0.06421 0.16112 L 0.06656 0.08195 L 0.07283 0.04584 L 0.08379 0.01112 L 0.09475 -0.01527 L 0.1065 -0.03194 L 0.11981 -0.04444 L 0.13626 -0.04583 L 0.14095 -0.03888 L 0.14879 -0.025 L 0.15192 -0.00972 L 0.15348 0.00556 L 0.15427 0.03195 L 0.15427 0.11389 L 0.15505 0.13195 L 0.15818 0.14584 L 0.16366 0.15139 L 0.17463 0.15278 L 0.18481 0.14306 L 0.19577 0.12084 L 0.20438 0.09723 L 0.21065 0.07084 L 0.21378 0.05834 L 0.21535 0.02778 L 0.22161 -0.00277 L 0.23101 -0.02083 L 0.24432 -0.04166 L 0.26233 -0.04583 L 0.27564 -0.04027 L 0.28661 -0.02361 L 0.29052 -0.01527 L 0.27799 -0.03472 L 0.26468 -0.04305 L 0.24824 -0.04444 L 0.24197 -0.03611 L 0.22709 -0.01527 L 0.22318 -0.00694 L 0.22005 0.00834 L 0.21456 0.025 L 0.21378 0.05695 L 0.21535 0.08334 L 0.22161 0.11112 L 0.23258 0.13473 L 0.24041 0.14584 L 0.25215 0.15556 L 0.2686 0.15417 L 0.28034 0.14445 L 0.29444 0.12223 L 0.3007 0.09306 L 0.30462 0.07223 L 0.30462 0.04167 L 0.29914 0.00417 L 0.29366 -0.00972 L 0.28661 -0.025 " pathEditMode="relative" ptsTypes="AAAAAAAAAAAAAAAAAAAAAAAAAAAAAAAAAAAAAAAAAAAAAAAAAAAAAAAAAAAAAAAA">
                                      <p:cBhvr>
                                        <p:cTn id="11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5739E-6 4.44444E-6 L 2.35739E-6 0.37546 L -0.00183 0.41435 L -0.00562 0.45555 L -0.01123 0.48449 L -0.01997 0.50555 L -0.02872 0.51898 L -0.03877 0.52453 L -0.04256 0.52453 L -0.04882 0.51666 L -0.05509 0.50115 L -0.05639 0.47106 L -0.05378 0.43888 L -0.04882 0.39675 L -0.03942 0.34675 L -0.02311 0.29213 L 2.35739E-6 0.23101 L 0.02636 0.17338 L 0.04072 0.13101 L 0.04581 0.10231 L 0.04895 0.06666 L 0.05834 0.04004 L 0.07153 0.01666 L 0.08523 0.00555 L 0.10025 0.00555 L 0.11343 0.01666 L 0.12165 0.02893 L 0.10912 0.01226 L 0.10025 0.00555 L 0.08523 0.00555 L 0.07022 0.01782 L 0.059 0.03773 L 0.05143 0.05555 L 0.04647 0.08449 L 0.04699 0.12453 L 0.05208 0.15324 L 0.05769 0.17338 L 0.06709 0.18888 L 0.0821 0.20324 L 0.10025 0.20324 L 0.11225 0.19444 L 0.12727 0.1655 L 0.13353 0.13333 L 0.13418 0.09328 L 0.13223 0.05555 L 0.12596 0.03888 L 0.11904 0.02662 " pathEditMode="relative" ptsTypes="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3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4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4.81481E-6 L 0.00065 -0.01111 L 0.00444 -0.01898 L 0.00823 -0.02106 L 0.01319 -0.02106 L 0.01828 -0.0155 L 0.02376 -0.01203 L 0.02951 -0.00833 L 0.03525 -0.01203 L 0.03943 -0.01574 L 0.03995 -0.0324 " pathEditMode="relative" rAng="0" ptsTypes="AAAAAAAAA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0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650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609600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w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Ή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Ń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34478" y="59796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0092" y="-123189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173" y="-852714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6801" y="-14478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7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83085E-9 -1.04046E-6 L 0.00952 -0.02104 L 0.01905 -0.03375 L 0.02858 -0.04023 L 0.04411 -0.04231 L 0.05364 -0.03375 L 0.05964 -0.01687 L 0.06199 0.00856 L 0.06199 0.16278 L 0.06316 0.09526 L 0.07269 0.05295 L 0.08222 0.0148 L 0.09188 -0.01271 L 0.10023 -0.02959 L 0.11811 -0.04439 L 0.12646 -0.04439 L 0.13599 -0.03583 L 0.14317 -0.02543 L 0.14669 -0.00832 L 0.14787 0.01272 L 0.14787 0.12047 L 0.15035 0.14174 L 0.1587 0.15654 L 0.1694 0.15654 L 0.18245 0.14174 L 0.19564 0.11839 L 0.20882 0.06983 L 0.21352 0.03376 L 0.21952 0.00856 L 0.23257 -0.02312 L 0.2481 -0.04231 L 0.26246 -0.04231 L 0.28034 -0.02959 L 0.28752 -0.01687 L 0.27682 -0.03167 L 0.26729 -0.03791 L 0.25176 -0.04439 L 0.23975 -0.03375 L 0.22787 -0.01479 L 0.22187 0.00209 L 0.21469 0.02752 L 0.21117 0.05087 L 0.21234 0.07399 L 0.21587 0.10359 L 0.22422 0.12694 L 0.2374 0.14798 L 0.25528 0.15654 L 0.26964 0.15214 L 0.28269 0.13735 L 0.29705 0.10567 L 0.3007 0.07399 L 0.2994 0.03607 L 0.2947 0.00417 L 0.28399 -0.02543 " pathEditMode="relative" ptsTypes="AAAAAAAAAAAAAAAAAAAAAAAAAAAAAAAAAAAAAAAAAAAAAAAAAAAAAA">
                                      <p:cBhvr>
                                        <p:cTn id="11" dur="1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13443E-6 1.32948E-6 L -0.00117 0.37202 L -0.00234 0.42497 L -0.00704 0.46081 L -0.01187 0.48185 L -0.02022 0.50728 L -0.02623 0.51792 L -0.03576 0.52624 L -0.04411 0.52624 L -0.05129 0.51584 L -0.05599 0.49665 L -0.05599 0.45665 L -0.05129 0.41017 L -0.03693 0.33387 L 0.01084 0.17757 L 0.05012 0.04023 L 0.08719 -0.09295 L 0.10859 -0.17965 L 0.11577 -0.23676 L 0.11577 -0.28763 L 0.10624 -0.30867 L 0.09907 -0.31491 L 0.08836 -0.30867 L 0.07518 -0.28763 L 0.06813 -0.25156 L 0.06213 -0.21133 L 0.06096 -0.18405 L 0.05978 -0.14798 L 0.05978 0.21133 L 0.06096 0.1415 L 0.07166 0.09087 L 0.08601 0.05064 L 0.10024 0.01896 L 0.11825 0.00624 L 0.13013 0.01064 L 0.13966 0.02104 L 0.14331 0.04023 L 0.14566 0.05711 L 0.14566 0.15422 L 0.14566 0.16902 L 0.14801 0.1859 L 0.15401 0.19861 L 0.16002 0.20717 L 0.17072 0.20717 L 0.20178 0.18381 L 0.21601 0.1711 L 0.24589 0.12046 L 0.2626 0.06983 L 0.26612 0.04231 L 0.2626 0.02104 L 0.25307 0.00832 L 0.23754 0.00832 L 0.22436 0.02312 L 0.21248 0.04439 L 0.20413 0.07399 L 0.1993 0.10983 L 0.1993 0.13734 L 0.20296 0.16486 L 0.21131 0.18381 L 0.21966 0.19653 L 0.23389 0.20717 L 0.2519 0.20301 L 0.2686 0.19237 L 0.284 0.16694 " pathEditMode="relative" ptsTypes="AAAAAAAAAAAAAAAAAAAAAAAAAAAAAAAAAAAAAAAAAAAAAAAAAAAAAAAAAAAAAAAA">
                                      <p:cBhvr>
                                        <p:cTn id="22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8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9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9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536E-7 -1.48148E-6 L 0.02662 -0.03542 L 0.05246 -0.00139 " pathEditMode="relative" ptsTypes="AAA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3500"/>
                            </p:stCondLst>
                            <p:childTnLst>
                              <p:par>
                                <p:cTn id="4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225</Words>
  <Application>Microsoft Office PowerPoint</Application>
  <PresentationFormat>Widescreen</PresentationFormat>
  <Paragraphs>54</Paragraphs>
  <Slides>18</Slides>
  <Notes>11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.VnArial</vt:lpstr>
      <vt:lpstr>Arial</vt:lpstr>
      <vt:lpstr>Arial Rounded MT Bold</vt:lpstr>
      <vt:lpstr>Arial-Rounded</vt:lpstr>
      <vt:lpstr>Calibri</vt:lpstr>
      <vt:lpstr>HP001 4 hàng</vt:lpstr>
      <vt:lpstr>HP001 4H</vt:lpstr>
      <vt:lpstr>Times New Roman</vt:lpstr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94</cp:revision>
  <dcterms:created xsi:type="dcterms:W3CDTF">2020-11-09T02:44:20Z</dcterms:created>
  <dcterms:modified xsi:type="dcterms:W3CDTF">2026-01-24T13:45:11Z</dcterms:modified>
</cp:coreProperties>
</file>