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9.xml" ContentType="application/vnd.openxmlformats-officedocument.presentationml.notesSlide+xml"/>
  <Override PartName="/ppt/tags/tag5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12.xml" ContentType="application/vnd.openxmlformats-officedocument.presentationml.notesSlide+xml"/>
  <Override PartName="/ppt/tags/tag8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9.xml" ContentType="application/vnd.openxmlformats-officedocument.presentationml.tags+xml"/>
  <Override PartName="/ppt/notesSlides/notesSlide15.xml" ContentType="application/vnd.openxmlformats-officedocument.presentationml.notesSlide+xml"/>
  <Override PartName="/ppt/tags/tag10.xml" ContentType="application/vnd.openxmlformats-officedocument.presentationml.tags+xml"/>
  <Override PartName="/ppt/notesSlides/notesSlide16.xml" ContentType="application/vnd.openxmlformats-officedocument.presentationml.notesSlide+xml"/>
  <Override PartName="/ppt/tags/tag11.xml" ContentType="application/vnd.openxmlformats-officedocument.presentationml.tags+xml"/>
  <Override PartName="/ppt/notesSlides/notesSlide17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18.xml" ContentType="application/vnd.openxmlformats-officedocument.presentationml.notesSlide+xml"/>
  <Override PartName="/ppt/tags/tag15.xml" ContentType="application/vnd.openxmlformats-officedocument.presentationml.tag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3" r:id="rId2"/>
    <p:sldMasterId id="2147483705" r:id="rId3"/>
    <p:sldMasterId id="2147483717" r:id="rId4"/>
    <p:sldMasterId id="2147483739" r:id="rId5"/>
  </p:sldMasterIdLst>
  <p:notesMasterIdLst>
    <p:notesMasterId r:id="rId26"/>
  </p:notesMasterIdLst>
  <p:sldIdLst>
    <p:sldId id="365" r:id="rId6"/>
    <p:sldId id="262" r:id="rId7"/>
    <p:sldId id="2007577093" r:id="rId8"/>
    <p:sldId id="2007577094" r:id="rId9"/>
    <p:sldId id="2007577095" r:id="rId10"/>
    <p:sldId id="2007577096" r:id="rId11"/>
    <p:sldId id="257" r:id="rId12"/>
    <p:sldId id="366" r:id="rId13"/>
    <p:sldId id="372" r:id="rId14"/>
    <p:sldId id="258" r:id="rId15"/>
    <p:sldId id="370" r:id="rId16"/>
    <p:sldId id="356" r:id="rId17"/>
    <p:sldId id="369" r:id="rId18"/>
    <p:sldId id="375" r:id="rId19"/>
    <p:sldId id="376" r:id="rId20"/>
    <p:sldId id="377" r:id="rId21"/>
    <p:sldId id="378" r:id="rId22"/>
    <p:sldId id="362" r:id="rId23"/>
    <p:sldId id="2007577097" r:id="rId24"/>
    <p:sldId id="380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07" autoAdjust="0"/>
    <p:restoredTop sz="94660"/>
  </p:normalViewPr>
  <p:slideViewPr>
    <p:cSldViewPr snapToGrid="0">
      <p:cViewPr varScale="1">
        <p:scale>
          <a:sx n="88" d="100"/>
          <a:sy n="88" d="100"/>
        </p:scale>
        <p:origin x="53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3739C1-298E-4BC4-BA73-1EEEBBC49FF6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2DEDC8-F581-455B-85E1-5B2F4409ED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739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8c30da526c_0_8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8c30da526c_0_8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8c30da526c_0_7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" name="Google Shape;293;g8c30da526c_0_7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91c7d10726_8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91c7d10726_8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8c30da526c_0_8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8c30da526c_0_8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8c30da526c_0_8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8c30da526c_0_8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91c7d10726_8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91c7d10726_8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39396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8c30da526c_0_7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" name="Google Shape;293;g8c30da526c_0_7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450796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8c30da526c_0_7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" name="Google Shape;293;g8c30da526c_0_7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846952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8c30da526c_0_8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8c30da526c_0_8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022610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8c30da526c_0_8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8c30da526c_0_8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8c30da526c_0_7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" name="Google Shape;293;g8c30da526c_0_7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190174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8" name="Google Shape;1788;gf9ee626784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9" name="Google Shape;1789;gf9ee626784_0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91c7d10726_8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91c7d10726_8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559424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Học trực tiếp thì cho HS giơ tay</a:t>
            </a:r>
          </a:p>
          <a:p>
            <a:r>
              <a:rPr lang="en-US"/>
              <a:t>Học online gv có thể cho hs thi đua chat trên khung chat để dễ quản lí</a:t>
            </a:r>
          </a:p>
        </p:txBody>
      </p:sp>
    </p:spTree>
    <p:extLst>
      <p:ext uri="{BB962C8B-B14F-4D97-AF65-F5344CB8AC3E}">
        <p14:creationId xmlns:p14="http://schemas.microsoft.com/office/powerpoint/2010/main" val="13782436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Học trực tiếp thì cho HS giơ tay</a:t>
            </a:r>
          </a:p>
          <a:p>
            <a:r>
              <a:rPr lang="en-US"/>
              <a:t>Học online gv có thể cho hs thi đua chat trên khung chat để dễ quản lí</a:t>
            </a:r>
          </a:p>
        </p:txBody>
      </p:sp>
    </p:spTree>
    <p:extLst>
      <p:ext uri="{BB962C8B-B14F-4D97-AF65-F5344CB8AC3E}">
        <p14:creationId xmlns:p14="http://schemas.microsoft.com/office/powerpoint/2010/main" val="297340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Học trực tiếp thì cho HS giơ tay</a:t>
            </a:r>
          </a:p>
          <a:p>
            <a:r>
              <a:rPr lang="en-US"/>
              <a:t>Học online gv có thể cho hs thi đua chat trên khung chat để dễ quản lí</a:t>
            </a:r>
          </a:p>
        </p:txBody>
      </p:sp>
    </p:spTree>
    <p:extLst>
      <p:ext uri="{BB962C8B-B14F-4D97-AF65-F5344CB8AC3E}">
        <p14:creationId xmlns:p14="http://schemas.microsoft.com/office/powerpoint/2010/main" val="33087294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Học trực tiếp thì cho HS giơ tay</a:t>
            </a:r>
          </a:p>
          <a:p>
            <a:r>
              <a:rPr lang="en-US"/>
              <a:t>Học online gv có thể cho hs thi đua chat trên khung chat để dễ quản lí</a:t>
            </a:r>
          </a:p>
        </p:txBody>
      </p:sp>
    </p:spTree>
    <p:extLst>
      <p:ext uri="{BB962C8B-B14F-4D97-AF65-F5344CB8AC3E}">
        <p14:creationId xmlns:p14="http://schemas.microsoft.com/office/powerpoint/2010/main" val="15319923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91c7d10726_8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91c7d10726_8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91c7d10726_8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91c7d10726_8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8c30da526c_0_8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8c30da526c_0_8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968426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4.xml"/><Relationship Id="rId4" Type="http://schemas.openxmlformats.org/officeDocument/2006/relationships/hyperlink" Target="http://bit.ly/2TtBDfr" TargetMode="Externa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7.xml"/><Relationship Id="rId2" Type="http://schemas.openxmlformats.org/officeDocument/2006/relationships/slide" Target="../slides/slide5.xml"/><Relationship Id="rId1" Type="http://schemas.openxmlformats.org/officeDocument/2006/relationships/slideMaster" Target="../slideMasters/slideMaster5.xml"/><Relationship Id="rId5" Type="http://schemas.openxmlformats.org/officeDocument/2006/relationships/slide" Target="../slides/slide2.xml"/><Relationship Id="rId4" Type="http://schemas.openxmlformats.org/officeDocument/2006/relationships/slide" Target="../slides/slide10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277" tIns="43142" rIns="86277" bIns="43142" rtlCol="0" anchor="ctr"/>
          <a:lstStyle/>
          <a:p>
            <a:pPr algn="ctr" defTabSz="862758" fontAlgn="base">
              <a:spcBef>
                <a:spcPct val="0"/>
              </a:spcBef>
              <a:spcAft>
                <a:spcPct val="0"/>
              </a:spcAft>
            </a:pPr>
            <a:endParaRPr lang="zh-CN" altLang="en-US" sz="17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59912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49545098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22326638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98285310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3679170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92686529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38636162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27061506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52911268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336834" y="1567962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675134" y="1133195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 flipH="1">
            <a:off x="5892392" y="13751"/>
            <a:ext cx="6300713" cy="3924249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 flipH="1">
            <a:off x="6062742" y="-40433"/>
            <a:ext cx="6166525" cy="3838112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" name="Google Shape;13;p2"/>
          <p:cNvGrpSpPr/>
          <p:nvPr/>
        </p:nvGrpSpPr>
        <p:grpSpPr>
          <a:xfrm rot="10800000" flipH="1">
            <a:off x="15" y="2222624"/>
            <a:ext cx="13566696" cy="4640683"/>
            <a:chOff x="1367050" y="3059225"/>
            <a:chExt cx="1407100" cy="848450"/>
          </a:xfrm>
        </p:grpSpPr>
        <p:sp>
          <p:nvSpPr>
            <p:cNvPr id="14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825400" y="3454100"/>
            <a:ext cx="4876800" cy="19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825400" y="5185900"/>
            <a:ext cx="4876800" cy="7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3200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11914792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oogle Shape;19;p3"/>
          <p:cNvGrpSpPr/>
          <p:nvPr/>
        </p:nvGrpSpPr>
        <p:grpSpPr>
          <a:xfrm>
            <a:off x="-33" y="3297958"/>
            <a:ext cx="12192000" cy="3559561"/>
            <a:chOff x="-25" y="1390650"/>
            <a:chExt cx="9144000" cy="3752700"/>
          </a:xfrm>
        </p:grpSpPr>
        <p:sp>
          <p:nvSpPr>
            <p:cNvPr id="20" name="Google Shape;20;p3"/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3"/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2513600" y="4344400"/>
            <a:ext cx="7168800" cy="81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1pPr>
            <a:lvl2pPr lvl="1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ubTitle" idx="1"/>
          </p:nvPr>
        </p:nvSpPr>
        <p:spPr>
          <a:xfrm>
            <a:off x="2513600" y="5115891"/>
            <a:ext cx="7168800" cy="9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title" idx="2" hasCustomPrompt="1"/>
          </p:nvPr>
        </p:nvSpPr>
        <p:spPr>
          <a:xfrm>
            <a:off x="2433092" y="711167"/>
            <a:ext cx="99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4058853921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:a16="http://schemas.microsoft.com/office/drawing/2014/main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:a16="http://schemas.microsoft.com/office/drawing/2014/main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:a16="http://schemas.microsoft.com/office/drawing/2014/main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301474653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/>
          <p:nvPr/>
        </p:nvSpPr>
        <p:spPr>
          <a:xfrm rot="10800000">
            <a:off x="10058392" y="5847797"/>
            <a:ext cx="2133608" cy="1035603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4"/>
          <p:cNvSpPr/>
          <p:nvPr/>
        </p:nvSpPr>
        <p:spPr>
          <a:xfrm rot="10800000">
            <a:off x="9" y="8"/>
            <a:ext cx="3305224" cy="1066793"/>
          </a:xfrm>
          <a:custGeom>
            <a:avLst/>
            <a:gdLst/>
            <a:ahLst/>
            <a:cxnLst/>
            <a:rect l="l" t="t" r="r" b="b"/>
            <a:pathLst>
              <a:path w="36002" h="11620" extrusionOk="0">
                <a:moveTo>
                  <a:pt x="36002" y="0"/>
                </a:moveTo>
                <a:cubicBezTo>
                  <a:pt x="34719" y="223"/>
                  <a:pt x="33463" y="865"/>
                  <a:pt x="32375" y="1632"/>
                </a:cubicBezTo>
                <a:cubicBezTo>
                  <a:pt x="30729" y="2818"/>
                  <a:pt x="29334" y="4338"/>
                  <a:pt x="27688" y="5538"/>
                </a:cubicBezTo>
                <a:cubicBezTo>
                  <a:pt x="25164" y="7393"/>
                  <a:pt x="22039" y="8439"/>
                  <a:pt x="18887" y="8467"/>
                </a:cubicBezTo>
                <a:cubicBezTo>
                  <a:pt x="18805" y="8468"/>
                  <a:pt x="18723" y="8469"/>
                  <a:pt x="18641" y="8469"/>
                </a:cubicBezTo>
                <a:cubicBezTo>
                  <a:pt x="16159" y="8469"/>
                  <a:pt x="13715" y="7869"/>
                  <a:pt x="11271" y="7504"/>
                </a:cubicBezTo>
                <a:cubicBezTo>
                  <a:pt x="10215" y="7354"/>
                  <a:pt x="9136" y="7249"/>
                  <a:pt x="8065" y="7249"/>
                </a:cubicBezTo>
                <a:cubicBezTo>
                  <a:pt x="6561" y="7249"/>
                  <a:pt x="5074" y="7456"/>
                  <a:pt x="3697" y="8035"/>
                </a:cubicBezTo>
                <a:cubicBezTo>
                  <a:pt x="2079" y="8718"/>
                  <a:pt x="670" y="10043"/>
                  <a:pt x="0" y="11619"/>
                </a:cubicBezTo>
                <a:lnTo>
                  <a:pt x="36002" y="11619"/>
                </a:lnTo>
                <a:lnTo>
                  <a:pt x="3600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4"/>
          <p:cNvSpPr/>
          <p:nvPr/>
        </p:nvSpPr>
        <p:spPr>
          <a:xfrm rot="10800000">
            <a:off x="-25386" y="-50783"/>
            <a:ext cx="3229020" cy="982084"/>
          </a:xfrm>
          <a:custGeom>
            <a:avLst/>
            <a:gdLst/>
            <a:ahLst/>
            <a:cxnLst/>
            <a:rect l="l" t="t" r="r" b="b"/>
            <a:pathLst>
              <a:path w="36002" h="11620" extrusionOk="0">
                <a:moveTo>
                  <a:pt x="36002" y="0"/>
                </a:moveTo>
                <a:cubicBezTo>
                  <a:pt x="34719" y="223"/>
                  <a:pt x="33463" y="865"/>
                  <a:pt x="32375" y="1632"/>
                </a:cubicBezTo>
                <a:cubicBezTo>
                  <a:pt x="30729" y="2818"/>
                  <a:pt x="29334" y="4338"/>
                  <a:pt x="27688" y="5538"/>
                </a:cubicBezTo>
                <a:cubicBezTo>
                  <a:pt x="25164" y="7393"/>
                  <a:pt x="22039" y="8439"/>
                  <a:pt x="18887" y="8467"/>
                </a:cubicBezTo>
                <a:cubicBezTo>
                  <a:pt x="18805" y="8468"/>
                  <a:pt x="18723" y="8469"/>
                  <a:pt x="18641" y="8469"/>
                </a:cubicBezTo>
                <a:cubicBezTo>
                  <a:pt x="16159" y="8469"/>
                  <a:pt x="13715" y="7869"/>
                  <a:pt x="11271" y="7504"/>
                </a:cubicBezTo>
                <a:cubicBezTo>
                  <a:pt x="10215" y="7354"/>
                  <a:pt x="9136" y="7249"/>
                  <a:pt x="8065" y="7249"/>
                </a:cubicBezTo>
                <a:cubicBezTo>
                  <a:pt x="6561" y="7249"/>
                  <a:pt x="5074" y="7456"/>
                  <a:pt x="3697" y="8035"/>
                </a:cubicBezTo>
                <a:cubicBezTo>
                  <a:pt x="2079" y="8718"/>
                  <a:pt x="670" y="10043"/>
                  <a:pt x="0" y="11619"/>
                </a:cubicBezTo>
                <a:lnTo>
                  <a:pt x="36002" y="11619"/>
                </a:lnTo>
                <a:lnTo>
                  <a:pt x="36002" y="0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body" idx="1"/>
          </p:nvPr>
        </p:nvSpPr>
        <p:spPr>
          <a:xfrm>
            <a:off x="950800" y="1536633"/>
            <a:ext cx="102904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74950939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oogle Shape;32;p5"/>
          <p:cNvGrpSpPr/>
          <p:nvPr/>
        </p:nvGrpSpPr>
        <p:grpSpPr>
          <a:xfrm>
            <a:off x="-33" y="1854200"/>
            <a:ext cx="12192000" cy="5003600"/>
            <a:chOff x="-25" y="1390650"/>
            <a:chExt cx="9144000" cy="3752700"/>
          </a:xfrm>
        </p:grpSpPr>
        <p:sp>
          <p:nvSpPr>
            <p:cNvPr id="33" name="Google Shape;33;p5"/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5"/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5" name="Google Shape;35;p5"/>
          <p:cNvSpPr/>
          <p:nvPr/>
        </p:nvSpPr>
        <p:spPr>
          <a:xfrm rot="-688733">
            <a:off x="7271145" y="6092761"/>
            <a:ext cx="4923479" cy="468523"/>
          </a:xfrm>
          <a:custGeom>
            <a:avLst/>
            <a:gdLst/>
            <a:ahLst/>
            <a:cxnLst/>
            <a:rect l="l" t="t" r="r" b="b"/>
            <a:pathLst>
              <a:path w="17896" h="1703" fill="none" extrusionOk="0">
                <a:moveTo>
                  <a:pt x="17896" y="1465"/>
                </a:moveTo>
                <a:cubicBezTo>
                  <a:pt x="17622" y="762"/>
                  <a:pt x="17229" y="36"/>
                  <a:pt x="16776" y="24"/>
                </a:cubicBezTo>
                <a:cubicBezTo>
                  <a:pt x="16205" y="0"/>
                  <a:pt x="16074" y="1084"/>
                  <a:pt x="15360" y="1274"/>
                </a:cubicBezTo>
                <a:cubicBezTo>
                  <a:pt x="14550" y="1489"/>
                  <a:pt x="14240" y="274"/>
                  <a:pt x="13359" y="453"/>
                </a:cubicBezTo>
                <a:cubicBezTo>
                  <a:pt x="12621" y="596"/>
                  <a:pt x="12574" y="1524"/>
                  <a:pt x="11907" y="1572"/>
                </a:cubicBezTo>
                <a:cubicBezTo>
                  <a:pt x="11145" y="1632"/>
                  <a:pt x="10966" y="465"/>
                  <a:pt x="10157" y="393"/>
                </a:cubicBezTo>
                <a:cubicBezTo>
                  <a:pt x="9323" y="322"/>
                  <a:pt x="9192" y="1465"/>
                  <a:pt x="8275" y="1572"/>
                </a:cubicBezTo>
                <a:cubicBezTo>
                  <a:pt x="7240" y="1703"/>
                  <a:pt x="6978" y="274"/>
                  <a:pt x="5870" y="322"/>
                </a:cubicBezTo>
                <a:cubicBezTo>
                  <a:pt x="4882" y="358"/>
                  <a:pt x="4751" y="1489"/>
                  <a:pt x="3822" y="1429"/>
                </a:cubicBezTo>
                <a:cubicBezTo>
                  <a:pt x="2918" y="1382"/>
                  <a:pt x="2679" y="227"/>
                  <a:pt x="1739" y="131"/>
                </a:cubicBezTo>
                <a:cubicBezTo>
                  <a:pt x="1060" y="48"/>
                  <a:pt x="393" y="691"/>
                  <a:pt x="1" y="1131"/>
                </a:cubicBezTo>
              </a:path>
            </a:pathLst>
          </a:custGeom>
          <a:noFill/>
          <a:ln w="38100" cap="flat" cmpd="sng">
            <a:solidFill>
              <a:schemeClr val="lt1"/>
            </a:solidFill>
            <a:prstDash val="dash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5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subTitle" idx="1"/>
          </p:nvPr>
        </p:nvSpPr>
        <p:spPr>
          <a:xfrm>
            <a:off x="1399643" y="2445015"/>
            <a:ext cx="37440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subTitle" idx="2"/>
          </p:nvPr>
        </p:nvSpPr>
        <p:spPr>
          <a:xfrm>
            <a:off x="1400817" y="2912289"/>
            <a:ext cx="3742800" cy="160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ubTitle" idx="3"/>
          </p:nvPr>
        </p:nvSpPr>
        <p:spPr>
          <a:xfrm>
            <a:off x="7048300" y="2445015"/>
            <a:ext cx="37440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subTitle" idx="4"/>
          </p:nvPr>
        </p:nvSpPr>
        <p:spPr>
          <a:xfrm>
            <a:off x="7049500" y="2912289"/>
            <a:ext cx="3742800" cy="160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04073335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6"/>
          <p:cNvSpPr/>
          <p:nvPr/>
        </p:nvSpPr>
        <p:spPr>
          <a:xfrm flipH="1">
            <a:off x="-54" y="5686627"/>
            <a:ext cx="2224855" cy="1171367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6"/>
          <p:cNvSpPr/>
          <p:nvPr/>
        </p:nvSpPr>
        <p:spPr>
          <a:xfrm flipH="1">
            <a:off x="9635064" y="6"/>
            <a:ext cx="2556921" cy="15925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6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5930982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/>
          <p:nvPr/>
        </p:nvSpPr>
        <p:spPr>
          <a:xfrm>
            <a:off x="9309100" y="4594068"/>
            <a:ext cx="2882955" cy="2263969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7"/>
          <p:cNvSpPr/>
          <p:nvPr/>
        </p:nvSpPr>
        <p:spPr>
          <a:xfrm flipH="1">
            <a:off x="-58" y="0"/>
            <a:ext cx="2349561" cy="6858040"/>
          </a:xfrm>
          <a:custGeom>
            <a:avLst/>
            <a:gdLst/>
            <a:ahLst/>
            <a:cxnLst/>
            <a:rect l="l" t="t" r="r" b="b"/>
            <a:pathLst>
              <a:path w="17396" h="39911" extrusionOk="0">
                <a:moveTo>
                  <a:pt x="13740" y="1"/>
                </a:moveTo>
                <a:cubicBezTo>
                  <a:pt x="13740" y="1"/>
                  <a:pt x="16574" y="9085"/>
                  <a:pt x="15716" y="13157"/>
                </a:cubicBezTo>
                <a:cubicBezTo>
                  <a:pt x="14835" y="17241"/>
                  <a:pt x="11299" y="15098"/>
                  <a:pt x="8596" y="19039"/>
                </a:cubicBezTo>
                <a:cubicBezTo>
                  <a:pt x="5906" y="22992"/>
                  <a:pt x="10490" y="29874"/>
                  <a:pt x="8596" y="31207"/>
                </a:cubicBezTo>
                <a:cubicBezTo>
                  <a:pt x="8288" y="31428"/>
                  <a:pt x="7901" y="31510"/>
                  <a:pt x="7464" y="31510"/>
                </a:cubicBezTo>
                <a:cubicBezTo>
                  <a:pt x="6179" y="31510"/>
                  <a:pt x="4469" y="30797"/>
                  <a:pt x="3100" y="30797"/>
                </a:cubicBezTo>
                <a:cubicBezTo>
                  <a:pt x="2097" y="30797"/>
                  <a:pt x="1277" y="31179"/>
                  <a:pt x="941" y="32505"/>
                </a:cubicBezTo>
                <a:cubicBezTo>
                  <a:pt x="0" y="36243"/>
                  <a:pt x="2369" y="39911"/>
                  <a:pt x="2369" y="39911"/>
                </a:cubicBezTo>
                <a:lnTo>
                  <a:pt x="17395" y="39911"/>
                </a:lnTo>
                <a:lnTo>
                  <a:pt x="17395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7"/>
          <p:cNvSpPr txBox="1">
            <a:spLocks noGrp="1"/>
          </p:cNvSpPr>
          <p:nvPr>
            <p:ph type="title"/>
          </p:nvPr>
        </p:nvSpPr>
        <p:spPr>
          <a:xfrm>
            <a:off x="6603051" y="1896633"/>
            <a:ext cx="4035600" cy="74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ubTitle" idx="1"/>
          </p:nvPr>
        </p:nvSpPr>
        <p:spPr>
          <a:xfrm>
            <a:off x="6603051" y="2640167"/>
            <a:ext cx="4035600" cy="23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22810191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/>
          <p:nvPr/>
        </p:nvSpPr>
        <p:spPr>
          <a:xfrm rot="10800000">
            <a:off x="5616179" y="2762063"/>
            <a:ext cx="6575349" cy="4095293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8"/>
          <p:cNvSpPr/>
          <p:nvPr/>
        </p:nvSpPr>
        <p:spPr>
          <a:xfrm>
            <a:off x="15" y="-9400"/>
            <a:ext cx="6358117" cy="3142055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8"/>
          <p:cNvSpPr/>
          <p:nvPr/>
        </p:nvSpPr>
        <p:spPr>
          <a:xfrm rot="10800000">
            <a:off x="5794094" y="2908513"/>
            <a:ext cx="6435173" cy="4005387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8"/>
          <p:cNvSpPr txBox="1">
            <a:spLocks noGrp="1"/>
          </p:cNvSpPr>
          <p:nvPr>
            <p:ph type="title"/>
          </p:nvPr>
        </p:nvSpPr>
        <p:spPr>
          <a:xfrm>
            <a:off x="2834600" y="1488367"/>
            <a:ext cx="6522800" cy="330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20076316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oogle Shape;56;p9"/>
          <p:cNvGrpSpPr/>
          <p:nvPr/>
        </p:nvGrpSpPr>
        <p:grpSpPr>
          <a:xfrm rot="10800000">
            <a:off x="-5" y="-8667"/>
            <a:ext cx="6553591" cy="6875200"/>
            <a:chOff x="4003316" y="-6500"/>
            <a:chExt cx="4826387" cy="5156400"/>
          </a:xfrm>
        </p:grpSpPr>
        <p:sp>
          <p:nvSpPr>
            <p:cNvPr id="57" name="Google Shape;57;p9"/>
            <p:cNvSpPr/>
            <p:nvPr/>
          </p:nvSpPr>
          <p:spPr>
            <a:xfrm rot="-5400000">
              <a:off x="2250685" y="1746286"/>
              <a:ext cx="5156245" cy="1650983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9"/>
            <p:cNvSpPr/>
            <p:nvPr/>
          </p:nvSpPr>
          <p:spPr>
            <a:xfrm rot="-5400000">
              <a:off x="4662404" y="982600"/>
              <a:ext cx="5156400" cy="31782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950800" y="1644233"/>
            <a:ext cx="42000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ubTitle" idx="1"/>
          </p:nvPr>
        </p:nvSpPr>
        <p:spPr>
          <a:xfrm>
            <a:off x="950800" y="3737433"/>
            <a:ext cx="42000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46552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4025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62" name="Google Shape;62;p9"/>
          <p:cNvSpPr/>
          <p:nvPr/>
        </p:nvSpPr>
        <p:spPr>
          <a:xfrm rot="10800000" flipH="1">
            <a:off x="10448767" y="-8"/>
            <a:ext cx="1743196" cy="917807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324956924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oogle Shape;64;p10"/>
          <p:cNvGrpSpPr/>
          <p:nvPr/>
        </p:nvGrpSpPr>
        <p:grpSpPr>
          <a:xfrm flipH="1">
            <a:off x="2963041" y="-140"/>
            <a:ext cx="9228888" cy="4193040"/>
            <a:chOff x="1367050" y="3059225"/>
            <a:chExt cx="1407100" cy="848450"/>
          </a:xfrm>
        </p:grpSpPr>
        <p:sp>
          <p:nvSpPr>
            <p:cNvPr id="65" name="Google Shape;65;p10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10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7" name="Google Shape;67;p10"/>
          <p:cNvSpPr/>
          <p:nvPr/>
        </p:nvSpPr>
        <p:spPr>
          <a:xfrm flipH="1">
            <a:off x="49" y="5465701"/>
            <a:ext cx="2726088" cy="1392383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10"/>
          <p:cNvSpPr txBox="1">
            <a:spLocks noGrp="1"/>
          </p:cNvSpPr>
          <p:nvPr>
            <p:ph type="title"/>
          </p:nvPr>
        </p:nvSpPr>
        <p:spPr>
          <a:xfrm>
            <a:off x="7752933" y="597408"/>
            <a:ext cx="3413600" cy="25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72502192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1"/>
          <p:cNvSpPr/>
          <p:nvPr/>
        </p:nvSpPr>
        <p:spPr>
          <a:xfrm rot="5400000">
            <a:off x="4053612" y="-3839805"/>
            <a:ext cx="4088549" cy="12301092"/>
          </a:xfrm>
          <a:custGeom>
            <a:avLst/>
            <a:gdLst/>
            <a:ahLst/>
            <a:cxnLst/>
            <a:rect l="l" t="t" r="r" b="b"/>
            <a:pathLst>
              <a:path w="42364" h="43268" extrusionOk="0">
                <a:moveTo>
                  <a:pt x="1" y="0"/>
                </a:moveTo>
                <a:lnTo>
                  <a:pt x="1" y="43267"/>
                </a:lnTo>
                <a:lnTo>
                  <a:pt x="42363" y="43267"/>
                </a:lnTo>
                <a:cubicBezTo>
                  <a:pt x="42363" y="43267"/>
                  <a:pt x="42268" y="37779"/>
                  <a:pt x="39006" y="33992"/>
                </a:cubicBezTo>
                <a:cubicBezTo>
                  <a:pt x="35767" y="30218"/>
                  <a:pt x="39351" y="28789"/>
                  <a:pt x="39875" y="23705"/>
                </a:cubicBezTo>
                <a:cubicBezTo>
                  <a:pt x="40375" y="18633"/>
                  <a:pt x="36958" y="18336"/>
                  <a:pt x="34470" y="14049"/>
                </a:cubicBezTo>
                <a:cubicBezTo>
                  <a:pt x="31981" y="9775"/>
                  <a:pt x="34041" y="0"/>
                  <a:pt x="34041" y="0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11"/>
          <p:cNvSpPr/>
          <p:nvPr/>
        </p:nvSpPr>
        <p:spPr>
          <a:xfrm rot="5400000">
            <a:off x="4053621" y="-4053628"/>
            <a:ext cx="4088549" cy="12195807"/>
          </a:xfrm>
          <a:custGeom>
            <a:avLst/>
            <a:gdLst/>
            <a:ahLst/>
            <a:cxnLst/>
            <a:rect l="l" t="t" r="r" b="b"/>
            <a:pathLst>
              <a:path w="42364" h="43268" extrusionOk="0">
                <a:moveTo>
                  <a:pt x="1" y="0"/>
                </a:moveTo>
                <a:lnTo>
                  <a:pt x="1" y="43267"/>
                </a:lnTo>
                <a:lnTo>
                  <a:pt x="42363" y="43267"/>
                </a:lnTo>
                <a:cubicBezTo>
                  <a:pt x="42363" y="43267"/>
                  <a:pt x="42268" y="37779"/>
                  <a:pt x="39006" y="33992"/>
                </a:cubicBezTo>
                <a:cubicBezTo>
                  <a:pt x="35767" y="30218"/>
                  <a:pt x="39351" y="28789"/>
                  <a:pt x="39875" y="23705"/>
                </a:cubicBezTo>
                <a:cubicBezTo>
                  <a:pt x="40375" y="18633"/>
                  <a:pt x="36958" y="18336"/>
                  <a:pt x="34470" y="14049"/>
                </a:cubicBezTo>
                <a:cubicBezTo>
                  <a:pt x="31981" y="9775"/>
                  <a:pt x="34041" y="0"/>
                  <a:pt x="3404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11"/>
          <p:cNvSpPr txBox="1">
            <a:spLocks noGrp="1"/>
          </p:cNvSpPr>
          <p:nvPr>
            <p:ph type="title" hasCustomPrompt="1"/>
          </p:nvPr>
        </p:nvSpPr>
        <p:spPr>
          <a:xfrm>
            <a:off x="950800" y="1417451"/>
            <a:ext cx="10290000" cy="16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73" name="Google Shape;73;p11"/>
          <p:cNvSpPr txBox="1">
            <a:spLocks noGrp="1"/>
          </p:cNvSpPr>
          <p:nvPr>
            <p:ph type="subTitle" idx="1"/>
          </p:nvPr>
        </p:nvSpPr>
        <p:spPr>
          <a:xfrm>
            <a:off x="2145233" y="4590400"/>
            <a:ext cx="7900400" cy="15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16352729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3300119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3"/>
          <p:cNvSpPr/>
          <p:nvPr/>
        </p:nvSpPr>
        <p:spPr>
          <a:xfrm>
            <a:off x="-110734" y="1638233"/>
            <a:ext cx="12413259" cy="4279952"/>
          </a:xfrm>
          <a:custGeom>
            <a:avLst/>
            <a:gdLst/>
            <a:ahLst/>
            <a:cxnLst/>
            <a:rect l="l" t="t" r="r" b="b"/>
            <a:pathLst>
              <a:path w="48078" h="17253" extrusionOk="0">
                <a:moveTo>
                  <a:pt x="24551" y="0"/>
                </a:moveTo>
                <a:cubicBezTo>
                  <a:pt x="19562" y="0"/>
                  <a:pt x="12918" y="5739"/>
                  <a:pt x="7775" y="5942"/>
                </a:cubicBezTo>
                <a:cubicBezTo>
                  <a:pt x="7443" y="5956"/>
                  <a:pt x="7121" y="5962"/>
                  <a:pt x="6809" y="5962"/>
                </a:cubicBezTo>
                <a:cubicBezTo>
                  <a:pt x="2312" y="5962"/>
                  <a:pt x="0" y="4608"/>
                  <a:pt x="0" y="4608"/>
                </a:cubicBezTo>
                <a:lnTo>
                  <a:pt x="0" y="17253"/>
                </a:lnTo>
                <a:lnTo>
                  <a:pt x="48077" y="17253"/>
                </a:lnTo>
                <a:lnTo>
                  <a:pt x="48077" y="3727"/>
                </a:lnTo>
                <a:cubicBezTo>
                  <a:pt x="48077" y="3727"/>
                  <a:pt x="46378" y="2205"/>
                  <a:pt x="44452" y="2205"/>
                </a:cubicBezTo>
                <a:cubicBezTo>
                  <a:pt x="44320" y="2205"/>
                  <a:pt x="44187" y="2212"/>
                  <a:pt x="44053" y="2227"/>
                </a:cubicBezTo>
                <a:cubicBezTo>
                  <a:pt x="41970" y="2465"/>
                  <a:pt x="40076" y="4275"/>
                  <a:pt x="36278" y="4870"/>
                </a:cubicBezTo>
                <a:cubicBezTo>
                  <a:pt x="36082" y="4901"/>
                  <a:pt x="35888" y="4915"/>
                  <a:pt x="35696" y="4915"/>
                </a:cubicBezTo>
                <a:cubicBezTo>
                  <a:pt x="32171" y="4915"/>
                  <a:pt x="29282" y="0"/>
                  <a:pt x="24551" y="0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7" name="Google Shape;77;p13"/>
          <p:cNvGrpSpPr/>
          <p:nvPr/>
        </p:nvGrpSpPr>
        <p:grpSpPr>
          <a:xfrm>
            <a:off x="-33" y="1854200"/>
            <a:ext cx="12192000" cy="5003600"/>
            <a:chOff x="-25" y="1390650"/>
            <a:chExt cx="9144000" cy="3752700"/>
          </a:xfrm>
        </p:grpSpPr>
        <p:sp>
          <p:nvSpPr>
            <p:cNvPr id="78" name="Google Shape;78;p13"/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13"/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0" name="Google Shape;80;p13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3"/>
          <p:cNvSpPr txBox="1">
            <a:spLocks noGrp="1"/>
          </p:cNvSpPr>
          <p:nvPr>
            <p:ph type="title" idx="2" hasCustomPrompt="1"/>
          </p:nvPr>
        </p:nvSpPr>
        <p:spPr>
          <a:xfrm>
            <a:off x="1627099" y="2453984"/>
            <a:ext cx="99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82" name="Google Shape;82;p13"/>
          <p:cNvSpPr txBox="1">
            <a:spLocks noGrp="1"/>
          </p:cNvSpPr>
          <p:nvPr>
            <p:ph type="subTitle" idx="1"/>
          </p:nvPr>
        </p:nvSpPr>
        <p:spPr>
          <a:xfrm>
            <a:off x="950800" y="4057600"/>
            <a:ext cx="24264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83" name="Google Shape;83;p13"/>
          <p:cNvSpPr txBox="1">
            <a:spLocks noGrp="1"/>
          </p:cNvSpPr>
          <p:nvPr>
            <p:ph type="subTitle" idx="3"/>
          </p:nvPr>
        </p:nvSpPr>
        <p:spPr>
          <a:xfrm>
            <a:off x="950800" y="4521256"/>
            <a:ext cx="2426400" cy="13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84" name="Google Shape;84;p13"/>
          <p:cNvSpPr txBox="1">
            <a:spLocks noGrp="1"/>
          </p:cNvSpPr>
          <p:nvPr>
            <p:ph type="title" idx="4" hasCustomPrompt="1"/>
          </p:nvPr>
        </p:nvSpPr>
        <p:spPr>
          <a:xfrm>
            <a:off x="4247648" y="2453984"/>
            <a:ext cx="99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85" name="Google Shape;85;p13"/>
          <p:cNvSpPr txBox="1">
            <a:spLocks noGrp="1"/>
          </p:cNvSpPr>
          <p:nvPr>
            <p:ph type="subTitle" idx="5"/>
          </p:nvPr>
        </p:nvSpPr>
        <p:spPr>
          <a:xfrm>
            <a:off x="3571351" y="4057600"/>
            <a:ext cx="24264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subTitle" idx="6"/>
          </p:nvPr>
        </p:nvSpPr>
        <p:spPr>
          <a:xfrm>
            <a:off x="3571351" y="4521256"/>
            <a:ext cx="2426400" cy="13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title" idx="7" hasCustomPrompt="1"/>
          </p:nvPr>
        </p:nvSpPr>
        <p:spPr>
          <a:xfrm>
            <a:off x="6868199" y="2453984"/>
            <a:ext cx="99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88" name="Google Shape;88;p13"/>
          <p:cNvSpPr txBox="1">
            <a:spLocks noGrp="1"/>
          </p:cNvSpPr>
          <p:nvPr>
            <p:ph type="subTitle" idx="8"/>
          </p:nvPr>
        </p:nvSpPr>
        <p:spPr>
          <a:xfrm>
            <a:off x="6191900" y="4057600"/>
            <a:ext cx="24264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89" name="Google Shape;89;p13"/>
          <p:cNvSpPr txBox="1">
            <a:spLocks noGrp="1"/>
          </p:cNvSpPr>
          <p:nvPr>
            <p:ph type="subTitle" idx="9"/>
          </p:nvPr>
        </p:nvSpPr>
        <p:spPr>
          <a:xfrm>
            <a:off x="6191900" y="4521256"/>
            <a:ext cx="2426400" cy="13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0" name="Google Shape;90;p13"/>
          <p:cNvSpPr txBox="1">
            <a:spLocks noGrp="1"/>
          </p:cNvSpPr>
          <p:nvPr>
            <p:ph type="title" idx="13" hasCustomPrompt="1"/>
          </p:nvPr>
        </p:nvSpPr>
        <p:spPr>
          <a:xfrm>
            <a:off x="9488732" y="2453984"/>
            <a:ext cx="99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91" name="Google Shape;91;p13"/>
          <p:cNvSpPr txBox="1">
            <a:spLocks noGrp="1"/>
          </p:cNvSpPr>
          <p:nvPr>
            <p:ph type="subTitle" idx="14"/>
          </p:nvPr>
        </p:nvSpPr>
        <p:spPr>
          <a:xfrm>
            <a:off x="8812433" y="4057600"/>
            <a:ext cx="24264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92" name="Google Shape;92;p13"/>
          <p:cNvSpPr txBox="1">
            <a:spLocks noGrp="1"/>
          </p:cNvSpPr>
          <p:nvPr>
            <p:ph type="subTitle" idx="15"/>
          </p:nvPr>
        </p:nvSpPr>
        <p:spPr>
          <a:xfrm>
            <a:off x="8812433" y="4521256"/>
            <a:ext cx="2426400" cy="13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27777699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61E65416-D1DB-4D68-AF54-BC73B7C65757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793762936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4"/>
          <p:cNvSpPr/>
          <p:nvPr/>
        </p:nvSpPr>
        <p:spPr>
          <a:xfrm rot="10800000">
            <a:off x="7435514" y="3904277"/>
            <a:ext cx="4766397" cy="2968635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14"/>
          <p:cNvSpPr/>
          <p:nvPr/>
        </p:nvSpPr>
        <p:spPr>
          <a:xfrm rot="10800000">
            <a:off x="7564395" y="4010422"/>
            <a:ext cx="4664871" cy="2903479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14"/>
          <p:cNvSpPr/>
          <p:nvPr/>
        </p:nvSpPr>
        <p:spPr>
          <a:xfrm>
            <a:off x="419770" y="269437"/>
            <a:ext cx="3634857" cy="3634857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14"/>
          <p:cNvSpPr txBox="1">
            <a:spLocks noGrp="1"/>
          </p:cNvSpPr>
          <p:nvPr>
            <p:ph type="title"/>
          </p:nvPr>
        </p:nvSpPr>
        <p:spPr>
          <a:xfrm>
            <a:off x="4571400" y="5080467"/>
            <a:ext cx="3048000" cy="59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98" name="Google Shape;98;p14"/>
          <p:cNvSpPr txBox="1">
            <a:spLocks noGrp="1"/>
          </p:cNvSpPr>
          <p:nvPr>
            <p:ph type="subTitle" idx="1"/>
          </p:nvPr>
        </p:nvSpPr>
        <p:spPr>
          <a:xfrm>
            <a:off x="2832600" y="1968233"/>
            <a:ext cx="6522800" cy="26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68290548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5"/>
          <p:cNvSpPr/>
          <p:nvPr/>
        </p:nvSpPr>
        <p:spPr>
          <a:xfrm rot="-5400000">
            <a:off x="2318660" y="2617041"/>
            <a:ext cx="6985733" cy="1623852"/>
          </a:xfrm>
          <a:custGeom>
            <a:avLst/>
            <a:gdLst/>
            <a:ahLst/>
            <a:cxnLst/>
            <a:rect l="l" t="t" r="r" b="b"/>
            <a:pathLst>
              <a:path w="48078" h="17253" extrusionOk="0">
                <a:moveTo>
                  <a:pt x="24551" y="0"/>
                </a:moveTo>
                <a:cubicBezTo>
                  <a:pt x="19562" y="0"/>
                  <a:pt x="12918" y="5739"/>
                  <a:pt x="7775" y="5942"/>
                </a:cubicBezTo>
                <a:cubicBezTo>
                  <a:pt x="7443" y="5956"/>
                  <a:pt x="7121" y="5962"/>
                  <a:pt x="6809" y="5962"/>
                </a:cubicBezTo>
                <a:cubicBezTo>
                  <a:pt x="2312" y="5962"/>
                  <a:pt x="0" y="4608"/>
                  <a:pt x="0" y="4608"/>
                </a:cubicBezTo>
                <a:lnTo>
                  <a:pt x="0" y="17253"/>
                </a:lnTo>
                <a:lnTo>
                  <a:pt x="48077" y="17253"/>
                </a:lnTo>
                <a:lnTo>
                  <a:pt x="48077" y="3727"/>
                </a:lnTo>
                <a:cubicBezTo>
                  <a:pt x="48077" y="3727"/>
                  <a:pt x="46378" y="2205"/>
                  <a:pt x="44452" y="2205"/>
                </a:cubicBezTo>
                <a:cubicBezTo>
                  <a:pt x="44320" y="2205"/>
                  <a:pt x="44187" y="2212"/>
                  <a:pt x="44053" y="2227"/>
                </a:cubicBezTo>
                <a:cubicBezTo>
                  <a:pt x="41970" y="2465"/>
                  <a:pt x="40076" y="4275"/>
                  <a:pt x="36278" y="4870"/>
                </a:cubicBezTo>
                <a:cubicBezTo>
                  <a:pt x="36082" y="4901"/>
                  <a:pt x="35888" y="4915"/>
                  <a:pt x="35696" y="4915"/>
                </a:cubicBezTo>
                <a:cubicBezTo>
                  <a:pt x="32171" y="4915"/>
                  <a:pt x="29282" y="0"/>
                  <a:pt x="24551" y="0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1" name="Google Shape;101;p15"/>
          <p:cNvGrpSpPr/>
          <p:nvPr/>
        </p:nvGrpSpPr>
        <p:grpSpPr>
          <a:xfrm rot="-5400000">
            <a:off x="5281214" y="-48016"/>
            <a:ext cx="6875069" cy="6954029"/>
            <a:chOff x="-25" y="1390650"/>
            <a:chExt cx="9144000" cy="13501222"/>
          </a:xfrm>
        </p:grpSpPr>
        <p:sp>
          <p:nvSpPr>
            <p:cNvPr id="102" name="Google Shape;102;p15"/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15"/>
            <p:cNvSpPr/>
            <p:nvPr/>
          </p:nvSpPr>
          <p:spPr>
            <a:xfrm>
              <a:off x="-25" y="4209772"/>
              <a:ext cx="9144000" cy="10682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4" name="Google Shape;104;p15"/>
          <p:cNvSpPr/>
          <p:nvPr/>
        </p:nvSpPr>
        <p:spPr>
          <a:xfrm rot="10800000" flipH="1">
            <a:off x="-7576" y="3904277"/>
            <a:ext cx="4766397" cy="2968635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15"/>
          <p:cNvSpPr/>
          <p:nvPr/>
        </p:nvSpPr>
        <p:spPr>
          <a:xfrm rot="10800000" flipH="1">
            <a:off x="-87367" y="4208670"/>
            <a:ext cx="4525376" cy="2736697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15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3877200" cy="13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5"/>
          <p:cNvSpPr txBox="1">
            <a:spLocks noGrp="1"/>
          </p:cNvSpPr>
          <p:nvPr>
            <p:ph type="title" idx="2" hasCustomPrompt="1"/>
          </p:nvPr>
        </p:nvSpPr>
        <p:spPr>
          <a:xfrm>
            <a:off x="6406248" y="1049751"/>
            <a:ext cx="99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08" name="Google Shape;108;p15"/>
          <p:cNvSpPr txBox="1">
            <a:spLocks noGrp="1"/>
          </p:cNvSpPr>
          <p:nvPr>
            <p:ph type="subTitle" idx="1"/>
          </p:nvPr>
        </p:nvSpPr>
        <p:spPr>
          <a:xfrm>
            <a:off x="8010567" y="719167"/>
            <a:ext cx="32308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09" name="Google Shape;109;p15"/>
          <p:cNvSpPr txBox="1">
            <a:spLocks noGrp="1"/>
          </p:cNvSpPr>
          <p:nvPr>
            <p:ph type="subTitle" idx="3"/>
          </p:nvPr>
        </p:nvSpPr>
        <p:spPr>
          <a:xfrm>
            <a:off x="8010567" y="1191599"/>
            <a:ext cx="3230800" cy="9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10" name="Google Shape;110;p15"/>
          <p:cNvSpPr txBox="1">
            <a:spLocks noGrp="1"/>
          </p:cNvSpPr>
          <p:nvPr>
            <p:ph type="title" idx="4" hasCustomPrompt="1"/>
          </p:nvPr>
        </p:nvSpPr>
        <p:spPr>
          <a:xfrm>
            <a:off x="6406248" y="3047967"/>
            <a:ext cx="99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11" name="Google Shape;111;p15"/>
          <p:cNvSpPr txBox="1">
            <a:spLocks noGrp="1"/>
          </p:cNvSpPr>
          <p:nvPr>
            <p:ph type="subTitle" idx="5"/>
          </p:nvPr>
        </p:nvSpPr>
        <p:spPr>
          <a:xfrm>
            <a:off x="8010567" y="2717384"/>
            <a:ext cx="32308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12" name="Google Shape;112;p15"/>
          <p:cNvSpPr txBox="1">
            <a:spLocks noGrp="1"/>
          </p:cNvSpPr>
          <p:nvPr>
            <p:ph type="subTitle" idx="6"/>
          </p:nvPr>
        </p:nvSpPr>
        <p:spPr>
          <a:xfrm>
            <a:off x="8010567" y="3189815"/>
            <a:ext cx="3230800" cy="9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13" name="Google Shape;113;p15"/>
          <p:cNvSpPr txBox="1">
            <a:spLocks noGrp="1"/>
          </p:cNvSpPr>
          <p:nvPr>
            <p:ph type="title" idx="7" hasCustomPrompt="1"/>
          </p:nvPr>
        </p:nvSpPr>
        <p:spPr>
          <a:xfrm>
            <a:off x="6406248" y="5043133"/>
            <a:ext cx="99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14" name="Google Shape;114;p15"/>
          <p:cNvSpPr txBox="1">
            <a:spLocks noGrp="1"/>
          </p:cNvSpPr>
          <p:nvPr>
            <p:ph type="subTitle" idx="8"/>
          </p:nvPr>
        </p:nvSpPr>
        <p:spPr>
          <a:xfrm>
            <a:off x="8010567" y="4712551"/>
            <a:ext cx="32308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15" name="Google Shape;115;p15"/>
          <p:cNvSpPr txBox="1">
            <a:spLocks noGrp="1"/>
          </p:cNvSpPr>
          <p:nvPr>
            <p:ph type="subTitle" idx="9"/>
          </p:nvPr>
        </p:nvSpPr>
        <p:spPr>
          <a:xfrm>
            <a:off x="8010567" y="5184981"/>
            <a:ext cx="3230800" cy="9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18345959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2">
  <p:cSld name="One column text 2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" name="Google Shape;117;p16"/>
          <p:cNvGrpSpPr/>
          <p:nvPr/>
        </p:nvGrpSpPr>
        <p:grpSpPr>
          <a:xfrm>
            <a:off x="5211803" y="-8667"/>
            <a:ext cx="6984165" cy="6875200"/>
            <a:chOff x="4003316" y="-6500"/>
            <a:chExt cx="5143484" cy="5156400"/>
          </a:xfrm>
        </p:grpSpPr>
        <p:sp>
          <p:nvSpPr>
            <p:cNvPr id="118" name="Google Shape;118;p16"/>
            <p:cNvSpPr/>
            <p:nvPr/>
          </p:nvSpPr>
          <p:spPr>
            <a:xfrm rot="-5400000">
              <a:off x="2250685" y="1746286"/>
              <a:ext cx="5156245" cy="1650983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16"/>
            <p:cNvSpPr/>
            <p:nvPr/>
          </p:nvSpPr>
          <p:spPr>
            <a:xfrm rot="-5400000">
              <a:off x="4820950" y="824050"/>
              <a:ext cx="5156400" cy="3495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0" name="Google Shape;120;p16"/>
          <p:cNvSpPr/>
          <p:nvPr/>
        </p:nvSpPr>
        <p:spPr>
          <a:xfrm rot="10800000">
            <a:off x="-37662" y="-51920"/>
            <a:ext cx="3646437" cy="1942827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" name="Google Shape;121;p16"/>
          <p:cNvSpPr txBox="1">
            <a:spLocks noGrp="1"/>
          </p:cNvSpPr>
          <p:nvPr>
            <p:ph type="title"/>
          </p:nvPr>
        </p:nvSpPr>
        <p:spPr>
          <a:xfrm>
            <a:off x="950800" y="1730972"/>
            <a:ext cx="3742800" cy="256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16"/>
          <p:cNvSpPr txBox="1">
            <a:spLocks noGrp="1"/>
          </p:cNvSpPr>
          <p:nvPr>
            <p:ph type="subTitle" idx="1"/>
          </p:nvPr>
        </p:nvSpPr>
        <p:spPr>
          <a:xfrm>
            <a:off x="950800" y="4291429"/>
            <a:ext cx="3742800" cy="9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05664561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/>
          <p:cNvSpPr/>
          <p:nvPr/>
        </p:nvSpPr>
        <p:spPr>
          <a:xfrm flipH="1">
            <a:off x="-43" y="1"/>
            <a:ext cx="1240077" cy="6857972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" name="Google Shape;125;p17"/>
          <p:cNvSpPr/>
          <p:nvPr/>
        </p:nvSpPr>
        <p:spPr>
          <a:xfrm rot="10800000" flipH="1">
            <a:off x="10954758" y="1"/>
            <a:ext cx="1240077" cy="6857972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" name="Google Shape;126;p17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17"/>
          <p:cNvSpPr txBox="1">
            <a:spLocks noGrp="1"/>
          </p:cNvSpPr>
          <p:nvPr>
            <p:ph type="subTitle" idx="1"/>
          </p:nvPr>
        </p:nvSpPr>
        <p:spPr>
          <a:xfrm>
            <a:off x="2297300" y="1707700"/>
            <a:ext cx="3048000" cy="4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28" name="Google Shape;128;p17"/>
          <p:cNvSpPr txBox="1">
            <a:spLocks noGrp="1"/>
          </p:cNvSpPr>
          <p:nvPr>
            <p:ph type="subTitle" idx="2"/>
          </p:nvPr>
        </p:nvSpPr>
        <p:spPr>
          <a:xfrm>
            <a:off x="2297300" y="2185539"/>
            <a:ext cx="3048000" cy="93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29" name="Google Shape;129;p17"/>
          <p:cNvSpPr txBox="1">
            <a:spLocks noGrp="1"/>
          </p:cNvSpPr>
          <p:nvPr>
            <p:ph type="subTitle" idx="3"/>
          </p:nvPr>
        </p:nvSpPr>
        <p:spPr>
          <a:xfrm>
            <a:off x="6846700" y="1707700"/>
            <a:ext cx="3048000" cy="4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30" name="Google Shape;130;p17"/>
          <p:cNvSpPr txBox="1">
            <a:spLocks noGrp="1"/>
          </p:cNvSpPr>
          <p:nvPr>
            <p:ph type="subTitle" idx="4"/>
          </p:nvPr>
        </p:nvSpPr>
        <p:spPr>
          <a:xfrm>
            <a:off x="6846700" y="2185539"/>
            <a:ext cx="3048000" cy="93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31" name="Google Shape;131;p17"/>
          <p:cNvSpPr txBox="1">
            <a:spLocks noGrp="1"/>
          </p:cNvSpPr>
          <p:nvPr>
            <p:ph type="subTitle" idx="5"/>
          </p:nvPr>
        </p:nvSpPr>
        <p:spPr>
          <a:xfrm>
            <a:off x="2297300" y="4211700"/>
            <a:ext cx="3048000" cy="4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32" name="Google Shape;132;p17"/>
          <p:cNvSpPr txBox="1">
            <a:spLocks noGrp="1"/>
          </p:cNvSpPr>
          <p:nvPr>
            <p:ph type="subTitle" idx="6"/>
          </p:nvPr>
        </p:nvSpPr>
        <p:spPr>
          <a:xfrm>
            <a:off x="2297300" y="4689539"/>
            <a:ext cx="3048000" cy="93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33" name="Google Shape;133;p17"/>
          <p:cNvSpPr txBox="1">
            <a:spLocks noGrp="1"/>
          </p:cNvSpPr>
          <p:nvPr>
            <p:ph type="subTitle" idx="7"/>
          </p:nvPr>
        </p:nvSpPr>
        <p:spPr>
          <a:xfrm>
            <a:off x="6846700" y="4211700"/>
            <a:ext cx="3048000" cy="4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34" name="Google Shape;134;p17"/>
          <p:cNvSpPr txBox="1">
            <a:spLocks noGrp="1"/>
          </p:cNvSpPr>
          <p:nvPr>
            <p:ph type="subTitle" idx="8"/>
          </p:nvPr>
        </p:nvSpPr>
        <p:spPr>
          <a:xfrm>
            <a:off x="6846700" y="4689539"/>
            <a:ext cx="3048000" cy="93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16554881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8"/>
          <p:cNvSpPr/>
          <p:nvPr/>
        </p:nvSpPr>
        <p:spPr>
          <a:xfrm rot="-5400000">
            <a:off x="4499107" y="-1032800"/>
            <a:ext cx="3197493" cy="12335707"/>
          </a:xfrm>
          <a:custGeom>
            <a:avLst/>
            <a:gdLst/>
            <a:ahLst/>
            <a:cxnLst/>
            <a:rect l="l" t="t" r="r" b="b"/>
            <a:pathLst>
              <a:path w="42364" h="43268" extrusionOk="0">
                <a:moveTo>
                  <a:pt x="1" y="0"/>
                </a:moveTo>
                <a:lnTo>
                  <a:pt x="1" y="43267"/>
                </a:lnTo>
                <a:lnTo>
                  <a:pt x="42363" y="43267"/>
                </a:lnTo>
                <a:cubicBezTo>
                  <a:pt x="42363" y="43267"/>
                  <a:pt x="42268" y="37779"/>
                  <a:pt x="39006" y="33992"/>
                </a:cubicBezTo>
                <a:cubicBezTo>
                  <a:pt x="35767" y="30218"/>
                  <a:pt x="39351" y="28789"/>
                  <a:pt x="39875" y="23705"/>
                </a:cubicBezTo>
                <a:cubicBezTo>
                  <a:pt x="40375" y="18633"/>
                  <a:pt x="36958" y="18336"/>
                  <a:pt x="34470" y="14049"/>
                </a:cubicBezTo>
                <a:cubicBezTo>
                  <a:pt x="31981" y="9775"/>
                  <a:pt x="34041" y="0"/>
                  <a:pt x="34041" y="0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18"/>
          <p:cNvSpPr/>
          <p:nvPr/>
        </p:nvSpPr>
        <p:spPr>
          <a:xfrm rot="-5400000">
            <a:off x="4499158" y="-838650"/>
            <a:ext cx="3197493" cy="12195807"/>
          </a:xfrm>
          <a:custGeom>
            <a:avLst/>
            <a:gdLst/>
            <a:ahLst/>
            <a:cxnLst/>
            <a:rect l="l" t="t" r="r" b="b"/>
            <a:pathLst>
              <a:path w="42364" h="43268" extrusionOk="0">
                <a:moveTo>
                  <a:pt x="1" y="0"/>
                </a:moveTo>
                <a:lnTo>
                  <a:pt x="1" y="43267"/>
                </a:lnTo>
                <a:lnTo>
                  <a:pt x="42363" y="43267"/>
                </a:lnTo>
                <a:cubicBezTo>
                  <a:pt x="42363" y="43267"/>
                  <a:pt x="42268" y="37779"/>
                  <a:pt x="39006" y="33992"/>
                </a:cubicBezTo>
                <a:cubicBezTo>
                  <a:pt x="35767" y="30218"/>
                  <a:pt x="39351" y="28789"/>
                  <a:pt x="39875" y="23705"/>
                </a:cubicBezTo>
                <a:cubicBezTo>
                  <a:pt x="40375" y="18633"/>
                  <a:pt x="36958" y="18336"/>
                  <a:pt x="34470" y="14049"/>
                </a:cubicBezTo>
                <a:cubicBezTo>
                  <a:pt x="31981" y="9775"/>
                  <a:pt x="34041" y="0"/>
                  <a:pt x="3404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18"/>
          <p:cNvSpPr/>
          <p:nvPr/>
        </p:nvSpPr>
        <p:spPr>
          <a:xfrm rot="-5400000">
            <a:off x="5521466" y="-5521325"/>
            <a:ext cx="1144425" cy="12187089"/>
          </a:xfrm>
          <a:custGeom>
            <a:avLst/>
            <a:gdLst/>
            <a:ahLst/>
            <a:cxnLst/>
            <a:rect l="l" t="t" r="r" b="b"/>
            <a:pathLst>
              <a:path w="17396" h="39911" extrusionOk="0">
                <a:moveTo>
                  <a:pt x="13740" y="1"/>
                </a:moveTo>
                <a:cubicBezTo>
                  <a:pt x="13740" y="1"/>
                  <a:pt x="16574" y="9085"/>
                  <a:pt x="15716" y="13157"/>
                </a:cubicBezTo>
                <a:cubicBezTo>
                  <a:pt x="14835" y="17241"/>
                  <a:pt x="11299" y="15098"/>
                  <a:pt x="8596" y="19039"/>
                </a:cubicBezTo>
                <a:cubicBezTo>
                  <a:pt x="5906" y="22992"/>
                  <a:pt x="10490" y="29874"/>
                  <a:pt x="8596" y="31207"/>
                </a:cubicBezTo>
                <a:cubicBezTo>
                  <a:pt x="8288" y="31428"/>
                  <a:pt x="7901" y="31510"/>
                  <a:pt x="7464" y="31510"/>
                </a:cubicBezTo>
                <a:cubicBezTo>
                  <a:pt x="6179" y="31510"/>
                  <a:pt x="4469" y="30797"/>
                  <a:pt x="3100" y="30797"/>
                </a:cubicBezTo>
                <a:cubicBezTo>
                  <a:pt x="2097" y="30797"/>
                  <a:pt x="1277" y="31179"/>
                  <a:pt x="941" y="32505"/>
                </a:cubicBezTo>
                <a:cubicBezTo>
                  <a:pt x="0" y="36243"/>
                  <a:pt x="2369" y="39911"/>
                  <a:pt x="2369" y="39911"/>
                </a:cubicBezTo>
                <a:lnTo>
                  <a:pt x="17395" y="39911"/>
                </a:lnTo>
                <a:lnTo>
                  <a:pt x="17395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18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18"/>
          <p:cNvSpPr txBox="1">
            <a:spLocks noGrp="1"/>
          </p:cNvSpPr>
          <p:nvPr>
            <p:ph type="subTitle" idx="1"/>
          </p:nvPr>
        </p:nvSpPr>
        <p:spPr>
          <a:xfrm>
            <a:off x="950800" y="2506555"/>
            <a:ext cx="3243200" cy="4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41" name="Google Shape;141;p18"/>
          <p:cNvSpPr txBox="1">
            <a:spLocks noGrp="1"/>
          </p:cNvSpPr>
          <p:nvPr>
            <p:ph type="subTitle" idx="2"/>
          </p:nvPr>
        </p:nvSpPr>
        <p:spPr>
          <a:xfrm>
            <a:off x="950800" y="2846877"/>
            <a:ext cx="3243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42" name="Google Shape;142;p18"/>
          <p:cNvSpPr txBox="1">
            <a:spLocks noGrp="1"/>
          </p:cNvSpPr>
          <p:nvPr>
            <p:ph type="subTitle" idx="3"/>
          </p:nvPr>
        </p:nvSpPr>
        <p:spPr>
          <a:xfrm>
            <a:off x="4474400" y="2506555"/>
            <a:ext cx="3243200" cy="4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43" name="Google Shape;143;p18"/>
          <p:cNvSpPr txBox="1">
            <a:spLocks noGrp="1"/>
          </p:cNvSpPr>
          <p:nvPr>
            <p:ph type="subTitle" idx="4"/>
          </p:nvPr>
        </p:nvSpPr>
        <p:spPr>
          <a:xfrm>
            <a:off x="4474400" y="2846877"/>
            <a:ext cx="3243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44" name="Google Shape;144;p18"/>
          <p:cNvSpPr txBox="1">
            <a:spLocks noGrp="1"/>
          </p:cNvSpPr>
          <p:nvPr>
            <p:ph type="subTitle" idx="5"/>
          </p:nvPr>
        </p:nvSpPr>
        <p:spPr>
          <a:xfrm>
            <a:off x="7998000" y="2506555"/>
            <a:ext cx="3243200" cy="4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45" name="Google Shape;145;p18"/>
          <p:cNvSpPr txBox="1">
            <a:spLocks noGrp="1"/>
          </p:cNvSpPr>
          <p:nvPr>
            <p:ph type="subTitle" idx="6"/>
          </p:nvPr>
        </p:nvSpPr>
        <p:spPr>
          <a:xfrm>
            <a:off x="7998000" y="2846877"/>
            <a:ext cx="3243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46" name="Google Shape;146;p18"/>
          <p:cNvSpPr txBox="1">
            <a:spLocks noGrp="1"/>
          </p:cNvSpPr>
          <p:nvPr>
            <p:ph type="subTitle" idx="7"/>
          </p:nvPr>
        </p:nvSpPr>
        <p:spPr>
          <a:xfrm>
            <a:off x="950800" y="4971755"/>
            <a:ext cx="3243200" cy="4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47" name="Google Shape;147;p18"/>
          <p:cNvSpPr txBox="1">
            <a:spLocks noGrp="1"/>
          </p:cNvSpPr>
          <p:nvPr>
            <p:ph type="subTitle" idx="8"/>
          </p:nvPr>
        </p:nvSpPr>
        <p:spPr>
          <a:xfrm>
            <a:off x="950800" y="5312077"/>
            <a:ext cx="3243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48" name="Google Shape;148;p18"/>
          <p:cNvSpPr txBox="1">
            <a:spLocks noGrp="1"/>
          </p:cNvSpPr>
          <p:nvPr>
            <p:ph type="subTitle" idx="9"/>
          </p:nvPr>
        </p:nvSpPr>
        <p:spPr>
          <a:xfrm>
            <a:off x="4474400" y="4971755"/>
            <a:ext cx="3243200" cy="4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49" name="Google Shape;149;p18"/>
          <p:cNvSpPr txBox="1">
            <a:spLocks noGrp="1"/>
          </p:cNvSpPr>
          <p:nvPr>
            <p:ph type="subTitle" idx="13"/>
          </p:nvPr>
        </p:nvSpPr>
        <p:spPr>
          <a:xfrm>
            <a:off x="4474400" y="5312077"/>
            <a:ext cx="3243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50" name="Google Shape;150;p18"/>
          <p:cNvSpPr txBox="1">
            <a:spLocks noGrp="1"/>
          </p:cNvSpPr>
          <p:nvPr>
            <p:ph type="subTitle" idx="14"/>
          </p:nvPr>
        </p:nvSpPr>
        <p:spPr>
          <a:xfrm>
            <a:off x="7998000" y="4971755"/>
            <a:ext cx="3243200" cy="4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51" name="Google Shape;151;p18"/>
          <p:cNvSpPr txBox="1">
            <a:spLocks noGrp="1"/>
          </p:cNvSpPr>
          <p:nvPr>
            <p:ph type="subTitle" idx="15"/>
          </p:nvPr>
        </p:nvSpPr>
        <p:spPr>
          <a:xfrm>
            <a:off x="7998000" y="5312077"/>
            <a:ext cx="3243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48326228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2">
  <p:cSld name="Title and four columns 2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9"/>
          <p:cNvSpPr/>
          <p:nvPr/>
        </p:nvSpPr>
        <p:spPr>
          <a:xfrm flipH="1">
            <a:off x="8394181" y="1"/>
            <a:ext cx="3797820" cy="3127795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" name="Google Shape;154;p19"/>
          <p:cNvSpPr txBox="1">
            <a:spLocks noGrp="1"/>
          </p:cNvSpPr>
          <p:nvPr>
            <p:ph type="title"/>
          </p:nvPr>
        </p:nvSpPr>
        <p:spPr>
          <a:xfrm>
            <a:off x="5120833" y="593367"/>
            <a:ext cx="612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19"/>
          <p:cNvSpPr txBox="1">
            <a:spLocks noGrp="1"/>
          </p:cNvSpPr>
          <p:nvPr>
            <p:ph type="subTitle" idx="1"/>
          </p:nvPr>
        </p:nvSpPr>
        <p:spPr>
          <a:xfrm>
            <a:off x="4354684" y="1871957"/>
            <a:ext cx="2474800" cy="4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56" name="Google Shape;156;p19"/>
          <p:cNvSpPr txBox="1">
            <a:spLocks noGrp="1"/>
          </p:cNvSpPr>
          <p:nvPr>
            <p:ph type="subTitle" idx="2"/>
          </p:nvPr>
        </p:nvSpPr>
        <p:spPr>
          <a:xfrm>
            <a:off x="4354684" y="2355456"/>
            <a:ext cx="2474800" cy="12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57" name="Google Shape;157;p19"/>
          <p:cNvSpPr txBox="1">
            <a:spLocks noGrp="1"/>
          </p:cNvSpPr>
          <p:nvPr>
            <p:ph type="subTitle" idx="3"/>
          </p:nvPr>
        </p:nvSpPr>
        <p:spPr>
          <a:xfrm>
            <a:off x="7627851" y="1871957"/>
            <a:ext cx="2474800" cy="4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58" name="Google Shape;158;p19"/>
          <p:cNvSpPr txBox="1">
            <a:spLocks noGrp="1"/>
          </p:cNvSpPr>
          <p:nvPr>
            <p:ph type="subTitle" idx="4"/>
          </p:nvPr>
        </p:nvSpPr>
        <p:spPr>
          <a:xfrm>
            <a:off x="7627851" y="2355456"/>
            <a:ext cx="2474800" cy="12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59" name="Google Shape;159;p19"/>
          <p:cNvSpPr txBox="1">
            <a:spLocks noGrp="1"/>
          </p:cNvSpPr>
          <p:nvPr>
            <p:ph type="subTitle" idx="5"/>
          </p:nvPr>
        </p:nvSpPr>
        <p:spPr>
          <a:xfrm>
            <a:off x="5307033" y="4294991"/>
            <a:ext cx="2474800" cy="4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60" name="Google Shape;160;p19"/>
          <p:cNvSpPr txBox="1">
            <a:spLocks noGrp="1"/>
          </p:cNvSpPr>
          <p:nvPr>
            <p:ph type="subTitle" idx="6"/>
          </p:nvPr>
        </p:nvSpPr>
        <p:spPr>
          <a:xfrm>
            <a:off x="5307033" y="4772889"/>
            <a:ext cx="2474800" cy="12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61" name="Google Shape;161;p19"/>
          <p:cNvSpPr txBox="1">
            <a:spLocks noGrp="1"/>
          </p:cNvSpPr>
          <p:nvPr>
            <p:ph type="subTitle" idx="7"/>
          </p:nvPr>
        </p:nvSpPr>
        <p:spPr>
          <a:xfrm>
            <a:off x="8580200" y="4294991"/>
            <a:ext cx="2474800" cy="4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62" name="Google Shape;162;p19"/>
          <p:cNvSpPr txBox="1">
            <a:spLocks noGrp="1"/>
          </p:cNvSpPr>
          <p:nvPr>
            <p:ph type="subTitle" idx="8"/>
          </p:nvPr>
        </p:nvSpPr>
        <p:spPr>
          <a:xfrm>
            <a:off x="8580200" y="4772889"/>
            <a:ext cx="2474800" cy="12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45035683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4" name="Google Shape;164;p20"/>
          <p:cNvGrpSpPr/>
          <p:nvPr/>
        </p:nvGrpSpPr>
        <p:grpSpPr>
          <a:xfrm>
            <a:off x="-263" y="-8667"/>
            <a:ext cx="6923888" cy="6875200"/>
            <a:chOff x="-202" y="-6500"/>
            <a:chExt cx="5558677" cy="5156400"/>
          </a:xfrm>
        </p:grpSpPr>
        <p:sp>
          <p:nvSpPr>
            <p:cNvPr id="165" name="Google Shape;165;p20"/>
            <p:cNvSpPr/>
            <p:nvPr/>
          </p:nvSpPr>
          <p:spPr>
            <a:xfrm rot="5400000" flipH="1">
              <a:off x="-235852" y="229150"/>
              <a:ext cx="5156400" cy="4685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20"/>
            <p:cNvSpPr/>
            <p:nvPr/>
          </p:nvSpPr>
          <p:spPr>
            <a:xfrm flipH="1">
              <a:off x="4628418" y="0"/>
              <a:ext cx="930058" cy="5143479"/>
            </a:xfrm>
            <a:custGeom>
              <a:avLst/>
              <a:gdLst/>
              <a:ahLst/>
              <a:cxnLst/>
              <a:rect l="l" t="t" r="r" b="b"/>
              <a:pathLst>
                <a:path w="34291" h="34874" extrusionOk="0">
                  <a:moveTo>
                    <a:pt x="24658" y="1"/>
                  </a:moveTo>
                  <a:cubicBezTo>
                    <a:pt x="24658" y="1"/>
                    <a:pt x="17669" y="715"/>
                    <a:pt x="15824" y="4715"/>
                  </a:cubicBezTo>
                  <a:cubicBezTo>
                    <a:pt x="13823" y="9073"/>
                    <a:pt x="16824" y="14550"/>
                    <a:pt x="16240" y="19110"/>
                  </a:cubicBezTo>
                  <a:cubicBezTo>
                    <a:pt x="15609" y="23944"/>
                    <a:pt x="4239" y="29957"/>
                    <a:pt x="2262" y="31754"/>
                  </a:cubicBezTo>
                  <a:cubicBezTo>
                    <a:pt x="286" y="33564"/>
                    <a:pt x="0" y="34874"/>
                    <a:pt x="0" y="34874"/>
                  </a:cubicBezTo>
                  <a:lnTo>
                    <a:pt x="34290" y="34874"/>
                  </a:lnTo>
                  <a:lnTo>
                    <a:pt x="34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7" name="Google Shape;167;p20"/>
          <p:cNvSpPr txBox="1">
            <a:spLocks noGrp="1"/>
          </p:cNvSpPr>
          <p:nvPr>
            <p:ph type="title" hasCustomPrompt="1"/>
          </p:nvPr>
        </p:nvSpPr>
        <p:spPr>
          <a:xfrm>
            <a:off x="1083248" y="1943451"/>
            <a:ext cx="99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68" name="Google Shape;168;p20"/>
          <p:cNvSpPr txBox="1">
            <a:spLocks noGrp="1"/>
          </p:cNvSpPr>
          <p:nvPr>
            <p:ph type="subTitle" idx="1"/>
          </p:nvPr>
        </p:nvSpPr>
        <p:spPr>
          <a:xfrm>
            <a:off x="2687567" y="1632688"/>
            <a:ext cx="32308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69" name="Google Shape;169;p20"/>
          <p:cNvSpPr txBox="1">
            <a:spLocks noGrp="1"/>
          </p:cNvSpPr>
          <p:nvPr>
            <p:ph type="subTitle" idx="2"/>
          </p:nvPr>
        </p:nvSpPr>
        <p:spPr>
          <a:xfrm>
            <a:off x="2687567" y="2105120"/>
            <a:ext cx="3230800" cy="9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70" name="Google Shape;170;p20"/>
          <p:cNvSpPr txBox="1">
            <a:spLocks noGrp="1"/>
          </p:cNvSpPr>
          <p:nvPr>
            <p:ph type="title" idx="3" hasCustomPrompt="1"/>
          </p:nvPr>
        </p:nvSpPr>
        <p:spPr>
          <a:xfrm>
            <a:off x="1083248" y="3495684"/>
            <a:ext cx="99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71" name="Google Shape;171;p20"/>
          <p:cNvSpPr txBox="1">
            <a:spLocks noGrp="1"/>
          </p:cNvSpPr>
          <p:nvPr>
            <p:ph type="subTitle" idx="4"/>
          </p:nvPr>
        </p:nvSpPr>
        <p:spPr>
          <a:xfrm>
            <a:off x="2687567" y="3187904"/>
            <a:ext cx="32308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72" name="Google Shape;172;p20"/>
          <p:cNvSpPr txBox="1">
            <a:spLocks noGrp="1"/>
          </p:cNvSpPr>
          <p:nvPr>
            <p:ph type="subTitle" idx="5"/>
          </p:nvPr>
        </p:nvSpPr>
        <p:spPr>
          <a:xfrm>
            <a:off x="2687567" y="3660336"/>
            <a:ext cx="3230800" cy="9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73" name="Google Shape;173;p20"/>
          <p:cNvSpPr txBox="1">
            <a:spLocks noGrp="1"/>
          </p:cNvSpPr>
          <p:nvPr>
            <p:ph type="title" idx="6" hasCustomPrompt="1"/>
          </p:nvPr>
        </p:nvSpPr>
        <p:spPr>
          <a:xfrm>
            <a:off x="1083248" y="5047917"/>
            <a:ext cx="99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74" name="Google Shape;174;p20"/>
          <p:cNvSpPr txBox="1">
            <a:spLocks noGrp="1"/>
          </p:cNvSpPr>
          <p:nvPr>
            <p:ph type="subTitle" idx="7"/>
          </p:nvPr>
        </p:nvSpPr>
        <p:spPr>
          <a:xfrm>
            <a:off x="2687567" y="4740137"/>
            <a:ext cx="32308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75" name="Google Shape;175;p20"/>
          <p:cNvSpPr txBox="1">
            <a:spLocks noGrp="1"/>
          </p:cNvSpPr>
          <p:nvPr>
            <p:ph type="subTitle" idx="8"/>
          </p:nvPr>
        </p:nvSpPr>
        <p:spPr>
          <a:xfrm>
            <a:off x="2687567" y="5212569"/>
            <a:ext cx="3230800" cy="9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76" name="Google Shape;176;p20"/>
          <p:cNvSpPr txBox="1">
            <a:spLocks noGrp="1"/>
          </p:cNvSpPr>
          <p:nvPr>
            <p:ph type="title" idx="9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31408007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vice mockup">
  <p:cSld name="Device mockup"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1"/>
          <p:cNvSpPr/>
          <p:nvPr/>
        </p:nvSpPr>
        <p:spPr>
          <a:xfrm rot="10800000">
            <a:off x="10" y="-30"/>
            <a:ext cx="7861991" cy="4139313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" name="Google Shape;179;p21"/>
          <p:cNvSpPr txBox="1">
            <a:spLocks noGrp="1"/>
          </p:cNvSpPr>
          <p:nvPr>
            <p:ph type="title"/>
          </p:nvPr>
        </p:nvSpPr>
        <p:spPr>
          <a:xfrm>
            <a:off x="7498267" y="1782967"/>
            <a:ext cx="3742800" cy="13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21"/>
          <p:cNvSpPr txBox="1">
            <a:spLocks noGrp="1"/>
          </p:cNvSpPr>
          <p:nvPr>
            <p:ph type="subTitle" idx="1"/>
          </p:nvPr>
        </p:nvSpPr>
        <p:spPr>
          <a:xfrm>
            <a:off x="7498267" y="3172993"/>
            <a:ext cx="3742800" cy="162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81" name="Google Shape;181;p21"/>
          <p:cNvSpPr/>
          <p:nvPr/>
        </p:nvSpPr>
        <p:spPr>
          <a:xfrm rot="10800000">
            <a:off x="8768808" y="4741392"/>
            <a:ext cx="3440712" cy="2142921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" name="Google Shape;182;p21"/>
          <p:cNvSpPr/>
          <p:nvPr/>
        </p:nvSpPr>
        <p:spPr>
          <a:xfrm rot="10800000">
            <a:off x="8861910" y="4818023"/>
            <a:ext cx="3367357" cy="2095877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140584248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 you">
  <p:cSld name="Thank you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2"/>
          <p:cNvSpPr/>
          <p:nvPr/>
        </p:nvSpPr>
        <p:spPr>
          <a:xfrm rot="10800000">
            <a:off x="4939001" y="-11"/>
            <a:ext cx="7252999" cy="6857979"/>
          </a:xfrm>
          <a:custGeom>
            <a:avLst/>
            <a:gdLst/>
            <a:ahLst/>
            <a:cxnLst/>
            <a:rect l="l" t="t" r="r" b="b"/>
            <a:pathLst>
              <a:path w="42364" h="43268" extrusionOk="0">
                <a:moveTo>
                  <a:pt x="1" y="0"/>
                </a:moveTo>
                <a:lnTo>
                  <a:pt x="1" y="43267"/>
                </a:lnTo>
                <a:lnTo>
                  <a:pt x="42363" y="43267"/>
                </a:lnTo>
                <a:cubicBezTo>
                  <a:pt x="42363" y="43267"/>
                  <a:pt x="42268" y="37779"/>
                  <a:pt x="39006" y="33992"/>
                </a:cubicBezTo>
                <a:cubicBezTo>
                  <a:pt x="35767" y="30218"/>
                  <a:pt x="39351" y="28789"/>
                  <a:pt x="39875" y="23705"/>
                </a:cubicBezTo>
                <a:cubicBezTo>
                  <a:pt x="40375" y="18633"/>
                  <a:pt x="36958" y="18336"/>
                  <a:pt x="34470" y="14049"/>
                </a:cubicBezTo>
                <a:cubicBezTo>
                  <a:pt x="31981" y="9775"/>
                  <a:pt x="34041" y="0"/>
                  <a:pt x="3404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5" name="Google Shape;185;p22"/>
          <p:cNvSpPr/>
          <p:nvPr/>
        </p:nvSpPr>
        <p:spPr>
          <a:xfrm rot="10800000">
            <a:off x="5211826" y="-37631"/>
            <a:ext cx="7055441" cy="6933264"/>
          </a:xfrm>
          <a:custGeom>
            <a:avLst/>
            <a:gdLst/>
            <a:ahLst/>
            <a:cxnLst/>
            <a:rect l="l" t="t" r="r" b="b"/>
            <a:pathLst>
              <a:path w="42364" h="43268" extrusionOk="0">
                <a:moveTo>
                  <a:pt x="1" y="0"/>
                </a:moveTo>
                <a:lnTo>
                  <a:pt x="1" y="43267"/>
                </a:lnTo>
                <a:lnTo>
                  <a:pt x="42363" y="43267"/>
                </a:lnTo>
                <a:cubicBezTo>
                  <a:pt x="42363" y="43267"/>
                  <a:pt x="42268" y="37779"/>
                  <a:pt x="39006" y="33992"/>
                </a:cubicBezTo>
                <a:cubicBezTo>
                  <a:pt x="35767" y="30218"/>
                  <a:pt x="39351" y="28789"/>
                  <a:pt x="39875" y="23705"/>
                </a:cubicBezTo>
                <a:cubicBezTo>
                  <a:pt x="40375" y="18633"/>
                  <a:pt x="36958" y="18336"/>
                  <a:pt x="34470" y="14049"/>
                </a:cubicBezTo>
                <a:cubicBezTo>
                  <a:pt x="31981" y="9775"/>
                  <a:pt x="34041" y="0"/>
                  <a:pt x="34041" y="0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6" name="Google Shape;186;p22"/>
          <p:cNvSpPr txBox="1">
            <a:spLocks noGrp="1"/>
          </p:cNvSpPr>
          <p:nvPr>
            <p:ph type="title"/>
          </p:nvPr>
        </p:nvSpPr>
        <p:spPr>
          <a:xfrm>
            <a:off x="7242500" y="593367"/>
            <a:ext cx="3998800" cy="14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22"/>
          <p:cNvSpPr txBox="1"/>
          <p:nvPr/>
        </p:nvSpPr>
        <p:spPr>
          <a:xfrm>
            <a:off x="7241700" y="4807800"/>
            <a:ext cx="4124000" cy="8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GB" sz="1467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CREDITS: This presentation template was created by </a:t>
            </a:r>
            <a:r>
              <a:rPr lang="en-GB" sz="1467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2"/>
              </a:rPr>
              <a:t>Slidesgo</a:t>
            </a:r>
            <a:r>
              <a:rPr lang="en-GB" sz="1467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, including icons by </a:t>
            </a:r>
            <a:r>
              <a:rPr lang="en-GB" sz="1467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3"/>
              </a:rPr>
              <a:t>Flaticon</a:t>
            </a:r>
            <a:r>
              <a:rPr lang="en-GB" sz="1467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, and infographics &amp; images by </a:t>
            </a:r>
            <a:r>
              <a:rPr lang="en-GB" sz="1467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4"/>
              </a:rPr>
              <a:t>Freepik</a:t>
            </a:r>
            <a:r>
              <a:rPr lang="en-GB" sz="1467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.</a:t>
            </a:r>
            <a:endParaRPr sz="1467">
              <a:solidFill>
                <a:schemeClr val="dk1"/>
              </a:solidFill>
              <a:latin typeface="Baloo 2"/>
              <a:ea typeface="Baloo 2"/>
              <a:cs typeface="Baloo 2"/>
              <a:sym typeface="Baloo 2"/>
            </a:endParaRPr>
          </a:p>
        </p:txBody>
      </p:sp>
    </p:spTree>
    <p:extLst>
      <p:ext uri="{BB962C8B-B14F-4D97-AF65-F5344CB8AC3E}">
        <p14:creationId xmlns:p14="http://schemas.microsoft.com/office/powerpoint/2010/main" val="3426980524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1" name="Google Shape;11;p2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" name="Google Shape;12;p2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" name="Google Shape;13;p2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" name="Google Shape;14;p2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" name="Google Shape;15;p2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" name="Google Shape;16;p2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" name="Google Shape;17;p2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" name="Google Shape;18;p2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" name="Google Shape;19;p2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" name="Google Shape;20;p2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" name="Google Shape;21;p2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" name="Google Shape;22;p2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" name="Google Shape;23;p2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" name="Google Shape;24;p2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" name="Google Shape;25;p2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" name="Google Shape;26;p2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" name="Google Shape;27;p2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" name="Google Shape;28;p2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" name="Google Shape;29;p2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" name="Google Shape;30;p2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" name="Google Shape;31;p2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" name="Google Shape;32;p2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" name="Google Shape;33;p2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4" name="Google Shape;34;p2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8" name="Google Shape;48;p2"/>
          <p:cNvSpPr/>
          <p:nvPr/>
        </p:nvSpPr>
        <p:spPr>
          <a:xfrm>
            <a:off x="576592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9" name="Google Shape;49;p2"/>
          <p:cNvGrpSpPr/>
          <p:nvPr/>
        </p:nvGrpSpPr>
        <p:grpSpPr>
          <a:xfrm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50" name="Google Shape;50;p2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52" name="Google Shape;52;p2"/>
          <p:cNvSpPr txBox="1">
            <a:spLocks noGrp="1"/>
          </p:cNvSpPr>
          <p:nvPr>
            <p:ph type="ctrTitle"/>
          </p:nvPr>
        </p:nvSpPr>
        <p:spPr>
          <a:xfrm>
            <a:off x="2425800" y="1470417"/>
            <a:ext cx="7340400" cy="3040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246" b="1">
                <a:solidFill>
                  <a:srgbClr val="46246A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9pPr>
          </a:lstStyle>
          <a:p>
            <a:endParaRPr/>
          </a:p>
        </p:txBody>
      </p:sp>
      <p:sp>
        <p:nvSpPr>
          <p:cNvPr id="53" name="Google Shape;53;p2"/>
          <p:cNvSpPr txBox="1">
            <a:spLocks noGrp="1"/>
          </p:cNvSpPr>
          <p:nvPr>
            <p:ph type="subTitle" idx="1"/>
          </p:nvPr>
        </p:nvSpPr>
        <p:spPr>
          <a:xfrm>
            <a:off x="3396600" y="4893379"/>
            <a:ext cx="5398800" cy="39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28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11087336" y="5133935"/>
            <a:ext cx="2497" cy="2397"/>
          </a:xfrm>
          <a:custGeom>
            <a:avLst/>
            <a:gdLst/>
            <a:ahLst/>
            <a:cxnLst/>
            <a:rect l="l" t="t" r="r" b="b"/>
            <a:pathLst>
              <a:path w="25" h="24" extrusionOk="0">
                <a:moveTo>
                  <a:pt x="25" y="0"/>
                </a:moveTo>
                <a:cubicBezTo>
                  <a:pt x="1" y="0"/>
                  <a:pt x="1" y="12"/>
                  <a:pt x="1" y="24"/>
                </a:cubicBezTo>
                <a:cubicBezTo>
                  <a:pt x="1" y="24"/>
                  <a:pt x="1" y="12"/>
                  <a:pt x="25" y="0"/>
                </a:cubicBezTo>
                <a:close/>
              </a:path>
            </a:pathLst>
          </a:custGeom>
          <a:solidFill>
            <a:srgbClr val="44484B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5" name="Google Shape;55;p2"/>
          <p:cNvSpPr/>
          <p:nvPr/>
        </p:nvSpPr>
        <p:spPr>
          <a:xfrm>
            <a:off x="9527311" y="5883038"/>
            <a:ext cx="3695" cy="100"/>
          </a:xfrm>
          <a:custGeom>
            <a:avLst/>
            <a:gdLst/>
            <a:ahLst/>
            <a:cxnLst/>
            <a:rect l="l" t="t" r="r" b="b"/>
            <a:pathLst>
              <a:path w="37" h="1" extrusionOk="0">
                <a:moveTo>
                  <a:pt x="1" y="0"/>
                </a:moveTo>
                <a:lnTo>
                  <a:pt x="37" y="0"/>
                </a:lnTo>
                <a:lnTo>
                  <a:pt x="37" y="0"/>
                </a:lnTo>
                <a:close/>
              </a:path>
            </a:pathLst>
          </a:custGeom>
          <a:solidFill>
            <a:srgbClr val="44484B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  <p:extLst>
      <p:ext uri="{BB962C8B-B14F-4D97-AF65-F5344CB8AC3E}">
        <p14:creationId xmlns:p14="http://schemas.microsoft.com/office/powerpoint/2010/main" val="3247074003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2069037480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oogle Shape;57;p3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58" name="Google Shape;58;p3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59" name="Google Shape;59;p3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" name="Google Shape;60;p3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" name="Google Shape;61;p3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" name="Google Shape;62;p3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" name="Google Shape;63;p3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" name="Google Shape;64;p3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" name="Google Shape;65;p3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" name="Google Shape;66;p3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" name="Google Shape;67;p3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" name="Google Shape;68;p3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" name="Google Shape;69;p3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" name="Google Shape;70;p3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" name="Google Shape;71;p3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" name="Google Shape;72;p3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" name="Google Shape;73;p3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" name="Google Shape;74;p3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" name="Google Shape;75;p3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" name="Google Shape;76;p3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" name="Google Shape;77;p3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" name="Google Shape;78;p3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9" name="Google Shape;79;p3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0" name="Google Shape;80;p3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" name="Google Shape;81;p3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82" name="Google Shape;82;p3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6" name="Google Shape;96;p3"/>
          <p:cNvSpPr/>
          <p:nvPr/>
        </p:nvSpPr>
        <p:spPr>
          <a:xfrm>
            <a:off x="576592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97" name="Google Shape;97;p3"/>
          <p:cNvGrpSpPr/>
          <p:nvPr/>
        </p:nvGrpSpPr>
        <p:grpSpPr>
          <a:xfrm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98" name="Google Shape;98;p3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9" name="Google Shape;99;p3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00" name="Google Shape;100;p3"/>
          <p:cNvSpPr txBox="1">
            <a:spLocks noGrp="1"/>
          </p:cNvSpPr>
          <p:nvPr>
            <p:ph type="title"/>
          </p:nvPr>
        </p:nvSpPr>
        <p:spPr>
          <a:xfrm>
            <a:off x="4712866" y="2114500"/>
            <a:ext cx="4322800" cy="144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11305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endParaRPr/>
          </a:p>
        </p:txBody>
      </p:sp>
      <p:sp>
        <p:nvSpPr>
          <p:cNvPr id="101" name="Google Shape;101;p3"/>
          <p:cNvSpPr txBox="1">
            <a:spLocks noGrp="1"/>
          </p:cNvSpPr>
          <p:nvPr>
            <p:ph type="subTitle" idx="1"/>
          </p:nvPr>
        </p:nvSpPr>
        <p:spPr>
          <a:xfrm>
            <a:off x="4712866" y="3657767"/>
            <a:ext cx="4983200" cy="4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28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  <p:sp>
        <p:nvSpPr>
          <p:cNvPr id="102" name="Google Shape;102;p3"/>
          <p:cNvSpPr txBox="1">
            <a:spLocks noGrp="1"/>
          </p:cNvSpPr>
          <p:nvPr>
            <p:ph type="title" idx="2" hasCustomPrompt="1"/>
          </p:nvPr>
        </p:nvSpPr>
        <p:spPr>
          <a:xfrm>
            <a:off x="2133717" y="2114500"/>
            <a:ext cx="2281600" cy="2080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1305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697537752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oogle Shape;104;p4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105" name="Google Shape;105;p4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06" name="Google Shape;106;p4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" name="Google Shape;107;p4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" name="Google Shape;108;p4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" name="Google Shape;109;p4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" name="Google Shape;110;p4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1" name="Google Shape;111;p4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" name="Google Shape;112;p4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" name="Google Shape;113;p4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" name="Google Shape;114;p4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5" name="Google Shape;115;p4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6" name="Google Shape;116;p4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" name="Google Shape;117;p4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" name="Google Shape;118;p4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" name="Google Shape;119;p4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" name="Google Shape;120;p4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1" name="Google Shape;121;p4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" name="Google Shape;122;p4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3" name="Google Shape;123;p4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4" name="Google Shape;124;p4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5" name="Google Shape;125;p4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" name="Google Shape;126;p4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" name="Google Shape;127;p4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" name="Google Shape;128;p4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29" name="Google Shape;129;p4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" name="Google Shape;130;p4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" name="Google Shape;131;p4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" name="Google Shape;132;p4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" name="Google Shape;133;p4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" name="Google Shape;134;p4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" name="Google Shape;135;p4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" name="Google Shape;136;p4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" name="Google Shape;137;p4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" name="Google Shape;138;p4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" name="Google Shape;139;p4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" name="Google Shape;140;p4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" name="Google Shape;141;p4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" name="Google Shape;142;p4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43" name="Google Shape;143;p4"/>
          <p:cNvSpPr/>
          <p:nvPr/>
        </p:nvSpPr>
        <p:spPr>
          <a:xfrm flipH="1">
            <a:off x="992194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44" name="Google Shape;144;p4"/>
          <p:cNvGrpSpPr/>
          <p:nvPr/>
        </p:nvGrpSpPr>
        <p:grpSpPr>
          <a:xfrm flipH="1"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145" name="Google Shape;145;p4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6" name="Google Shape;146;p4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47" name="Google Shape;147;p4"/>
          <p:cNvSpPr txBox="1">
            <a:spLocks noGrp="1"/>
          </p:cNvSpPr>
          <p:nvPr>
            <p:ph type="title"/>
          </p:nvPr>
        </p:nvSpPr>
        <p:spPr>
          <a:xfrm>
            <a:off x="950967" y="963168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48" name="Google Shape;148;p4"/>
          <p:cNvSpPr txBox="1">
            <a:spLocks noGrp="1"/>
          </p:cNvSpPr>
          <p:nvPr>
            <p:ph type="subTitle" idx="1"/>
          </p:nvPr>
        </p:nvSpPr>
        <p:spPr>
          <a:xfrm>
            <a:off x="1211601" y="1761600"/>
            <a:ext cx="9768800" cy="41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aheim"/>
              <a:buAutoNum type="arabicPeriod"/>
              <a:defRPr sz="1596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 sz="3724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 sz="3724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3724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 sz="3724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 sz="3724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3724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 sz="3724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 sz="3724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11773361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" name="Google Shape;150;p5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151" name="Google Shape;151;p5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52" name="Google Shape;152;p5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" name="Google Shape;153;p5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" name="Google Shape;154;p5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5" name="Google Shape;155;p5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" name="Google Shape;156;p5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" name="Google Shape;157;p5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" name="Google Shape;158;p5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9" name="Google Shape;159;p5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" name="Google Shape;160;p5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" name="Google Shape;161;p5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" name="Google Shape;162;p5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3" name="Google Shape;163;p5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" name="Google Shape;164;p5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" name="Google Shape;165;p5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" name="Google Shape;166;p5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" name="Google Shape;167;p5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8" name="Google Shape;168;p5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9" name="Google Shape;169;p5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0" name="Google Shape;170;p5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1" name="Google Shape;171;p5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2" name="Google Shape;172;p5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3" name="Google Shape;173;p5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4" name="Google Shape;174;p5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75" name="Google Shape;175;p5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" name="Google Shape;176;p5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" name="Google Shape;177;p5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5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5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5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5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5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5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5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5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5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5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5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89" name="Google Shape;189;p5"/>
          <p:cNvSpPr/>
          <p:nvPr/>
        </p:nvSpPr>
        <p:spPr>
          <a:xfrm>
            <a:off x="576592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0" name="Google Shape;190;p5"/>
          <p:cNvGrpSpPr/>
          <p:nvPr/>
        </p:nvGrpSpPr>
        <p:grpSpPr>
          <a:xfrm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191" name="Google Shape;191;p5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" name="Google Shape;192;p5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3" name="Google Shape;193;p5"/>
          <p:cNvSpPr txBox="1">
            <a:spLocks noGrp="1"/>
          </p:cNvSpPr>
          <p:nvPr>
            <p:ph type="subTitle" idx="1"/>
          </p:nvPr>
        </p:nvSpPr>
        <p:spPr>
          <a:xfrm>
            <a:off x="1790600" y="3995829"/>
            <a:ext cx="3861200" cy="136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R="121615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94" name="Google Shape;194;p5"/>
          <p:cNvSpPr txBox="1">
            <a:spLocks noGrp="1"/>
          </p:cNvSpPr>
          <p:nvPr>
            <p:ph type="subTitle" idx="2"/>
          </p:nvPr>
        </p:nvSpPr>
        <p:spPr>
          <a:xfrm>
            <a:off x="2835001" y="3259433"/>
            <a:ext cx="17724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195" name="Google Shape;195;p5"/>
          <p:cNvSpPr txBox="1">
            <a:spLocks noGrp="1"/>
          </p:cNvSpPr>
          <p:nvPr>
            <p:ph type="subTitle" idx="3"/>
          </p:nvPr>
        </p:nvSpPr>
        <p:spPr>
          <a:xfrm>
            <a:off x="6541926" y="3991664"/>
            <a:ext cx="3864800" cy="1365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96" name="Google Shape;196;p5"/>
          <p:cNvSpPr txBox="1">
            <a:spLocks noGrp="1"/>
          </p:cNvSpPr>
          <p:nvPr>
            <p:ph type="subTitle" idx="4"/>
          </p:nvPr>
        </p:nvSpPr>
        <p:spPr>
          <a:xfrm>
            <a:off x="7588126" y="3255267"/>
            <a:ext cx="17724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197" name="Google Shape;197;p5"/>
          <p:cNvSpPr txBox="1">
            <a:spLocks noGrp="1"/>
          </p:cNvSpPr>
          <p:nvPr>
            <p:ph type="title"/>
          </p:nvPr>
        </p:nvSpPr>
        <p:spPr>
          <a:xfrm>
            <a:off x="950967" y="963168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75225583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" name="Google Shape;244;p7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245" name="Google Shape;245;p7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246" name="Google Shape;246;p7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7" name="Google Shape;247;p7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8" name="Google Shape;248;p7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9" name="Google Shape;249;p7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0" name="Google Shape;250;p7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1" name="Google Shape;251;p7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2" name="Google Shape;252;p7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3" name="Google Shape;253;p7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4" name="Google Shape;254;p7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5" name="Google Shape;255;p7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" name="Google Shape;256;p7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" name="Google Shape;257;p7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" name="Google Shape;258;p7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9" name="Google Shape;259;p7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" name="Google Shape;260;p7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" name="Google Shape;261;p7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" name="Google Shape;262;p7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" name="Google Shape;263;p7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" name="Google Shape;264;p7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" name="Google Shape;265;p7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" name="Google Shape;266;p7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" name="Google Shape;267;p7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" name="Google Shape;268;p7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69" name="Google Shape;269;p7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7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7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7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7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7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5" name="Google Shape;275;p7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6" name="Google Shape;276;p7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7" name="Google Shape;277;p7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8" name="Google Shape;278;p7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9" name="Google Shape;279;p7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0" name="Google Shape;280;p7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1" name="Google Shape;281;p7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2" name="Google Shape;282;p7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83" name="Google Shape;283;p7"/>
          <p:cNvSpPr/>
          <p:nvPr/>
        </p:nvSpPr>
        <p:spPr>
          <a:xfrm flipH="1">
            <a:off x="992194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284" name="Google Shape;284;p7"/>
          <p:cNvGrpSpPr/>
          <p:nvPr/>
        </p:nvGrpSpPr>
        <p:grpSpPr>
          <a:xfrm flipH="1"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285" name="Google Shape;285;p7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" name="Google Shape;286;p7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287" name="Google Shape;287;p7"/>
          <p:cNvSpPr txBox="1">
            <a:spLocks noGrp="1"/>
          </p:cNvSpPr>
          <p:nvPr>
            <p:ph type="title"/>
          </p:nvPr>
        </p:nvSpPr>
        <p:spPr>
          <a:xfrm>
            <a:off x="950967" y="963168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62040990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9" name="Google Shape;289;p8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290" name="Google Shape;290;p8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291" name="Google Shape;291;p8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2" name="Google Shape;292;p8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3" name="Google Shape;293;p8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4" name="Google Shape;294;p8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5" name="Google Shape;295;p8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6" name="Google Shape;296;p8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7" name="Google Shape;297;p8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8" name="Google Shape;298;p8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9" name="Google Shape;299;p8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0" name="Google Shape;300;p8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1" name="Google Shape;301;p8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2" name="Google Shape;302;p8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3" name="Google Shape;303;p8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4" name="Google Shape;304;p8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5" name="Google Shape;305;p8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6" name="Google Shape;306;p8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7" name="Google Shape;307;p8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8" name="Google Shape;308;p8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9" name="Google Shape;309;p8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0" name="Google Shape;310;p8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1" name="Google Shape;311;p8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2" name="Google Shape;312;p8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3" name="Google Shape;313;p8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14" name="Google Shape;314;p8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5" name="Google Shape;315;p8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6" name="Google Shape;316;p8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7" name="Google Shape;317;p8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8" name="Google Shape;318;p8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9" name="Google Shape;319;p8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0" name="Google Shape;320;p8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1" name="Google Shape;321;p8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2" name="Google Shape;322;p8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3" name="Google Shape;323;p8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4" name="Google Shape;324;p8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5" name="Google Shape;325;p8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6" name="Google Shape;326;p8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7" name="Google Shape;327;p8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28" name="Google Shape;328;p8"/>
          <p:cNvSpPr/>
          <p:nvPr/>
        </p:nvSpPr>
        <p:spPr>
          <a:xfrm>
            <a:off x="576592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29" name="Google Shape;329;p8"/>
          <p:cNvGrpSpPr/>
          <p:nvPr/>
        </p:nvGrpSpPr>
        <p:grpSpPr>
          <a:xfrm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330" name="Google Shape;330;p8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1" name="Google Shape;331;p8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32" name="Google Shape;332;p8"/>
          <p:cNvSpPr txBox="1">
            <a:spLocks noGrp="1"/>
          </p:cNvSpPr>
          <p:nvPr>
            <p:ph type="title"/>
          </p:nvPr>
        </p:nvSpPr>
        <p:spPr>
          <a:xfrm>
            <a:off x="2108201" y="2351000"/>
            <a:ext cx="7975600" cy="1804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10640" b="1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5210701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2"/>
        </a:solidFill>
        <a:effectLst/>
      </p:bgPr>
    </p:bg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4" name="Google Shape;334;p9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335" name="Google Shape;335;p9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336" name="Google Shape;336;p9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7" name="Google Shape;337;p9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8" name="Google Shape;338;p9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9" name="Google Shape;339;p9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0" name="Google Shape;340;p9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1" name="Google Shape;341;p9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2" name="Google Shape;342;p9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" name="Google Shape;343;p9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4" name="Google Shape;344;p9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5" name="Google Shape;345;p9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6" name="Google Shape;346;p9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7" name="Google Shape;347;p9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8" name="Google Shape;348;p9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9" name="Google Shape;349;p9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0" name="Google Shape;350;p9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1" name="Google Shape;351;p9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2" name="Google Shape;352;p9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3" name="Google Shape;353;p9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4" name="Google Shape;354;p9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5" name="Google Shape;355;p9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6" name="Google Shape;356;p9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7" name="Google Shape;357;p9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8" name="Google Shape;358;p9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59" name="Google Shape;359;p9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0" name="Google Shape;360;p9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1" name="Google Shape;361;p9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2" name="Google Shape;362;p9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3" name="Google Shape;363;p9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4" name="Google Shape;364;p9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5" name="Google Shape;365;p9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" name="Google Shape;366;p9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7" name="Google Shape;367;p9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8" name="Google Shape;368;p9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9" name="Google Shape;369;p9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0" name="Google Shape;370;p9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1" name="Google Shape;371;p9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2" name="Google Shape;372;p9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73" name="Google Shape;373;p9"/>
          <p:cNvSpPr/>
          <p:nvPr/>
        </p:nvSpPr>
        <p:spPr>
          <a:xfrm flipH="1">
            <a:off x="992194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74" name="Google Shape;374;p9"/>
          <p:cNvGrpSpPr/>
          <p:nvPr/>
        </p:nvGrpSpPr>
        <p:grpSpPr>
          <a:xfrm flipH="1"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375" name="Google Shape;375;p9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" name="Google Shape;376;p9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77" name="Google Shape;377;p9"/>
          <p:cNvSpPr txBox="1">
            <a:spLocks noGrp="1"/>
          </p:cNvSpPr>
          <p:nvPr>
            <p:ph type="subTitle" idx="1"/>
          </p:nvPr>
        </p:nvSpPr>
        <p:spPr>
          <a:xfrm>
            <a:off x="2912601" y="3731233"/>
            <a:ext cx="6366800" cy="592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78" name="Google Shape;378;p9"/>
          <p:cNvSpPr txBox="1">
            <a:spLocks noGrp="1"/>
          </p:cNvSpPr>
          <p:nvPr>
            <p:ph type="title"/>
          </p:nvPr>
        </p:nvSpPr>
        <p:spPr>
          <a:xfrm>
            <a:off x="3303801" y="2184667"/>
            <a:ext cx="5584400" cy="1264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12103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93764461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10"/>
          <p:cNvSpPr txBox="1">
            <a:spLocks noGrp="1"/>
          </p:cNvSpPr>
          <p:nvPr>
            <p:ph type="body" idx="1"/>
          </p:nvPr>
        </p:nvSpPr>
        <p:spPr>
          <a:xfrm>
            <a:off x="2211700" y="954400"/>
            <a:ext cx="6231600" cy="1507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608076" lvl="0" indent="-30403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5320" b="1">
                <a:solidFill>
                  <a:schemeClr val="dk2"/>
                </a:solidFill>
                <a:latin typeface="Annie Use Your Telescope"/>
                <a:ea typeface="Annie Use Your Telescope"/>
                <a:cs typeface="Annie Use Your Telescope"/>
                <a:sym typeface="Annie Use Your Telescope"/>
              </a:defRPr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05756052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4613619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9" name="Google Shape;429;p13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430" name="Google Shape;430;p13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431" name="Google Shape;431;p13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2" name="Google Shape;432;p13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3" name="Google Shape;433;p13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4" name="Google Shape;434;p13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5" name="Google Shape;435;p13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6" name="Google Shape;436;p13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7" name="Google Shape;437;p13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8" name="Google Shape;438;p13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9" name="Google Shape;439;p13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0" name="Google Shape;440;p13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1" name="Google Shape;441;p13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2" name="Google Shape;442;p13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3" name="Google Shape;443;p13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4" name="Google Shape;444;p13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5" name="Google Shape;445;p13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6" name="Google Shape;446;p13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7" name="Google Shape;447;p13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8" name="Google Shape;448;p13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9" name="Google Shape;449;p13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0" name="Google Shape;450;p13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1" name="Google Shape;451;p13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2" name="Google Shape;452;p13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3" name="Google Shape;453;p13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454" name="Google Shape;454;p13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5" name="Google Shape;455;p13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6" name="Google Shape;456;p13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7" name="Google Shape;457;p13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8" name="Google Shape;458;p13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9" name="Google Shape;459;p13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0" name="Google Shape;460;p13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1" name="Google Shape;461;p13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2" name="Google Shape;462;p13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3" name="Google Shape;463;p13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4" name="Google Shape;464;p13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5" name="Google Shape;465;p13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6" name="Google Shape;466;p13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7" name="Google Shape;467;p13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68" name="Google Shape;468;p13"/>
          <p:cNvSpPr/>
          <p:nvPr/>
        </p:nvSpPr>
        <p:spPr>
          <a:xfrm>
            <a:off x="576592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69" name="Google Shape;469;p13"/>
          <p:cNvGrpSpPr/>
          <p:nvPr/>
        </p:nvGrpSpPr>
        <p:grpSpPr>
          <a:xfrm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470" name="Google Shape;470;p13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1" name="Google Shape;471;p13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472" name="Google Shape;472;p13"/>
          <p:cNvSpPr txBox="1">
            <a:spLocks noGrp="1"/>
          </p:cNvSpPr>
          <p:nvPr>
            <p:ph type="title"/>
          </p:nvPr>
        </p:nvSpPr>
        <p:spPr>
          <a:xfrm>
            <a:off x="950967" y="966000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73" name="Google Shape;473;p13"/>
          <p:cNvSpPr txBox="1">
            <a:spLocks noGrp="1"/>
          </p:cNvSpPr>
          <p:nvPr>
            <p:ph type="subTitle" idx="1"/>
          </p:nvPr>
        </p:nvSpPr>
        <p:spPr>
          <a:xfrm>
            <a:off x="980408" y="4120896"/>
            <a:ext cx="2250400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74" name="Google Shape;474;p13"/>
          <p:cNvSpPr txBox="1">
            <a:spLocks noGrp="1"/>
          </p:cNvSpPr>
          <p:nvPr>
            <p:ph type="subTitle" idx="2"/>
          </p:nvPr>
        </p:nvSpPr>
        <p:spPr>
          <a:xfrm>
            <a:off x="1191208" y="3479400"/>
            <a:ext cx="18288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75" name="Google Shape;475;p13"/>
          <p:cNvSpPr txBox="1">
            <a:spLocks noGrp="1"/>
          </p:cNvSpPr>
          <p:nvPr>
            <p:ph type="title" idx="3" hasCustomPrompt="1"/>
          </p:nvPr>
        </p:nvSpPr>
        <p:spPr>
          <a:xfrm>
            <a:off x="1685601" y="2528300"/>
            <a:ext cx="840000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  <p:sp>
        <p:nvSpPr>
          <p:cNvPr id="476" name="Google Shape;476;p13"/>
          <p:cNvSpPr txBox="1">
            <a:spLocks noGrp="1"/>
          </p:cNvSpPr>
          <p:nvPr>
            <p:ph type="subTitle" idx="4"/>
          </p:nvPr>
        </p:nvSpPr>
        <p:spPr>
          <a:xfrm>
            <a:off x="3643422" y="4120896"/>
            <a:ext cx="2250400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77" name="Google Shape;477;p13"/>
          <p:cNvSpPr txBox="1">
            <a:spLocks noGrp="1"/>
          </p:cNvSpPr>
          <p:nvPr>
            <p:ph type="subTitle" idx="5"/>
          </p:nvPr>
        </p:nvSpPr>
        <p:spPr>
          <a:xfrm>
            <a:off x="3854221" y="3479415"/>
            <a:ext cx="18288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78" name="Google Shape;478;p13"/>
          <p:cNvSpPr txBox="1">
            <a:spLocks noGrp="1"/>
          </p:cNvSpPr>
          <p:nvPr>
            <p:ph type="title" idx="6" hasCustomPrompt="1"/>
          </p:nvPr>
        </p:nvSpPr>
        <p:spPr>
          <a:xfrm>
            <a:off x="4348745" y="2528300"/>
            <a:ext cx="841200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  <p:sp>
        <p:nvSpPr>
          <p:cNvPr id="479" name="Google Shape;479;p13"/>
          <p:cNvSpPr txBox="1">
            <a:spLocks noGrp="1"/>
          </p:cNvSpPr>
          <p:nvPr>
            <p:ph type="subTitle" idx="7"/>
          </p:nvPr>
        </p:nvSpPr>
        <p:spPr>
          <a:xfrm>
            <a:off x="6306436" y="4120896"/>
            <a:ext cx="2250400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80" name="Google Shape;480;p13"/>
          <p:cNvSpPr txBox="1">
            <a:spLocks noGrp="1"/>
          </p:cNvSpPr>
          <p:nvPr>
            <p:ph type="subTitle" idx="8"/>
          </p:nvPr>
        </p:nvSpPr>
        <p:spPr>
          <a:xfrm>
            <a:off x="6516658" y="3479415"/>
            <a:ext cx="18288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81" name="Google Shape;481;p13"/>
          <p:cNvSpPr txBox="1">
            <a:spLocks noGrp="1"/>
          </p:cNvSpPr>
          <p:nvPr>
            <p:ph type="title" idx="9" hasCustomPrompt="1"/>
          </p:nvPr>
        </p:nvSpPr>
        <p:spPr>
          <a:xfrm>
            <a:off x="7011697" y="2528300"/>
            <a:ext cx="841200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  <p:sp>
        <p:nvSpPr>
          <p:cNvPr id="482" name="Google Shape;482;p13"/>
          <p:cNvSpPr txBox="1">
            <a:spLocks noGrp="1"/>
          </p:cNvSpPr>
          <p:nvPr>
            <p:ph type="subTitle" idx="13"/>
          </p:nvPr>
        </p:nvSpPr>
        <p:spPr>
          <a:xfrm>
            <a:off x="8969450" y="4120896"/>
            <a:ext cx="2250400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83" name="Google Shape;483;p13"/>
          <p:cNvSpPr txBox="1">
            <a:spLocks noGrp="1"/>
          </p:cNvSpPr>
          <p:nvPr>
            <p:ph type="subTitle" idx="14"/>
          </p:nvPr>
        </p:nvSpPr>
        <p:spPr>
          <a:xfrm>
            <a:off x="9180249" y="3479415"/>
            <a:ext cx="18288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84" name="Google Shape;484;p13"/>
          <p:cNvSpPr txBox="1">
            <a:spLocks noGrp="1"/>
          </p:cNvSpPr>
          <p:nvPr>
            <p:ph type="title" idx="15" hasCustomPrompt="1"/>
          </p:nvPr>
        </p:nvSpPr>
        <p:spPr>
          <a:xfrm>
            <a:off x="9676217" y="2528300"/>
            <a:ext cx="841200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195500007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5" name="Google Shape;675;p18"/>
          <p:cNvGrpSpPr/>
          <p:nvPr/>
        </p:nvGrpSpPr>
        <p:grpSpPr>
          <a:xfrm flipH="1"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676" name="Google Shape;676;p18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677" name="Google Shape;677;p18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8" name="Google Shape;678;p18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9" name="Google Shape;679;p18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0" name="Google Shape;680;p18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1" name="Google Shape;681;p18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2" name="Google Shape;682;p18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3" name="Google Shape;683;p18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4" name="Google Shape;684;p18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5" name="Google Shape;685;p18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6" name="Google Shape;686;p18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7" name="Google Shape;687;p18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8" name="Google Shape;688;p18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9" name="Google Shape;689;p18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0" name="Google Shape;690;p18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1" name="Google Shape;691;p18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2" name="Google Shape;692;p18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3" name="Google Shape;693;p18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4" name="Google Shape;694;p18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5" name="Google Shape;695;p18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6" name="Google Shape;696;p18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7" name="Google Shape;697;p18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8" name="Google Shape;698;p18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9" name="Google Shape;699;p18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700" name="Google Shape;700;p18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18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18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18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18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18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18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18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18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18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18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18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18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18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14" name="Google Shape;714;p18"/>
          <p:cNvSpPr/>
          <p:nvPr/>
        </p:nvSpPr>
        <p:spPr>
          <a:xfrm>
            <a:off x="434316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715" name="Google Shape;715;p18"/>
          <p:cNvGrpSpPr/>
          <p:nvPr/>
        </p:nvGrpSpPr>
        <p:grpSpPr>
          <a:xfrm>
            <a:off x="415378" y="289310"/>
            <a:ext cx="11218568" cy="6022417"/>
            <a:chOff x="418241" y="216981"/>
            <a:chExt cx="8413926" cy="4516813"/>
          </a:xfrm>
        </p:grpSpPr>
        <p:sp>
          <p:nvSpPr>
            <p:cNvPr id="716" name="Google Shape;716;p18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7" name="Google Shape;717;p18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718" name="Google Shape;718;p18"/>
          <p:cNvSpPr txBox="1">
            <a:spLocks noGrp="1"/>
          </p:cNvSpPr>
          <p:nvPr>
            <p:ph type="title"/>
          </p:nvPr>
        </p:nvSpPr>
        <p:spPr>
          <a:xfrm>
            <a:off x="950967" y="963168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9" name="Google Shape;719;p18"/>
          <p:cNvSpPr txBox="1">
            <a:spLocks noGrp="1"/>
          </p:cNvSpPr>
          <p:nvPr>
            <p:ph type="subTitle" idx="1"/>
          </p:nvPr>
        </p:nvSpPr>
        <p:spPr>
          <a:xfrm>
            <a:off x="1249565" y="4259000"/>
            <a:ext cx="2854000" cy="1104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20" name="Google Shape;720;p18"/>
          <p:cNvSpPr txBox="1">
            <a:spLocks noGrp="1"/>
          </p:cNvSpPr>
          <p:nvPr>
            <p:ph type="subTitle" idx="2"/>
          </p:nvPr>
        </p:nvSpPr>
        <p:spPr>
          <a:xfrm>
            <a:off x="1695164" y="3528800"/>
            <a:ext cx="1962800" cy="47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721" name="Google Shape;721;p18"/>
          <p:cNvSpPr txBox="1">
            <a:spLocks noGrp="1"/>
          </p:cNvSpPr>
          <p:nvPr>
            <p:ph type="subTitle" idx="3"/>
          </p:nvPr>
        </p:nvSpPr>
        <p:spPr>
          <a:xfrm>
            <a:off x="4667766" y="4259000"/>
            <a:ext cx="2854000" cy="110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22" name="Google Shape;722;p18"/>
          <p:cNvSpPr txBox="1">
            <a:spLocks noGrp="1"/>
          </p:cNvSpPr>
          <p:nvPr>
            <p:ph type="subTitle" idx="4"/>
          </p:nvPr>
        </p:nvSpPr>
        <p:spPr>
          <a:xfrm>
            <a:off x="5112965" y="3528800"/>
            <a:ext cx="1963600" cy="47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723" name="Google Shape;723;p18"/>
          <p:cNvSpPr txBox="1">
            <a:spLocks noGrp="1"/>
          </p:cNvSpPr>
          <p:nvPr>
            <p:ph type="subTitle" idx="5"/>
          </p:nvPr>
        </p:nvSpPr>
        <p:spPr>
          <a:xfrm>
            <a:off x="8085266" y="4259000"/>
            <a:ext cx="2854000" cy="110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24" name="Google Shape;724;p18"/>
          <p:cNvSpPr txBox="1">
            <a:spLocks noGrp="1"/>
          </p:cNvSpPr>
          <p:nvPr>
            <p:ph type="subTitle" idx="6"/>
          </p:nvPr>
        </p:nvSpPr>
        <p:spPr>
          <a:xfrm>
            <a:off x="8530866" y="3528800"/>
            <a:ext cx="1962800" cy="47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5508125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1D975FD2-A7F8-45CA-9E52-4B928F94C528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960914145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spTree>
      <p:nvGrpSpPr>
        <p:cNvPr id="1" name="Shape 1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2" name="Google Shape;1472;p34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1473" name="Google Shape;1473;p34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474" name="Google Shape;1474;p34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5" name="Google Shape;1475;p34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6" name="Google Shape;1476;p34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7" name="Google Shape;1477;p34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8" name="Google Shape;1478;p34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9" name="Google Shape;1479;p34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0" name="Google Shape;1480;p34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1" name="Google Shape;1481;p34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2" name="Google Shape;1482;p34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3" name="Google Shape;1483;p34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4" name="Google Shape;1484;p34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5" name="Google Shape;1485;p34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6" name="Google Shape;1486;p34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7" name="Google Shape;1487;p34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8" name="Google Shape;1488;p34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9" name="Google Shape;1489;p34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0" name="Google Shape;1490;p34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1" name="Google Shape;1491;p34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2" name="Google Shape;1492;p34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3" name="Google Shape;1493;p34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4" name="Google Shape;1494;p34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5" name="Google Shape;1495;p34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6" name="Google Shape;1496;p34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497" name="Google Shape;1497;p34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8" name="Google Shape;1498;p34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9" name="Google Shape;1499;p34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0" name="Google Shape;1500;p34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1" name="Google Shape;1501;p34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2" name="Google Shape;1502;p34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3" name="Google Shape;1503;p34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4" name="Google Shape;1504;p34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5" name="Google Shape;1505;p34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6" name="Google Shape;1506;p34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7" name="Google Shape;1507;p34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8" name="Google Shape;1508;p34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9" name="Google Shape;1509;p34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0" name="Google Shape;1510;p34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11" name="Google Shape;1511;p34"/>
          <p:cNvSpPr/>
          <p:nvPr/>
        </p:nvSpPr>
        <p:spPr>
          <a:xfrm flipH="1">
            <a:off x="766577" y="3182438"/>
            <a:ext cx="6040880" cy="555321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12" name="Google Shape;1512;p34"/>
          <p:cNvGrpSpPr/>
          <p:nvPr/>
        </p:nvGrpSpPr>
        <p:grpSpPr>
          <a:xfrm flipH="1">
            <a:off x="678616" y="289315"/>
            <a:ext cx="6295860" cy="3379781"/>
            <a:chOff x="418241" y="216981"/>
            <a:chExt cx="8413926" cy="4516813"/>
          </a:xfrm>
        </p:grpSpPr>
        <p:sp>
          <p:nvSpPr>
            <p:cNvPr id="1513" name="Google Shape;1513;p34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4" name="Google Shape;1514;p34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515" name="Google Shape;1515;p34"/>
          <p:cNvSpPr/>
          <p:nvPr/>
        </p:nvSpPr>
        <p:spPr>
          <a:xfrm flipH="1">
            <a:off x="5033143" y="5624971"/>
            <a:ext cx="6040880" cy="555321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16" name="Google Shape;1516;p34"/>
          <p:cNvGrpSpPr/>
          <p:nvPr/>
        </p:nvGrpSpPr>
        <p:grpSpPr>
          <a:xfrm flipH="1">
            <a:off x="4945183" y="2731848"/>
            <a:ext cx="6295860" cy="3379781"/>
            <a:chOff x="418241" y="216981"/>
            <a:chExt cx="8413926" cy="4516813"/>
          </a:xfrm>
        </p:grpSpPr>
        <p:sp>
          <p:nvSpPr>
            <p:cNvPr id="1517" name="Google Shape;1517;p34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chemeClr val="accent4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8" name="Google Shape;1518;p34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solidFill>
              <a:schemeClr val="accent4"/>
            </a:solidFill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983901571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 1">
  <p:cSld name="Background  1">
    <p:spTree>
      <p:nvGrpSpPr>
        <p:cNvPr id="1" name="Shape 1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0" name="Google Shape;1520;p35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1521" name="Google Shape;1521;p35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522" name="Google Shape;1522;p35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3" name="Google Shape;1523;p35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4" name="Google Shape;1524;p35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5" name="Google Shape;1525;p35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6" name="Google Shape;1526;p35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7" name="Google Shape;1527;p35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8" name="Google Shape;1528;p35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9" name="Google Shape;1529;p35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0" name="Google Shape;1530;p35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1" name="Google Shape;1531;p35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2" name="Google Shape;1532;p35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3" name="Google Shape;1533;p35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4" name="Google Shape;1534;p35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5" name="Google Shape;1535;p35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6" name="Google Shape;1536;p35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7" name="Google Shape;1537;p35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8" name="Google Shape;1538;p35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9" name="Google Shape;1539;p35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0" name="Google Shape;1540;p35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1" name="Google Shape;1541;p35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2" name="Google Shape;1542;p35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3" name="Google Shape;1543;p35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4" name="Google Shape;1544;p35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545" name="Google Shape;1545;p35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6" name="Google Shape;1546;p35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7" name="Google Shape;1547;p35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8" name="Google Shape;1548;p35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9" name="Google Shape;1549;p35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0" name="Google Shape;1550;p35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1" name="Google Shape;1551;p35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2" name="Google Shape;1552;p35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3" name="Google Shape;1553;p35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4" name="Google Shape;1554;p35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5" name="Google Shape;1555;p35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6" name="Google Shape;1556;p35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7" name="Google Shape;1557;p35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8" name="Google Shape;1558;p35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59" name="Google Shape;1559;p35"/>
          <p:cNvSpPr/>
          <p:nvPr/>
        </p:nvSpPr>
        <p:spPr>
          <a:xfrm flipH="1">
            <a:off x="1120459" y="5520399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60" name="Google Shape;1560;p35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1561" name="Google Shape;1561;p35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562" name="Google Shape;1562;p35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3" name="Google Shape;1563;p35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4" name="Google Shape;1564;p35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5" name="Google Shape;1565;p35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6" name="Google Shape;1566;p35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7" name="Google Shape;1567;p35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8" name="Google Shape;1568;p35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9" name="Google Shape;1569;p35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0" name="Google Shape;1570;p35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1" name="Google Shape;1571;p35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2" name="Google Shape;1572;p35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3" name="Google Shape;1573;p35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4" name="Google Shape;1574;p35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5" name="Google Shape;1575;p35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6" name="Google Shape;1576;p35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7" name="Google Shape;1577;p35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8" name="Google Shape;1578;p35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9" name="Google Shape;1579;p35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0" name="Google Shape;1580;p35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1" name="Google Shape;1581;p35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2" name="Google Shape;1582;p35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3" name="Google Shape;1583;p35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4" name="Google Shape;1584;p35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585" name="Google Shape;1585;p35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6" name="Google Shape;1586;p35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7" name="Google Shape;1587;p35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8" name="Google Shape;1588;p35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9" name="Google Shape;1589;p35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0" name="Google Shape;1590;p35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1" name="Google Shape;1591;p35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2" name="Google Shape;1592;p35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3" name="Google Shape;1593;p35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4" name="Google Shape;1594;p35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5" name="Google Shape;1595;p35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6" name="Google Shape;1596;p35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7" name="Google Shape;1597;p35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8" name="Google Shape;1598;p35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599" name="Google Shape;1599;p35"/>
          <p:cNvGrpSpPr/>
          <p:nvPr/>
        </p:nvGrpSpPr>
        <p:grpSpPr>
          <a:xfrm flipH="1"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1600" name="Google Shape;1600;p35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1" name="Google Shape;1601;p35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205908331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Your main point">
  <p:cSld name="Your main point">
    <p:bg>
      <p:bgPr>
        <a:solidFill>
          <a:schemeClr val="accent6"/>
        </a:solid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7"/>
          <p:cNvSpPr/>
          <p:nvPr/>
        </p:nvSpPr>
        <p:spPr>
          <a:xfrm flipH="1">
            <a:off x="497655" y="179664"/>
            <a:ext cx="1797998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7"/>
          <p:cNvSpPr/>
          <p:nvPr/>
        </p:nvSpPr>
        <p:spPr>
          <a:xfrm flipH="1">
            <a:off x="581428" y="232600"/>
            <a:ext cx="1638801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7"/>
          <p:cNvSpPr/>
          <p:nvPr/>
        </p:nvSpPr>
        <p:spPr>
          <a:xfrm flipH="1">
            <a:off x="2372650" y="179660"/>
            <a:ext cx="1797998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7"/>
          <p:cNvSpPr/>
          <p:nvPr/>
        </p:nvSpPr>
        <p:spPr>
          <a:xfrm flipH="1">
            <a:off x="2437498" y="245433"/>
            <a:ext cx="1638801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7"/>
          <p:cNvSpPr/>
          <p:nvPr/>
        </p:nvSpPr>
        <p:spPr>
          <a:xfrm flipH="1">
            <a:off x="4257272" y="179660"/>
            <a:ext cx="1797998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7"/>
          <p:cNvSpPr/>
          <p:nvPr/>
        </p:nvSpPr>
        <p:spPr>
          <a:xfrm flipH="1">
            <a:off x="4341696" y="243829"/>
            <a:ext cx="1638801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7"/>
          <p:cNvSpPr/>
          <p:nvPr/>
        </p:nvSpPr>
        <p:spPr>
          <a:xfrm flipH="1">
            <a:off x="6141892" y="179660"/>
            <a:ext cx="1797998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7"/>
          <p:cNvSpPr/>
          <p:nvPr/>
        </p:nvSpPr>
        <p:spPr>
          <a:xfrm flipH="1">
            <a:off x="6228247" y="243829"/>
            <a:ext cx="1638801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7"/>
          <p:cNvSpPr/>
          <p:nvPr/>
        </p:nvSpPr>
        <p:spPr>
          <a:xfrm flipH="1">
            <a:off x="8026513" y="179660"/>
            <a:ext cx="1797998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7"/>
          <p:cNvSpPr/>
          <p:nvPr/>
        </p:nvSpPr>
        <p:spPr>
          <a:xfrm flipH="1">
            <a:off x="8105175" y="248641"/>
            <a:ext cx="1638801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"/>
          <p:cNvSpPr/>
          <p:nvPr/>
        </p:nvSpPr>
        <p:spPr>
          <a:xfrm flipH="1">
            <a:off x="168442" y="171638"/>
            <a:ext cx="11819824" cy="6481022"/>
          </a:xfrm>
          <a:custGeom>
            <a:avLst/>
            <a:gdLst/>
            <a:ahLst/>
            <a:cxnLst/>
            <a:rect l="l" t="t" r="r" b="b"/>
            <a:pathLst>
              <a:path w="11819824" h="6481022" extrusionOk="0">
                <a:moveTo>
                  <a:pt x="1633926" y="0"/>
                </a:moveTo>
                <a:lnTo>
                  <a:pt x="1183081" y="0"/>
                </a:lnTo>
                <a:lnTo>
                  <a:pt x="1162304" y="0"/>
                </a:lnTo>
                <a:lnTo>
                  <a:pt x="711459" y="0"/>
                </a:lnTo>
                <a:cubicBezTo>
                  <a:pt x="545719" y="0"/>
                  <a:pt x="411360" y="140055"/>
                  <a:pt x="411360" y="312821"/>
                </a:cubicBezTo>
                <a:lnTo>
                  <a:pt x="419753" y="478859"/>
                </a:lnTo>
                <a:cubicBezTo>
                  <a:pt x="419753" y="541653"/>
                  <a:pt x="383127" y="595530"/>
                  <a:pt x="330929" y="618544"/>
                </a:cubicBezTo>
                <a:lnTo>
                  <a:pt x="281899" y="628862"/>
                </a:lnTo>
                <a:lnTo>
                  <a:pt x="227591" y="628862"/>
                </a:lnTo>
                <a:cubicBezTo>
                  <a:pt x="101896" y="628862"/>
                  <a:pt x="0" y="730758"/>
                  <a:pt x="0" y="856453"/>
                </a:cubicBezTo>
                <a:lnTo>
                  <a:pt x="0" y="6253431"/>
                </a:lnTo>
                <a:cubicBezTo>
                  <a:pt x="0" y="6379126"/>
                  <a:pt x="101896" y="6481022"/>
                  <a:pt x="227591" y="6481022"/>
                </a:cubicBezTo>
                <a:lnTo>
                  <a:pt x="11592233" y="6481022"/>
                </a:lnTo>
                <a:cubicBezTo>
                  <a:pt x="11717928" y="6481022"/>
                  <a:pt x="11819824" y="6379126"/>
                  <a:pt x="11819824" y="6253431"/>
                </a:cubicBezTo>
                <a:lnTo>
                  <a:pt x="11819824" y="856453"/>
                </a:lnTo>
                <a:cubicBezTo>
                  <a:pt x="11819824" y="730758"/>
                  <a:pt x="11717928" y="628862"/>
                  <a:pt x="11592233" y="628862"/>
                </a:cubicBezTo>
                <a:lnTo>
                  <a:pt x="2063486" y="628862"/>
                </a:lnTo>
                <a:lnTo>
                  <a:pt x="2014456" y="618544"/>
                </a:lnTo>
                <a:cubicBezTo>
                  <a:pt x="1962258" y="595530"/>
                  <a:pt x="1925632" y="541653"/>
                  <a:pt x="1925632" y="478859"/>
                </a:cubicBezTo>
                <a:lnTo>
                  <a:pt x="1934025" y="312821"/>
                </a:lnTo>
                <a:cubicBezTo>
                  <a:pt x="1934025" y="140055"/>
                  <a:pt x="1799666" y="0"/>
                  <a:pt x="16339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"/>
          <p:cNvSpPr/>
          <p:nvPr/>
        </p:nvSpPr>
        <p:spPr>
          <a:xfrm>
            <a:off x="295177" y="250245"/>
            <a:ext cx="11585816" cy="6302794"/>
          </a:xfrm>
          <a:custGeom>
            <a:avLst/>
            <a:gdLst/>
            <a:ahLst/>
            <a:cxnLst/>
            <a:rect l="l" t="t" r="r" b="b"/>
            <a:pathLst>
              <a:path w="12873129" h="6481022" extrusionOk="0">
                <a:moveTo>
                  <a:pt x="12110335" y="0"/>
                </a:moveTo>
                <a:lnTo>
                  <a:pt x="11659489" y="0"/>
                </a:lnTo>
                <a:lnTo>
                  <a:pt x="11638713" y="0"/>
                </a:lnTo>
                <a:lnTo>
                  <a:pt x="11187868" y="0"/>
                </a:lnTo>
                <a:cubicBezTo>
                  <a:pt x="11022128" y="0"/>
                  <a:pt x="10887769" y="140055"/>
                  <a:pt x="10887769" y="312821"/>
                </a:cubicBezTo>
                <a:lnTo>
                  <a:pt x="10896162" y="478859"/>
                </a:lnTo>
                <a:cubicBezTo>
                  <a:pt x="10896162" y="541653"/>
                  <a:pt x="10859536" y="595530"/>
                  <a:pt x="10807338" y="618544"/>
                </a:cubicBezTo>
                <a:lnTo>
                  <a:pt x="10758308" y="628862"/>
                </a:lnTo>
                <a:lnTo>
                  <a:pt x="227592" y="628862"/>
                </a:lnTo>
                <a:cubicBezTo>
                  <a:pt x="101897" y="628862"/>
                  <a:pt x="0" y="701097"/>
                  <a:pt x="0" y="826792"/>
                </a:cubicBezTo>
                <a:cubicBezTo>
                  <a:pt x="5347" y="2610954"/>
                  <a:pt x="10693" y="4395115"/>
                  <a:pt x="16040" y="6179277"/>
                </a:cubicBezTo>
                <a:cubicBezTo>
                  <a:pt x="16040" y="6304972"/>
                  <a:pt x="80509" y="6476078"/>
                  <a:pt x="206204" y="6476078"/>
                </a:cubicBezTo>
                <a:lnTo>
                  <a:pt x="12645538" y="6481022"/>
                </a:lnTo>
                <a:cubicBezTo>
                  <a:pt x="12771233" y="6481022"/>
                  <a:pt x="12873129" y="6379126"/>
                  <a:pt x="12873129" y="6253431"/>
                </a:cubicBezTo>
                <a:lnTo>
                  <a:pt x="12873129" y="856453"/>
                </a:lnTo>
                <a:cubicBezTo>
                  <a:pt x="12873129" y="730758"/>
                  <a:pt x="12771233" y="628862"/>
                  <a:pt x="12645538" y="628862"/>
                </a:cubicBezTo>
                <a:lnTo>
                  <a:pt x="12539895" y="628862"/>
                </a:lnTo>
                <a:lnTo>
                  <a:pt x="12490865" y="618544"/>
                </a:lnTo>
                <a:cubicBezTo>
                  <a:pt x="12438667" y="595530"/>
                  <a:pt x="12402041" y="541653"/>
                  <a:pt x="12402041" y="478859"/>
                </a:cubicBezTo>
                <a:lnTo>
                  <a:pt x="12410433" y="312821"/>
                </a:lnTo>
                <a:cubicBezTo>
                  <a:pt x="12410433" y="140055"/>
                  <a:pt x="12276074" y="0"/>
                  <a:pt x="12110335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7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 rtl="0">
              <a:buNone/>
              <a:defRPr sz="1297">
                <a:solidFill>
                  <a:schemeClr val="dk2"/>
                </a:solidFill>
              </a:defRPr>
            </a:lvl1pPr>
            <a:lvl2pPr lvl="1" algn="r" rtl="0">
              <a:buNone/>
              <a:defRPr sz="1297">
                <a:solidFill>
                  <a:schemeClr val="dk2"/>
                </a:solidFill>
              </a:defRPr>
            </a:lvl2pPr>
            <a:lvl3pPr lvl="2" algn="r" rtl="0">
              <a:buNone/>
              <a:defRPr sz="1297">
                <a:solidFill>
                  <a:schemeClr val="dk2"/>
                </a:solidFill>
              </a:defRPr>
            </a:lvl3pPr>
            <a:lvl4pPr lvl="3" algn="r" rtl="0">
              <a:buNone/>
              <a:defRPr sz="1297">
                <a:solidFill>
                  <a:schemeClr val="dk2"/>
                </a:solidFill>
              </a:defRPr>
            </a:lvl4pPr>
            <a:lvl5pPr lvl="4" algn="r" rtl="0">
              <a:buNone/>
              <a:defRPr sz="1297">
                <a:solidFill>
                  <a:schemeClr val="dk2"/>
                </a:solidFill>
              </a:defRPr>
            </a:lvl5pPr>
            <a:lvl6pPr lvl="5" algn="r" rtl="0">
              <a:buNone/>
              <a:defRPr sz="1297">
                <a:solidFill>
                  <a:schemeClr val="dk2"/>
                </a:solidFill>
              </a:defRPr>
            </a:lvl6pPr>
            <a:lvl7pPr lvl="6" algn="r" rtl="0">
              <a:buNone/>
              <a:defRPr sz="1297">
                <a:solidFill>
                  <a:schemeClr val="dk2"/>
                </a:solidFill>
              </a:defRPr>
            </a:lvl7pPr>
            <a:lvl8pPr lvl="7" algn="r" rtl="0">
              <a:buNone/>
              <a:defRPr sz="1297">
                <a:solidFill>
                  <a:schemeClr val="dk2"/>
                </a:solidFill>
              </a:defRPr>
            </a:lvl8pPr>
            <a:lvl9pPr lvl="8" algn="r" rtl="0">
              <a:buNone/>
              <a:defRPr sz="1297">
                <a:solidFill>
                  <a:schemeClr val="dk2"/>
                </a:solidFill>
              </a:defRPr>
            </a:lvl9pPr>
          </a:lstStyle>
          <a:p>
            <a:pPr defTabSz="912114">
              <a:defRPr/>
            </a:pPr>
            <a:fld id="{00000000-1234-1234-1234-123412341234}" type="slidenum">
              <a:rPr lang="en" smtClean="0">
                <a:solidFill>
                  <a:srgbClr val="1E4E79"/>
                </a:solidFill>
              </a:rPr>
              <a:pPr defTabSz="912114">
                <a:defRPr/>
              </a:pPr>
              <a:t>‹#›</a:t>
            </a:fld>
            <a:endParaRPr lang="en">
              <a:solidFill>
                <a:srgbClr val="1E4E79"/>
              </a:solidFill>
            </a:endParaRPr>
          </a:p>
        </p:txBody>
      </p:sp>
      <p:sp>
        <p:nvSpPr>
          <p:cNvPr id="142" name="Google Shape;142;p7"/>
          <p:cNvSpPr txBox="1">
            <a:spLocks noGrp="1"/>
          </p:cNvSpPr>
          <p:nvPr>
            <p:ph type="title"/>
          </p:nvPr>
        </p:nvSpPr>
        <p:spPr>
          <a:xfrm>
            <a:off x="6108700" y="1198525"/>
            <a:ext cx="5519700" cy="665100"/>
          </a:xfrm>
          <a:prstGeom prst="rect">
            <a:avLst/>
          </a:prstGeom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143" name="Google Shape;143;p7"/>
          <p:cNvSpPr txBox="1">
            <a:spLocks noGrp="1"/>
          </p:cNvSpPr>
          <p:nvPr>
            <p:ph type="body" idx="1"/>
          </p:nvPr>
        </p:nvSpPr>
        <p:spPr>
          <a:xfrm>
            <a:off x="6108700" y="2063905"/>
            <a:ext cx="5519700" cy="426150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58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marL="456057" lvl="0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●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1pPr>
            <a:lvl2pPr marL="912114" lvl="1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○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2pPr>
            <a:lvl3pPr marL="1368171" lvl="2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■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3pPr>
            <a:lvl4pPr marL="1824228" lvl="3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●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4pPr>
            <a:lvl5pPr marL="2280285" lvl="4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○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5pPr>
            <a:lvl6pPr marL="2736342" lvl="5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■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6pPr>
            <a:lvl7pPr marL="3192399" lvl="6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●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7pPr>
            <a:lvl8pPr marL="3648456" lvl="7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○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8pPr>
            <a:lvl9pPr marL="4104513" lvl="8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■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9pPr>
          </a:lstStyle>
          <a:p>
            <a:endParaRPr/>
          </a:p>
        </p:txBody>
      </p:sp>
      <p:sp>
        <p:nvSpPr>
          <p:cNvPr id="144" name="Google Shape;144;p7">
            <a:hlinkClick r:id="rId2" action="ppaction://hlinksldjump"/>
          </p:cNvPr>
          <p:cNvSpPr txBox="1"/>
          <p:nvPr/>
        </p:nvSpPr>
        <p:spPr>
          <a:xfrm>
            <a:off x="725100" y="211875"/>
            <a:ext cx="12720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Welcome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145" name="Google Shape;145;p7">
            <a:hlinkClick r:id="rId3" action="ppaction://hlinksldjump"/>
          </p:cNvPr>
          <p:cNvSpPr txBox="1"/>
          <p:nvPr/>
        </p:nvSpPr>
        <p:spPr>
          <a:xfrm>
            <a:off x="2621320" y="211875"/>
            <a:ext cx="12720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Monday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146" name="Google Shape;146;p7">
            <a:hlinkClick r:id="rId4" action="ppaction://hlinksldjump"/>
          </p:cNvPr>
          <p:cNvSpPr txBox="1"/>
          <p:nvPr/>
        </p:nvSpPr>
        <p:spPr>
          <a:xfrm>
            <a:off x="4517540" y="211875"/>
            <a:ext cx="12720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Tuesday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47" name="Google Shape;147;p7">
            <a:hlinkClick r:id="rId2" action="ppaction://hlinksldjump"/>
          </p:cNvPr>
          <p:cNvSpPr txBox="1"/>
          <p:nvPr/>
        </p:nvSpPr>
        <p:spPr>
          <a:xfrm>
            <a:off x="6228149" y="211888"/>
            <a:ext cx="16389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Wednesday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48" name="Google Shape;148;p7">
            <a:hlinkClick r:id="rId5" action="ppaction://hlinksldjump"/>
          </p:cNvPr>
          <p:cNvSpPr txBox="1"/>
          <p:nvPr/>
        </p:nvSpPr>
        <p:spPr>
          <a:xfrm>
            <a:off x="8309981" y="211875"/>
            <a:ext cx="12720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Thursday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49" name="Google Shape;149;p7">
            <a:hlinkClick r:id="" action="ppaction://noaction"/>
          </p:cNvPr>
          <p:cNvSpPr txBox="1"/>
          <p:nvPr/>
        </p:nvSpPr>
        <p:spPr>
          <a:xfrm>
            <a:off x="10206201" y="211875"/>
            <a:ext cx="12720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Friday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150" name="Google Shape;150;p7"/>
          <p:cNvSpPr txBox="1"/>
          <p:nvPr/>
        </p:nvSpPr>
        <p:spPr>
          <a:xfrm rot="5400000" flipH="1">
            <a:off x="-753850" y="557126"/>
            <a:ext cx="1579800" cy="3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99" tIns="91199" rIns="91199" bIns="91199" anchor="b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297" b="0" i="0" u="none" strike="noStrike" kern="0" cap="none" spc="0" normalizeH="0" baseline="0" noProof="0">
                <a:ln>
                  <a:noFill/>
                </a:ln>
                <a:solidFill>
                  <a:srgbClr val="96A5E0"/>
                </a:solidFill>
                <a:effectLst/>
                <a:uLnTx/>
                <a:uFillTx/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kumimoji="0" sz="1297" b="0" i="0" u="none" strike="noStrike" kern="0" cap="none" spc="0" normalizeH="0" baseline="0" noProof="0">
              <a:ln>
                <a:noFill/>
              </a:ln>
              <a:solidFill>
                <a:srgbClr val="96A5E0"/>
              </a:solidFill>
              <a:effectLst/>
              <a:uLnTx/>
              <a:uFillTx/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1603177195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6666636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618711816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55846055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23117293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image" Target="../media/image8.jpeg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38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20" Type="http://schemas.openxmlformats.org/officeDocument/2006/relationships/slideLayout" Target="../slideLayouts/slideLayout37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19" Type="http://schemas.openxmlformats.org/officeDocument/2006/relationships/slideLayout" Target="../slideLayouts/slideLayout36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Relationship Id="rId22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400" y="365793"/>
            <a:ext cx="10515225" cy="1324638"/>
          </a:xfrm>
          <a:prstGeom prst="rect">
            <a:avLst/>
          </a:prstGeom>
        </p:spPr>
        <p:txBody>
          <a:bodyPr vert="horz" lIns="86277" tIns="43142" rIns="86277" bIns="43142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400" y="1825901"/>
            <a:ext cx="10515225" cy="4351729"/>
          </a:xfrm>
          <a:prstGeom prst="rect">
            <a:avLst/>
          </a:prstGeom>
        </p:spPr>
        <p:txBody>
          <a:bodyPr vert="horz" lIns="86277" tIns="43142" rIns="86277" bIns="43142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432" y="6356775"/>
            <a:ext cx="2742448" cy="364276"/>
          </a:xfrm>
          <a:prstGeom prst="rect">
            <a:avLst/>
          </a:prstGeom>
        </p:spPr>
        <p:txBody>
          <a:bodyPr vert="horz" lIns="86277" tIns="43142" rIns="86277" bIns="43142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2758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2758" fontAlgn="base">
                <a:spcBef>
                  <a:spcPct val="0"/>
                </a:spcBef>
                <a:spcAft>
                  <a:spcPct val="0"/>
                </a:spcAft>
              </a:pPr>
              <a:t>2026/1/13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23" y="6356775"/>
            <a:ext cx="4115176" cy="364276"/>
          </a:xfrm>
          <a:prstGeom prst="rect">
            <a:avLst/>
          </a:prstGeom>
        </p:spPr>
        <p:txBody>
          <a:bodyPr vert="horz" lIns="86277" tIns="43142" rIns="86277" bIns="43142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2758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209" y="6356775"/>
            <a:ext cx="2742448" cy="364276"/>
          </a:xfrm>
          <a:prstGeom prst="rect">
            <a:avLst/>
          </a:prstGeom>
        </p:spPr>
        <p:txBody>
          <a:bodyPr vert="horz" lIns="86277" tIns="43142" rIns="86277" bIns="43142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2758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2758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E729F22D-DA32-44E6-9B8E-EF7F7173FB2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0261" y="284922"/>
            <a:ext cx="1191569" cy="1191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097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ransition/>
  <p:txStyles>
    <p:titleStyle>
      <a:lvl1pPr algn="l" defTabSz="862758" rtl="0" eaLnBrk="1" latinLnBrk="0" hangingPunct="1">
        <a:lnSpc>
          <a:spcPct val="90000"/>
        </a:lnSpc>
        <a:spcBef>
          <a:spcPct val="0"/>
        </a:spcBef>
        <a:buNone/>
        <a:defRPr sz="4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5686" indent="-215686" algn="l" defTabSz="862758" rtl="0" eaLnBrk="1" latinLnBrk="0" hangingPunct="1">
        <a:lnSpc>
          <a:spcPct val="90000"/>
        </a:lnSpc>
        <a:spcBef>
          <a:spcPts val="947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47072" indent="-215686" algn="l" defTabSz="862758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078444" indent="-215686" algn="l" defTabSz="862758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09830" indent="-215686" algn="l" defTabSz="862758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941213" indent="-215686" algn="l" defTabSz="862758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72587" indent="-215686" algn="l" defTabSz="862758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803966" indent="-215686" algn="l" defTabSz="862758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35346" indent="-215686" algn="l" defTabSz="862758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66726" indent="-215686" algn="l" defTabSz="862758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31380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62758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94141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25521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156896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588275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19657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51035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CC88D899-EC9D-416D-8F43-22484C9A33E4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0261" y="284922"/>
            <a:ext cx="1191569" cy="1191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491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</p:sldLayoutIdLst>
  <p:transition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29437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800" y="1536633"/>
            <a:ext cx="102904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8769872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  <p:sldLayoutId id="2147483730" r:id="rId13"/>
    <p:sldLayoutId id="2147483731" r:id="rId14"/>
    <p:sldLayoutId id="2147483732" r:id="rId15"/>
    <p:sldLayoutId id="2147483733" r:id="rId16"/>
    <p:sldLayoutId id="2147483734" r:id="rId17"/>
    <p:sldLayoutId id="2147483735" r:id="rId18"/>
    <p:sldLayoutId id="2147483736" r:id="rId19"/>
    <p:sldLayoutId id="2147483737" r:id="rId20"/>
    <p:sldLayoutId id="2147483738" r:id="rId21"/>
  </p:sldLayoutIdLst>
  <p:transition/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nnie Use Your Telescope"/>
              <a:buNone/>
              <a:defRPr sz="2800" b="1">
                <a:solidFill>
                  <a:schemeClr val="dk2"/>
                </a:solidFill>
                <a:latin typeface="Annie Use Your Telescope"/>
                <a:ea typeface="Annie Use Your Telescope"/>
                <a:cs typeface="Annie Use Your Telescope"/>
                <a:sym typeface="Annie Use Your Telescop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●"/>
              <a:defRPr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9253456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  <p:sldLayoutId id="2147483752" r:id="rId13"/>
    <p:sldLayoutId id="2147483753" r:id="rId14"/>
  </p:sldLayoutIdLst>
  <p:transition/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11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28.xml"/><Relationship Id="rId1" Type="http://schemas.openxmlformats.org/officeDocument/2006/relationships/tags" Target="../tags/tag5.xml"/><Relationship Id="rId6" Type="http://schemas.openxmlformats.org/officeDocument/2006/relationships/image" Target="../media/image32.png"/><Relationship Id="rId5" Type="http://schemas.openxmlformats.org/officeDocument/2006/relationships/image" Target="../media/image23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36.png"/><Relationship Id="rId3" Type="http://schemas.openxmlformats.org/officeDocument/2006/relationships/tags" Target="../tags/tag6.xml"/><Relationship Id="rId7" Type="http://schemas.openxmlformats.org/officeDocument/2006/relationships/image" Target="../media/image9.png"/><Relationship Id="rId12" Type="http://schemas.openxmlformats.org/officeDocument/2006/relationships/image" Target="../media/image3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12.xml"/><Relationship Id="rId11" Type="http://schemas.openxmlformats.org/officeDocument/2006/relationships/image" Target="../media/image25.png"/><Relationship Id="rId5" Type="http://schemas.openxmlformats.org/officeDocument/2006/relationships/slideLayout" Target="../slideLayouts/slideLayout28.xml"/><Relationship Id="rId10" Type="http://schemas.openxmlformats.org/officeDocument/2006/relationships/image" Target="../media/image12.png"/><Relationship Id="rId4" Type="http://schemas.openxmlformats.org/officeDocument/2006/relationships/tags" Target="../tags/tag7.xml"/><Relationship Id="rId9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8.xml"/><Relationship Id="rId1" Type="http://schemas.openxmlformats.org/officeDocument/2006/relationships/tags" Target="../tags/tag8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5.png"/><Relationship Id="rId5" Type="http://schemas.openxmlformats.org/officeDocument/2006/relationships/image" Target="../media/image28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39.png"/><Relationship Id="rId2" Type="http://schemas.openxmlformats.org/officeDocument/2006/relationships/slideLayout" Target="../slideLayouts/slideLayout28.xml"/><Relationship Id="rId1" Type="http://schemas.openxmlformats.org/officeDocument/2006/relationships/tags" Target="../tags/tag9.xml"/><Relationship Id="rId6" Type="http://schemas.openxmlformats.org/officeDocument/2006/relationships/image" Target="../media/image38.png"/><Relationship Id="rId5" Type="http://schemas.openxmlformats.org/officeDocument/2006/relationships/image" Target="../media/image32.pn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8.xml"/><Relationship Id="rId1" Type="http://schemas.openxmlformats.org/officeDocument/2006/relationships/tags" Target="../tags/tag10.xml"/><Relationship Id="rId6" Type="http://schemas.openxmlformats.org/officeDocument/2006/relationships/image" Target="../media/image40.png"/><Relationship Id="rId5" Type="http://schemas.openxmlformats.org/officeDocument/2006/relationships/image" Target="../media/image32.png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8.xml"/><Relationship Id="rId1" Type="http://schemas.openxmlformats.org/officeDocument/2006/relationships/tags" Target="../tags/tag1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tags" Target="../tags/tag14.xml"/><Relationship Id="rId7" Type="http://schemas.openxmlformats.org/officeDocument/2006/relationships/image" Target="../media/image10.png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image" Target="../media/image9.png"/><Relationship Id="rId11" Type="http://schemas.openxmlformats.org/officeDocument/2006/relationships/image" Target="../media/image42.png"/><Relationship Id="rId5" Type="http://schemas.openxmlformats.org/officeDocument/2006/relationships/notesSlide" Target="../notesSlides/notesSlide18.xml"/><Relationship Id="rId10" Type="http://schemas.openxmlformats.org/officeDocument/2006/relationships/image" Target="../media/image41.png"/><Relationship Id="rId4" Type="http://schemas.openxmlformats.org/officeDocument/2006/relationships/slideLayout" Target="../slideLayouts/slideLayout28.xml"/><Relationship Id="rId9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8.xml"/><Relationship Id="rId1" Type="http://schemas.openxmlformats.org/officeDocument/2006/relationships/tags" Target="../tags/tag15.xml"/><Relationship Id="rId6" Type="http://schemas.openxmlformats.org/officeDocument/2006/relationships/image" Target="../media/image32.png"/><Relationship Id="rId5" Type="http://schemas.openxmlformats.org/officeDocument/2006/relationships/image" Target="../media/image23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9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4.png"/><Relationship Id="rId5" Type="http://schemas.openxmlformats.org/officeDocument/2006/relationships/image" Target="../media/image12.png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1.wav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6.png"/><Relationship Id="rId5" Type="http://schemas.microsoft.com/office/2007/relationships/hdphoto" Target="../media/hdphoto1.wdp"/><Relationship Id="rId4" Type="http://schemas.openxmlformats.org/officeDocument/2006/relationships/image" Target="../media/image15.png"/><Relationship Id="rId9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1.wav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8.png"/><Relationship Id="rId5" Type="http://schemas.microsoft.com/office/2007/relationships/hdphoto" Target="../media/hdphoto2.wdp"/><Relationship Id="rId4" Type="http://schemas.openxmlformats.org/officeDocument/2006/relationships/image" Target="../media/image20.png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9.png"/><Relationship Id="rId5" Type="http://schemas.microsoft.com/office/2007/relationships/hdphoto" Target="../media/hdphoto3.wdp"/><Relationship Id="rId4" Type="http://schemas.openxmlformats.org/officeDocument/2006/relationships/image" Target="../media/image21.png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9.png"/><Relationship Id="rId5" Type="http://schemas.microsoft.com/office/2007/relationships/hdphoto" Target="../media/hdphoto4.wdp"/><Relationship Id="rId4" Type="http://schemas.openxmlformats.org/officeDocument/2006/relationships/image" Target="../media/image22.png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9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4.png"/><Relationship Id="rId5" Type="http://schemas.openxmlformats.org/officeDocument/2006/relationships/image" Target="../media/image12.png"/><Relationship Id="rId4" Type="http://schemas.openxmlformats.org/officeDocument/2006/relationships/image" Target="../media/image23.png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5.png"/><Relationship Id="rId5" Type="http://schemas.openxmlformats.org/officeDocument/2006/relationships/image" Target="../media/image28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11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10.png"/><Relationship Id="rId11" Type="http://schemas.openxmlformats.org/officeDocument/2006/relationships/image" Target="../media/image31.png"/><Relationship Id="rId5" Type="http://schemas.openxmlformats.org/officeDocument/2006/relationships/image" Target="../media/image9.png"/><Relationship Id="rId10" Type="http://schemas.openxmlformats.org/officeDocument/2006/relationships/image" Target="../media/image30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/>
          <a:stretch>
            <a:fillRect/>
          </a:stretch>
        </a:blipFill>
        <a:effectLst/>
      </p:bgPr>
    </p:bg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1120140" y="0"/>
            <a:ext cx="9951720" cy="6858000"/>
            <a:chOff x="1323" y="0"/>
            <a:chExt cx="11754" cy="8100"/>
          </a:xfrm>
        </p:grpSpPr>
        <p:pic>
          <p:nvPicPr>
            <p:cNvPr id="85" name="图片 84" descr="组 1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6"/>
            <a:srcRect b="59052"/>
            <a:stretch>
              <a:fillRect/>
            </a:stretch>
          </p:blipFill>
          <p:spPr>
            <a:xfrm flipV="1">
              <a:off x="1323" y="0"/>
              <a:ext cx="11755" cy="1868"/>
            </a:xfrm>
            <a:prstGeom prst="rect">
              <a:avLst/>
            </a:prstGeom>
          </p:spPr>
        </p:pic>
        <p:pic>
          <p:nvPicPr>
            <p:cNvPr id="14" name="图片 13" descr="组 1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6"/>
            <a:srcRect b="59052"/>
            <a:stretch>
              <a:fillRect/>
            </a:stretch>
          </p:blipFill>
          <p:spPr>
            <a:xfrm>
              <a:off x="1323" y="6232"/>
              <a:ext cx="11755" cy="1868"/>
            </a:xfrm>
            <a:prstGeom prst="rect">
              <a:avLst/>
            </a:prstGeom>
          </p:spPr>
        </p:pic>
      </p:grpSp>
      <p:pic>
        <p:nvPicPr>
          <p:cNvPr id="12" name="图片 11" descr="10+2021.10.22+PS+4000x4000px+原创折扇和桃花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7474" y="549487"/>
            <a:ext cx="1942253" cy="1942253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>
            <a:off x="-10160" y="-38100"/>
            <a:ext cx="12225020" cy="2761827"/>
            <a:chOff x="-7637" y="-28575"/>
            <a:chExt cx="9168595" cy="2071507"/>
          </a:xfrm>
        </p:grpSpPr>
        <p:pic>
          <p:nvPicPr>
            <p:cNvPr id="92" name="图片 9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37" y="-28575"/>
              <a:ext cx="2060898" cy="2042932"/>
            </a:xfrm>
            <a:prstGeom prst="rect">
              <a:avLst/>
            </a:prstGeom>
          </p:spPr>
        </p:pic>
        <p:pic>
          <p:nvPicPr>
            <p:cNvPr id="93" name="图片 9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0060" y="0"/>
              <a:ext cx="2060898" cy="2042932"/>
            </a:xfrm>
            <a:prstGeom prst="rect">
              <a:avLst/>
            </a:prstGeom>
          </p:spPr>
        </p:pic>
      </p:grpSp>
      <p:pic>
        <p:nvPicPr>
          <p:cNvPr id="98" name="图片 97" descr="新年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0427" y="933027"/>
            <a:ext cx="4069927" cy="56083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BCD79AD-BAC0-4299-83EE-BF7F497B777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97401" y="1908209"/>
            <a:ext cx="5468586" cy="207282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层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931160"/>
            <a:ext cx="12185227" cy="4130040"/>
          </a:xfrm>
          <a:prstGeom prst="rect">
            <a:avLst/>
          </a:prstGeom>
        </p:spPr>
      </p:pic>
      <p:pic>
        <p:nvPicPr>
          <p:cNvPr id="93" name="图片 92" descr="D:\资料\组 4.png组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 rot="5400000">
            <a:off x="3625321" y="-1463039"/>
            <a:ext cx="5135033" cy="1050798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010C848E-7B30-4549-8CDC-9A388C362366}"/>
              </a:ext>
            </a:extLst>
          </p:cNvPr>
          <p:cNvGrpSpPr/>
          <p:nvPr/>
        </p:nvGrpSpPr>
        <p:grpSpPr>
          <a:xfrm>
            <a:off x="4386050" y="177800"/>
            <a:ext cx="3413125" cy="1796256"/>
            <a:chOff x="4386050" y="177800"/>
            <a:chExt cx="3413125" cy="1796256"/>
          </a:xfrm>
        </p:grpSpPr>
        <p:pic>
          <p:nvPicPr>
            <p:cNvPr id="29" name="Picture 9">
              <a:extLst>
                <a:ext uri="{FF2B5EF4-FFF2-40B4-BE49-F238E27FC236}">
                  <a16:creationId xmlns:a16="http://schemas.microsoft.com/office/drawing/2014/main" id="{DA11D579-2C10-416F-979C-A89AF4AEB09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6050" y="177800"/>
              <a:ext cx="3413125" cy="1731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CC1C0957-DE2D-4A13-89B1-D8F32F874DCF}"/>
                </a:ext>
              </a:extLst>
            </p:cNvPr>
            <p:cNvSpPr/>
            <p:nvPr/>
          </p:nvSpPr>
          <p:spPr>
            <a:xfrm>
              <a:off x="4800600" y="1488281"/>
              <a:ext cx="2647950" cy="485775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Thảo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luận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nhóm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4</a:t>
              </a: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9AB45E20-F312-41F2-991E-CBA89DC7EEA9}"/>
              </a:ext>
            </a:extLst>
          </p:cNvPr>
          <p:cNvSpPr txBox="1"/>
          <p:nvPr/>
        </p:nvSpPr>
        <p:spPr>
          <a:xfrm>
            <a:off x="1771650" y="2495550"/>
            <a:ext cx="916305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FFFF00"/>
                </a:solidFill>
                <a:cs typeface="Pattaya" panose="00000500000000000000" pitchFamily="2" charset="-34"/>
              </a:rPr>
              <a:t>Q</a:t>
            </a:r>
            <a:r>
              <a:rPr lang="vi-VN" sz="4000" dirty="0">
                <a:solidFill>
                  <a:srgbClr val="FFFF00"/>
                </a:solidFill>
                <a:cs typeface="Pattaya" panose="00000500000000000000" pitchFamily="2" charset="-34"/>
              </a:rPr>
              <a:t>uan sát đồng tiền và mô tả các hình ảnh trên mặt trước và mặt sau tờ tiền đó (hình ảnh Bác Hồ, danh lam thắng cảnh,...).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cs typeface="Pattaya" panose="00000500000000000000" pitchFamily="2" charset="-34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00;p25"/>
          <p:cNvSpPr/>
          <p:nvPr/>
        </p:nvSpPr>
        <p:spPr>
          <a:xfrm>
            <a:off x="623047" y="5733814"/>
            <a:ext cx="2069140" cy="156897"/>
          </a:xfrm>
          <a:custGeom>
            <a:avLst/>
            <a:gdLst/>
            <a:ahLst/>
            <a:cxnLst/>
            <a:rect l="l" t="t" r="r" b="b"/>
            <a:pathLst>
              <a:path w="17860" h="1727" fill="none" extrusionOk="0">
                <a:moveTo>
                  <a:pt x="17860" y="1465"/>
                </a:moveTo>
                <a:cubicBezTo>
                  <a:pt x="17550" y="989"/>
                  <a:pt x="16717" y="453"/>
                  <a:pt x="16110" y="429"/>
                </a:cubicBezTo>
                <a:cubicBezTo>
                  <a:pt x="15193" y="417"/>
                  <a:pt x="14871" y="1727"/>
                  <a:pt x="13979" y="1715"/>
                </a:cubicBezTo>
                <a:cubicBezTo>
                  <a:pt x="13133" y="1703"/>
                  <a:pt x="13074" y="512"/>
                  <a:pt x="12121" y="274"/>
                </a:cubicBezTo>
                <a:cubicBezTo>
                  <a:pt x="11002" y="1"/>
                  <a:pt x="10645" y="1536"/>
                  <a:pt x="9347" y="1417"/>
                </a:cubicBezTo>
                <a:cubicBezTo>
                  <a:pt x="8335" y="1322"/>
                  <a:pt x="8228" y="346"/>
                  <a:pt x="7263" y="405"/>
                </a:cubicBezTo>
                <a:cubicBezTo>
                  <a:pt x="6299" y="465"/>
                  <a:pt x="6192" y="1441"/>
                  <a:pt x="5251" y="1489"/>
                </a:cubicBezTo>
                <a:cubicBezTo>
                  <a:pt x="4203" y="1536"/>
                  <a:pt x="4120" y="310"/>
                  <a:pt x="3037" y="346"/>
                </a:cubicBezTo>
                <a:cubicBezTo>
                  <a:pt x="2215" y="370"/>
                  <a:pt x="1858" y="1084"/>
                  <a:pt x="691" y="1060"/>
                </a:cubicBezTo>
                <a:cubicBezTo>
                  <a:pt x="393" y="1060"/>
                  <a:pt x="155" y="1001"/>
                  <a:pt x="1" y="953"/>
                </a:cubicBez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-10182" y="-38099"/>
            <a:ext cx="12224793" cy="2762009"/>
            <a:chOff x="-7637" y="-28575"/>
            <a:chExt cx="9168595" cy="2071507"/>
          </a:xfrm>
        </p:grpSpPr>
        <p:pic>
          <p:nvPicPr>
            <p:cNvPr id="92" name="图片 9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37" y="-28575"/>
              <a:ext cx="2060898" cy="2042932"/>
            </a:xfrm>
            <a:prstGeom prst="rect">
              <a:avLst/>
            </a:prstGeom>
          </p:spPr>
        </p:pic>
        <p:pic>
          <p:nvPicPr>
            <p:cNvPr id="93" name="图片 9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0060" y="0"/>
              <a:ext cx="2060898" cy="2042932"/>
            </a:xfrm>
            <a:prstGeom prst="rect">
              <a:avLst/>
            </a:prstGeom>
          </p:spPr>
        </p:pic>
      </p:grpSp>
      <p:grpSp>
        <p:nvGrpSpPr>
          <p:cNvPr id="36" name="组合 35"/>
          <p:cNvGrpSpPr/>
          <p:nvPr/>
        </p:nvGrpSpPr>
        <p:grpSpPr>
          <a:xfrm>
            <a:off x="6709483" y="1361955"/>
            <a:ext cx="5560060" cy="5535507"/>
            <a:chOff x="6179" y="658"/>
            <a:chExt cx="6567" cy="6538"/>
          </a:xfrm>
        </p:grpSpPr>
        <p:sp>
          <p:nvSpPr>
            <p:cNvPr id="5" name="Google Shape;196;p25"/>
            <p:cNvSpPr/>
            <p:nvPr/>
          </p:nvSpPr>
          <p:spPr>
            <a:xfrm>
              <a:off x="6179" y="658"/>
              <a:ext cx="6567" cy="6538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pic>
          <p:nvPicPr>
            <p:cNvPr id="35" name="图片 34" descr="D:\资料\图片3.png图片3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6780" y="1339"/>
              <a:ext cx="5366" cy="5360"/>
            </a:xfrm>
            <a:prstGeom prst="rect">
              <a:avLst/>
            </a:prstGeom>
          </p:spPr>
        </p:pic>
      </p:grpSp>
      <p:grpSp>
        <p:nvGrpSpPr>
          <p:cNvPr id="37" name="组合 36"/>
          <p:cNvGrpSpPr/>
          <p:nvPr/>
        </p:nvGrpSpPr>
        <p:grpSpPr>
          <a:xfrm>
            <a:off x="1006757" y="357580"/>
            <a:ext cx="10772488" cy="5926742"/>
            <a:chOff x="882" y="-58"/>
            <a:chExt cx="17393" cy="9569"/>
          </a:xfrm>
        </p:grpSpPr>
        <p:grpSp>
          <p:nvGrpSpPr>
            <p:cNvPr id="38" name="组合 37"/>
            <p:cNvGrpSpPr/>
            <p:nvPr/>
          </p:nvGrpSpPr>
          <p:grpSpPr>
            <a:xfrm>
              <a:off x="882" y="-58"/>
              <a:ext cx="7741" cy="4204"/>
              <a:chOff x="882" y="-58"/>
              <a:chExt cx="7741" cy="4204"/>
            </a:xfrm>
          </p:grpSpPr>
          <p:pic>
            <p:nvPicPr>
              <p:cNvPr id="39" name="image 104"/>
              <p:cNvPicPr>
                <a:picLocks noChangeAspect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>
              <a:xfrm>
                <a:off x="4002" y="-58"/>
                <a:ext cx="1415" cy="1415"/>
              </a:xfrm>
              <a:prstGeom prst="rect">
                <a:avLst/>
              </a:prstGeom>
            </p:spPr>
          </p:pic>
          <p:pic>
            <p:nvPicPr>
              <p:cNvPr id="40" name="image 104"/>
              <p:cNvPicPr>
                <a:picLocks noChangeAspect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>
              <a:xfrm>
                <a:off x="7703" y="-58"/>
                <a:ext cx="920" cy="920"/>
              </a:xfrm>
              <a:prstGeom prst="rect">
                <a:avLst/>
              </a:prstGeom>
            </p:spPr>
          </p:pic>
          <p:pic>
            <p:nvPicPr>
              <p:cNvPr id="41" name="image 104"/>
              <p:cNvPicPr>
                <a:picLocks noChangeAspect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>
              <a:xfrm>
                <a:off x="882" y="3226"/>
                <a:ext cx="920" cy="920"/>
              </a:xfrm>
              <a:prstGeom prst="rect">
                <a:avLst/>
              </a:prstGeom>
            </p:spPr>
          </p:pic>
        </p:grpSp>
        <p:pic>
          <p:nvPicPr>
            <p:cNvPr id="42" name="image 104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2951" y="8207"/>
              <a:ext cx="1304" cy="1304"/>
            </a:xfrm>
            <a:prstGeom prst="rect">
              <a:avLst/>
            </a:prstGeom>
          </p:spPr>
        </p:pic>
        <p:pic>
          <p:nvPicPr>
            <p:cNvPr id="43" name="image 104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16971" y="3226"/>
              <a:ext cx="1304" cy="1304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AAC9F66-D1FA-401E-9709-26A73FAD59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6757" y="2073337"/>
            <a:ext cx="5791702" cy="2938527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7"/>
          <a:stretch>
            <a:fillRect/>
          </a:stretch>
        </a:blipFill>
        <a:effectLst/>
      </p:bgPr>
    </p:bg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1120140" y="0"/>
            <a:ext cx="9951720" cy="6858000"/>
            <a:chOff x="1323" y="0"/>
            <a:chExt cx="11754" cy="8100"/>
          </a:xfrm>
        </p:grpSpPr>
        <p:pic>
          <p:nvPicPr>
            <p:cNvPr id="85" name="图片 84" descr="组 1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8"/>
            <a:srcRect b="59052"/>
            <a:stretch>
              <a:fillRect/>
            </a:stretch>
          </p:blipFill>
          <p:spPr>
            <a:xfrm flipV="1">
              <a:off x="1323" y="0"/>
              <a:ext cx="11755" cy="1868"/>
            </a:xfrm>
            <a:prstGeom prst="rect">
              <a:avLst/>
            </a:prstGeom>
          </p:spPr>
        </p:pic>
        <p:pic>
          <p:nvPicPr>
            <p:cNvPr id="14" name="图片 13" descr="组 1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8"/>
            <a:srcRect b="59052"/>
            <a:stretch>
              <a:fillRect/>
            </a:stretch>
          </p:blipFill>
          <p:spPr>
            <a:xfrm>
              <a:off x="1323" y="6232"/>
              <a:ext cx="11755" cy="1868"/>
            </a:xfrm>
            <a:prstGeom prst="rect">
              <a:avLst/>
            </a:prstGeom>
          </p:spPr>
        </p:pic>
      </p:grpSp>
      <p:pic>
        <p:nvPicPr>
          <p:cNvPr id="12" name="图片 11" descr="10+2021.10.22+PS+4000x4000px+原创折扇和桃花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7474" y="549487"/>
            <a:ext cx="1942253" cy="1942253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>
            <a:off x="-10160" y="-38100"/>
            <a:ext cx="12225020" cy="2761827"/>
            <a:chOff x="-7637" y="-28575"/>
            <a:chExt cx="9168595" cy="2071507"/>
          </a:xfrm>
        </p:grpSpPr>
        <p:pic>
          <p:nvPicPr>
            <p:cNvPr id="92" name="图片 91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37" y="-28575"/>
              <a:ext cx="2060898" cy="2042932"/>
            </a:xfrm>
            <a:prstGeom prst="rect">
              <a:avLst/>
            </a:prstGeom>
          </p:spPr>
        </p:pic>
        <p:pic>
          <p:nvPicPr>
            <p:cNvPr id="93" name="图片 92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0060" y="0"/>
              <a:ext cx="2060898" cy="2042932"/>
            </a:xfrm>
            <a:prstGeom prst="rect">
              <a:avLst/>
            </a:prstGeom>
          </p:spPr>
        </p:pic>
      </p:grpSp>
      <p:grpSp>
        <p:nvGrpSpPr>
          <p:cNvPr id="6" name="组合 5"/>
          <p:cNvGrpSpPr/>
          <p:nvPr/>
        </p:nvGrpSpPr>
        <p:grpSpPr>
          <a:xfrm rot="162403">
            <a:off x="2135292" y="333375"/>
            <a:ext cx="9648613" cy="5571279"/>
            <a:chOff x="2509" y="1475"/>
            <a:chExt cx="9690" cy="4972"/>
          </a:xfrm>
        </p:grpSpPr>
        <p:sp>
          <p:nvSpPr>
            <p:cNvPr id="7" name="Google Shape;355;p29"/>
            <p:cNvSpPr/>
            <p:nvPr/>
          </p:nvSpPr>
          <p:spPr>
            <a:xfrm rot="-129175">
              <a:off x="2817" y="1839"/>
              <a:ext cx="9382" cy="4609"/>
            </a:xfrm>
            <a:prstGeom prst="roundRect">
              <a:avLst>
                <a:gd name="adj" fmla="val 24491"/>
              </a:avLst>
            </a:prstGeom>
            <a:noFill/>
            <a:ln w="28575" cap="flat" cmpd="sng">
              <a:solidFill>
                <a:schemeClr val="accent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" name="Google Shape;356;p29"/>
            <p:cNvSpPr/>
            <p:nvPr/>
          </p:nvSpPr>
          <p:spPr>
            <a:xfrm rot="-129175">
              <a:off x="2509" y="1475"/>
              <a:ext cx="9382" cy="4609"/>
            </a:xfrm>
            <a:prstGeom prst="roundRect">
              <a:avLst>
                <a:gd name="adj" fmla="val 24491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408094" y="4964853"/>
            <a:ext cx="11205633" cy="1791547"/>
            <a:chOff x="476" y="5864"/>
            <a:chExt cx="13235" cy="2116"/>
          </a:xfrm>
        </p:grpSpPr>
        <p:pic>
          <p:nvPicPr>
            <p:cNvPr id="29" name="image 104"/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>
            <a:xfrm>
              <a:off x="476" y="6772"/>
              <a:ext cx="954" cy="954"/>
            </a:xfrm>
            <a:prstGeom prst="rect">
              <a:avLst/>
            </a:prstGeom>
          </p:spPr>
        </p:pic>
        <p:pic>
          <p:nvPicPr>
            <p:cNvPr id="30" name="image 104"/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>
            <a:xfrm>
              <a:off x="1565" y="5864"/>
              <a:ext cx="954" cy="954"/>
            </a:xfrm>
            <a:prstGeom prst="rect">
              <a:avLst/>
            </a:prstGeom>
          </p:spPr>
        </p:pic>
        <p:pic>
          <p:nvPicPr>
            <p:cNvPr id="31" name="image 104"/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>
            <a:xfrm>
              <a:off x="12757" y="6091"/>
              <a:ext cx="954" cy="954"/>
            </a:xfrm>
            <a:prstGeom prst="rect">
              <a:avLst/>
            </a:prstGeom>
          </p:spPr>
        </p:pic>
        <p:pic>
          <p:nvPicPr>
            <p:cNvPr id="32" name="image 104"/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>
            <a:xfrm>
              <a:off x="11730" y="7026"/>
              <a:ext cx="954" cy="954"/>
            </a:xfrm>
            <a:prstGeom prst="rect">
              <a:avLst/>
            </a:prstGeom>
          </p:spPr>
        </p:pic>
      </p:grpSp>
      <p:pic>
        <p:nvPicPr>
          <p:cNvPr id="34" name="图片 3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0994" y="2181014"/>
            <a:ext cx="3740573" cy="3740573"/>
          </a:xfrm>
          <a:prstGeom prst="rect">
            <a:avLst/>
          </a:prstGeom>
        </p:spPr>
      </p:pic>
      <p:pic>
        <p:nvPicPr>
          <p:cNvPr id="2" name="Giới thiệu một số tờ tiền Việt Nam_1080p">
            <a:hlinkClick r:id="" action="ppaction://media"/>
            <a:extLst>
              <a:ext uri="{FF2B5EF4-FFF2-40B4-BE49-F238E27FC236}">
                <a16:creationId xmlns:a16="http://schemas.microsoft.com/office/drawing/2014/main" id="{8DB5B268-15B1-4D6B-9FBE-F69D20E282B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112173" y="294839"/>
            <a:ext cx="9501554" cy="52410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170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图片 84" descr="组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rcRect b="59052"/>
          <a:stretch>
            <a:fillRect/>
          </a:stretch>
        </p:blipFill>
        <p:spPr>
          <a:xfrm flipV="1">
            <a:off x="1120140" y="0"/>
            <a:ext cx="9952567" cy="1581573"/>
          </a:xfrm>
          <a:prstGeom prst="rect">
            <a:avLst/>
          </a:prstGeom>
        </p:spPr>
      </p:pic>
      <p:pic>
        <p:nvPicPr>
          <p:cNvPr id="12" name="图片 11" descr="10+2021.10.22+PS+4000x4000px+原创折扇和桃花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7474" y="549487"/>
            <a:ext cx="1942253" cy="1942253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>
            <a:off x="-10160" y="-38100"/>
            <a:ext cx="12225020" cy="2761827"/>
            <a:chOff x="-7637" y="-28575"/>
            <a:chExt cx="9168595" cy="2071507"/>
          </a:xfrm>
        </p:grpSpPr>
        <p:pic>
          <p:nvPicPr>
            <p:cNvPr id="92" name="图片 9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37" y="-28575"/>
              <a:ext cx="2060898" cy="2042932"/>
            </a:xfrm>
            <a:prstGeom prst="rect">
              <a:avLst/>
            </a:prstGeom>
          </p:spPr>
        </p:pic>
        <p:pic>
          <p:nvPicPr>
            <p:cNvPr id="93" name="图片 9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0060" y="0"/>
              <a:ext cx="2060898" cy="2042932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D66856E-BEC0-4D72-A6C1-993956064D7B}"/>
              </a:ext>
            </a:extLst>
          </p:cNvPr>
          <p:cNvGrpSpPr/>
          <p:nvPr/>
        </p:nvGrpSpPr>
        <p:grpSpPr>
          <a:xfrm>
            <a:off x="1612744" y="1328057"/>
            <a:ext cx="9121931" cy="2374323"/>
            <a:chOff x="1612744" y="1604813"/>
            <a:chExt cx="9121931" cy="2097567"/>
          </a:xfrm>
        </p:grpSpPr>
        <p:sp>
          <p:nvSpPr>
            <p:cNvPr id="617" name="Google Shape;617;p36"/>
            <p:cNvSpPr/>
            <p:nvPr/>
          </p:nvSpPr>
          <p:spPr>
            <a:xfrm>
              <a:off x="1619250" y="1821180"/>
              <a:ext cx="9115425" cy="1881200"/>
            </a:xfrm>
            <a:prstGeom prst="roundRect">
              <a:avLst>
                <a:gd name="adj" fmla="val 28003"/>
              </a:avLst>
            </a:prstGeom>
            <a:noFill/>
            <a:ln w="28575" cap="flat" cmpd="sng">
              <a:solidFill>
                <a:srgbClr val="FEB44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i="0" u="none" strike="noStrike" kern="0" normalizeH="0" baseline="0" noProof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046F4079-5C75-42D5-AC45-E2FCFCA9A52D}"/>
                </a:ext>
              </a:extLst>
            </p:cNvPr>
            <p:cNvGrpSpPr/>
            <p:nvPr/>
          </p:nvGrpSpPr>
          <p:grpSpPr>
            <a:xfrm>
              <a:off x="1612744" y="1604813"/>
              <a:ext cx="8579006" cy="1881200"/>
              <a:chOff x="1612744" y="1604813"/>
              <a:chExt cx="8579006" cy="1881200"/>
            </a:xfrm>
          </p:grpSpPr>
          <p:sp>
            <p:nvSpPr>
              <p:cNvPr id="618" name="Google Shape;618;p36"/>
              <p:cNvSpPr/>
              <p:nvPr/>
            </p:nvSpPr>
            <p:spPr>
              <a:xfrm>
                <a:off x="1612744" y="1604813"/>
                <a:ext cx="8579006" cy="1881200"/>
              </a:xfrm>
              <a:prstGeom prst="roundRect">
                <a:avLst>
                  <a:gd name="adj" fmla="val 28003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i="0" u="none" strike="noStrike" kern="0" normalizeH="0" baseline="0" noProof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0" name="Google Shape;480;p33"/>
              <p:cNvSpPr txBox="1"/>
              <p:nvPr/>
            </p:nvSpPr>
            <p:spPr>
              <a:xfrm>
                <a:off x="1924050" y="1776940"/>
                <a:ext cx="7908845" cy="128185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t" anchorCtr="0">
                <a:noAutofit/>
              </a:bodyPr>
              <a:lstStyle/>
              <a:p>
                <a:pPr lvl="0" algn="just" defTabSz="914377">
                  <a:defRPr/>
                </a:pPr>
                <a:r>
                  <a:rPr lang="vi-VN" sz="2800" dirty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cs typeface="iCiel Cucho" pitchFamily="50" charset="0"/>
                  </a:rPr>
                  <a:t>Trên các đồng tiền Việt Nam, có một</a:t>
                </a:r>
                <a:r>
                  <a:rPr lang="en-US" sz="2800" dirty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cs typeface="iCiel Cucho" pitchFamily="50" charset="0"/>
                  </a:rPr>
                  <a:t> </a:t>
                </a:r>
                <a:r>
                  <a:rPr lang="vi-VN" sz="2800" dirty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cs typeface="iCiel Cucho" pitchFamily="50" charset="0"/>
                  </a:rPr>
                  <a:t>mặt giống nhau: hình</a:t>
                </a:r>
                <a:r>
                  <a:rPr lang="en-US" sz="2800" dirty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cs typeface="iCiel Cucho" pitchFamily="50" charset="0"/>
                  </a:rPr>
                  <a:t> </a:t>
                </a:r>
                <a:r>
                  <a:rPr lang="vi-VN" sz="2800" dirty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cs typeface="iCiel Cucho" pitchFamily="50" charset="0"/>
                  </a:rPr>
                  <a:t>Bác Hồ, dòng chữ “Cộng hoà xã hội chủ nghĩa Việt</a:t>
                </a:r>
                <a:r>
                  <a:rPr lang="en-US" sz="2800" dirty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cs typeface="iCiel Cucho" pitchFamily="50" charset="0"/>
                  </a:rPr>
                  <a:t> </a:t>
                </a:r>
                <a:r>
                  <a:rPr lang="vi-VN" sz="2800" dirty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cs typeface="iCiel Cucho" pitchFamily="50" charset="0"/>
                  </a:rPr>
                  <a:t>Nam” và mệnh giá tiền (chữ và số).</a:t>
                </a:r>
                <a:r>
                  <a:rPr lang="en-US" sz="2800" dirty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cs typeface="iCiel Cucho" pitchFamily="50" charset="0"/>
                  </a:rPr>
                  <a:t> </a:t>
                </a:r>
                <a:endParaRPr kumimoji="0" lang="en-US" sz="2800" i="0" u="none" strike="noStrike" kern="1200" normalizeH="0" baseline="0" noProof="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cs typeface="iCiel Cucho" pitchFamily="50" charset="0"/>
                </a:endParaRPr>
              </a:p>
            </p:txBody>
          </p:sp>
        </p:grp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C736DCA4-A501-4760-8FA2-38E5899E1939}"/>
              </a:ext>
            </a:extLst>
          </p:cNvPr>
          <p:cNvGrpSpPr/>
          <p:nvPr/>
        </p:nvGrpSpPr>
        <p:grpSpPr>
          <a:xfrm>
            <a:off x="1612744" y="4103213"/>
            <a:ext cx="8960006" cy="2105934"/>
            <a:chOff x="1612744" y="4103213"/>
            <a:chExt cx="8960006" cy="2105934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00B9578B-2441-47A3-A479-3302E1D0974F}"/>
                </a:ext>
              </a:extLst>
            </p:cNvPr>
            <p:cNvGrpSpPr/>
            <p:nvPr/>
          </p:nvGrpSpPr>
          <p:grpSpPr>
            <a:xfrm>
              <a:off x="1612744" y="4103213"/>
              <a:ext cx="8960006" cy="2105934"/>
              <a:chOff x="1612744" y="4103213"/>
              <a:chExt cx="8960006" cy="2105934"/>
            </a:xfrm>
          </p:grpSpPr>
          <p:sp>
            <p:nvSpPr>
              <p:cNvPr id="614" name="Google Shape;614;p36"/>
              <p:cNvSpPr/>
              <p:nvPr/>
            </p:nvSpPr>
            <p:spPr>
              <a:xfrm>
                <a:off x="1612744" y="4327947"/>
                <a:ext cx="8960006" cy="1881200"/>
              </a:xfrm>
              <a:prstGeom prst="roundRect">
                <a:avLst>
                  <a:gd name="adj" fmla="val 28003"/>
                </a:avLst>
              </a:prstGeom>
              <a:noFill/>
              <a:ln w="28575" cap="flat" cmpd="sng">
                <a:solidFill>
                  <a:srgbClr val="FEB44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i="0" u="none" strike="noStrike" kern="0" normalizeH="0" baseline="0" noProof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21" name="Google Shape;621;p36"/>
              <p:cNvSpPr/>
              <p:nvPr/>
            </p:nvSpPr>
            <p:spPr>
              <a:xfrm>
                <a:off x="1619250" y="4103213"/>
                <a:ext cx="8572500" cy="1881200"/>
              </a:xfrm>
              <a:prstGeom prst="roundRect">
                <a:avLst>
                  <a:gd name="adj" fmla="val 28003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i="0" u="none" strike="noStrike" kern="0" normalizeH="0" baseline="0" noProof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" name="组合 2"/>
            <p:cNvGrpSpPr/>
            <p:nvPr/>
          </p:nvGrpSpPr>
          <p:grpSpPr>
            <a:xfrm>
              <a:off x="1781387" y="4132580"/>
              <a:ext cx="8057728" cy="1307253"/>
              <a:chOff x="1026" y="2117"/>
              <a:chExt cx="9517" cy="1544"/>
            </a:xfrm>
          </p:grpSpPr>
          <p:sp>
            <p:nvSpPr>
              <p:cNvPr id="16" name="Google Shape;479;p33"/>
              <p:cNvSpPr txBox="1"/>
              <p:nvPr/>
            </p:nvSpPr>
            <p:spPr>
              <a:xfrm>
                <a:off x="1716" y="2117"/>
                <a:ext cx="2464" cy="54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t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altLang="en-GB" sz="2800" i="0" u="none" strike="noStrike" kern="0" normalizeH="0" baseline="0" noProof="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ea typeface="思源黑体 CN Medium" panose="020B0600000000000000" charset="-122"/>
                  <a:cs typeface="Algerian" panose="04020705040A02060702" charset="0"/>
                  <a:sym typeface="+mn-ea"/>
                </a:endParaRPr>
              </a:p>
            </p:txBody>
          </p:sp>
          <p:sp>
            <p:nvSpPr>
              <p:cNvPr id="4" name="Google Shape;480;p33"/>
              <p:cNvSpPr txBox="1"/>
              <p:nvPr/>
            </p:nvSpPr>
            <p:spPr>
              <a:xfrm>
                <a:off x="1026" y="2147"/>
                <a:ext cx="9517" cy="151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t" anchorCtr="0">
                <a:noAutofit/>
              </a:bodyPr>
              <a:lstStyle/>
              <a:p>
                <a:pPr marL="0" marR="0" lvl="0" indent="0" algn="just" defTabSz="121917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lang="vi-VN" sz="2800" dirty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cs typeface="iCiel Cucho" pitchFamily="50" charset="0"/>
                  </a:rPr>
                  <a:t>Trên mặt khác, ngoài dòng chữ “Ngân hàng Nhà nước Việt Nam”, mệnh giá tiền</a:t>
                </a:r>
                <a:r>
                  <a:rPr lang="en-US" sz="2800" dirty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cs typeface="iCiel Cucho" pitchFamily="50" charset="0"/>
                  </a:rPr>
                  <a:t> </a:t>
                </a:r>
                <a:r>
                  <a:rPr lang="en-US" sz="2800" dirty="0" err="1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cs typeface="iCiel Cucho" pitchFamily="50" charset="0"/>
                  </a:rPr>
                  <a:t>còn</a:t>
                </a:r>
                <a:r>
                  <a:rPr lang="en-US" sz="2800" dirty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cs typeface="iCiel Cucho" pitchFamily="50" charset="0"/>
                  </a:rPr>
                  <a:t> </a:t>
                </a:r>
                <a:r>
                  <a:rPr lang="en-US" sz="2800" dirty="0" err="1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cs typeface="iCiel Cucho" pitchFamily="50" charset="0"/>
                  </a:rPr>
                  <a:t>có</a:t>
                </a:r>
                <a:r>
                  <a:rPr lang="en-US" sz="2800" dirty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cs typeface="iCiel Cucho" pitchFamily="50" charset="0"/>
                  </a:rPr>
                  <a:t> </a:t>
                </a:r>
                <a:r>
                  <a:rPr lang="en-US" sz="2800" dirty="0" err="1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cs typeface="iCiel Cucho" pitchFamily="50" charset="0"/>
                  </a:rPr>
                  <a:t>các</a:t>
                </a:r>
                <a:r>
                  <a:rPr lang="en-US" sz="2800" dirty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cs typeface="iCiel Cucho" pitchFamily="50" charset="0"/>
                  </a:rPr>
                  <a:t> </a:t>
                </a:r>
                <a:r>
                  <a:rPr lang="en-US" sz="2800" dirty="0" err="1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cs typeface="iCiel Cucho" pitchFamily="50" charset="0"/>
                  </a:rPr>
                  <a:t>hình</a:t>
                </a:r>
                <a:r>
                  <a:rPr lang="en-US" sz="2800" dirty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cs typeface="iCiel Cucho" pitchFamily="50" charset="0"/>
                  </a:rPr>
                  <a:t> </a:t>
                </a:r>
                <a:r>
                  <a:rPr lang="en-US" sz="2800" dirty="0" err="1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cs typeface="iCiel Cucho" pitchFamily="50" charset="0"/>
                  </a:rPr>
                  <a:t>ảnh</a:t>
                </a:r>
                <a:r>
                  <a:rPr lang="en-US" sz="2800" dirty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cs typeface="iCiel Cucho" pitchFamily="50" charset="0"/>
                  </a:rPr>
                  <a:t> ở </a:t>
                </a:r>
                <a:r>
                  <a:rPr lang="en-US" sz="2800" dirty="0" err="1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cs typeface="iCiel Cucho" pitchFamily="50" charset="0"/>
                  </a:rPr>
                  <a:t>các</a:t>
                </a:r>
                <a:r>
                  <a:rPr lang="en-US" sz="2800" dirty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cs typeface="iCiel Cucho" pitchFamily="50" charset="0"/>
                  </a:rPr>
                  <a:t> </a:t>
                </a:r>
                <a:r>
                  <a:rPr lang="en-US" sz="2800" dirty="0" err="1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cs typeface="iCiel Cucho" pitchFamily="50" charset="0"/>
                  </a:rPr>
                  <a:t>tờ</a:t>
                </a:r>
                <a:r>
                  <a:rPr lang="en-US" sz="2800" dirty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cs typeface="iCiel Cucho" pitchFamily="50" charset="0"/>
                  </a:rPr>
                  <a:t> </a:t>
                </a:r>
                <a:r>
                  <a:rPr lang="en-US" sz="2800" dirty="0" err="1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cs typeface="iCiel Cucho" pitchFamily="50" charset="0"/>
                  </a:rPr>
                  <a:t>tiền</a:t>
                </a:r>
                <a:r>
                  <a:rPr lang="en-US" sz="2800" dirty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cs typeface="iCiel Cucho" pitchFamily="50" charset="0"/>
                  </a:rPr>
                  <a:t>.</a:t>
                </a:r>
                <a:endParaRPr kumimoji="0" lang="en-GB" sz="2800" i="0" u="none" strike="noStrike" kern="0" normalizeH="0" baseline="0" noProof="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ea typeface="思源黑体 CN Light" panose="020B0300000000000000" charset="-122"/>
                  <a:cs typeface="Baloo 2"/>
                  <a:sym typeface="Baloo 2"/>
                </a:endParaRPr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7" grpId="0" animBg="1"/>
      <p:bldP spid="618" grpId="0" animBg="1"/>
      <p:bldP spid="614" grpId="0" animBg="1"/>
      <p:bldP spid="62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00;p25"/>
          <p:cNvSpPr/>
          <p:nvPr/>
        </p:nvSpPr>
        <p:spPr>
          <a:xfrm>
            <a:off x="623047" y="5733814"/>
            <a:ext cx="2069140" cy="156897"/>
          </a:xfrm>
          <a:custGeom>
            <a:avLst/>
            <a:gdLst/>
            <a:ahLst/>
            <a:cxnLst/>
            <a:rect l="l" t="t" r="r" b="b"/>
            <a:pathLst>
              <a:path w="17860" h="1727" fill="none" extrusionOk="0">
                <a:moveTo>
                  <a:pt x="17860" y="1465"/>
                </a:moveTo>
                <a:cubicBezTo>
                  <a:pt x="17550" y="989"/>
                  <a:pt x="16717" y="453"/>
                  <a:pt x="16110" y="429"/>
                </a:cubicBezTo>
                <a:cubicBezTo>
                  <a:pt x="15193" y="417"/>
                  <a:pt x="14871" y="1727"/>
                  <a:pt x="13979" y="1715"/>
                </a:cubicBezTo>
                <a:cubicBezTo>
                  <a:pt x="13133" y="1703"/>
                  <a:pt x="13074" y="512"/>
                  <a:pt x="12121" y="274"/>
                </a:cubicBezTo>
                <a:cubicBezTo>
                  <a:pt x="11002" y="1"/>
                  <a:pt x="10645" y="1536"/>
                  <a:pt x="9347" y="1417"/>
                </a:cubicBezTo>
                <a:cubicBezTo>
                  <a:pt x="8335" y="1322"/>
                  <a:pt x="8228" y="346"/>
                  <a:pt x="7263" y="405"/>
                </a:cubicBezTo>
                <a:cubicBezTo>
                  <a:pt x="6299" y="465"/>
                  <a:pt x="6192" y="1441"/>
                  <a:pt x="5251" y="1489"/>
                </a:cubicBezTo>
                <a:cubicBezTo>
                  <a:pt x="4203" y="1536"/>
                  <a:pt x="4120" y="310"/>
                  <a:pt x="3037" y="346"/>
                </a:cubicBezTo>
                <a:cubicBezTo>
                  <a:pt x="2215" y="370"/>
                  <a:pt x="1858" y="1084"/>
                  <a:pt x="691" y="1060"/>
                </a:cubicBezTo>
                <a:cubicBezTo>
                  <a:pt x="393" y="1060"/>
                  <a:pt x="155" y="1001"/>
                  <a:pt x="1" y="953"/>
                </a:cubicBez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-10182" y="-38099"/>
            <a:ext cx="12224793" cy="2762009"/>
            <a:chOff x="-7637" y="-28575"/>
            <a:chExt cx="9168595" cy="2071507"/>
          </a:xfrm>
        </p:grpSpPr>
        <p:pic>
          <p:nvPicPr>
            <p:cNvPr id="92" name="图片 9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37" y="-28575"/>
              <a:ext cx="2060898" cy="2042932"/>
            </a:xfrm>
            <a:prstGeom prst="rect">
              <a:avLst/>
            </a:prstGeom>
          </p:spPr>
        </p:pic>
        <p:pic>
          <p:nvPicPr>
            <p:cNvPr id="93" name="图片 9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0060" y="0"/>
              <a:ext cx="2060898" cy="2042932"/>
            </a:xfrm>
            <a:prstGeom prst="rect">
              <a:avLst/>
            </a:prstGeom>
          </p:spPr>
        </p:pic>
      </p:grpSp>
      <p:grpSp>
        <p:nvGrpSpPr>
          <p:cNvPr id="36" name="组合 35"/>
          <p:cNvGrpSpPr/>
          <p:nvPr/>
        </p:nvGrpSpPr>
        <p:grpSpPr>
          <a:xfrm>
            <a:off x="-160155" y="2319867"/>
            <a:ext cx="4174913" cy="4538133"/>
            <a:chOff x="7193" y="1247"/>
            <a:chExt cx="4931" cy="5360"/>
          </a:xfrm>
        </p:grpSpPr>
        <p:sp>
          <p:nvSpPr>
            <p:cNvPr id="5" name="Google Shape;196;p25"/>
            <p:cNvSpPr/>
            <p:nvPr/>
          </p:nvSpPr>
          <p:spPr>
            <a:xfrm>
              <a:off x="7193" y="1370"/>
              <a:ext cx="4931" cy="490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pic>
          <p:nvPicPr>
            <p:cNvPr id="35" name="图片 34" descr="D:\资料\图片5.png图片5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 flipH="1">
              <a:off x="7541" y="1247"/>
              <a:ext cx="4129" cy="5360"/>
            </a:xfrm>
            <a:prstGeom prst="rect">
              <a:avLst/>
            </a:prstGeom>
          </p:spPr>
        </p:pic>
      </p:grpSp>
      <p:grpSp>
        <p:nvGrpSpPr>
          <p:cNvPr id="18" name="组合 17"/>
          <p:cNvGrpSpPr/>
          <p:nvPr/>
        </p:nvGrpSpPr>
        <p:grpSpPr>
          <a:xfrm>
            <a:off x="1006758" y="452963"/>
            <a:ext cx="10504925" cy="5032373"/>
            <a:chOff x="882" y="96"/>
            <a:chExt cx="16961" cy="8125"/>
          </a:xfrm>
        </p:grpSpPr>
        <p:grpSp>
          <p:nvGrpSpPr>
            <p:cNvPr id="19" name="组合 18"/>
            <p:cNvGrpSpPr/>
            <p:nvPr/>
          </p:nvGrpSpPr>
          <p:grpSpPr>
            <a:xfrm>
              <a:off x="882" y="96"/>
              <a:ext cx="11027" cy="4050"/>
              <a:chOff x="882" y="96"/>
              <a:chExt cx="11027" cy="4050"/>
            </a:xfrm>
          </p:grpSpPr>
          <p:pic>
            <p:nvPicPr>
              <p:cNvPr id="23" name="image 104"/>
              <p:cNvPicPr>
                <a:picLocks noChangeAspect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>
              <a:xfrm>
                <a:off x="10494" y="96"/>
                <a:ext cx="1415" cy="1415"/>
              </a:xfrm>
              <a:prstGeom prst="rect">
                <a:avLst/>
              </a:prstGeom>
            </p:spPr>
          </p:pic>
          <p:pic>
            <p:nvPicPr>
              <p:cNvPr id="24" name="image 104"/>
              <p:cNvPicPr>
                <a:picLocks noChangeAspect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>
              <a:xfrm>
                <a:off x="7703" y="407"/>
                <a:ext cx="920" cy="920"/>
              </a:xfrm>
              <a:prstGeom prst="rect">
                <a:avLst/>
              </a:prstGeom>
            </p:spPr>
          </p:pic>
          <p:pic>
            <p:nvPicPr>
              <p:cNvPr id="25" name="image 104"/>
              <p:cNvPicPr>
                <a:picLocks noChangeAspect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>
              <a:xfrm>
                <a:off x="882" y="3226"/>
                <a:ext cx="920" cy="920"/>
              </a:xfrm>
              <a:prstGeom prst="rect">
                <a:avLst/>
              </a:prstGeom>
            </p:spPr>
          </p:pic>
        </p:grpSp>
        <p:pic>
          <p:nvPicPr>
            <p:cNvPr id="26" name="image 104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7704" y="6917"/>
              <a:ext cx="1304" cy="1304"/>
            </a:xfrm>
            <a:prstGeom prst="rect">
              <a:avLst/>
            </a:prstGeom>
          </p:spPr>
        </p:pic>
        <p:pic>
          <p:nvPicPr>
            <p:cNvPr id="27" name="image 104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16539" y="3762"/>
              <a:ext cx="1304" cy="1304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2CDF2D48-105B-4E08-AE1B-1AC51E7EAC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24152" y="2270445"/>
            <a:ext cx="6486706" cy="30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77777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ldLvl="0" animBg="1"/>
      <p:bldP spid="22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图片 92" descr="D:\资料\组 4.png组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rcRect/>
          <a:stretch>
            <a:fillRect/>
          </a:stretch>
        </p:blipFill>
        <p:spPr>
          <a:xfrm rot="5400000">
            <a:off x="2838726" y="-2108875"/>
            <a:ext cx="6675165" cy="11664992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04C833E2-3585-45E6-9677-15E76073D487}"/>
              </a:ext>
            </a:extLst>
          </p:cNvPr>
          <p:cNvSpPr txBox="1"/>
          <p:nvPr/>
        </p:nvSpPr>
        <p:spPr>
          <a:xfrm>
            <a:off x="1828800" y="1570994"/>
            <a:ext cx="91630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b="1" dirty="0">
                <a:solidFill>
                  <a:srgbClr val="FFFF00"/>
                </a:solidFill>
                <a:cs typeface="Pattaya" panose="00000500000000000000" pitchFamily="2" charset="-34"/>
              </a:rPr>
              <a:t>Sắm vai người mua hàng, người bán hàng</a:t>
            </a:r>
            <a:endParaRPr lang="en-US" sz="2800" b="1" dirty="0">
              <a:solidFill>
                <a:srgbClr val="FFFF00"/>
              </a:solidFill>
              <a:cs typeface="Pattaya" panose="00000500000000000000" pitchFamily="2" charset="-34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FFFF00"/>
                </a:solidFill>
                <a:cs typeface="Pattaya" panose="00000500000000000000" pitchFamily="2" charset="-34"/>
              </a:rPr>
              <a:t>D</a:t>
            </a:r>
            <a:r>
              <a:rPr lang="vi-VN" sz="2800" b="1" dirty="0">
                <a:solidFill>
                  <a:srgbClr val="FFFF00"/>
                </a:solidFill>
                <a:cs typeface="Pattaya" panose="00000500000000000000" pitchFamily="2" charset="-34"/>
              </a:rPr>
              <a:t>ùng thẻ ghi tiền để mua hàng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CAC1B2B-C6C9-48C0-B45F-ACA5EF6FA1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07630" y="-59554"/>
            <a:ext cx="9163082" cy="16094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B241FEB-1C66-4F07-A167-C6852F36F9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23433" y="2734885"/>
            <a:ext cx="7905750" cy="2962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09283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图片 92" descr="D:\资料\组 4.png组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rcRect/>
          <a:stretch>
            <a:fillRect/>
          </a:stretch>
        </p:blipFill>
        <p:spPr>
          <a:xfrm rot="5400000">
            <a:off x="2838726" y="-2108875"/>
            <a:ext cx="6675165" cy="11664992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9AB45E20-F312-41F2-991E-CBA89DC7EEA9}"/>
              </a:ext>
            </a:extLst>
          </p:cNvPr>
          <p:cNvSpPr txBox="1"/>
          <p:nvPr/>
        </p:nvSpPr>
        <p:spPr>
          <a:xfrm>
            <a:off x="1594783" y="219416"/>
            <a:ext cx="91630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Dùng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phiếu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để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đi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mua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hàng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Pattaya" panose="00000500000000000000" pitchFamily="2" charset="-34"/>
              <a:ea typeface="+mn-ea"/>
              <a:cs typeface="Pattaya" panose="00000500000000000000" pitchFamily="2" charset="-34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4C833E2-3585-45E6-9677-15E76073D487}"/>
              </a:ext>
            </a:extLst>
          </p:cNvPr>
          <p:cNvSpPr txBox="1"/>
          <p:nvPr/>
        </p:nvSpPr>
        <p:spPr>
          <a:xfrm>
            <a:off x="1209675" y="1751969"/>
            <a:ext cx="9867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Dùng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phiếu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đã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làm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để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đi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mua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hàng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nhóm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khác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9A2FCC-6248-4122-AE5A-9A4F59C9DB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86212" y="2336744"/>
            <a:ext cx="4519613" cy="3199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85040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图片 84" descr="组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rcRect b="59052"/>
          <a:stretch>
            <a:fillRect/>
          </a:stretch>
        </p:blipFill>
        <p:spPr>
          <a:xfrm flipV="1">
            <a:off x="1120140" y="0"/>
            <a:ext cx="9952567" cy="1581573"/>
          </a:xfrm>
          <a:prstGeom prst="rect">
            <a:avLst/>
          </a:prstGeom>
        </p:spPr>
      </p:pic>
      <p:pic>
        <p:nvPicPr>
          <p:cNvPr id="12" name="图片 11" descr="10+2021.10.22+PS+4000x4000px+原创折扇和桃花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7474" y="549487"/>
            <a:ext cx="1942253" cy="1942253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>
            <a:off x="-10160" y="-38100"/>
            <a:ext cx="12225020" cy="2761827"/>
            <a:chOff x="-7637" y="-28575"/>
            <a:chExt cx="9168595" cy="2071507"/>
          </a:xfrm>
        </p:grpSpPr>
        <p:pic>
          <p:nvPicPr>
            <p:cNvPr id="92" name="图片 9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37" y="-28575"/>
              <a:ext cx="2060898" cy="2042932"/>
            </a:xfrm>
            <a:prstGeom prst="rect">
              <a:avLst/>
            </a:prstGeom>
          </p:spPr>
        </p:pic>
        <p:pic>
          <p:nvPicPr>
            <p:cNvPr id="93" name="图片 9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0060" y="0"/>
              <a:ext cx="2060898" cy="2042932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D66856E-BEC0-4D72-A6C1-993956064D7B}"/>
              </a:ext>
            </a:extLst>
          </p:cNvPr>
          <p:cNvGrpSpPr/>
          <p:nvPr/>
        </p:nvGrpSpPr>
        <p:grpSpPr>
          <a:xfrm>
            <a:off x="1363797" y="587586"/>
            <a:ext cx="9121931" cy="1581574"/>
            <a:chOff x="1612744" y="1604813"/>
            <a:chExt cx="9121931" cy="2097567"/>
          </a:xfrm>
        </p:grpSpPr>
        <p:sp>
          <p:nvSpPr>
            <p:cNvPr id="617" name="Google Shape;617;p36"/>
            <p:cNvSpPr/>
            <p:nvPr/>
          </p:nvSpPr>
          <p:spPr>
            <a:xfrm>
              <a:off x="1619250" y="1821180"/>
              <a:ext cx="9115425" cy="1881200"/>
            </a:xfrm>
            <a:prstGeom prst="roundRect">
              <a:avLst>
                <a:gd name="adj" fmla="val 28003"/>
              </a:avLst>
            </a:prstGeom>
            <a:noFill/>
            <a:ln w="28575" cap="flat" cmpd="sng">
              <a:solidFill>
                <a:srgbClr val="FEB44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BC0001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046F4079-5C75-42D5-AC45-E2FCFCA9A52D}"/>
                </a:ext>
              </a:extLst>
            </p:cNvPr>
            <p:cNvGrpSpPr/>
            <p:nvPr/>
          </p:nvGrpSpPr>
          <p:grpSpPr>
            <a:xfrm>
              <a:off x="1612744" y="1604813"/>
              <a:ext cx="8579006" cy="1881200"/>
              <a:chOff x="1612744" y="1604813"/>
              <a:chExt cx="8579006" cy="1881200"/>
            </a:xfrm>
          </p:grpSpPr>
          <p:sp>
            <p:nvSpPr>
              <p:cNvPr id="618" name="Google Shape;618;p36"/>
              <p:cNvSpPr/>
              <p:nvPr/>
            </p:nvSpPr>
            <p:spPr>
              <a:xfrm>
                <a:off x="1612744" y="1604813"/>
                <a:ext cx="8579006" cy="1881200"/>
              </a:xfrm>
              <a:prstGeom prst="roundRect">
                <a:avLst>
                  <a:gd name="adj" fmla="val 28003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BC000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0" name="Google Shape;480;p33"/>
              <p:cNvSpPr txBox="1"/>
              <p:nvPr/>
            </p:nvSpPr>
            <p:spPr>
              <a:xfrm>
                <a:off x="1947824" y="1663194"/>
                <a:ext cx="7908845" cy="128185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t" anchorCtr="0">
                <a:noAutofit/>
              </a:bodyPr>
              <a:lstStyle/>
              <a:p>
                <a:pPr marL="0" marR="324485">
                  <a:lnSpc>
                    <a:spcPct val="108000"/>
                  </a:lnSpc>
                  <a:spcBef>
                    <a:spcPts val="0"/>
                  </a:spcBef>
                  <a:spcAft>
                    <a:spcPts val="0"/>
                  </a:spcAft>
                  <a:tabLst>
                    <a:tab pos="360045" algn="l"/>
                  </a:tabLst>
                </a:pPr>
                <a:r>
                  <a:rPr lang="en-US" sz="3200" b="1" dirty="0" err="1">
                    <a:solidFill>
                      <a:srgbClr val="FF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Em</a:t>
                </a:r>
                <a:r>
                  <a:rPr lang="en-US" sz="3200" b="1" dirty="0">
                    <a:solidFill>
                      <a:srgbClr val="FF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đã</a:t>
                </a:r>
                <a:r>
                  <a:rPr lang="en-US" sz="3200" b="1" dirty="0">
                    <a:solidFill>
                      <a:srgbClr val="FF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mua</a:t>
                </a:r>
                <a:r>
                  <a:rPr lang="en-US" sz="3200" b="1" dirty="0">
                    <a:solidFill>
                      <a:srgbClr val="FF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3200" b="1" dirty="0">
                    <a:solidFill>
                      <a:srgbClr val="FF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món</a:t>
                </a:r>
                <a:r>
                  <a:rPr lang="en-US" sz="3200" b="1" dirty="0">
                    <a:solidFill>
                      <a:srgbClr val="FF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đồ</a:t>
                </a:r>
                <a:r>
                  <a:rPr lang="en-US" sz="3200" b="1" dirty="0">
                    <a:solidFill>
                      <a:srgbClr val="FF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nào</a:t>
                </a:r>
                <a:r>
                  <a:rPr lang="en-US" sz="3200" b="1" dirty="0">
                    <a:solidFill>
                      <a:srgbClr val="FF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? </a:t>
                </a:r>
                <a:r>
                  <a:rPr lang="en-US" sz="3200" b="1" dirty="0" err="1">
                    <a:solidFill>
                      <a:srgbClr val="FF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Vì</a:t>
                </a:r>
                <a:r>
                  <a:rPr lang="en-US" sz="3200" b="1" dirty="0">
                    <a:solidFill>
                      <a:srgbClr val="FF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sao</a:t>
                </a:r>
                <a:r>
                  <a:rPr lang="en-US" sz="3200" b="1" dirty="0">
                    <a:solidFill>
                      <a:srgbClr val="FF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em</a:t>
                </a:r>
                <a:r>
                  <a:rPr lang="en-US" sz="3200" b="1" dirty="0">
                    <a:solidFill>
                      <a:srgbClr val="FF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chọn</a:t>
                </a:r>
                <a:r>
                  <a:rPr lang="en-US" sz="3200" b="1" dirty="0">
                    <a:solidFill>
                      <a:srgbClr val="FF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mua</a:t>
                </a:r>
                <a:r>
                  <a:rPr lang="en-US" sz="3200" b="1" dirty="0">
                    <a:solidFill>
                      <a:srgbClr val="FF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món</a:t>
                </a:r>
                <a:r>
                  <a:rPr lang="en-US" sz="3200" b="1" dirty="0">
                    <a:solidFill>
                      <a:srgbClr val="FF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đồ</a:t>
                </a:r>
                <a:r>
                  <a:rPr lang="en-US" sz="3200" b="1" dirty="0">
                    <a:solidFill>
                      <a:srgbClr val="FF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đó</a:t>
                </a:r>
                <a:r>
                  <a:rPr lang="en-US" sz="3200" b="1" dirty="0">
                    <a:solidFill>
                      <a:srgbClr val="FF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</p:grpSp>
      </p:grpSp>
      <p:grpSp>
        <p:nvGrpSpPr>
          <p:cNvPr id="13" name="组合 35">
            <a:extLst>
              <a:ext uri="{FF2B5EF4-FFF2-40B4-BE49-F238E27FC236}">
                <a16:creationId xmlns:a16="http://schemas.microsoft.com/office/drawing/2014/main" id="{896C23FB-F568-48D3-8D1B-83A7385170C5}"/>
              </a:ext>
            </a:extLst>
          </p:cNvPr>
          <p:cNvGrpSpPr/>
          <p:nvPr/>
        </p:nvGrpSpPr>
        <p:grpSpPr>
          <a:xfrm>
            <a:off x="10080171" y="4537134"/>
            <a:ext cx="2134689" cy="2304014"/>
            <a:chOff x="6179" y="658"/>
            <a:chExt cx="6567" cy="6538"/>
          </a:xfrm>
        </p:grpSpPr>
        <p:sp>
          <p:nvSpPr>
            <p:cNvPr id="14" name="Google Shape;196;p25">
              <a:extLst>
                <a:ext uri="{FF2B5EF4-FFF2-40B4-BE49-F238E27FC236}">
                  <a16:creationId xmlns:a16="http://schemas.microsoft.com/office/drawing/2014/main" id="{8525B812-68E2-4697-A7A9-A125BED680CD}"/>
                </a:ext>
              </a:extLst>
            </p:cNvPr>
            <p:cNvSpPr/>
            <p:nvPr/>
          </p:nvSpPr>
          <p:spPr>
            <a:xfrm>
              <a:off x="6179" y="658"/>
              <a:ext cx="6567" cy="6538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pic>
          <p:nvPicPr>
            <p:cNvPr id="15" name="图片 34" descr="D:\资料\图片3.png图片3">
              <a:extLst>
                <a:ext uri="{FF2B5EF4-FFF2-40B4-BE49-F238E27FC236}">
                  <a16:creationId xmlns:a16="http://schemas.microsoft.com/office/drawing/2014/main" id="{7D7D3F03-8396-4004-92B2-0868C3948E6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6780" y="1339"/>
              <a:ext cx="5366" cy="5360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948C049-C5DA-4B7B-B47F-97FBFF898116}"/>
              </a:ext>
            </a:extLst>
          </p:cNvPr>
          <p:cNvGrpSpPr/>
          <p:nvPr/>
        </p:nvGrpSpPr>
        <p:grpSpPr>
          <a:xfrm>
            <a:off x="1370303" y="2480789"/>
            <a:ext cx="9121931" cy="1581574"/>
            <a:chOff x="1612744" y="1604813"/>
            <a:chExt cx="9121931" cy="2097567"/>
          </a:xfrm>
        </p:grpSpPr>
        <p:sp>
          <p:nvSpPr>
            <p:cNvPr id="19" name="Google Shape;617;p36">
              <a:extLst>
                <a:ext uri="{FF2B5EF4-FFF2-40B4-BE49-F238E27FC236}">
                  <a16:creationId xmlns:a16="http://schemas.microsoft.com/office/drawing/2014/main" id="{25DA55BA-3345-48A9-AFF6-D5C6D7F25834}"/>
                </a:ext>
              </a:extLst>
            </p:cNvPr>
            <p:cNvSpPr/>
            <p:nvPr/>
          </p:nvSpPr>
          <p:spPr>
            <a:xfrm>
              <a:off x="1619250" y="1821180"/>
              <a:ext cx="9115425" cy="1881200"/>
            </a:xfrm>
            <a:prstGeom prst="roundRect">
              <a:avLst>
                <a:gd name="adj" fmla="val 28003"/>
              </a:avLst>
            </a:prstGeom>
            <a:noFill/>
            <a:ln w="28575" cap="flat" cmpd="sng">
              <a:solidFill>
                <a:srgbClr val="FEB44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BC0001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B9C519CD-1085-4BE0-8295-ED46E2D91B7D}"/>
                </a:ext>
              </a:extLst>
            </p:cNvPr>
            <p:cNvGrpSpPr/>
            <p:nvPr/>
          </p:nvGrpSpPr>
          <p:grpSpPr>
            <a:xfrm>
              <a:off x="1612744" y="1604813"/>
              <a:ext cx="8579006" cy="1881200"/>
              <a:chOff x="1612744" y="1604813"/>
              <a:chExt cx="8579006" cy="1881200"/>
            </a:xfrm>
          </p:grpSpPr>
          <p:sp>
            <p:nvSpPr>
              <p:cNvPr id="21" name="Google Shape;618;p36">
                <a:extLst>
                  <a:ext uri="{FF2B5EF4-FFF2-40B4-BE49-F238E27FC236}">
                    <a16:creationId xmlns:a16="http://schemas.microsoft.com/office/drawing/2014/main" id="{979F4287-CD3F-4819-AE3E-1F5BC2EBEFFA}"/>
                  </a:ext>
                </a:extLst>
              </p:cNvPr>
              <p:cNvSpPr/>
              <p:nvPr/>
            </p:nvSpPr>
            <p:spPr>
              <a:xfrm>
                <a:off x="1612744" y="1604813"/>
                <a:ext cx="8579006" cy="1881200"/>
              </a:xfrm>
              <a:prstGeom prst="roundRect">
                <a:avLst>
                  <a:gd name="adj" fmla="val 28003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BC000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" name="Google Shape;480;p33">
                <a:extLst>
                  <a:ext uri="{FF2B5EF4-FFF2-40B4-BE49-F238E27FC236}">
                    <a16:creationId xmlns:a16="http://schemas.microsoft.com/office/drawing/2014/main" id="{609532FF-605D-4246-BE6E-0D976CF26EC5}"/>
                  </a:ext>
                </a:extLst>
              </p:cNvPr>
              <p:cNvSpPr txBox="1"/>
              <p:nvPr/>
            </p:nvSpPr>
            <p:spPr>
              <a:xfrm>
                <a:off x="1947824" y="1663193"/>
                <a:ext cx="8243926" cy="128185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t" anchorCtr="0">
                <a:noAutofit/>
              </a:bodyPr>
              <a:lstStyle/>
              <a:p>
                <a:pPr marL="0" marR="324485" algn="just">
                  <a:lnSpc>
                    <a:spcPct val="108000"/>
                  </a:lnSpc>
                  <a:spcBef>
                    <a:spcPts val="0"/>
                  </a:spcBef>
                  <a:spcAft>
                    <a:spcPts val="0"/>
                  </a:spcAft>
                  <a:tabLst>
                    <a:tab pos="360045" algn="l"/>
                  </a:tabLst>
                </a:pPr>
                <a:r>
                  <a:rPr lang="en-US" sz="3200" b="1" dirty="0" err="1">
                    <a:solidFill>
                      <a:srgbClr val="FF0000"/>
                    </a:solidFill>
                    <a:effectLst/>
                    <a:latin typeface="+mj-lt"/>
                    <a:ea typeface="Calibri" panose="020F0502020204030204" pitchFamily="34" charset="0"/>
                  </a:rPr>
                  <a:t>Em</a:t>
                </a:r>
                <a:r>
                  <a:rPr lang="en-US" sz="3200" b="1" dirty="0">
                    <a:solidFill>
                      <a:srgbClr val="FF0000"/>
                    </a:solidFill>
                    <a:effectLst/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effectLst/>
                    <a:latin typeface="+mj-lt"/>
                    <a:ea typeface="Calibri" panose="020F0502020204030204" pitchFamily="34" charset="0"/>
                  </a:rPr>
                  <a:t>đã</a:t>
                </a:r>
                <a:r>
                  <a:rPr lang="en-US" sz="3200" b="1" dirty="0">
                    <a:solidFill>
                      <a:srgbClr val="FF0000"/>
                    </a:solidFill>
                    <a:effectLst/>
                    <a:latin typeface="+mj-lt"/>
                    <a:ea typeface="Calibri" panose="020F0502020204030204" pitchFamily="34" charset="0"/>
                  </a:rPr>
                  <a:t> chi bao </a:t>
                </a:r>
                <a:r>
                  <a:rPr lang="en-US" sz="3200" b="1" dirty="0" err="1">
                    <a:solidFill>
                      <a:srgbClr val="FF0000"/>
                    </a:solidFill>
                    <a:effectLst/>
                    <a:latin typeface="+mj-lt"/>
                    <a:ea typeface="Calibri" panose="020F0502020204030204" pitchFamily="34" charset="0"/>
                  </a:rPr>
                  <a:t>nhiêu</a:t>
                </a:r>
                <a:r>
                  <a:rPr lang="en-US" sz="3200" b="1" dirty="0">
                    <a:solidFill>
                      <a:srgbClr val="FF0000"/>
                    </a:solidFill>
                    <a:effectLst/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effectLst/>
                    <a:latin typeface="+mj-lt"/>
                    <a:ea typeface="Calibri" panose="020F0502020204030204" pitchFamily="34" charset="0"/>
                  </a:rPr>
                  <a:t>tiền</a:t>
                </a:r>
                <a:r>
                  <a:rPr lang="en-US" sz="3200" b="1" dirty="0">
                    <a:solidFill>
                      <a:srgbClr val="FF0000"/>
                    </a:solidFill>
                    <a:effectLst/>
                    <a:latin typeface="+mj-lt"/>
                    <a:ea typeface="Calibri" panose="020F0502020204030204" pitchFamily="34" charset="0"/>
                  </a:rPr>
                  <a:t>? </a:t>
                </a:r>
                <a:r>
                  <a:rPr lang="en-US" sz="3200" b="1" dirty="0" err="1">
                    <a:solidFill>
                      <a:srgbClr val="FF0000"/>
                    </a:solidFill>
                    <a:effectLst/>
                    <a:latin typeface="+mj-lt"/>
                    <a:ea typeface="Calibri" panose="020F0502020204030204" pitchFamily="34" charset="0"/>
                  </a:rPr>
                  <a:t>Em</a:t>
                </a:r>
                <a:r>
                  <a:rPr lang="en-US" sz="3200" b="1" dirty="0">
                    <a:solidFill>
                      <a:srgbClr val="FF0000"/>
                    </a:solidFill>
                    <a:effectLst/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effectLst/>
                    <a:latin typeface="+mj-lt"/>
                    <a:ea typeface="Calibri" panose="020F0502020204030204" pitchFamily="34" charset="0"/>
                  </a:rPr>
                  <a:t>tính</a:t>
                </a:r>
                <a:r>
                  <a:rPr lang="en-US" sz="3200" b="1" dirty="0">
                    <a:solidFill>
                      <a:srgbClr val="FF0000"/>
                    </a:solidFill>
                    <a:effectLst/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effectLst/>
                    <a:latin typeface="+mj-lt"/>
                    <a:ea typeface="Calibri" panose="020F0502020204030204" pitchFamily="34" charset="0"/>
                  </a:rPr>
                  <a:t>tiền</a:t>
                </a:r>
                <a:r>
                  <a:rPr lang="en-US" sz="3200" b="1" dirty="0">
                    <a:solidFill>
                      <a:srgbClr val="FF0000"/>
                    </a:solidFill>
                    <a:effectLst/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effectLst/>
                    <a:latin typeface="+mj-lt"/>
                    <a:ea typeface="Calibri" panose="020F0502020204030204" pitchFamily="34" charset="0"/>
                  </a:rPr>
                  <a:t>có</a:t>
                </a:r>
                <a:r>
                  <a:rPr lang="en-US" sz="3200" b="1" dirty="0">
                    <a:solidFill>
                      <a:srgbClr val="FF0000"/>
                    </a:solidFill>
                    <a:effectLst/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effectLst/>
                    <a:latin typeface="+mj-lt"/>
                    <a:ea typeface="Calibri" panose="020F0502020204030204" pitchFamily="34" charset="0"/>
                  </a:rPr>
                  <a:t>nhầm</a:t>
                </a:r>
                <a:r>
                  <a:rPr lang="en-US" sz="3200" b="1" dirty="0">
                    <a:solidFill>
                      <a:srgbClr val="FF0000"/>
                    </a:solidFill>
                    <a:effectLst/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effectLst/>
                    <a:latin typeface="+mj-lt"/>
                    <a:ea typeface="Calibri" panose="020F0502020204030204" pitchFamily="34" charset="0"/>
                  </a:rPr>
                  <a:t>lẫn</a:t>
                </a:r>
                <a:r>
                  <a:rPr lang="en-US" sz="3200" b="1" dirty="0">
                    <a:solidFill>
                      <a:srgbClr val="FF0000"/>
                    </a:solidFill>
                    <a:effectLst/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effectLst/>
                    <a:latin typeface="+mj-lt"/>
                    <a:ea typeface="Calibri" panose="020F0502020204030204" pitchFamily="34" charset="0"/>
                  </a:rPr>
                  <a:t>gì</a:t>
                </a:r>
                <a:r>
                  <a:rPr lang="en-US" sz="3200" b="1" dirty="0">
                    <a:solidFill>
                      <a:srgbClr val="FF0000"/>
                    </a:solidFill>
                    <a:effectLst/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effectLst/>
                    <a:latin typeface="+mj-lt"/>
                    <a:ea typeface="Calibri" panose="020F0502020204030204" pitchFamily="34" charset="0"/>
                  </a:rPr>
                  <a:t>không</a:t>
                </a:r>
                <a:r>
                  <a:rPr lang="en-US" sz="3200" b="1" dirty="0">
                    <a:solidFill>
                      <a:srgbClr val="FF0000"/>
                    </a:solidFill>
                    <a:effectLst/>
                    <a:latin typeface="+mj-lt"/>
                    <a:ea typeface="Calibri" panose="020F0502020204030204" pitchFamily="34" charset="0"/>
                  </a:rPr>
                  <a:t>?</a:t>
                </a:r>
                <a:endParaRPr lang="en-US" sz="3200" b="1" dirty="0">
                  <a:solidFill>
                    <a:srgbClr val="FF0000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4290477-10AB-4977-9A53-6C14678E43B0}"/>
              </a:ext>
            </a:extLst>
          </p:cNvPr>
          <p:cNvGrpSpPr/>
          <p:nvPr/>
        </p:nvGrpSpPr>
        <p:grpSpPr>
          <a:xfrm>
            <a:off x="1376809" y="4230032"/>
            <a:ext cx="9121931" cy="2040382"/>
            <a:chOff x="1612744" y="1604813"/>
            <a:chExt cx="9121931" cy="2097567"/>
          </a:xfrm>
        </p:grpSpPr>
        <p:sp>
          <p:nvSpPr>
            <p:cNvPr id="25" name="Google Shape;617;p36">
              <a:extLst>
                <a:ext uri="{FF2B5EF4-FFF2-40B4-BE49-F238E27FC236}">
                  <a16:creationId xmlns:a16="http://schemas.microsoft.com/office/drawing/2014/main" id="{95F940BD-CE0C-4D1F-A5A7-85580008BFE1}"/>
                </a:ext>
              </a:extLst>
            </p:cNvPr>
            <p:cNvSpPr/>
            <p:nvPr/>
          </p:nvSpPr>
          <p:spPr>
            <a:xfrm>
              <a:off x="1619250" y="1821180"/>
              <a:ext cx="9115425" cy="1881200"/>
            </a:xfrm>
            <a:prstGeom prst="roundRect">
              <a:avLst>
                <a:gd name="adj" fmla="val 28003"/>
              </a:avLst>
            </a:prstGeom>
            <a:noFill/>
            <a:ln w="28575" cap="flat" cmpd="sng">
              <a:solidFill>
                <a:srgbClr val="FEB44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BC0001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62D05F4D-0434-42D8-AA19-47DB856881A1}"/>
                </a:ext>
              </a:extLst>
            </p:cNvPr>
            <p:cNvGrpSpPr/>
            <p:nvPr/>
          </p:nvGrpSpPr>
          <p:grpSpPr>
            <a:xfrm>
              <a:off x="1612744" y="1604813"/>
              <a:ext cx="8579006" cy="1881200"/>
              <a:chOff x="1612744" y="1604813"/>
              <a:chExt cx="8579006" cy="1881200"/>
            </a:xfrm>
          </p:grpSpPr>
          <p:sp>
            <p:nvSpPr>
              <p:cNvPr id="27" name="Google Shape;618;p36">
                <a:extLst>
                  <a:ext uri="{FF2B5EF4-FFF2-40B4-BE49-F238E27FC236}">
                    <a16:creationId xmlns:a16="http://schemas.microsoft.com/office/drawing/2014/main" id="{FE0EDC52-3C2F-4D9D-B365-7ABE495D0C90}"/>
                  </a:ext>
                </a:extLst>
              </p:cNvPr>
              <p:cNvSpPr/>
              <p:nvPr/>
            </p:nvSpPr>
            <p:spPr>
              <a:xfrm>
                <a:off x="1612744" y="1604813"/>
                <a:ext cx="8579006" cy="1881200"/>
              </a:xfrm>
              <a:prstGeom prst="roundRect">
                <a:avLst>
                  <a:gd name="adj" fmla="val 28003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BC000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8" name="Google Shape;480;p33">
                <a:extLst>
                  <a:ext uri="{FF2B5EF4-FFF2-40B4-BE49-F238E27FC236}">
                    <a16:creationId xmlns:a16="http://schemas.microsoft.com/office/drawing/2014/main" id="{DB35510E-F78F-4E1A-815F-D6D43942D176}"/>
                  </a:ext>
                </a:extLst>
              </p:cNvPr>
              <p:cNvSpPr txBox="1"/>
              <p:nvPr/>
            </p:nvSpPr>
            <p:spPr>
              <a:xfrm>
                <a:off x="1947824" y="1663193"/>
                <a:ext cx="8243926" cy="128185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t" anchorCtr="0">
                <a:noAutofit/>
              </a:bodyPr>
              <a:lstStyle/>
              <a:p>
                <a:pPr marL="0" marR="321945" algn="just">
                  <a:lnSpc>
                    <a:spcPct val="108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3200" b="1" dirty="0" err="1">
                    <a:solidFill>
                      <a:srgbClr val="FF0000"/>
                    </a:solidFill>
                    <a:effectLst/>
                    <a:latin typeface="+mj-lt"/>
                    <a:ea typeface="Arial" panose="020B0604020202020204" pitchFamily="34" charset="0"/>
                  </a:rPr>
                  <a:t>Em</a:t>
                </a:r>
                <a:r>
                  <a:rPr lang="en-US" sz="3200" b="1" dirty="0">
                    <a:solidFill>
                      <a:srgbClr val="FF0000"/>
                    </a:solidFill>
                    <a:effectLst/>
                    <a:latin typeface="+mj-lt"/>
                    <a:ea typeface="Arial" panose="020B060402020202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effectLst/>
                    <a:latin typeface="+mj-lt"/>
                    <a:ea typeface="Arial" panose="020B0604020202020204" pitchFamily="34" charset="0"/>
                  </a:rPr>
                  <a:t>có</a:t>
                </a:r>
                <a:r>
                  <a:rPr lang="en-US" sz="3200" b="1" dirty="0">
                    <a:solidFill>
                      <a:srgbClr val="FF0000"/>
                    </a:solidFill>
                    <a:effectLst/>
                    <a:latin typeface="+mj-lt"/>
                    <a:ea typeface="Arial" panose="020B060402020202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effectLst/>
                    <a:latin typeface="+mj-lt"/>
                    <a:ea typeface="Arial" panose="020B0604020202020204" pitchFamily="34" charset="0"/>
                  </a:rPr>
                  <a:t>kiểm</a:t>
                </a:r>
                <a:r>
                  <a:rPr lang="en-US" sz="3200" b="1" dirty="0">
                    <a:solidFill>
                      <a:srgbClr val="FF0000"/>
                    </a:solidFill>
                    <a:effectLst/>
                    <a:latin typeface="+mj-lt"/>
                    <a:ea typeface="Arial" panose="020B060402020202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effectLst/>
                    <a:latin typeface="+mj-lt"/>
                    <a:ea typeface="Arial" panose="020B0604020202020204" pitchFamily="34" charset="0"/>
                  </a:rPr>
                  <a:t>tra</a:t>
                </a:r>
                <a:r>
                  <a:rPr lang="en-US" sz="3200" b="1" dirty="0">
                    <a:solidFill>
                      <a:srgbClr val="FF0000"/>
                    </a:solidFill>
                    <a:effectLst/>
                    <a:latin typeface="+mj-lt"/>
                    <a:ea typeface="Arial" panose="020B060402020202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effectLst/>
                    <a:latin typeface="+mj-lt"/>
                    <a:ea typeface="Arial" panose="020B0604020202020204" pitchFamily="34" charset="0"/>
                  </a:rPr>
                  <a:t>lại</a:t>
                </a:r>
                <a:r>
                  <a:rPr lang="en-US" sz="3200" b="1" dirty="0">
                    <a:solidFill>
                      <a:srgbClr val="FF0000"/>
                    </a:solidFill>
                    <a:effectLst/>
                    <a:latin typeface="+mj-lt"/>
                    <a:ea typeface="Arial" panose="020B060402020202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effectLst/>
                    <a:latin typeface="+mj-lt"/>
                    <a:ea typeface="Arial" panose="020B0604020202020204" pitchFamily="34" charset="0"/>
                  </a:rPr>
                  <a:t>hàng</a:t>
                </a:r>
                <a:r>
                  <a:rPr lang="en-US" sz="3200" b="1" dirty="0">
                    <a:solidFill>
                      <a:srgbClr val="FF0000"/>
                    </a:solidFill>
                    <a:effectLst/>
                    <a:latin typeface="+mj-lt"/>
                    <a:ea typeface="Arial" panose="020B060402020202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effectLst/>
                    <a:latin typeface="+mj-lt"/>
                    <a:ea typeface="Arial" panose="020B0604020202020204" pitchFamily="34" charset="0"/>
                  </a:rPr>
                  <a:t>khi</a:t>
                </a:r>
                <a:r>
                  <a:rPr lang="en-US" sz="3200" b="1" dirty="0">
                    <a:solidFill>
                      <a:srgbClr val="FF0000"/>
                    </a:solidFill>
                    <a:effectLst/>
                    <a:latin typeface="+mj-lt"/>
                    <a:ea typeface="Arial" panose="020B060402020202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effectLst/>
                    <a:latin typeface="+mj-lt"/>
                    <a:ea typeface="Arial" panose="020B0604020202020204" pitchFamily="34" charset="0"/>
                  </a:rPr>
                  <a:t>mua</a:t>
                </a:r>
                <a:r>
                  <a:rPr lang="en-US" sz="3200" b="1" dirty="0">
                    <a:solidFill>
                      <a:srgbClr val="FF0000"/>
                    </a:solidFill>
                    <a:effectLst/>
                    <a:latin typeface="+mj-lt"/>
                    <a:ea typeface="Arial" panose="020B060402020202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effectLst/>
                    <a:latin typeface="+mj-lt"/>
                    <a:ea typeface="Arial" panose="020B0604020202020204" pitchFamily="34" charset="0"/>
                  </a:rPr>
                  <a:t>không</a:t>
                </a:r>
                <a:r>
                  <a:rPr lang="en-US" sz="3200" b="1" dirty="0">
                    <a:solidFill>
                      <a:srgbClr val="FF0000"/>
                    </a:solidFill>
                    <a:effectLst/>
                    <a:latin typeface="+mj-lt"/>
                    <a:ea typeface="Arial" panose="020B0604020202020204" pitchFamily="34" charset="0"/>
                  </a:rPr>
                  <a:t>? </a:t>
                </a:r>
                <a:r>
                  <a:rPr lang="en-US" sz="3200" b="1" dirty="0" err="1">
                    <a:solidFill>
                      <a:srgbClr val="FF0000"/>
                    </a:solidFill>
                    <a:effectLst/>
                    <a:latin typeface="+mj-lt"/>
                    <a:ea typeface="Arial" panose="020B0604020202020204" pitchFamily="34" charset="0"/>
                  </a:rPr>
                  <a:t>Em</a:t>
                </a:r>
                <a:r>
                  <a:rPr lang="en-US" sz="3200" b="1" dirty="0">
                    <a:solidFill>
                      <a:srgbClr val="FF0000"/>
                    </a:solidFill>
                    <a:effectLst/>
                    <a:latin typeface="+mj-lt"/>
                    <a:ea typeface="Arial" panose="020B060402020202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effectLst/>
                    <a:latin typeface="+mj-lt"/>
                    <a:ea typeface="Arial" panose="020B0604020202020204" pitchFamily="34" charset="0"/>
                  </a:rPr>
                  <a:t>để</a:t>
                </a:r>
                <a:r>
                  <a:rPr lang="en-US" sz="3200" b="1" dirty="0">
                    <a:solidFill>
                      <a:srgbClr val="FF0000"/>
                    </a:solidFill>
                    <a:effectLst/>
                    <a:latin typeface="+mj-lt"/>
                    <a:ea typeface="Arial" panose="020B060402020202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effectLst/>
                    <a:latin typeface="+mj-lt"/>
                    <a:ea typeface="Arial" panose="020B0604020202020204" pitchFamily="34" charset="0"/>
                  </a:rPr>
                  <a:t>tiền</a:t>
                </a:r>
                <a:r>
                  <a:rPr lang="en-US" sz="3200" b="1" dirty="0">
                    <a:solidFill>
                      <a:srgbClr val="FF0000"/>
                    </a:solidFill>
                    <a:effectLst/>
                    <a:latin typeface="+mj-lt"/>
                    <a:ea typeface="Arial" panose="020B0604020202020204" pitchFamily="34" charset="0"/>
                  </a:rPr>
                  <a:t> ở </a:t>
                </a:r>
                <a:r>
                  <a:rPr lang="en-US" sz="3200" b="1" dirty="0" err="1">
                    <a:solidFill>
                      <a:srgbClr val="FF0000"/>
                    </a:solidFill>
                    <a:effectLst/>
                    <a:latin typeface="+mj-lt"/>
                    <a:ea typeface="Arial" panose="020B0604020202020204" pitchFamily="34" charset="0"/>
                  </a:rPr>
                  <a:t>đâu</a:t>
                </a:r>
                <a:r>
                  <a:rPr lang="en-US" sz="3200" b="1" dirty="0">
                    <a:solidFill>
                      <a:srgbClr val="FF0000"/>
                    </a:solidFill>
                    <a:effectLst/>
                    <a:latin typeface="+mj-lt"/>
                    <a:ea typeface="Arial" panose="020B0604020202020204" pitchFamily="34" charset="0"/>
                  </a:rPr>
                  <a:t>? </a:t>
                </a:r>
                <a:r>
                  <a:rPr lang="en-US" sz="3200" b="1" dirty="0" err="1">
                    <a:solidFill>
                      <a:srgbClr val="FF0000"/>
                    </a:solidFill>
                    <a:effectLst/>
                    <a:latin typeface="+mj-lt"/>
                    <a:ea typeface="Arial" panose="020B0604020202020204" pitchFamily="34" charset="0"/>
                  </a:rPr>
                  <a:t>Em</a:t>
                </a:r>
                <a:r>
                  <a:rPr lang="en-US" sz="3200" b="1" dirty="0">
                    <a:solidFill>
                      <a:srgbClr val="FF0000"/>
                    </a:solidFill>
                    <a:effectLst/>
                    <a:latin typeface="+mj-lt"/>
                    <a:ea typeface="Arial" panose="020B060402020202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effectLst/>
                    <a:latin typeface="+mj-lt"/>
                    <a:ea typeface="Arial" panose="020B0604020202020204" pitchFamily="34" charset="0"/>
                  </a:rPr>
                  <a:t>có</a:t>
                </a:r>
                <a:r>
                  <a:rPr lang="en-US" sz="3200" b="1" dirty="0">
                    <a:solidFill>
                      <a:srgbClr val="FF0000"/>
                    </a:solidFill>
                    <a:effectLst/>
                    <a:latin typeface="+mj-lt"/>
                    <a:ea typeface="Arial" panose="020B060402020202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effectLst/>
                    <a:latin typeface="+mj-lt"/>
                    <a:ea typeface="Arial" panose="020B0604020202020204" pitchFamily="34" charset="0"/>
                  </a:rPr>
                  <a:t>mang</a:t>
                </a:r>
                <a:r>
                  <a:rPr lang="en-US" sz="3200" b="1" dirty="0">
                    <a:solidFill>
                      <a:srgbClr val="FF0000"/>
                    </a:solidFill>
                    <a:effectLst/>
                    <a:latin typeface="+mj-lt"/>
                    <a:ea typeface="Arial" panose="020B060402020202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effectLst/>
                    <a:latin typeface="+mj-lt"/>
                    <a:ea typeface="Arial" panose="020B0604020202020204" pitchFamily="34" charset="0"/>
                  </a:rPr>
                  <a:t>túi</a:t>
                </a:r>
                <a:r>
                  <a:rPr lang="en-US" sz="3200" b="1" dirty="0">
                    <a:solidFill>
                      <a:srgbClr val="FF0000"/>
                    </a:solidFill>
                    <a:effectLst/>
                    <a:latin typeface="+mj-lt"/>
                    <a:ea typeface="Arial" panose="020B060402020202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effectLst/>
                    <a:latin typeface="+mj-lt"/>
                    <a:ea typeface="Arial" panose="020B0604020202020204" pitchFamily="34" charset="0"/>
                  </a:rPr>
                  <a:t>đi</a:t>
                </a:r>
                <a:r>
                  <a:rPr lang="en-US" sz="3200" b="1" dirty="0">
                    <a:solidFill>
                      <a:srgbClr val="FF0000"/>
                    </a:solidFill>
                    <a:effectLst/>
                    <a:latin typeface="+mj-lt"/>
                    <a:ea typeface="Arial" panose="020B060402020202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effectLst/>
                    <a:latin typeface="+mj-lt"/>
                    <a:ea typeface="Arial" panose="020B0604020202020204" pitchFamily="34" charset="0"/>
                  </a:rPr>
                  <a:t>mua</a:t>
                </a:r>
                <a:r>
                  <a:rPr lang="en-US" sz="3200" b="1" dirty="0">
                    <a:solidFill>
                      <a:srgbClr val="FF0000"/>
                    </a:solidFill>
                    <a:effectLst/>
                    <a:latin typeface="+mj-lt"/>
                    <a:ea typeface="Arial" panose="020B060402020202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effectLst/>
                    <a:latin typeface="+mj-lt"/>
                    <a:ea typeface="Arial" panose="020B0604020202020204" pitchFamily="34" charset="0"/>
                  </a:rPr>
                  <a:t>hàng</a:t>
                </a:r>
                <a:r>
                  <a:rPr lang="en-US" sz="3200" b="1" dirty="0">
                    <a:solidFill>
                      <a:srgbClr val="FF0000"/>
                    </a:solidFill>
                    <a:effectLst/>
                    <a:latin typeface="+mj-lt"/>
                    <a:ea typeface="Arial" panose="020B060402020202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effectLst/>
                    <a:latin typeface="+mj-lt"/>
                    <a:ea typeface="Arial" panose="020B0604020202020204" pitchFamily="34" charset="0"/>
                  </a:rPr>
                  <a:t>không</a:t>
                </a:r>
                <a:r>
                  <a:rPr lang="en-US" sz="3200" b="1" dirty="0">
                    <a:solidFill>
                      <a:srgbClr val="FF0000"/>
                    </a:solidFill>
                    <a:effectLst/>
                    <a:latin typeface="+mj-lt"/>
                    <a:ea typeface="Arial" panose="020B0604020202020204" pitchFamily="34" charset="0"/>
                  </a:rPr>
                  <a:t>?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255047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7" grpId="0" animBg="1"/>
      <p:bldP spid="618" grpId="0" animBg="1"/>
      <p:bldP spid="19" grpId="0" animBg="1"/>
      <p:bldP spid="21" grpId="0" animBg="1"/>
      <p:bldP spid="25" grpId="0" animBg="1"/>
      <p:bldP spid="2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6"/>
          <a:stretch>
            <a:fillRect/>
          </a:stretch>
        </a:blipFill>
        <a:effectLst/>
      </p:bgPr>
    </p:bg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1120140" y="0"/>
            <a:ext cx="9951720" cy="6858000"/>
            <a:chOff x="1323" y="0"/>
            <a:chExt cx="11754" cy="8100"/>
          </a:xfrm>
        </p:grpSpPr>
        <p:pic>
          <p:nvPicPr>
            <p:cNvPr id="85" name="图片 84" descr="组 1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7"/>
            <a:srcRect b="59052"/>
            <a:stretch>
              <a:fillRect/>
            </a:stretch>
          </p:blipFill>
          <p:spPr>
            <a:xfrm flipV="1">
              <a:off x="1323" y="0"/>
              <a:ext cx="11755" cy="1868"/>
            </a:xfrm>
            <a:prstGeom prst="rect">
              <a:avLst/>
            </a:prstGeom>
          </p:spPr>
        </p:pic>
        <p:pic>
          <p:nvPicPr>
            <p:cNvPr id="14" name="图片 13" descr="组 1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7"/>
            <a:srcRect b="59052"/>
            <a:stretch>
              <a:fillRect/>
            </a:stretch>
          </p:blipFill>
          <p:spPr>
            <a:xfrm>
              <a:off x="1323" y="6232"/>
              <a:ext cx="11755" cy="1868"/>
            </a:xfrm>
            <a:prstGeom prst="rect">
              <a:avLst/>
            </a:prstGeom>
          </p:spPr>
        </p:pic>
      </p:grpSp>
      <p:pic>
        <p:nvPicPr>
          <p:cNvPr id="12" name="图片 11" descr="10+2021.10.22+PS+4000x4000px+原创折扇和桃花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7474" y="549487"/>
            <a:ext cx="1942253" cy="1942253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928793" y="328507"/>
            <a:ext cx="7729431" cy="6859915"/>
            <a:chOff x="1324" y="1081"/>
            <a:chExt cx="7662" cy="6902"/>
          </a:xfrm>
        </p:grpSpPr>
        <p:pic>
          <p:nvPicPr>
            <p:cNvPr id="3" name="图片 2" descr="D:\资料\组 4.png组 4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9"/>
            <a:srcRect/>
            <a:stretch>
              <a:fillRect/>
            </a:stretch>
          </p:blipFill>
          <p:spPr>
            <a:xfrm rot="5400000">
              <a:off x="1713" y="692"/>
              <a:ext cx="6883" cy="7662"/>
            </a:xfrm>
            <a:prstGeom prst="rect">
              <a:avLst/>
            </a:prstGeom>
          </p:spPr>
        </p:pic>
        <p:sp>
          <p:nvSpPr>
            <p:cNvPr id="602" name="Google Shape;602;p35"/>
            <p:cNvSpPr txBox="1"/>
            <p:nvPr/>
          </p:nvSpPr>
          <p:spPr>
            <a:xfrm>
              <a:off x="2113" y="3270"/>
              <a:ext cx="6083" cy="471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302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Baloo 2"/>
                <a:buNone/>
                <a:defRPr sz="1600" b="0" i="0" u="none" strike="noStrike" cap="none">
                  <a:solidFill>
                    <a:schemeClr val="dk1"/>
                  </a:solidFill>
                  <a:latin typeface="Baloo 2"/>
                  <a:ea typeface="Baloo 2"/>
                  <a:cs typeface="Baloo 2"/>
                  <a:sym typeface="Baloo 2"/>
                </a:defRPr>
              </a:lvl1pPr>
              <a:lvl2pPr marL="914400" marR="0" lvl="1" indent="-3302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Baloo 2"/>
                <a:buNone/>
                <a:defRPr sz="1600" b="0" i="0" u="none" strike="noStrike" cap="none">
                  <a:solidFill>
                    <a:schemeClr val="dk1"/>
                  </a:solidFill>
                  <a:latin typeface="Baloo 2"/>
                  <a:ea typeface="Baloo 2"/>
                  <a:cs typeface="Baloo 2"/>
                  <a:sym typeface="Baloo 2"/>
                </a:defRPr>
              </a:lvl2pPr>
              <a:lvl3pPr marL="1371600" marR="0" lvl="2" indent="-3302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Baloo 2"/>
                <a:buNone/>
                <a:defRPr sz="1600" b="0" i="0" u="none" strike="noStrike" cap="none">
                  <a:solidFill>
                    <a:schemeClr val="dk1"/>
                  </a:solidFill>
                  <a:latin typeface="Baloo 2"/>
                  <a:ea typeface="Baloo 2"/>
                  <a:cs typeface="Baloo 2"/>
                  <a:sym typeface="Baloo 2"/>
                </a:defRPr>
              </a:lvl3pPr>
              <a:lvl4pPr marL="1828800" marR="0" lvl="3" indent="-3302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Baloo 2"/>
                <a:buNone/>
                <a:defRPr sz="1600" b="0" i="0" u="none" strike="noStrike" cap="none">
                  <a:solidFill>
                    <a:schemeClr val="dk1"/>
                  </a:solidFill>
                  <a:latin typeface="Baloo 2"/>
                  <a:ea typeface="Baloo 2"/>
                  <a:cs typeface="Baloo 2"/>
                  <a:sym typeface="Baloo 2"/>
                </a:defRPr>
              </a:lvl4pPr>
              <a:lvl5pPr marL="2286000" marR="0" lvl="4" indent="-3302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Baloo 2"/>
                <a:buNone/>
                <a:defRPr sz="1600" b="0" i="0" u="none" strike="noStrike" cap="none">
                  <a:solidFill>
                    <a:schemeClr val="dk1"/>
                  </a:solidFill>
                  <a:latin typeface="Baloo 2"/>
                  <a:ea typeface="Baloo 2"/>
                  <a:cs typeface="Baloo 2"/>
                  <a:sym typeface="Baloo 2"/>
                </a:defRPr>
              </a:lvl5pPr>
              <a:lvl6pPr marL="2743200" marR="0" lvl="5" indent="-3302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Baloo 2"/>
                <a:buNone/>
                <a:defRPr sz="1600" b="0" i="0" u="none" strike="noStrike" cap="none">
                  <a:solidFill>
                    <a:schemeClr val="dk1"/>
                  </a:solidFill>
                  <a:latin typeface="Baloo 2"/>
                  <a:ea typeface="Baloo 2"/>
                  <a:cs typeface="Baloo 2"/>
                  <a:sym typeface="Baloo 2"/>
                </a:defRPr>
              </a:lvl6pPr>
              <a:lvl7pPr marL="3200400" marR="0" lvl="6" indent="-3302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Baloo 2"/>
                <a:buNone/>
                <a:defRPr sz="1600" b="0" i="0" u="none" strike="noStrike" cap="none">
                  <a:solidFill>
                    <a:schemeClr val="dk1"/>
                  </a:solidFill>
                  <a:latin typeface="Baloo 2"/>
                  <a:ea typeface="Baloo 2"/>
                  <a:cs typeface="Baloo 2"/>
                  <a:sym typeface="Baloo 2"/>
                </a:defRPr>
              </a:lvl7pPr>
              <a:lvl8pPr marL="3657600" marR="0" lvl="7" indent="-3302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Baloo 2"/>
                <a:buNone/>
                <a:defRPr sz="1600" b="0" i="0" u="none" strike="noStrike" cap="none">
                  <a:solidFill>
                    <a:schemeClr val="dk1"/>
                  </a:solidFill>
                  <a:latin typeface="Baloo 2"/>
                  <a:ea typeface="Baloo 2"/>
                  <a:cs typeface="Baloo 2"/>
                  <a:sym typeface="Baloo 2"/>
                </a:defRPr>
              </a:lvl8pPr>
              <a:lvl9pPr marL="4114800" marR="0" lvl="8" indent="-3302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Baloo 2"/>
                <a:buNone/>
                <a:defRPr sz="1600" b="0" i="0" u="none" strike="noStrike" cap="none">
                  <a:solidFill>
                    <a:schemeClr val="dk1"/>
                  </a:solidFill>
                  <a:latin typeface="Baloo 2"/>
                  <a:ea typeface="Baloo 2"/>
                  <a:cs typeface="Baloo 2"/>
                  <a:sym typeface="Baloo 2"/>
                </a:defRPr>
              </a:lvl9pPr>
            </a:lstStyle>
            <a:p>
              <a:pPr marL="0" marR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tabLst>
                  <a:tab pos="984250" algn="l"/>
                </a:tabLst>
              </a:pPr>
              <a:r>
                <a:rPr lang="en-US" sz="3600" b="1" dirty="0" err="1">
                  <a:solidFill>
                    <a:srgbClr val="FFFF00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Nhờ</a:t>
              </a:r>
              <a:r>
                <a:rPr lang="en-US" sz="3600" b="1" dirty="0">
                  <a:solidFill>
                    <a:srgbClr val="FFFF00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FF00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công</a:t>
              </a:r>
              <a:r>
                <a:rPr lang="en-US" sz="3600" b="1" dirty="0">
                  <a:solidFill>
                    <a:srgbClr val="FFFF00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FF00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sức</a:t>
              </a:r>
              <a:r>
                <a:rPr lang="en-US" sz="3600" b="1" dirty="0">
                  <a:solidFill>
                    <a:srgbClr val="FFFF00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FF00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lao</a:t>
              </a:r>
              <a:r>
                <a:rPr lang="en-US" sz="3600" b="1" dirty="0">
                  <a:solidFill>
                    <a:srgbClr val="FFFF00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FF00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động</a:t>
              </a:r>
              <a:endParaRPr lang="en-US" sz="3600" b="1" dirty="0">
                <a:solidFill>
                  <a:srgbClr val="FFFF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0" marR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tabLst>
                  <a:tab pos="984250" algn="l"/>
                </a:tabLst>
              </a:pPr>
              <a:r>
                <a:rPr lang="en-US" sz="3600" b="1" dirty="0" err="1">
                  <a:solidFill>
                    <a:srgbClr val="FFFF00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Mới</a:t>
              </a:r>
              <a:r>
                <a:rPr lang="en-US" sz="3600" b="1" dirty="0">
                  <a:solidFill>
                    <a:srgbClr val="FFFF00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FF00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làm</a:t>
              </a:r>
              <a:r>
                <a:rPr lang="en-US" sz="3600" b="1" dirty="0">
                  <a:solidFill>
                    <a:srgbClr val="FFFF00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FF00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ra</a:t>
              </a:r>
              <a:r>
                <a:rPr lang="en-US" sz="3600" b="1" dirty="0">
                  <a:solidFill>
                    <a:srgbClr val="FFFF00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FF00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đồng</a:t>
              </a:r>
              <a:r>
                <a:rPr lang="en-US" sz="3600" b="1" dirty="0">
                  <a:solidFill>
                    <a:srgbClr val="FFFF00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FF00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tiền</a:t>
              </a:r>
              <a:endParaRPr lang="en-US" sz="3600" b="1" dirty="0">
                <a:solidFill>
                  <a:srgbClr val="FFFF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0" marR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tabLst>
                  <a:tab pos="984250" algn="l"/>
                </a:tabLst>
              </a:pPr>
              <a:r>
                <a:rPr lang="en-US" sz="3600" b="1" dirty="0" err="1">
                  <a:solidFill>
                    <a:srgbClr val="FFFF00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Em</a:t>
              </a:r>
              <a:r>
                <a:rPr lang="en-US" sz="3600" b="1" dirty="0">
                  <a:solidFill>
                    <a:srgbClr val="FFFF00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FF00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giữ</a:t>
              </a:r>
              <a:r>
                <a:rPr lang="en-US" sz="3600" b="1" dirty="0">
                  <a:solidFill>
                    <a:srgbClr val="FFFF00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FF00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gìn</a:t>
              </a:r>
              <a:r>
                <a:rPr lang="en-US" sz="3600" b="1" dirty="0">
                  <a:solidFill>
                    <a:srgbClr val="FFFF00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FF00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quý</a:t>
              </a:r>
              <a:r>
                <a:rPr lang="en-US" sz="3600" b="1" dirty="0">
                  <a:solidFill>
                    <a:srgbClr val="FFFF00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FF00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trọng</a:t>
              </a:r>
              <a:endParaRPr lang="en-US" sz="3600" b="1" dirty="0">
                <a:solidFill>
                  <a:srgbClr val="FFFF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0" marR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tabLst>
                  <a:tab pos="984250" algn="l"/>
                </a:tabLst>
              </a:pPr>
              <a:r>
                <a:rPr lang="en-US" sz="3600" b="1" dirty="0" err="1">
                  <a:solidFill>
                    <a:srgbClr val="FFFF00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Học</a:t>
              </a:r>
              <a:r>
                <a:rPr lang="en-US" sz="3600" b="1" dirty="0">
                  <a:solidFill>
                    <a:srgbClr val="FFFF00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FF00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tiêu</a:t>
              </a:r>
              <a:r>
                <a:rPr lang="en-US" sz="3600" b="1" dirty="0">
                  <a:solidFill>
                    <a:srgbClr val="FFFF00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FF00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tiền</a:t>
              </a:r>
              <a:r>
                <a:rPr lang="en-US" sz="3600" b="1" dirty="0">
                  <a:solidFill>
                    <a:srgbClr val="FFFF00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FF00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thông</a:t>
              </a:r>
              <a:r>
                <a:rPr lang="en-US" sz="3600" b="1" dirty="0">
                  <a:solidFill>
                    <a:srgbClr val="FFFF00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 </a:t>
              </a:r>
              <a:r>
                <a:rPr lang="en-US" sz="3600" b="1" dirty="0" err="1">
                  <a:solidFill>
                    <a:srgbClr val="FFFF00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minh</a:t>
              </a:r>
              <a:endParaRPr lang="en-US" sz="3600" b="1" dirty="0">
                <a:solidFill>
                  <a:srgbClr val="FFFF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9355" y="1520613"/>
            <a:ext cx="5008880" cy="50088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49891D-6810-4D08-9C80-A9F63384298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55306" y="705574"/>
            <a:ext cx="5883150" cy="124978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层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931160"/>
            <a:ext cx="12185227" cy="4130040"/>
          </a:xfrm>
          <a:prstGeom prst="rect">
            <a:avLst/>
          </a:prstGeom>
        </p:spPr>
      </p:pic>
      <p:pic>
        <p:nvPicPr>
          <p:cNvPr id="93" name="图片 92" descr="D:\资料\组 4.png组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 rot="5400000">
            <a:off x="3625321" y="-1463039"/>
            <a:ext cx="5135033" cy="1050798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9AB45E20-F312-41F2-991E-CBA89DC7EEA9}"/>
              </a:ext>
            </a:extLst>
          </p:cNvPr>
          <p:cNvSpPr txBox="1"/>
          <p:nvPr/>
        </p:nvSpPr>
        <p:spPr>
          <a:xfrm>
            <a:off x="1771650" y="2495550"/>
            <a:ext cx="916305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 b="1" u="sng" dirty="0">
                <a:solidFill>
                  <a:srgbClr val="FFFF00"/>
                </a:solidFill>
                <a:latin typeface="Arial"/>
                <a:cs typeface="Pattaya" panose="00000500000000000000" pitchFamily="2" charset="-34"/>
              </a:rPr>
              <a:t>V</a:t>
            </a:r>
            <a:r>
              <a:rPr lang="vi-VN" sz="4000" b="1" u="sng" dirty="0">
                <a:solidFill>
                  <a:srgbClr val="FFFF00"/>
                </a:solidFill>
                <a:latin typeface="Arial"/>
                <a:cs typeface="Pattaya" panose="00000500000000000000" pitchFamily="2" charset="-34"/>
              </a:rPr>
              <a:t>ề nhà</a:t>
            </a:r>
            <a:r>
              <a:rPr lang="en-US" sz="4000" b="1" u="sng" dirty="0">
                <a:solidFill>
                  <a:srgbClr val="FFFF00"/>
                </a:solidFill>
                <a:latin typeface="Arial"/>
                <a:cs typeface="Pattaya" panose="00000500000000000000" pitchFamily="2" charset="-34"/>
              </a:rPr>
              <a:t>:</a:t>
            </a:r>
          </a:p>
          <a:p>
            <a:pPr lvl="0" algn="just"/>
            <a:r>
              <a:rPr lang="en-US" sz="4000" dirty="0">
                <a:solidFill>
                  <a:srgbClr val="FFFF00"/>
                </a:solidFill>
                <a:latin typeface="Arial"/>
                <a:cs typeface="Pattaya" panose="00000500000000000000" pitchFamily="2" charset="-34"/>
              </a:rPr>
              <a:t>C</a:t>
            </a:r>
            <a:r>
              <a:rPr lang="vi-VN" sz="4000" dirty="0">
                <a:solidFill>
                  <a:srgbClr val="FFFF00"/>
                </a:solidFill>
                <a:latin typeface="Arial"/>
                <a:cs typeface="Pattaya" panose="00000500000000000000" pitchFamily="2" charset="-34"/>
              </a:rPr>
              <a:t>ùng bố mẹ, người than quan sát, nhận xét, tìm hiểu th</a:t>
            </a:r>
            <a:r>
              <a:rPr lang="en-US" sz="4000" dirty="0">
                <a:solidFill>
                  <a:srgbClr val="FFFF00"/>
                </a:solidFill>
                <a:latin typeface="Arial"/>
                <a:cs typeface="Pattaya" panose="00000500000000000000" pitchFamily="2" charset="-34"/>
              </a:rPr>
              <a:t>ê</a:t>
            </a:r>
            <a:r>
              <a:rPr lang="vi-VN" sz="4000" dirty="0">
                <a:solidFill>
                  <a:srgbClr val="FFFF00"/>
                </a:solidFill>
                <a:latin typeface="Arial"/>
                <a:cs typeface="Pattaya" panose="00000500000000000000" pitchFamily="2" charset="-34"/>
              </a:rPr>
              <a:t>m các tờ tiền Việt Nam khác.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n-ea"/>
              <a:cs typeface="Pattaya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78970238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07EFC0E-897A-4966-B9D8-B3CA242F84CE}"/>
              </a:ext>
            </a:extLst>
          </p:cNvPr>
          <p:cNvSpPr txBox="1"/>
          <p:nvPr/>
        </p:nvSpPr>
        <p:spPr>
          <a:xfrm>
            <a:off x="1344169" y="1479061"/>
            <a:ext cx="10096982" cy="25060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</a:pPr>
            <a:r>
              <a:rPr lang="en-US" sz="66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GAME LẬT MẢNH GHÉP</a:t>
            </a:r>
          </a:p>
          <a:p>
            <a:pPr algn="ctr">
              <a:lnSpc>
                <a:spcPct val="150000"/>
              </a:lnSpc>
              <a:buClr>
                <a:srgbClr val="000000"/>
              </a:buClr>
            </a:pPr>
            <a:r>
              <a:rPr lang="en-US" sz="4400" b="1" kern="0" dirty="0" err="1">
                <a:solidFill>
                  <a:srgbClr val="002060"/>
                </a:solidFill>
                <a:latin typeface="Arial"/>
                <a:cs typeface="Arial"/>
                <a:sym typeface="Arial"/>
              </a:rPr>
              <a:t>Cùng</a:t>
            </a:r>
            <a:r>
              <a:rPr lang="en-US" sz="4400" b="1" kern="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Arial"/>
                <a:cs typeface="Arial"/>
                <a:sym typeface="Arial"/>
              </a:rPr>
              <a:t>đoán</a:t>
            </a:r>
            <a:r>
              <a:rPr lang="en-US" sz="4400" b="1" kern="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Arial"/>
                <a:cs typeface="Arial"/>
                <a:sym typeface="Arial"/>
              </a:rPr>
              <a:t>mệnh</a:t>
            </a:r>
            <a:r>
              <a:rPr lang="en-US" sz="4400" b="1" kern="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Arial"/>
                <a:cs typeface="Arial"/>
                <a:sym typeface="Arial"/>
              </a:rPr>
              <a:t>giá</a:t>
            </a:r>
            <a:r>
              <a:rPr lang="en-US" sz="4400" b="1" kern="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Arial"/>
                <a:cs typeface="Arial"/>
                <a:sym typeface="Arial"/>
              </a:rPr>
              <a:t>tiền</a:t>
            </a:r>
            <a:r>
              <a:rPr lang="en-US" sz="4400" b="1" kern="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.</a:t>
            </a:r>
          </a:p>
        </p:txBody>
      </p: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层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931160"/>
            <a:ext cx="12185227" cy="4130040"/>
          </a:xfrm>
          <a:prstGeom prst="rect">
            <a:avLst/>
          </a:prstGeom>
        </p:spPr>
      </p:pic>
      <p:sp>
        <p:nvSpPr>
          <p:cNvPr id="22" name="Google Shape;200;p25"/>
          <p:cNvSpPr/>
          <p:nvPr/>
        </p:nvSpPr>
        <p:spPr>
          <a:xfrm>
            <a:off x="623047" y="5733814"/>
            <a:ext cx="2069140" cy="156897"/>
          </a:xfrm>
          <a:custGeom>
            <a:avLst/>
            <a:gdLst/>
            <a:ahLst/>
            <a:cxnLst/>
            <a:rect l="l" t="t" r="r" b="b"/>
            <a:pathLst>
              <a:path w="17860" h="1727" fill="none" extrusionOk="0">
                <a:moveTo>
                  <a:pt x="17860" y="1465"/>
                </a:moveTo>
                <a:cubicBezTo>
                  <a:pt x="17550" y="989"/>
                  <a:pt x="16717" y="453"/>
                  <a:pt x="16110" y="429"/>
                </a:cubicBezTo>
                <a:cubicBezTo>
                  <a:pt x="15193" y="417"/>
                  <a:pt x="14871" y="1727"/>
                  <a:pt x="13979" y="1715"/>
                </a:cubicBezTo>
                <a:cubicBezTo>
                  <a:pt x="13133" y="1703"/>
                  <a:pt x="13074" y="512"/>
                  <a:pt x="12121" y="274"/>
                </a:cubicBezTo>
                <a:cubicBezTo>
                  <a:pt x="11002" y="1"/>
                  <a:pt x="10645" y="1536"/>
                  <a:pt x="9347" y="1417"/>
                </a:cubicBezTo>
                <a:cubicBezTo>
                  <a:pt x="8335" y="1322"/>
                  <a:pt x="8228" y="346"/>
                  <a:pt x="7263" y="405"/>
                </a:cubicBezTo>
                <a:cubicBezTo>
                  <a:pt x="6299" y="465"/>
                  <a:pt x="6192" y="1441"/>
                  <a:pt x="5251" y="1489"/>
                </a:cubicBezTo>
                <a:cubicBezTo>
                  <a:pt x="4203" y="1536"/>
                  <a:pt x="4120" y="310"/>
                  <a:pt x="3037" y="346"/>
                </a:cubicBezTo>
                <a:cubicBezTo>
                  <a:pt x="2215" y="370"/>
                  <a:pt x="1858" y="1084"/>
                  <a:pt x="691" y="1060"/>
                </a:cubicBezTo>
                <a:cubicBezTo>
                  <a:pt x="393" y="1060"/>
                  <a:pt x="155" y="1001"/>
                  <a:pt x="1" y="953"/>
                </a:cubicBez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-10182" y="-38099"/>
            <a:ext cx="12224793" cy="2762009"/>
            <a:chOff x="-7637" y="-28575"/>
            <a:chExt cx="9168595" cy="2071507"/>
          </a:xfrm>
        </p:grpSpPr>
        <p:pic>
          <p:nvPicPr>
            <p:cNvPr id="92" name="图片 9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37" y="-28575"/>
              <a:ext cx="2060898" cy="2042932"/>
            </a:xfrm>
            <a:prstGeom prst="rect">
              <a:avLst/>
            </a:prstGeom>
          </p:spPr>
        </p:pic>
        <p:pic>
          <p:nvPicPr>
            <p:cNvPr id="93" name="图片 9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0060" y="0"/>
              <a:ext cx="2060898" cy="2042932"/>
            </a:xfrm>
            <a:prstGeom prst="rect">
              <a:avLst/>
            </a:prstGeom>
          </p:spPr>
        </p:pic>
      </p:grpSp>
      <p:grpSp>
        <p:nvGrpSpPr>
          <p:cNvPr id="36" name="组合 35"/>
          <p:cNvGrpSpPr/>
          <p:nvPr/>
        </p:nvGrpSpPr>
        <p:grpSpPr>
          <a:xfrm>
            <a:off x="8527618" y="2391588"/>
            <a:ext cx="3952175" cy="4277606"/>
            <a:chOff x="6179" y="658"/>
            <a:chExt cx="6567" cy="6538"/>
          </a:xfrm>
        </p:grpSpPr>
        <p:sp>
          <p:nvSpPr>
            <p:cNvPr id="5" name="Google Shape;196;p25"/>
            <p:cNvSpPr/>
            <p:nvPr/>
          </p:nvSpPr>
          <p:spPr>
            <a:xfrm>
              <a:off x="6179" y="658"/>
              <a:ext cx="6567" cy="6538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pic>
          <p:nvPicPr>
            <p:cNvPr id="35" name="图片 34" descr="D:\资料\图片3.png图片3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6780" y="1339"/>
              <a:ext cx="5366" cy="5360"/>
            </a:xfrm>
            <a:prstGeom prst="rect">
              <a:avLst/>
            </a:prstGeom>
          </p:spPr>
        </p:pic>
      </p:grpSp>
      <p:grpSp>
        <p:nvGrpSpPr>
          <p:cNvPr id="37" name="组合 36"/>
          <p:cNvGrpSpPr/>
          <p:nvPr/>
        </p:nvGrpSpPr>
        <p:grpSpPr>
          <a:xfrm>
            <a:off x="1006757" y="203976"/>
            <a:ext cx="10772488" cy="5195887"/>
            <a:chOff x="882" y="-306"/>
            <a:chExt cx="17393" cy="8389"/>
          </a:xfrm>
        </p:grpSpPr>
        <p:grpSp>
          <p:nvGrpSpPr>
            <p:cNvPr id="38" name="组合 37"/>
            <p:cNvGrpSpPr/>
            <p:nvPr/>
          </p:nvGrpSpPr>
          <p:grpSpPr>
            <a:xfrm>
              <a:off x="882" y="-306"/>
              <a:ext cx="13434" cy="4452"/>
              <a:chOff x="882" y="-306"/>
              <a:chExt cx="13434" cy="4452"/>
            </a:xfrm>
          </p:grpSpPr>
          <p:pic>
            <p:nvPicPr>
              <p:cNvPr id="39" name="image 104"/>
              <p:cNvPicPr>
                <a:picLocks noChangeAspect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>
              <a:xfrm>
                <a:off x="12901" y="-306"/>
                <a:ext cx="1415" cy="1415"/>
              </a:xfrm>
              <a:prstGeom prst="rect">
                <a:avLst/>
              </a:prstGeom>
            </p:spPr>
          </p:pic>
          <p:pic>
            <p:nvPicPr>
              <p:cNvPr id="40" name="image 104"/>
              <p:cNvPicPr>
                <a:picLocks noChangeAspect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>
              <a:xfrm>
                <a:off x="7703" y="-58"/>
                <a:ext cx="920" cy="920"/>
              </a:xfrm>
              <a:prstGeom prst="rect">
                <a:avLst/>
              </a:prstGeom>
            </p:spPr>
          </p:pic>
          <p:pic>
            <p:nvPicPr>
              <p:cNvPr id="41" name="image 104"/>
              <p:cNvPicPr>
                <a:picLocks noChangeAspect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>
              <a:xfrm>
                <a:off x="882" y="3226"/>
                <a:ext cx="920" cy="920"/>
              </a:xfrm>
              <a:prstGeom prst="rect">
                <a:avLst/>
              </a:prstGeom>
            </p:spPr>
          </p:pic>
        </p:grpSp>
        <p:pic>
          <p:nvPicPr>
            <p:cNvPr id="42" name="image 104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6774" y="6779"/>
              <a:ext cx="1304" cy="1304"/>
            </a:xfrm>
            <a:prstGeom prst="rect">
              <a:avLst/>
            </a:prstGeom>
          </p:spPr>
        </p:pic>
        <p:pic>
          <p:nvPicPr>
            <p:cNvPr id="43" name="image 104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16971" y="3226"/>
              <a:ext cx="1304" cy="1304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5DDF38F3-39D9-416D-98C5-1A7467DDB41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07060" y="1517480"/>
            <a:ext cx="6730567" cy="30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82242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4" descr="100 đồng (tiền Việt) – Wikipedia tiếng Việt">
            <a:extLst>
              <a:ext uri="{FF2B5EF4-FFF2-40B4-BE49-F238E27FC236}">
                <a16:creationId xmlns:a16="http://schemas.microsoft.com/office/drawing/2014/main" id="{2C4A166A-09E4-47FD-9889-D7E3E1F939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32593">
            <a:off x="3097616" y="1925753"/>
            <a:ext cx="5996767" cy="2958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A46BAB5-1A79-471B-9F09-D8DE121E84E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55"/>
          <a:stretch/>
        </p:blipFill>
        <p:spPr>
          <a:xfrm>
            <a:off x="3916429" y="1890392"/>
            <a:ext cx="2133424" cy="153860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0CF5803-A2A5-4EDA-B210-FEE223A60EB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90"/>
          <a:stretch/>
        </p:blipFill>
        <p:spPr>
          <a:xfrm>
            <a:off x="2577825" y="1517240"/>
            <a:ext cx="1755503" cy="19117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5DFA42C-AFA4-4C0F-9D5F-6A0B7F67DE0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95"/>
          <a:stretch/>
        </p:blipFill>
        <p:spPr>
          <a:xfrm>
            <a:off x="4300447" y="371476"/>
            <a:ext cx="1749407" cy="19299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3C0A678-8053-41D4-8569-8DA5E181629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36"/>
          <a:stretch/>
        </p:blipFill>
        <p:spPr>
          <a:xfrm>
            <a:off x="2575350" y="371476"/>
            <a:ext cx="2133424" cy="15459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FFF0D45-7BD0-4903-8F17-C1764ED8024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55"/>
          <a:stretch/>
        </p:blipFill>
        <p:spPr>
          <a:xfrm>
            <a:off x="7391575" y="1890392"/>
            <a:ext cx="2133424" cy="15386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2DE54CB-344A-4799-9AEB-CA807CC4F60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90"/>
          <a:stretch/>
        </p:blipFill>
        <p:spPr>
          <a:xfrm>
            <a:off x="6033921" y="1517240"/>
            <a:ext cx="1755503" cy="19117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7091246-86AF-4859-AD3A-6CE151A2869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95"/>
          <a:stretch/>
        </p:blipFill>
        <p:spPr>
          <a:xfrm>
            <a:off x="7775593" y="371476"/>
            <a:ext cx="1749407" cy="192996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559E540-916B-4213-A01E-B73CE06EB5A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36"/>
          <a:stretch/>
        </p:blipFill>
        <p:spPr>
          <a:xfrm>
            <a:off x="6033920" y="371476"/>
            <a:ext cx="2133424" cy="154595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2BF75B3-D329-4C8D-A388-441EB28E419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58"/>
          <a:stretch/>
        </p:blipFill>
        <p:spPr>
          <a:xfrm>
            <a:off x="3916429" y="4941200"/>
            <a:ext cx="2133424" cy="15122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FBC9C65-5F9C-4F70-B9CC-27A9ADE2F35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628"/>
          <a:stretch/>
        </p:blipFill>
        <p:spPr>
          <a:xfrm>
            <a:off x="2577825" y="4568048"/>
            <a:ext cx="1755503" cy="188536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25A836F-AA64-4154-B05A-63C492CA9CB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41"/>
          <a:stretch/>
        </p:blipFill>
        <p:spPr>
          <a:xfrm>
            <a:off x="4300447" y="3429001"/>
            <a:ext cx="1749407" cy="191826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0BB9706-4D3A-4161-9515-BF422D652E0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04"/>
          <a:stretch/>
        </p:blipFill>
        <p:spPr>
          <a:xfrm>
            <a:off x="2577824" y="3429001"/>
            <a:ext cx="2133424" cy="153424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EB9576F-3A77-4D77-96C4-E871571ACFE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58"/>
          <a:stretch/>
        </p:blipFill>
        <p:spPr>
          <a:xfrm>
            <a:off x="7391575" y="4941200"/>
            <a:ext cx="2133424" cy="151221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5C4E77D-FEE1-4263-9C49-D09D29AEE91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628"/>
          <a:stretch/>
        </p:blipFill>
        <p:spPr>
          <a:xfrm>
            <a:off x="6033921" y="4568048"/>
            <a:ext cx="1755503" cy="188536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AAFCDE0-1131-4AF7-BA51-72E72A1DA03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41"/>
          <a:stretch/>
        </p:blipFill>
        <p:spPr>
          <a:xfrm>
            <a:off x="7775593" y="3429001"/>
            <a:ext cx="1749407" cy="191826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A9D25BF-69CC-4314-972E-05B17C2413A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04"/>
          <a:stretch/>
        </p:blipFill>
        <p:spPr>
          <a:xfrm>
            <a:off x="6033920" y="3429001"/>
            <a:ext cx="2133424" cy="1534247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A3C47EC7-D71F-C74F-B6CC-59BA3267EB03}"/>
              </a:ext>
            </a:extLst>
          </p:cNvPr>
          <p:cNvSpPr/>
          <p:nvPr/>
        </p:nvSpPr>
        <p:spPr>
          <a:xfrm>
            <a:off x="15081" y="8615"/>
            <a:ext cx="12161838" cy="6840770"/>
          </a:xfrm>
          <a:prstGeom prst="rect">
            <a:avLst/>
          </a:prstGeom>
          <a:noFill/>
          <a:ln w="3810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000000"/>
              </a:buClr>
            </a:pPr>
            <a:endParaRPr lang="en-VN" sz="2526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500000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4" descr="Khám phá Việt Nam qua các địa danh trên đồng tiền Việt Nam">
            <a:extLst>
              <a:ext uri="{FF2B5EF4-FFF2-40B4-BE49-F238E27FC236}">
                <a16:creationId xmlns:a16="http://schemas.microsoft.com/office/drawing/2014/main" id="{07CD9C1F-6178-4FDA-A195-76EF142523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9000"/>
                    </a14:imgEffect>
                    <a14:imgEffect>
                      <a14:brightnessContrast brigh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06243">
            <a:off x="3224241" y="2012349"/>
            <a:ext cx="5669649" cy="2801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25A836F-AA64-4154-B05A-63C492CA9CB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41"/>
          <a:stretch/>
        </p:blipFill>
        <p:spPr>
          <a:xfrm>
            <a:off x="4300447" y="3429001"/>
            <a:ext cx="1749407" cy="19182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A46BAB5-1A79-471B-9F09-D8DE121E84E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55"/>
          <a:stretch/>
        </p:blipFill>
        <p:spPr>
          <a:xfrm>
            <a:off x="3916429" y="1890392"/>
            <a:ext cx="2133424" cy="153860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0CF5803-A2A5-4EDA-B210-FEE223A60EB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90"/>
          <a:stretch/>
        </p:blipFill>
        <p:spPr>
          <a:xfrm>
            <a:off x="2577825" y="1517240"/>
            <a:ext cx="1755503" cy="19117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5DFA42C-AFA4-4C0F-9D5F-6A0B7F67DE0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95"/>
          <a:stretch/>
        </p:blipFill>
        <p:spPr>
          <a:xfrm>
            <a:off x="4300447" y="371476"/>
            <a:ext cx="1749407" cy="19299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3C0A678-8053-41D4-8569-8DA5E181629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36"/>
          <a:stretch/>
        </p:blipFill>
        <p:spPr>
          <a:xfrm>
            <a:off x="2575350" y="371476"/>
            <a:ext cx="2133424" cy="15459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FFF0D45-7BD0-4903-8F17-C1764ED8024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55"/>
          <a:stretch/>
        </p:blipFill>
        <p:spPr>
          <a:xfrm>
            <a:off x="7391575" y="1890392"/>
            <a:ext cx="2133424" cy="15386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2DE54CB-344A-4799-9AEB-CA807CC4F60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90"/>
          <a:stretch/>
        </p:blipFill>
        <p:spPr>
          <a:xfrm>
            <a:off x="6033921" y="1517240"/>
            <a:ext cx="1755503" cy="19117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7091246-86AF-4859-AD3A-6CE151A2869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95"/>
          <a:stretch/>
        </p:blipFill>
        <p:spPr>
          <a:xfrm>
            <a:off x="7775593" y="371476"/>
            <a:ext cx="1749407" cy="192996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559E540-916B-4213-A01E-B73CE06EB5A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36"/>
          <a:stretch/>
        </p:blipFill>
        <p:spPr>
          <a:xfrm>
            <a:off x="6033920" y="371476"/>
            <a:ext cx="2133424" cy="154595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2BF75B3-D329-4C8D-A388-441EB28E419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58"/>
          <a:stretch/>
        </p:blipFill>
        <p:spPr>
          <a:xfrm>
            <a:off x="3916429" y="4941200"/>
            <a:ext cx="2133424" cy="15122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FBC9C65-5F9C-4F70-B9CC-27A9ADE2F35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628"/>
          <a:stretch/>
        </p:blipFill>
        <p:spPr>
          <a:xfrm>
            <a:off x="2577825" y="4568048"/>
            <a:ext cx="1755503" cy="188536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0BB9706-4D3A-4161-9515-BF422D652E0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04"/>
          <a:stretch/>
        </p:blipFill>
        <p:spPr>
          <a:xfrm>
            <a:off x="2577824" y="3429001"/>
            <a:ext cx="2133424" cy="153424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EB9576F-3A77-4D77-96C4-E871571ACFE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58"/>
          <a:stretch/>
        </p:blipFill>
        <p:spPr>
          <a:xfrm>
            <a:off x="7391575" y="4941200"/>
            <a:ext cx="2133424" cy="151221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5C4E77D-FEE1-4263-9C49-D09D29AEE91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628"/>
          <a:stretch/>
        </p:blipFill>
        <p:spPr>
          <a:xfrm>
            <a:off x="6033921" y="4568048"/>
            <a:ext cx="1755503" cy="188536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AAFCDE0-1131-4AF7-BA51-72E72A1DA03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41"/>
          <a:stretch/>
        </p:blipFill>
        <p:spPr>
          <a:xfrm>
            <a:off x="7775593" y="3429001"/>
            <a:ext cx="1749407" cy="191826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A9D25BF-69CC-4314-972E-05B17C2413A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04"/>
          <a:stretch/>
        </p:blipFill>
        <p:spPr>
          <a:xfrm>
            <a:off x="6033920" y="3429001"/>
            <a:ext cx="2133424" cy="1534247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A3C47EC7-D71F-C74F-B6CC-59BA3267EB03}"/>
              </a:ext>
            </a:extLst>
          </p:cNvPr>
          <p:cNvSpPr/>
          <p:nvPr/>
        </p:nvSpPr>
        <p:spPr>
          <a:xfrm>
            <a:off x="15081" y="8615"/>
            <a:ext cx="12161838" cy="6840770"/>
          </a:xfrm>
          <a:prstGeom prst="rect">
            <a:avLst/>
          </a:prstGeom>
          <a:noFill/>
          <a:ln w="3810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000000"/>
              </a:buClr>
            </a:pPr>
            <a:endParaRPr lang="en-VN" sz="2526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741814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Một Nghìn Đồng - Home | Facebook">
            <a:extLst>
              <a:ext uri="{FF2B5EF4-FFF2-40B4-BE49-F238E27FC236}">
                <a16:creationId xmlns:a16="http://schemas.microsoft.com/office/drawing/2014/main" id="{24044FC7-B076-43F8-870D-3ADDAB062C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3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63763">
            <a:off x="3273643" y="1981134"/>
            <a:ext cx="5658362" cy="2793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A9D25BF-69CC-4314-972E-05B17C2413A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04"/>
          <a:stretch/>
        </p:blipFill>
        <p:spPr>
          <a:xfrm>
            <a:off x="6033920" y="3429001"/>
            <a:ext cx="2133424" cy="153424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25A836F-AA64-4154-B05A-63C492CA9CB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41"/>
          <a:stretch/>
        </p:blipFill>
        <p:spPr>
          <a:xfrm>
            <a:off x="4300447" y="3429001"/>
            <a:ext cx="1749407" cy="19182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A46BAB5-1A79-471B-9F09-D8DE121E84E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55"/>
          <a:stretch/>
        </p:blipFill>
        <p:spPr>
          <a:xfrm>
            <a:off x="3916429" y="1890392"/>
            <a:ext cx="2133424" cy="153860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0CF5803-A2A5-4EDA-B210-FEE223A60EB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90"/>
          <a:stretch/>
        </p:blipFill>
        <p:spPr>
          <a:xfrm>
            <a:off x="2577825" y="1517240"/>
            <a:ext cx="1755503" cy="19117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5DFA42C-AFA4-4C0F-9D5F-6A0B7F67DE0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95"/>
          <a:stretch/>
        </p:blipFill>
        <p:spPr>
          <a:xfrm>
            <a:off x="4300447" y="371476"/>
            <a:ext cx="1749407" cy="19299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3C0A678-8053-41D4-8569-8DA5E181629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36"/>
          <a:stretch/>
        </p:blipFill>
        <p:spPr>
          <a:xfrm>
            <a:off x="2575350" y="371476"/>
            <a:ext cx="2133424" cy="15459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FFF0D45-7BD0-4903-8F17-C1764ED8024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55"/>
          <a:stretch/>
        </p:blipFill>
        <p:spPr>
          <a:xfrm>
            <a:off x="7391575" y="1890392"/>
            <a:ext cx="2133424" cy="15386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2DE54CB-344A-4799-9AEB-CA807CC4F60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90"/>
          <a:stretch/>
        </p:blipFill>
        <p:spPr>
          <a:xfrm>
            <a:off x="6033921" y="1517240"/>
            <a:ext cx="1755503" cy="19117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7091246-86AF-4859-AD3A-6CE151A2869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95"/>
          <a:stretch/>
        </p:blipFill>
        <p:spPr>
          <a:xfrm>
            <a:off x="7775593" y="371476"/>
            <a:ext cx="1749407" cy="192996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559E540-916B-4213-A01E-B73CE06EB5A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36"/>
          <a:stretch/>
        </p:blipFill>
        <p:spPr>
          <a:xfrm>
            <a:off x="6033920" y="371476"/>
            <a:ext cx="2133424" cy="154595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2BF75B3-D329-4C8D-A388-441EB28E419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58"/>
          <a:stretch/>
        </p:blipFill>
        <p:spPr>
          <a:xfrm>
            <a:off x="3916429" y="4941200"/>
            <a:ext cx="2133424" cy="15122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FBC9C65-5F9C-4F70-B9CC-27A9ADE2F35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628"/>
          <a:stretch/>
        </p:blipFill>
        <p:spPr>
          <a:xfrm>
            <a:off x="2577825" y="4568048"/>
            <a:ext cx="1755503" cy="188536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0BB9706-4D3A-4161-9515-BF422D652E0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04"/>
          <a:stretch/>
        </p:blipFill>
        <p:spPr>
          <a:xfrm>
            <a:off x="2577824" y="3429001"/>
            <a:ext cx="2133424" cy="153424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EB9576F-3A77-4D77-96C4-E871571ACFE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58"/>
          <a:stretch/>
        </p:blipFill>
        <p:spPr>
          <a:xfrm>
            <a:off x="7391575" y="4941200"/>
            <a:ext cx="2133424" cy="151221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5C4E77D-FEE1-4263-9C49-D09D29AEE91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628"/>
          <a:stretch/>
        </p:blipFill>
        <p:spPr>
          <a:xfrm>
            <a:off x="6033921" y="4568048"/>
            <a:ext cx="1755503" cy="188536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AAFCDE0-1131-4AF7-BA51-72E72A1DA03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41"/>
          <a:stretch/>
        </p:blipFill>
        <p:spPr>
          <a:xfrm>
            <a:off x="7775593" y="3429001"/>
            <a:ext cx="1749407" cy="1918263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A3C47EC7-D71F-C74F-B6CC-59BA3267EB03}"/>
              </a:ext>
            </a:extLst>
          </p:cNvPr>
          <p:cNvSpPr/>
          <p:nvPr/>
        </p:nvSpPr>
        <p:spPr>
          <a:xfrm>
            <a:off x="15081" y="8615"/>
            <a:ext cx="12161838" cy="6840770"/>
          </a:xfrm>
          <a:prstGeom prst="rect">
            <a:avLst/>
          </a:prstGeom>
          <a:noFill/>
          <a:ln w="3810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000000"/>
              </a:buClr>
            </a:pPr>
            <a:endParaRPr lang="en-VN" sz="2526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2146497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12" descr="Vietnam polymer 20,000 Dong banknotes">
            <a:extLst>
              <a:ext uri="{FF2B5EF4-FFF2-40B4-BE49-F238E27FC236}">
                <a16:creationId xmlns:a16="http://schemas.microsoft.com/office/drawing/2014/main" id="{C08A362D-CF87-470A-BFDB-B24DE93EFF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745703">
            <a:off x="3124998" y="2003911"/>
            <a:ext cx="5758581" cy="2815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A9D25BF-69CC-4314-972E-05B17C2413A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04"/>
          <a:stretch/>
        </p:blipFill>
        <p:spPr>
          <a:xfrm>
            <a:off x="6033920" y="3429001"/>
            <a:ext cx="2133424" cy="153424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25A836F-AA64-4154-B05A-63C492CA9CB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41"/>
          <a:stretch/>
        </p:blipFill>
        <p:spPr>
          <a:xfrm>
            <a:off x="4300447" y="3429001"/>
            <a:ext cx="1749407" cy="19182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A46BAB5-1A79-471B-9F09-D8DE121E84E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55"/>
          <a:stretch/>
        </p:blipFill>
        <p:spPr>
          <a:xfrm>
            <a:off x="3916429" y="1890392"/>
            <a:ext cx="2133424" cy="153860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0CF5803-A2A5-4EDA-B210-FEE223A60EB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90"/>
          <a:stretch/>
        </p:blipFill>
        <p:spPr>
          <a:xfrm>
            <a:off x="2577825" y="1517240"/>
            <a:ext cx="1755503" cy="19117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5DFA42C-AFA4-4C0F-9D5F-6A0B7F67DE0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95"/>
          <a:stretch/>
        </p:blipFill>
        <p:spPr>
          <a:xfrm>
            <a:off x="4300447" y="371476"/>
            <a:ext cx="1749407" cy="19299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3C0A678-8053-41D4-8569-8DA5E181629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36"/>
          <a:stretch/>
        </p:blipFill>
        <p:spPr>
          <a:xfrm>
            <a:off x="2575350" y="371476"/>
            <a:ext cx="2133424" cy="15459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FFF0D45-7BD0-4903-8F17-C1764ED8024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55"/>
          <a:stretch/>
        </p:blipFill>
        <p:spPr>
          <a:xfrm>
            <a:off x="7391575" y="1890392"/>
            <a:ext cx="2133424" cy="15386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2DE54CB-344A-4799-9AEB-CA807CC4F60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90"/>
          <a:stretch/>
        </p:blipFill>
        <p:spPr>
          <a:xfrm>
            <a:off x="6033921" y="1517240"/>
            <a:ext cx="1755503" cy="19117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7091246-86AF-4859-AD3A-6CE151A2869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95"/>
          <a:stretch/>
        </p:blipFill>
        <p:spPr>
          <a:xfrm>
            <a:off x="7775593" y="371476"/>
            <a:ext cx="1749407" cy="192996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559E540-916B-4213-A01E-B73CE06EB5A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36"/>
          <a:stretch/>
        </p:blipFill>
        <p:spPr>
          <a:xfrm>
            <a:off x="6033920" y="371476"/>
            <a:ext cx="2133424" cy="154595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2BF75B3-D329-4C8D-A388-441EB28E419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58"/>
          <a:stretch/>
        </p:blipFill>
        <p:spPr>
          <a:xfrm>
            <a:off x="3916429" y="4941200"/>
            <a:ext cx="2133424" cy="15122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FBC9C65-5F9C-4F70-B9CC-27A9ADE2F35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628"/>
          <a:stretch/>
        </p:blipFill>
        <p:spPr>
          <a:xfrm>
            <a:off x="2577825" y="4568048"/>
            <a:ext cx="1755503" cy="188536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0BB9706-4D3A-4161-9515-BF422D652E0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04"/>
          <a:stretch/>
        </p:blipFill>
        <p:spPr>
          <a:xfrm>
            <a:off x="2577824" y="3429001"/>
            <a:ext cx="2133424" cy="153424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EB9576F-3A77-4D77-96C4-E871571ACFE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58"/>
          <a:stretch/>
        </p:blipFill>
        <p:spPr>
          <a:xfrm>
            <a:off x="7391575" y="4941200"/>
            <a:ext cx="2133424" cy="151221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5C4E77D-FEE1-4263-9C49-D09D29AEE91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628"/>
          <a:stretch/>
        </p:blipFill>
        <p:spPr>
          <a:xfrm>
            <a:off x="6033921" y="4568048"/>
            <a:ext cx="1755503" cy="188536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AAFCDE0-1131-4AF7-BA51-72E72A1DA03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41"/>
          <a:stretch/>
        </p:blipFill>
        <p:spPr>
          <a:xfrm>
            <a:off x="7775593" y="3429001"/>
            <a:ext cx="1749407" cy="1918263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A3C47EC7-D71F-C74F-B6CC-59BA3267EB03}"/>
              </a:ext>
            </a:extLst>
          </p:cNvPr>
          <p:cNvSpPr/>
          <p:nvPr/>
        </p:nvSpPr>
        <p:spPr>
          <a:xfrm>
            <a:off x="15081" y="8615"/>
            <a:ext cx="12161838" cy="6840770"/>
          </a:xfrm>
          <a:prstGeom prst="rect">
            <a:avLst/>
          </a:prstGeom>
          <a:noFill/>
          <a:ln w="3810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000000"/>
              </a:buClr>
            </a:pPr>
            <a:endParaRPr lang="en-VN" sz="2526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7748727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层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931160"/>
            <a:ext cx="12185227" cy="4130040"/>
          </a:xfrm>
          <a:prstGeom prst="rect">
            <a:avLst/>
          </a:prstGeom>
        </p:spPr>
      </p:pic>
      <p:sp>
        <p:nvSpPr>
          <p:cNvPr id="22" name="Google Shape;200;p25"/>
          <p:cNvSpPr/>
          <p:nvPr/>
        </p:nvSpPr>
        <p:spPr>
          <a:xfrm>
            <a:off x="623047" y="5733814"/>
            <a:ext cx="2069140" cy="156897"/>
          </a:xfrm>
          <a:custGeom>
            <a:avLst/>
            <a:gdLst/>
            <a:ahLst/>
            <a:cxnLst/>
            <a:rect l="l" t="t" r="r" b="b"/>
            <a:pathLst>
              <a:path w="17860" h="1727" fill="none" extrusionOk="0">
                <a:moveTo>
                  <a:pt x="17860" y="1465"/>
                </a:moveTo>
                <a:cubicBezTo>
                  <a:pt x="17550" y="989"/>
                  <a:pt x="16717" y="453"/>
                  <a:pt x="16110" y="429"/>
                </a:cubicBezTo>
                <a:cubicBezTo>
                  <a:pt x="15193" y="417"/>
                  <a:pt x="14871" y="1727"/>
                  <a:pt x="13979" y="1715"/>
                </a:cubicBezTo>
                <a:cubicBezTo>
                  <a:pt x="13133" y="1703"/>
                  <a:pt x="13074" y="512"/>
                  <a:pt x="12121" y="274"/>
                </a:cubicBezTo>
                <a:cubicBezTo>
                  <a:pt x="11002" y="1"/>
                  <a:pt x="10645" y="1536"/>
                  <a:pt x="9347" y="1417"/>
                </a:cubicBezTo>
                <a:cubicBezTo>
                  <a:pt x="8335" y="1322"/>
                  <a:pt x="8228" y="346"/>
                  <a:pt x="7263" y="405"/>
                </a:cubicBezTo>
                <a:cubicBezTo>
                  <a:pt x="6299" y="465"/>
                  <a:pt x="6192" y="1441"/>
                  <a:pt x="5251" y="1489"/>
                </a:cubicBezTo>
                <a:cubicBezTo>
                  <a:pt x="4203" y="1536"/>
                  <a:pt x="4120" y="310"/>
                  <a:pt x="3037" y="346"/>
                </a:cubicBezTo>
                <a:cubicBezTo>
                  <a:pt x="2215" y="370"/>
                  <a:pt x="1858" y="1084"/>
                  <a:pt x="691" y="1060"/>
                </a:cubicBezTo>
                <a:cubicBezTo>
                  <a:pt x="393" y="1060"/>
                  <a:pt x="155" y="1001"/>
                  <a:pt x="1" y="953"/>
                </a:cubicBez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-10182" y="-38099"/>
            <a:ext cx="12224793" cy="2762009"/>
            <a:chOff x="-7637" y="-28575"/>
            <a:chExt cx="9168595" cy="2071507"/>
          </a:xfrm>
        </p:grpSpPr>
        <p:pic>
          <p:nvPicPr>
            <p:cNvPr id="92" name="图片 9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37" y="-28575"/>
              <a:ext cx="2060898" cy="2042932"/>
            </a:xfrm>
            <a:prstGeom prst="rect">
              <a:avLst/>
            </a:prstGeom>
          </p:spPr>
        </p:pic>
        <p:pic>
          <p:nvPicPr>
            <p:cNvPr id="93" name="图片 9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0060" y="0"/>
              <a:ext cx="2060898" cy="2042932"/>
            </a:xfrm>
            <a:prstGeom prst="rect">
              <a:avLst/>
            </a:prstGeom>
          </p:spPr>
        </p:pic>
      </p:grpSp>
      <p:grpSp>
        <p:nvGrpSpPr>
          <p:cNvPr id="36" name="组合 35"/>
          <p:cNvGrpSpPr/>
          <p:nvPr/>
        </p:nvGrpSpPr>
        <p:grpSpPr>
          <a:xfrm>
            <a:off x="8527618" y="2391588"/>
            <a:ext cx="3952175" cy="4277606"/>
            <a:chOff x="6179" y="658"/>
            <a:chExt cx="6567" cy="6538"/>
          </a:xfrm>
        </p:grpSpPr>
        <p:sp>
          <p:nvSpPr>
            <p:cNvPr id="5" name="Google Shape;196;p25"/>
            <p:cNvSpPr/>
            <p:nvPr/>
          </p:nvSpPr>
          <p:spPr>
            <a:xfrm>
              <a:off x="6179" y="658"/>
              <a:ext cx="6567" cy="6538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pic>
          <p:nvPicPr>
            <p:cNvPr id="35" name="图片 34" descr="D:\资料\图片3.png图片3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6780" y="1339"/>
              <a:ext cx="5366" cy="5360"/>
            </a:xfrm>
            <a:prstGeom prst="rect">
              <a:avLst/>
            </a:prstGeom>
          </p:spPr>
        </p:pic>
      </p:grpSp>
      <p:grpSp>
        <p:nvGrpSpPr>
          <p:cNvPr id="37" name="组合 36"/>
          <p:cNvGrpSpPr/>
          <p:nvPr/>
        </p:nvGrpSpPr>
        <p:grpSpPr>
          <a:xfrm>
            <a:off x="1006757" y="203976"/>
            <a:ext cx="10772488" cy="5195887"/>
            <a:chOff x="882" y="-306"/>
            <a:chExt cx="17393" cy="8389"/>
          </a:xfrm>
        </p:grpSpPr>
        <p:grpSp>
          <p:nvGrpSpPr>
            <p:cNvPr id="38" name="组合 37"/>
            <p:cNvGrpSpPr/>
            <p:nvPr/>
          </p:nvGrpSpPr>
          <p:grpSpPr>
            <a:xfrm>
              <a:off x="882" y="-306"/>
              <a:ext cx="13434" cy="4452"/>
              <a:chOff x="882" y="-306"/>
              <a:chExt cx="13434" cy="4452"/>
            </a:xfrm>
          </p:grpSpPr>
          <p:pic>
            <p:nvPicPr>
              <p:cNvPr id="39" name="image 104"/>
              <p:cNvPicPr>
                <a:picLocks noChangeAspect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>
              <a:xfrm>
                <a:off x="12901" y="-306"/>
                <a:ext cx="1415" cy="1415"/>
              </a:xfrm>
              <a:prstGeom prst="rect">
                <a:avLst/>
              </a:prstGeom>
            </p:spPr>
          </p:pic>
          <p:pic>
            <p:nvPicPr>
              <p:cNvPr id="40" name="image 104"/>
              <p:cNvPicPr>
                <a:picLocks noChangeAspect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>
              <a:xfrm>
                <a:off x="7703" y="-58"/>
                <a:ext cx="920" cy="920"/>
              </a:xfrm>
              <a:prstGeom prst="rect">
                <a:avLst/>
              </a:prstGeom>
            </p:spPr>
          </p:pic>
          <p:pic>
            <p:nvPicPr>
              <p:cNvPr id="41" name="image 104"/>
              <p:cNvPicPr>
                <a:picLocks noChangeAspect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>
              <a:xfrm>
                <a:off x="882" y="3226"/>
                <a:ext cx="920" cy="920"/>
              </a:xfrm>
              <a:prstGeom prst="rect">
                <a:avLst/>
              </a:prstGeom>
            </p:spPr>
          </p:pic>
        </p:grpSp>
        <p:pic>
          <p:nvPicPr>
            <p:cNvPr id="42" name="image 104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6774" y="6779"/>
              <a:ext cx="1304" cy="1304"/>
            </a:xfrm>
            <a:prstGeom prst="rect">
              <a:avLst/>
            </a:prstGeom>
          </p:spPr>
        </p:pic>
        <p:pic>
          <p:nvPicPr>
            <p:cNvPr id="43" name="image 104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16971" y="3226"/>
              <a:ext cx="1304" cy="1304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3E967B69-405B-4434-9CD3-166867D41AA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71005" y="1953867"/>
            <a:ext cx="7103112" cy="8259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55F570D-3E0B-4BA1-889E-A4D907BAB27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83936" y="1993830"/>
            <a:ext cx="7882811" cy="421270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4EAE0C-002F-CD73-A459-C3445ABCF548}"/>
              </a:ext>
            </a:extLst>
          </p:cNvPr>
          <p:cNvSpPr txBox="1"/>
          <p:nvPr/>
        </p:nvSpPr>
        <p:spPr>
          <a:xfrm>
            <a:off x="2692187" y="1023832"/>
            <a:ext cx="669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31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2025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00;p25"/>
          <p:cNvSpPr/>
          <p:nvPr/>
        </p:nvSpPr>
        <p:spPr>
          <a:xfrm>
            <a:off x="623047" y="5733814"/>
            <a:ext cx="2069140" cy="156897"/>
          </a:xfrm>
          <a:custGeom>
            <a:avLst/>
            <a:gdLst/>
            <a:ahLst/>
            <a:cxnLst/>
            <a:rect l="l" t="t" r="r" b="b"/>
            <a:pathLst>
              <a:path w="17860" h="1727" fill="none" extrusionOk="0">
                <a:moveTo>
                  <a:pt x="17860" y="1465"/>
                </a:moveTo>
                <a:cubicBezTo>
                  <a:pt x="17550" y="989"/>
                  <a:pt x="16717" y="453"/>
                  <a:pt x="16110" y="429"/>
                </a:cubicBezTo>
                <a:cubicBezTo>
                  <a:pt x="15193" y="417"/>
                  <a:pt x="14871" y="1727"/>
                  <a:pt x="13979" y="1715"/>
                </a:cubicBezTo>
                <a:cubicBezTo>
                  <a:pt x="13133" y="1703"/>
                  <a:pt x="13074" y="512"/>
                  <a:pt x="12121" y="274"/>
                </a:cubicBezTo>
                <a:cubicBezTo>
                  <a:pt x="11002" y="1"/>
                  <a:pt x="10645" y="1536"/>
                  <a:pt x="9347" y="1417"/>
                </a:cubicBezTo>
                <a:cubicBezTo>
                  <a:pt x="8335" y="1322"/>
                  <a:pt x="8228" y="346"/>
                  <a:pt x="7263" y="405"/>
                </a:cubicBezTo>
                <a:cubicBezTo>
                  <a:pt x="6299" y="465"/>
                  <a:pt x="6192" y="1441"/>
                  <a:pt x="5251" y="1489"/>
                </a:cubicBezTo>
                <a:cubicBezTo>
                  <a:pt x="4203" y="1536"/>
                  <a:pt x="4120" y="310"/>
                  <a:pt x="3037" y="346"/>
                </a:cubicBezTo>
                <a:cubicBezTo>
                  <a:pt x="2215" y="370"/>
                  <a:pt x="1858" y="1084"/>
                  <a:pt x="691" y="1060"/>
                </a:cubicBezTo>
                <a:cubicBezTo>
                  <a:pt x="393" y="1060"/>
                  <a:pt x="155" y="1001"/>
                  <a:pt x="1" y="953"/>
                </a:cubicBez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-10182" y="-38099"/>
            <a:ext cx="12224793" cy="2762009"/>
            <a:chOff x="-7637" y="-28575"/>
            <a:chExt cx="9168595" cy="2071507"/>
          </a:xfrm>
        </p:grpSpPr>
        <p:pic>
          <p:nvPicPr>
            <p:cNvPr id="92" name="图片 9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37" y="-28575"/>
              <a:ext cx="2060898" cy="2042932"/>
            </a:xfrm>
            <a:prstGeom prst="rect">
              <a:avLst/>
            </a:prstGeom>
          </p:spPr>
        </p:pic>
        <p:pic>
          <p:nvPicPr>
            <p:cNvPr id="93" name="图片 9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0060" y="0"/>
              <a:ext cx="2060898" cy="2042932"/>
            </a:xfrm>
            <a:prstGeom prst="rect">
              <a:avLst/>
            </a:prstGeom>
          </p:spPr>
        </p:pic>
      </p:grpSp>
      <p:grpSp>
        <p:nvGrpSpPr>
          <p:cNvPr id="36" name="组合 35"/>
          <p:cNvGrpSpPr/>
          <p:nvPr/>
        </p:nvGrpSpPr>
        <p:grpSpPr>
          <a:xfrm>
            <a:off x="-160155" y="2319867"/>
            <a:ext cx="4174913" cy="4538133"/>
            <a:chOff x="7193" y="1247"/>
            <a:chExt cx="4931" cy="5360"/>
          </a:xfrm>
        </p:grpSpPr>
        <p:sp>
          <p:nvSpPr>
            <p:cNvPr id="5" name="Google Shape;196;p25"/>
            <p:cNvSpPr/>
            <p:nvPr/>
          </p:nvSpPr>
          <p:spPr>
            <a:xfrm>
              <a:off x="7193" y="1370"/>
              <a:ext cx="4931" cy="490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pic>
          <p:nvPicPr>
            <p:cNvPr id="35" name="图片 34" descr="D:\资料\图片5.png图片5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 flipH="1">
              <a:off x="7541" y="1247"/>
              <a:ext cx="4129" cy="5360"/>
            </a:xfrm>
            <a:prstGeom prst="rect">
              <a:avLst/>
            </a:prstGeom>
          </p:spPr>
        </p:pic>
      </p:grpSp>
      <p:grpSp>
        <p:nvGrpSpPr>
          <p:cNvPr id="18" name="组合 17"/>
          <p:cNvGrpSpPr/>
          <p:nvPr/>
        </p:nvGrpSpPr>
        <p:grpSpPr>
          <a:xfrm>
            <a:off x="1006758" y="452963"/>
            <a:ext cx="10504925" cy="5032373"/>
            <a:chOff x="882" y="96"/>
            <a:chExt cx="16961" cy="8125"/>
          </a:xfrm>
        </p:grpSpPr>
        <p:grpSp>
          <p:nvGrpSpPr>
            <p:cNvPr id="19" name="组合 18"/>
            <p:cNvGrpSpPr/>
            <p:nvPr/>
          </p:nvGrpSpPr>
          <p:grpSpPr>
            <a:xfrm>
              <a:off x="882" y="96"/>
              <a:ext cx="11027" cy="4050"/>
              <a:chOff x="882" y="96"/>
              <a:chExt cx="11027" cy="4050"/>
            </a:xfrm>
          </p:grpSpPr>
          <p:pic>
            <p:nvPicPr>
              <p:cNvPr id="23" name="image 104"/>
              <p:cNvPicPr>
                <a:picLocks noChangeAspect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>
              <a:xfrm>
                <a:off x="10494" y="96"/>
                <a:ext cx="1415" cy="1415"/>
              </a:xfrm>
              <a:prstGeom prst="rect">
                <a:avLst/>
              </a:prstGeom>
            </p:spPr>
          </p:pic>
          <p:pic>
            <p:nvPicPr>
              <p:cNvPr id="24" name="image 104"/>
              <p:cNvPicPr>
                <a:picLocks noChangeAspect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>
              <a:xfrm>
                <a:off x="7703" y="407"/>
                <a:ext cx="920" cy="920"/>
              </a:xfrm>
              <a:prstGeom prst="rect">
                <a:avLst/>
              </a:prstGeom>
            </p:spPr>
          </p:pic>
          <p:pic>
            <p:nvPicPr>
              <p:cNvPr id="25" name="image 104"/>
              <p:cNvPicPr>
                <a:picLocks noChangeAspect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>
              <a:xfrm>
                <a:off x="882" y="3226"/>
                <a:ext cx="920" cy="920"/>
              </a:xfrm>
              <a:prstGeom prst="rect">
                <a:avLst/>
              </a:prstGeom>
            </p:spPr>
          </p:pic>
        </p:grpSp>
        <p:pic>
          <p:nvPicPr>
            <p:cNvPr id="26" name="image 104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7704" y="6917"/>
              <a:ext cx="1304" cy="1304"/>
            </a:xfrm>
            <a:prstGeom prst="rect">
              <a:avLst/>
            </a:prstGeom>
          </p:spPr>
        </p:pic>
        <p:pic>
          <p:nvPicPr>
            <p:cNvPr id="27" name="image 104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16539" y="3762"/>
              <a:ext cx="1304" cy="1304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9B4AFCC3-55B6-4A9D-94D3-614AFBFCD1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09955" y="2284535"/>
            <a:ext cx="7584081" cy="256663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ldLvl="0" animBg="1"/>
      <p:bldP spid="22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/>
          <a:stretch>
            <a:fillRect/>
          </a:stretch>
        </a:blipFill>
        <a:effectLst/>
      </p:bgPr>
    </p:bg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1120140" y="0"/>
            <a:ext cx="9951720" cy="6858000"/>
            <a:chOff x="1323" y="0"/>
            <a:chExt cx="11754" cy="8100"/>
          </a:xfrm>
        </p:grpSpPr>
        <p:pic>
          <p:nvPicPr>
            <p:cNvPr id="85" name="图片 84" descr="组 1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6"/>
            <a:srcRect b="59052"/>
            <a:stretch>
              <a:fillRect/>
            </a:stretch>
          </p:blipFill>
          <p:spPr>
            <a:xfrm flipV="1">
              <a:off x="1323" y="0"/>
              <a:ext cx="11755" cy="1868"/>
            </a:xfrm>
            <a:prstGeom prst="rect">
              <a:avLst/>
            </a:prstGeom>
          </p:spPr>
        </p:pic>
        <p:pic>
          <p:nvPicPr>
            <p:cNvPr id="14" name="图片 13" descr="组 1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6"/>
            <a:srcRect b="59052"/>
            <a:stretch>
              <a:fillRect/>
            </a:stretch>
          </p:blipFill>
          <p:spPr>
            <a:xfrm>
              <a:off x="1323" y="6232"/>
              <a:ext cx="11755" cy="1868"/>
            </a:xfrm>
            <a:prstGeom prst="rect">
              <a:avLst/>
            </a:prstGeom>
          </p:spPr>
        </p:pic>
      </p:grpSp>
      <p:pic>
        <p:nvPicPr>
          <p:cNvPr id="12" name="图片 11" descr="10+2021.10.22+PS+4000x4000px+原创折扇和桃花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7474" y="549487"/>
            <a:ext cx="1942253" cy="1942253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>
            <a:off x="-10160" y="-38100"/>
            <a:ext cx="12225020" cy="2761827"/>
            <a:chOff x="-7637" y="-28575"/>
            <a:chExt cx="9168595" cy="2071507"/>
          </a:xfrm>
        </p:grpSpPr>
        <p:pic>
          <p:nvPicPr>
            <p:cNvPr id="92" name="图片 9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37" y="-28575"/>
              <a:ext cx="2060898" cy="2042932"/>
            </a:xfrm>
            <a:prstGeom prst="rect">
              <a:avLst/>
            </a:prstGeom>
          </p:spPr>
        </p:pic>
        <p:pic>
          <p:nvPicPr>
            <p:cNvPr id="93" name="图片 9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0060" y="0"/>
              <a:ext cx="2060898" cy="2042932"/>
            </a:xfrm>
            <a:prstGeom prst="rect">
              <a:avLst/>
            </a:prstGeom>
          </p:spPr>
        </p:pic>
      </p:grpSp>
      <p:grpSp>
        <p:nvGrpSpPr>
          <p:cNvPr id="6" name="组合 5"/>
          <p:cNvGrpSpPr/>
          <p:nvPr/>
        </p:nvGrpSpPr>
        <p:grpSpPr>
          <a:xfrm rot="152314">
            <a:off x="447457" y="317890"/>
            <a:ext cx="11604414" cy="6698788"/>
            <a:chOff x="2509" y="1475"/>
            <a:chExt cx="9690" cy="4972"/>
          </a:xfrm>
        </p:grpSpPr>
        <p:sp>
          <p:nvSpPr>
            <p:cNvPr id="7" name="Google Shape;355;p29"/>
            <p:cNvSpPr/>
            <p:nvPr/>
          </p:nvSpPr>
          <p:spPr>
            <a:xfrm rot="-129175">
              <a:off x="2817" y="1839"/>
              <a:ext cx="9382" cy="4609"/>
            </a:xfrm>
            <a:prstGeom prst="roundRect">
              <a:avLst>
                <a:gd name="adj" fmla="val 24491"/>
              </a:avLst>
            </a:prstGeom>
            <a:noFill/>
            <a:ln w="28575" cap="flat" cmpd="sng">
              <a:solidFill>
                <a:schemeClr val="accent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" name="Google Shape;356;p29"/>
            <p:cNvSpPr/>
            <p:nvPr/>
          </p:nvSpPr>
          <p:spPr>
            <a:xfrm rot="-129175">
              <a:off x="2509" y="1475"/>
              <a:ext cx="9382" cy="4609"/>
            </a:xfrm>
            <a:prstGeom prst="roundRect">
              <a:avLst>
                <a:gd name="adj" fmla="val 24491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408094" y="4964853"/>
            <a:ext cx="11205633" cy="1791547"/>
            <a:chOff x="476" y="5864"/>
            <a:chExt cx="13235" cy="2116"/>
          </a:xfrm>
        </p:grpSpPr>
        <p:pic>
          <p:nvPicPr>
            <p:cNvPr id="29" name="image 104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476" y="6772"/>
              <a:ext cx="954" cy="954"/>
            </a:xfrm>
            <a:prstGeom prst="rect">
              <a:avLst/>
            </a:prstGeom>
          </p:spPr>
        </p:pic>
        <p:pic>
          <p:nvPicPr>
            <p:cNvPr id="30" name="image 104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1565" y="5864"/>
              <a:ext cx="954" cy="954"/>
            </a:xfrm>
            <a:prstGeom prst="rect">
              <a:avLst/>
            </a:prstGeom>
          </p:spPr>
        </p:pic>
        <p:pic>
          <p:nvPicPr>
            <p:cNvPr id="31" name="image 104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12757" y="6091"/>
              <a:ext cx="954" cy="954"/>
            </a:xfrm>
            <a:prstGeom prst="rect">
              <a:avLst/>
            </a:prstGeom>
          </p:spPr>
        </p:pic>
        <p:pic>
          <p:nvPicPr>
            <p:cNvPr id="32" name="image 104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11730" y="7026"/>
              <a:ext cx="954" cy="954"/>
            </a:xfrm>
            <a:prstGeom prst="rect">
              <a:avLst/>
            </a:prstGeom>
          </p:spPr>
        </p:pic>
      </p:grpSp>
      <p:sp>
        <p:nvSpPr>
          <p:cNvPr id="19" name="Rectangle 8">
            <a:extLst>
              <a:ext uri="{FF2B5EF4-FFF2-40B4-BE49-F238E27FC236}">
                <a16:creationId xmlns:a16="http://schemas.microsoft.com/office/drawing/2014/main" id="{F1071858-2417-438E-A3E1-88DED206E3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9469" y="549487"/>
            <a:ext cx="8833061" cy="781752"/>
          </a:xfrm>
          <a:prstGeom prst="rect">
            <a:avLst/>
          </a:prstGeom>
          <a:solidFill>
            <a:srgbClr val="FFF5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lvl="0" algn="ctr">
              <a:lnSpc>
                <a:spcPct val="120000"/>
              </a:lnSpc>
              <a:defRPr/>
            </a:pPr>
            <a:r>
              <a:rPr lang="en-US" altLang="en-US" sz="4000" b="1" dirty="0">
                <a:solidFill>
                  <a:srgbClr val="003849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1. </a:t>
            </a:r>
            <a:r>
              <a:rPr lang="en-US" altLang="en-US" sz="4000" b="1" dirty="0" err="1">
                <a:solidFill>
                  <a:srgbClr val="003849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Tìm</a:t>
            </a:r>
            <a:r>
              <a:rPr lang="en-US" altLang="en-US" sz="4000" b="1" dirty="0">
                <a:solidFill>
                  <a:srgbClr val="003849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4000" b="1" dirty="0" err="1">
                <a:solidFill>
                  <a:srgbClr val="003849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hiểu</a:t>
            </a:r>
            <a:r>
              <a:rPr lang="en-US" altLang="en-US" sz="4000" b="1" dirty="0">
                <a:solidFill>
                  <a:srgbClr val="003849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4000" b="1" dirty="0" err="1">
                <a:solidFill>
                  <a:srgbClr val="003849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về</a:t>
            </a:r>
            <a:r>
              <a:rPr lang="en-US" altLang="en-US" sz="4000" b="1" dirty="0">
                <a:solidFill>
                  <a:srgbClr val="003849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4000" b="1" dirty="0" err="1">
                <a:solidFill>
                  <a:srgbClr val="003849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đồng</a:t>
            </a:r>
            <a:r>
              <a:rPr lang="en-US" altLang="en-US" sz="4000" b="1" dirty="0">
                <a:solidFill>
                  <a:srgbClr val="003849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4000" b="1" dirty="0" err="1">
                <a:solidFill>
                  <a:srgbClr val="003849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tiền</a:t>
            </a:r>
            <a:r>
              <a:rPr lang="en-US" altLang="en-US" sz="4000" b="1" dirty="0">
                <a:solidFill>
                  <a:srgbClr val="003849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4000" b="1" dirty="0" err="1">
                <a:solidFill>
                  <a:srgbClr val="003849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việt</a:t>
            </a:r>
            <a:r>
              <a:rPr lang="en-US" altLang="en-US" sz="4000" b="1" dirty="0">
                <a:solidFill>
                  <a:srgbClr val="003849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Nam.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3849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1676008-B217-403C-B6A6-56DDAA5DBA9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60406" y="1278589"/>
            <a:ext cx="7919336" cy="217845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6BAC275-F1B7-4B55-AF18-6F3009BB289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20643" y="3885818"/>
            <a:ext cx="4189340" cy="2178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36425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051,&quot;width&quot;:19200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5485,&quot;width&quot;:7866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051,&quot;width&quot;:19200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5485,&quot;width&quot;:7866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051,&quot;width&quot;:19200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051,&quot;width&quot;:19200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5485,&quot;width&quot;:7866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051,&quot;width&quot;:19200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051,&quot;width&quot;:19200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051,&quot;width&quot;:19200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5485,&quot;width&quot;:7866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051,&quot;width&quot;:19200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051,&quot;width&quot;:19200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051,&quot;width&quot;:19200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5485,&quot;width&quot;:7866}"/>
</p:tagLst>
</file>

<file path=ppt/theme/theme1.xml><?xml version="1.0" encoding="utf-8"?>
<a:theme xmlns:a="http://schemas.openxmlformats.org/drawingml/2006/main" name="9_www.33ppt.com">
  <a:themeElements>
    <a:clrScheme name="自定义 1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B34C"/>
      </a:accent1>
      <a:accent2>
        <a:srgbClr val="FACE53"/>
      </a:accent2>
      <a:accent3>
        <a:srgbClr val="50B34C"/>
      </a:accent3>
      <a:accent4>
        <a:srgbClr val="FACE53"/>
      </a:accent4>
      <a:accent5>
        <a:srgbClr val="50B34C"/>
      </a:accent5>
      <a:accent6>
        <a:srgbClr val="FACE53"/>
      </a:accent6>
      <a:hlink>
        <a:srgbClr val="50B34C"/>
      </a:hlink>
      <a:folHlink>
        <a:srgbClr val="FACE5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">
  <a:themeElements>
    <a:clrScheme name="Simple Light">
      <a:dk1>
        <a:srgbClr val="003849"/>
      </a:dk1>
      <a:lt1>
        <a:srgbClr val="FFFFFF"/>
      </a:lt1>
      <a:dk2>
        <a:srgbClr val="A775FE"/>
      </a:dk2>
      <a:lt2>
        <a:srgbClr val="E3E7EA"/>
      </a:lt2>
      <a:accent1>
        <a:srgbClr val="FFC86D"/>
      </a:accent1>
      <a:accent2>
        <a:srgbClr val="FEB444"/>
      </a:accent2>
      <a:accent3>
        <a:srgbClr val="FE8966"/>
      </a:accent3>
      <a:accent4>
        <a:srgbClr val="FD6A5E"/>
      </a:accent4>
      <a:accent5>
        <a:srgbClr val="9FE4F5"/>
      </a:accent5>
      <a:accent6>
        <a:srgbClr val="6ED0E7"/>
      </a:accent6>
      <a:hlink>
        <a:srgbClr val="00384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Math Subject for Middle School - 7th Grade: Ratio, Proportion and Percent by Slidesgo">
  <a:themeElements>
    <a:clrScheme name="Simple Light">
      <a:dk1>
        <a:srgbClr val="000000"/>
      </a:dk1>
      <a:lt1>
        <a:srgbClr val="FFFFFF"/>
      </a:lt1>
      <a:dk2>
        <a:srgbClr val="46246A"/>
      </a:dk2>
      <a:lt2>
        <a:srgbClr val="EEEEEE"/>
      </a:lt2>
      <a:accent1>
        <a:srgbClr val="F5EF97"/>
      </a:accent1>
      <a:accent2>
        <a:srgbClr val="6E5D7F"/>
      </a:accent2>
      <a:accent3>
        <a:srgbClr val="FF7D7D"/>
      </a:accent3>
      <a:accent4>
        <a:srgbClr val="90EBC0"/>
      </a:accent4>
      <a:accent5>
        <a:srgbClr val="B2DCF3"/>
      </a:accent5>
      <a:accent6>
        <a:srgbClr val="FFCF4D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517</TotalTime>
  <Words>449</Words>
  <Application>Microsoft Office PowerPoint</Application>
  <PresentationFormat>Widescreen</PresentationFormat>
  <Paragraphs>35</Paragraphs>
  <Slides>20</Slides>
  <Notes>20</Notes>
  <HiddenSlides>0</HiddenSlides>
  <MMClips>1</MMClips>
  <ScaleCrop>false</ScaleCrop>
  <HeadingPairs>
    <vt:vector size="6" baseType="variant">
      <vt:variant>
        <vt:lpstr>Fonts Used</vt:lpstr>
      </vt:variant>
      <vt:variant>
        <vt:i4>22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20</vt:i4>
      </vt:variant>
    </vt:vector>
  </HeadingPairs>
  <TitlesOfParts>
    <vt:vector size="47" baseType="lpstr">
      <vt:lpstr>Anaheim</vt:lpstr>
      <vt:lpstr>Annie Use Your Telescope</vt:lpstr>
      <vt:lpstr>Arial</vt:lpstr>
      <vt:lpstr>Averta Std CY Bold</vt:lpstr>
      <vt:lpstr>Baloo 2</vt:lpstr>
      <vt:lpstr>Barlow Condensed</vt:lpstr>
      <vt:lpstr>Barriecito</vt:lpstr>
      <vt:lpstr>Boogaloo</vt:lpstr>
      <vt:lpstr>Calibri</vt:lpstr>
      <vt:lpstr>Calibri Light</vt:lpstr>
      <vt:lpstr>Dekko</vt:lpstr>
      <vt:lpstr>Exo</vt:lpstr>
      <vt:lpstr>iCiel Cucho</vt:lpstr>
      <vt:lpstr>Lato</vt:lpstr>
      <vt:lpstr>Open Sans</vt:lpstr>
      <vt:lpstr>Pangolin</vt:lpstr>
      <vt:lpstr>Pattaya</vt:lpstr>
      <vt:lpstr>Quicksand Medium</vt:lpstr>
      <vt:lpstr>RocknRoll One</vt:lpstr>
      <vt:lpstr>Times New Roman</vt:lpstr>
      <vt:lpstr>思源黑体 CN Light</vt:lpstr>
      <vt:lpstr>思源黑体 CN Medium</vt:lpstr>
      <vt:lpstr>9_www.33ppt.com</vt:lpstr>
      <vt:lpstr>Hoạt động</vt:lpstr>
      <vt:lpstr>4_Office Theme</vt:lpstr>
      <vt:lpstr>Office</vt:lpstr>
      <vt:lpstr>Math Subject for Middle School - 7th Grade: Ratio, Proportion and Percent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Administrator</cp:lastModifiedBy>
  <cp:revision>23</cp:revision>
  <dcterms:created xsi:type="dcterms:W3CDTF">2021-06-11T04:16:36Z</dcterms:created>
  <dcterms:modified xsi:type="dcterms:W3CDTF">2026-01-13T01:09:59Z</dcterms:modified>
</cp:coreProperties>
</file>