
<file path=[Content_Types].xml><?xml version="1.0" encoding="utf-8"?>
<Types xmlns="http://schemas.openxmlformats.org/package/2006/content-types">
  <Default Extension="emf" ContentType="image/x-emf"/>
  <Default Extension="fntdata" ContentType="application/x-fontdata"/>
  <Default Extension="gif" ContentType="image/gif"/>
  <Default Extension="jfif" ContentType="image/jpeg"/>
  <Default Extension="jpeg" ContentType="image/jpeg"/>
  <Default Extension="jpg" ContentType="image/j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3.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notesSlides/notesSlide2.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notesSlides/notesSlide3.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notesSlides/notesSlide4.xml" ContentType="application/vnd.openxmlformats-officedocument.presentationml.notesSlide+xml"/>
  <Override PartName="/ppt/tags/tag20.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 id="2147483654" r:id="rId2"/>
    <p:sldMasterId id="2147483667" r:id="rId3"/>
    <p:sldMasterId id="2147483681" r:id="rId4"/>
    <p:sldMasterId id="2147483686" r:id="rId5"/>
  </p:sldMasterIdLst>
  <p:notesMasterIdLst>
    <p:notesMasterId r:id="rId22"/>
  </p:notesMasterIdLst>
  <p:sldIdLst>
    <p:sldId id="563" r:id="rId6"/>
    <p:sldId id="558" r:id="rId7"/>
    <p:sldId id="3304" r:id="rId8"/>
    <p:sldId id="3281" r:id="rId9"/>
    <p:sldId id="3288" r:id="rId10"/>
    <p:sldId id="3284" r:id="rId11"/>
    <p:sldId id="3289" r:id="rId12"/>
    <p:sldId id="3307" r:id="rId13"/>
    <p:sldId id="3299" r:id="rId14"/>
    <p:sldId id="3300" r:id="rId15"/>
    <p:sldId id="3301" r:id="rId16"/>
    <p:sldId id="3291" r:id="rId17"/>
    <p:sldId id="3305" r:id="rId18"/>
    <p:sldId id="3302" r:id="rId19"/>
    <p:sldId id="3306" r:id="rId20"/>
    <p:sldId id="304" r:id="rId21"/>
  </p:sldIdLst>
  <p:sldSz cx="12192000" cy="6858000"/>
  <p:notesSz cx="6858000" cy="9144000"/>
  <p:embeddedFontLst>
    <p:embeddedFont>
      <p:font typeface="Arial Bold" panose="020B0704020202020204" pitchFamily="34" charset="0"/>
      <p:bold r:id="rId2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7" roundtripDataSignature="AMtx7mienNcgIP5YjoFsOFVhCqfMwDyDA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62" d="100"/>
          <a:sy n="62" d="100"/>
        </p:scale>
        <p:origin x="954"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3.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6.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37" Type="http://customschemas.google.com/relationships/presentationmetadata" Target="metadata"/><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font" Target="fonts/font1.fntdata"/><Relationship Id="rId10" Type="http://schemas.openxmlformats.org/officeDocument/2006/relationships/slide" Target="slides/slide5.xml"/><Relationship Id="rId19" Type="http://schemas.openxmlformats.org/officeDocument/2006/relationships/slide" Target="slides/slide14.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1143000"/>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E59324A-3CEA-4854-AD43-9F1464096ED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37921647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70461-9237-44C9-A752-83D654475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914998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70461-9237-44C9-A752-83D654475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3379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5770461-9237-44C9-A752-83D65447597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14200870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685800" rtl="0" eaLnBrk="1" fontAlgn="auto" latinLnBrk="0" hangingPunct="1">
              <a:lnSpc>
                <a:spcPct val="100000"/>
              </a:lnSpc>
              <a:spcBef>
                <a:spcPts val="0"/>
              </a:spcBef>
              <a:spcAft>
                <a:spcPts val="0"/>
              </a:spcAft>
              <a:buClrTx/>
              <a:buSzTx/>
              <a:buFontTx/>
              <a:buNone/>
              <a:tabLst/>
              <a:defRPr/>
            </a:pPr>
            <a:fld id="{60D4C845-2BE2-4423-97B3-49F88020EF3B}"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Arial"/>
                <a:sym typeface="Arial"/>
              </a:rPr>
              <a:pPr marL="0" marR="0" lvl="0" indent="0" algn="r" defTabSz="6858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Arial"/>
              <a:sym typeface="Arial"/>
            </a:endParaRPr>
          </a:p>
        </p:txBody>
      </p:sp>
    </p:spTree>
    <p:extLst>
      <p:ext uri="{BB962C8B-B14F-4D97-AF65-F5344CB8AC3E}">
        <p14:creationId xmlns:p14="http://schemas.microsoft.com/office/powerpoint/2010/main" val="1246553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5990904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A777A8B5-C5A5-4869-8F5E-D8D73B4251A7}"/>
              </a:ext>
            </a:extLst>
          </p:cNvPr>
          <p:cNvSpPr>
            <a:spLocks noGrp="1"/>
          </p:cNvSpPr>
          <p:nvPr>
            <p:ph type="dt" sz="half" idx="10"/>
          </p:nvPr>
        </p:nvSpPr>
        <p:spPr/>
        <p:txBody>
          <a:bodyPr/>
          <a:lstStyle>
            <a:lvl1pPr>
              <a:defRPr/>
            </a:lvl1pPr>
          </a:lstStyle>
          <a:p>
            <a:pPr>
              <a:defRPr/>
            </a:pPr>
            <a:fld id="{C4935E6C-D768-41F0-8E7C-8287583D5BFF}" type="datetime1">
              <a:rPr lang="en-US"/>
              <a:pPr>
                <a:defRPr/>
              </a:pPr>
              <a:t>1/12/2026</a:t>
            </a:fld>
            <a:endParaRPr lang="en-US"/>
          </a:p>
        </p:txBody>
      </p:sp>
      <p:sp>
        <p:nvSpPr>
          <p:cNvPr id="6" name="Footer Placeholder 4">
            <a:extLst>
              <a:ext uri="{FF2B5EF4-FFF2-40B4-BE49-F238E27FC236}">
                <a16:creationId xmlns:a16="http://schemas.microsoft.com/office/drawing/2014/main" id="{FA8817E1-5B6F-4AF6-B6DA-5C8040779BF0}"/>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a:extLst>
              <a:ext uri="{FF2B5EF4-FFF2-40B4-BE49-F238E27FC236}">
                <a16:creationId xmlns:a16="http://schemas.microsoft.com/office/drawing/2014/main" id="{24A5DDE7-BB7E-4CDB-88B9-64C8D6CE9A06}"/>
              </a:ext>
            </a:extLst>
          </p:cNvPr>
          <p:cNvSpPr>
            <a:spLocks noGrp="1"/>
          </p:cNvSpPr>
          <p:nvPr>
            <p:ph type="sldNum" sz="quarter" idx="12"/>
          </p:nvPr>
        </p:nvSpPr>
        <p:spPr/>
        <p:txBody>
          <a:bodyPr/>
          <a:lstStyle>
            <a:lvl1pPr>
              <a:defRPr/>
            </a:lvl1pPr>
          </a:lstStyle>
          <a:p>
            <a:pPr>
              <a:defRPr/>
            </a:pPr>
            <a:fld id="{3941753E-A844-4058-94C7-6FE9D1C6964B}" type="slidenum">
              <a:rPr lang="en-US" altLang="en-US"/>
              <a:pPr>
                <a:defRPr/>
              </a:pPr>
              <a:t>‹#›</a:t>
            </a:fld>
            <a:endParaRPr lang="en-US" altLang="en-US"/>
          </a:p>
        </p:txBody>
      </p:sp>
    </p:spTree>
    <p:extLst>
      <p:ext uri="{BB962C8B-B14F-4D97-AF65-F5344CB8AC3E}">
        <p14:creationId xmlns:p14="http://schemas.microsoft.com/office/powerpoint/2010/main" val="3458157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4A05B40-806B-49A1-9C2A-FBA0D26D6BFF}"/>
              </a:ext>
            </a:extLst>
          </p:cNvPr>
          <p:cNvSpPr>
            <a:spLocks noGrp="1"/>
          </p:cNvSpPr>
          <p:nvPr>
            <p:ph type="dt" sz="half" idx="10"/>
          </p:nvPr>
        </p:nvSpPr>
        <p:spPr/>
        <p:txBody>
          <a:bodyPr/>
          <a:lstStyle>
            <a:lvl1pPr>
              <a:defRPr/>
            </a:lvl1pPr>
          </a:lstStyle>
          <a:p>
            <a:pPr>
              <a:defRPr/>
            </a:pPr>
            <a:fld id="{91367D2E-48E3-44CA-B607-49EBDF0F63E4}" type="datetime1">
              <a:rPr lang="en-US"/>
              <a:pPr>
                <a:defRPr/>
              </a:pPr>
              <a:t>1/12/2026</a:t>
            </a:fld>
            <a:endParaRPr lang="en-US"/>
          </a:p>
        </p:txBody>
      </p:sp>
      <p:sp>
        <p:nvSpPr>
          <p:cNvPr id="5" name="Footer Placeholder 4">
            <a:extLst>
              <a:ext uri="{FF2B5EF4-FFF2-40B4-BE49-F238E27FC236}">
                <a16:creationId xmlns:a16="http://schemas.microsoft.com/office/drawing/2014/main" id="{FBF6D5CA-7640-42F8-82D1-EEFE580BAB8B}"/>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89165755-4F68-49E1-AA13-08D7974443F0}"/>
              </a:ext>
            </a:extLst>
          </p:cNvPr>
          <p:cNvSpPr>
            <a:spLocks noGrp="1"/>
          </p:cNvSpPr>
          <p:nvPr>
            <p:ph type="sldNum" sz="quarter" idx="12"/>
          </p:nvPr>
        </p:nvSpPr>
        <p:spPr/>
        <p:txBody>
          <a:bodyPr/>
          <a:lstStyle>
            <a:lvl1pPr>
              <a:defRPr/>
            </a:lvl1pPr>
          </a:lstStyle>
          <a:p>
            <a:pPr>
              <a:defRPr/>
            </a:pPr>
            <a:fld id="{2E2157AD-CC1F-4964-BDC0-E3ABC4BA7798}" type="slidenum">
              <a:rPr lang="en-US" altLang="en-US"/>
              <a:pPr>
                <a:defRPr/>
              </a:pPr>
              <a:t>‹#›</a:t>
            </a:fld>
            <a:endParaRPr lang="en-US" altLang="en-US"/>
          </a:p>
        </p:txBody>
      </p:sp>
    </p:spTree>
    <p:extLst>
      <p:ext uri="{BB962C8B-B14F-4D97-AF65-F5344CB8AC3E}">
        <p14:creationId xmlns:p14="http://schemas.microsoft.com/office/powerpoint/2010/main" val="413411026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34F771-7239-4267-8D4D-332802826E35}"/>
              </a:ext>
            </a:extLst>
          </p:cNvPr>
          <p:cNvSpPr>
            <a:spLocks noGrp="1"/>
          </p:cNvSpPr>
          <p:nvPr>
            <p:ph type="dt" sz="half" idx="10"/>
          </p:nvPr>
        </p:nvSpPr>
        <p:spPr/>
        <p:txBody>
          <a:bodyPr/>
          <a:lstStyle>
            <a:lvl1pPr>
              <a:defRPr/>
            </a:lvl1pPr>
          </a:lstStyle>
          <a:p>
            <a:pPr>
              <a:defRPr/>
            </a:pPr>
            <a:fld id="{AC3011D0-2D15-48C9-AB94-3A17AB11909B}" type="datetime1">
              <a:rPr lang="en-US"/>
              <a:pPr>
                <a:defRPr/>
              </a:pPr>
              <a:t>1/12/2026</a:t>
            </a:fld>
            <a:endParaRPr lang="en-US"/>
          </a:p>
        </p:txBody>
      </p:sp>
      <p:sp>
        <p:nvSpPr>
          <p:cNvPr id="5" name="Footer Placeholder 4">
            <a:extLst>
              <a:ext uri="{FF2B5EF4-FFF2-40B4-BE49-F238E27FC236}">
                <a16:creationId xmlns:a16="http://schemas.microsoft.com/office/drawing/2014/main" id="{46202933-77B9-466E-B6F6-E375E58F9FE7}"/>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DE78E691-95A2-4C65-9AAA-945FAA8D90E8}"/>
              </a:ext>
            </a:extLst>
          </p:cNvPr>
          <p:cNvSpPr>
            <a:spLocks noGrp="1"/>
          </p:cNvSpPr>
          <p:nvPr>
            <p:ph type="sldNum" sz="quarter" idx="12"/>
          </p:nvPr>
        </p:nvSpPr>
        <p:spPr/>
        <p:txBody>
          <a:bodyPr/>
          <a:lstStyle>
            <a:lvl1pPr>
              <a:defRPr/>
            </a:lvl1pPr>
          </a:lstStyle>
          <a:p>
            <a:pPr>
              <a:defRPr/>
            </a:pPr>
            <a:fld id="{00555EBB-66BD-4F20-8EDF-F8B9FD581DA0}" type="slidenum">
              <a:rPr lang="en-US" altLang="en-US"/>
              <a:pPr>
                <a:defRPr/>
              </a:pPr>
              <a:t>‹#›</a:t>
            </a:fld>
            <a:endParaRPr lang="en-US" altLang="en-US"/>
          </a:p>
        </p:txBody>
      </p:sp>
    </p:spTree>
    <p:extLst>
      <p:ext uri="{BB962C8B-B14F-4D97-AF65-F5344CB8AC3E}">
        <p14:creationId xmlns:p14="http://schemas.microsoft.com/office/powerpoint/2010/main" val="32356979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2" name="Rectangle: Diagonal Corners Rounded 1">
            <a:extLst>
              <a:ext uri="{FF2B5EF4-FFF2-40B4-BE49-F238E27FC236}">
                <a16:creationId xmlns:a16="http://schemas.microsoft.com/office/drawing/2014/main" id="{685EC51D-0A5F-4380-9F93-B48BC9E2F629}"/>
              </a:ext>
            </a:extLst>
          </p:cNvPr>
          <p:cNvSpPr/>
          <p:nvPr userDrawn="1"/>
        </p:nvSpPr>
        <p:spPr>
          <a:xfrm>
            <a:off x="236375" y="228600"/>
            <a:ext cx="11719249" cy="6400800"/>
          </a:xfrm>
          <a:prstGeom prst="round2DiagRect">
            <a:avLst>
              <a:gd name="adj1" fmla="val 4762"/>
              <a:gd name="adj2" fmla="val 0"/>
            </a:avLst>
          </a:prstGeom>
          <a:solidFill>
            <a:schemeClr val="bg1"/>
          </a:solidFill>
          <a:ln w="28575">
            <a:noFill/>
            <a:prstDash val="lg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ACB36CF7-A9A4-4F8E-8787-E0CE28DA2FA5}"/>
              </a:ext>
            </a:extLst>
          </p:cNvPr>
          <p:cNvPicPr>
            <a:picLocks noChangeAspect="1"/>
          </p:cNvPicPr>
          <p:nvPr userDrawn="1"/>
        </p:nvPicPr>
        <p:blipFill>
          <a:blip r:embed="rId2"/>
          <a:stretch>
            <a:fillRect/>
          </a:stretch>
        </p:blipFill>
        <p:spPr>
          <a:xfrm>
            <a:off x="11299166" y="289627"/>
            <a:ext cx="589731" cy="520622"/>
          </a:xfrm>
          <a:prstGeom prst="rect">
            <a:avLst/>
          </a:prstGeom>
        </p:spPr>
      </p:pic>
    </p:spTree>
    <p:extLst>
      <p:ext uri="{BB962C8B-B14F-4D97-AF65-F5344CB8AC3E}">
        <p14:creationId xmlns:p14="http://schemas.microsoft.com/office/powerpoint/2010/main" val="184141374"/>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63A1C593-65D0-4073-BCC9-577B9352EA9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517539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68616952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3A1C593-65D0-4073-BCC9-577B9352EA9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08520949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3A1C593-65D0-4073-BCC9-577B9352EA9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28393655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3A1C593-65D0-4073-BCC9-577B9352EA97}" type="datetimeFigureOut">
              <a:rPr lang="en-US" smtClean="0"/>
              <a:t>1/12/2026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3656869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3A1C593-65D0-4073-BCC9-577B9352EA97}" type="datetimeFigureOut">
              <a:rPr lang="en-US" smtClean="0"/>
              <a:t>1/12/2026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437759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F797CF4-E0C8-48AD-A69D-2E1A7D10FF15}"/>
              </a:ext>
            </a:extLst>
          </p:cNvPr>
          <p:cNvSpPr>
            <a:spLocks noGrp="1"/>
          </p:cNvSpPr>
          <p:nvPr>
            <p:ph type="dt" sz="half" idx="10"/>
          </p:nvPr>
        </p:nvSpPr>
        <p:spPr/>
        <p:txBody>
          <a:bodyPr/>
          <a:lstStyle>
            <a:lvl1pPr>
              <a:defRPr/>
            </a:lvl1pPr>
          </a:lstStyle>
          <a:p>
            <a:pPr>
              <a:defRPr/>
            </a:pPr>
            <a:fld id="{5ECA91A4-F359-4EF9-941C-2114A78E4D56}" type="datetime1">
              <a:rPr lang="en-US"/>
              <a:pPr>
                <a:defRPr/>
              </a:pPr>
              <a:t>1/12/2026</a:t>
            </a:fld>
            <a:endParaRPr lang="en-US"/>
          </a:p>
        </p:txBody>
      </p:sp>
      <p:sp>
        <p:nvSpPr>
          <p:cNvPr id="5" name="Footer Placeholder 4">
            <a:extLst>
              <a:ext uri="{FF2B5EF4-FFF2-40B4-BE49-F238E27FC236}">
                <a16:creationId xmlns:a16="http://schemas.microsoft.com/office/drawing/2014/main" id="{949F4117-5E34-473D-942F-2252CF484A5A}"/>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2C8434C4-8C4A-427B-9164-5B244203A831}"/>
              </a:ext>
            </a:extLst>
          </p:cNvPr>
          <p:cNvSpPr>
            <a:spLocks noGrp="1"/>
          </p:cNvSpPr>
          <p:nvPr>
            <p:ph type="sldNum" sz="quarter" idx="12"/>
          </p:nvPr>
        </p:nvSpPr>
        <p:spPr/>
        <p:txBody>
          <a:bodyPr/>
          <a:lstStyle>
            <a:lvl1pPr>
              <a:defRPr/>
            </a:lvl1pPr>
          </a:lstStyle>
          <a:p>
            <a:pPr>
              <a:defRPr/>
            </a:pPr>
            <a:fld id="{F6B1841C-52A7-4B23-952C-6F8CD6789F68}" type="slidenum">
              <a:rPr lang="en-US" altLang="en-US"/>
              <a:pPr>
                <a:defRPr/>
              </a:pPr>
              <a:t>‹#›</a:t>
            </a:fld>
            <a:endParaRPr lang="en-US" altLang="en-US"/>
          </a:p>
        </p:txBody>
      </p:sp>
    </p:spTree>
    <p:extLst>
      <p:ext uri="{BB962C8B-B14F-4D97-AF65-F5344CB8AC3E}">
        <p14:creationId xmlns:p14="http://schemas.microsoft.com/office/powerpoint/2010/main" val="12796756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274172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404132916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63A1C593-65D0-4073-BCC9-577B9352EA97}" type="datetimeFigureOut">
              <a:rPr lang="en-US" smtClean="0"/>
              <a:t>1/12/2026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20759476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5261830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3A1C593-65D0-4073-BCC9-577B9352EA97}" type="datetimeFigureOut">
              <a:rPr lang="en-US" smtClean="0"/>
              <a:t>1/12/2026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175386561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标题幻灯片">
  <p:cSld name="标题幻灯片">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723458200"/>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4119026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3A1C593-65D0-4073-BCC9-577B9352EA97}" type="datetimeFigureOut">
              <a:rPr lang="en-US" smtClean="0"/>
              <a:t>1/12/2026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9B618960-8005-486C-9A75-10CB2AAC16F9}" type="slidenum">
              <a:rPr lang="en-US" smtClean="0"/>
              <a:t>‹#›</a:t>
            </a:fld>
            <a:endParaRPr lang="en-US"/>
          </a:p>
        </p:txBody>
      </p:sp>
    </p:spTree>
    <p:extLst>
      <p:ext uri="{BB962C8B-B14F-4D97-AF65-F5344CB8AC3E}">
        <p14:creationId xmlns:p14="http://schemas.microsoft.com/office/powerpoint/2010/main" val="317873916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
        <p:cNvGrpSpPr/>
        <p:nvPr/>
      </p:nvGrpSpPr>
      <p:grpSpPr>
        <a:xfrm>
          <a:off x="0" y="0"/>
          <a:ext cx="0" cy="0"/>
          <a:chOff x="0" y="0"/>
          <a:chExt cx="0" cy="0"/>
        </a:xfrm>
      </p:grpSpPr>
      <p:sp>
        <p:nvSpPr>
          <p:cNvPr id="12" name="Google Shape;12;p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3" name="Google Shape;13;p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4" name="Google Shape;14;p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81269339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15"/>
        <p:cNvGrpSpPr/>
        <p:nvPr/>
      </p:nvGrpSpPr>
      <p:grpSpPr>
        <a:xfrm>
          <a:off x="0" y="0"/>
          <a:ext cx="0" cy="0"/>
          <a:chOff x="0" y="0"/>
          <a:chExt cx="0" cy="0"/>
        </a:xfrm>
      </p:grpSpPr>
      <p:sp>
        <p:nvSpPr>
          <p:cNvPr id="16" name="Google Shape;16;p3"/>
          <p:cNvSpPr txBox="1">
            <a:spLocks noGrp="1"/>
          </p:cNvSpPr>
          <p:nvPr>
            <p:ph type="ctrTitle"/>
          </p:nvPr>
        </p:nvSpPr>
        <p:spPr>
          <a:xfrm>
            <a:off x="457200" y="1420283"/>
            <a:ext cx="5181600" cy="980017"/>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3"/>
          <p:cNvSpPr txBox="1">
            <a:spLocks noGrp="1"/>
          </p:cNvSpPr>
          <p:nvPr>
            <p:ph type="subTitle" idx="1"/>
          </p:nvPr>
        </p:nvSpPr>
        <p:spPr>
          <a:xfrm>
            <a:off x="914400" y="2590800"/>
            <a:ext cx="4267200" cy="1168400"/>
          </a:xfrm>
          <a:prstGeom prst="rect">
            <a:avLst/>
          </a:prstGeom>
          <a:noFill/>
          <a:ln>
            <a:noFill/>
          </a:ln>
        </p:spPr>
        <p:txBody>
          <a:bodyPr spcFirstLastPara="1" wrap="square" lIns="91425" tIns="45700" rIns="91425" bIns="45700" anchor="t" anchorCtr="0">
            <a:normAutofit/>
          </a:bodyPr>
          <a:lstStyle>
            <a:lvl1pPr lvl="0" algn="ctr">
              <a:spcBef>
                <a:spcPts val="427"/>
              </a:spcBef>
              <a:spcAft>
                <a:spcPts val="0"/>
              </a:spcAft>
              <a:buClr>
                <a:srgbClr val="888888"/>
              </a:buClr>
              <a:buSzPts val="3200"/>
              <a:buNone/>
              <a:defRPr>
                <a:solidFill>
                  <a:srgbClr val="888888"/>
                </a:solidFill>
              </a:defRPr>
            </a:lvl1pPr>
            <a:lvl2pPr lvl="1" algn="ctr">
              <a:spcBef>
                <a:spcPts val="373"/>
              </a:spcBef>
              <a:spcAft>
                <a:spcPts val="0"/>
              </a:spcAft>
              <a:buClr>
                <a:srgbClr val="888888"/>
              </a:buClr>
              <a:buSzPts val="2800"/>
              <a:buNone/>
              <a:defRPr>
                <a:solidFill>
                  <a:srgbClr val="888888"/>
                </a:solidFill>
              </a:defRPr>
            </a:lvl2pPr>
            <a:lvl3pPr lvl="2" algn="ctr">
              <a:spcBef>
                <a:spcPts val="320"/>
              </a:spcBef>
              <a:spcAft>
                <a:spcPts val="0"/>
              </a:spcAft>
              <a:buClr>
                <a:srgbClr val="888888"/>
              </a:buClr>
              <a:buSzPts val="2400"/>
              <a:buNone/>
              <a:defRPr>
                <a:solidFill>
                  <a:srgbClr val="888888"/>
                </a:solidFill>
              </a:defRPr>
            </a:lvl3pPr>
            <a:lvl4pPr lvl="3" algn="ctr">
              <a:spcBef>
                <a:spcPts val="267"/>
              </a:spcBef>
              <a:spcAft>
                <a:spcPts val="0"/>
              </a:spcAft>
              <a:buClr>
                <a:srgbClr val="888888"/>
              </a:buClr>
              <a:buSzPts val="2000"/>
              <a:buNone/>
              <a:defRPr>
                <a:solidFill>
                  <a:srgbClr val="888888"/>
                </a:solidFill>
              </a:defRPr>
            </a:lvl4pPr>
            <a:lvl5pPr lvl="4" algn="ctr">
              <a:spcBef>
                <a:spcPts val="267"/>
              </a:spcBef>
              <a:spcAft>
                <a:spcPts val="0"/>
              </a:spcAft>
              <a:buClr>
                <a:srgbClr val="888888"/>
              </a:buClr>
              <a:buSzPts val="2000"/>
              <a:buNone/>
              <a:defRPr>
                <a:solidFill>
                  <a:srgbClr val="888888"/>
                </a:solidFill>
              </a:defRPr>
            </a:lvl5pPr>
            <a:lvl6pPr lvl="5" algn="ctr">
              <a:spcBef>
                <a:spcPts val="267"/>
              </a:spcBef>
              <a:spcAft>
                <a:spcPts val="0"/>
              </a:spcAft>
              <a:buClr>
                <a:srgbClr val="888888"/>
              </a:buClr>
              <a:buSzPts val="2000"/>
              <a:buNone/>
              <a:defRPr>
                <a:solidFill>
                  <a:srgbClr val="888888"/>
                </a:solidFill>
              </a:defRPr>
            </a:lvl6pPr>
            <a:lvl7pPr lvl="6" algn="ctr">
              <a:spcBef>
                <a:spcPts val="267"/>
              </a:spcBef>
              <a:spcAft>
                <a:spcPts val="0"/>
              </a:spcAft>
              <a:buClr>
                <a:srgbClr val="888888"/>
              </a:buClr>
              <a:buSzPts val="2000"/>
              <a:buNone/>
              <a:defRPr>
                <a:solidFill>
                  <a:srgbClr val="888888"/>
                </a:solidFill>
              </a:defRPr>
            </a:lvl7pPr>
            <a:lvl8pPr lvl="7" algn="ctr">
              <a:spcBef>
                <a:spcPts val="267"/>
              </a:spcBef>
              <a:spcAft>
                <a:spcPts val="0"/>
              </a:spcAft>
              <a:buClr>
                <a:srgbClr val="888888"/>
              </a:buClr>
              <a:buSzPts val="2000"/>
              <a:buNone/>
              <a:defRPr>
                <a:solidFill>
                  <a:srgbClr val="888888"/>
                </a:solidFill>
              </a:defRPr>
            </a:lvl8pPr>
            <a:lvl9pPr lvl="8" algn="ctr">
              <a:spcBef>
                <a:spcPts val="267"/>
              </a:spcBef>
              <a:spcAft>
                <a:spcPts val="0"/>
              </a:spcAft>
              <a:buClr>
                <a:srgbClr val="888888"/>
              </a:buClr>
              <a:buSzPts val="2000"/>
              <a:buNone/>
              <a:defRPr>
                <a:solidFill>
                  <a:srgbClr val="888888"/>
                </a:solidFill>
              </a:defRPr>
            </a:lvl9pPr>
          </a:lstStyle>
          <a:p>
            <a:endParaRPr/>
          </a:p>
        </p:txBody>
      </p:sp>
      <p:sp>
        <p:nvSpPr>
          <p:cNvPr id="18" name="Google Shape;18;p3"/>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3"/>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3"/>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3180439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FA3332-4FE4-4157-8DAA-C44FF4F15B41}"/>
              </a:ext>
            </a:extLst>
          </p:cNvPr>
          <p:cNvSpPr>
            <a:spLocks noGrp="1"/>
          </p:cNvSpPr>
          <p:nvPr>
            <p:ph type="dt" sz="half" idx="10"/>
          </p:nvPr>
        </p:nvSpPr>
        <p:spPr/>
        <p:txBody>
          <a:bodyPr/>
          <a:lstStyle>
            <a:lvl1pPr>
              <a:defRPr/>
            </a:lvl1pPr>
          </a:lstStyle>
          <a:p>
            <a:pPr>
              <a:defRPr/>
            </a:pPr>
            <a:fld id="{6F93613F-3443-4D6A-A3C3-5699EEAECABD}" type="datetime1">
              <a:rPr lang="en-US"/>
              <a:pPr>
                <a:defRPr/>
              </a:pPr>
              <a:t>1/12/2026</a:t>
            </a:fld>
            <a:endParaRPr lang="en-US"/>
          </a:p>
        </p:txBody>
      </p:sp>
      <p:sp>
        <p:nvSpPr>
          <p:cNvPr id="5" name="Footer Placeholder 4">
            <a:extLst>
              <a:ext uri="{FF2B5EF4-FFF2-40B4-BE49-F238E27FC236}">
                <a16:creationId xmlns:a16="http://schemas.microsoft.com/office/drawing/2014/main" id="{58BD895A-0ED0-401D-8087-D761823EF026}"/>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4EB4C84B-8E93-49B8-B954-77020C02CC69}"/>
              </a:ext>
            </a:extLst>
          </p:cNvPr>
          <p:cNvSpPr>
            <a:spLocks noGrp="1"/>
          </p:cNvSpPr>
          <p:nvPr>
            <p:ph type="sldNum" sz="quarter" idx="12"/>
          </p:nvPr>
        </p:nvSpPr>
        <p:spPr/>
        <p:txBody>
          <a:bodyPr/>
          <a:lstStyle>
            <a:lvl1pPr>
              <a:defRPr/>
            </a:lvl1pPr>
          </a:lstStyle>
          <a:p>
            <a:pPr>
              <a:defRPr/>
            </a:pPr>
            <a:fld id="{FEAA484D-FCBB-4F4C-99D2-B6DB05C94955}" type="slidenum">
              <a:rPr lang="en-US" altLang="en-US"/>
              <a:pPr>
                <a:defRPr/>
              </a:pPr>
              <a:t>‹#›</a:t>
            </a:fld>
            <a:endParaRPr lang="en-US" altLang="en-US"/>
          </a:p>
        </p:txBody>
      </p:sp>
    </p:spTree>
    <p:extLst>
      <p:ext uri="{BB962C8B-B14F-4D97-AF65-F5344CB8AC3E}">
        <p14:creationId xmlns:p14="http://schemas.microsoft.com/office/powerpoint/2010/main" val="15164774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itle and Content" type="obj">
  <p:cSld name="Title and Content">
    <p:spTree>
      <p:nvGrpSpPr>
        <p:cNvPr id="1" name="Shape 21"/>
        <p:cNvGrpSpPr/>
        <p:nvPr/>
      </p:nvGrpSpPr>
      <p:grpSpPr>
        <a:xfrm>
          <a:off x="0" y="0"/>
          <a:ext cx="0" cy="0"/>
          <a:chOff x="0" y="0"/>
          <a:chExt cx="0" cy="0"/>
        </a:xfrm>
      </p:grpSpPr>
      <p:sp>
        <p:nvSpPr>
          <p:cNvPr id="22" name="Google Shape;22;p4"/>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4"/>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24" name="Google Shape;24;p4"/>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4"/>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4"/>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09679653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27"/>
        <p:cNvGrpSpPr/>
        <p:nvPr/>
      </p:nvGrpSpPr>
      <p:grpSpPr>
        <a:xfrm>
          <a:off x="0" y="0"/>
          <a:ext cx="0" cy="0"/>
          <a:chOff x="0" y="0"/>
          <a:chExt cx="0" cy="0"/>
        </a:xfrm>
      </p:grpSpPr>
      <p:sp>
        <p:nvSpPr>
          <p:cNvPr id="28" name="Google Shape;28;p5"/>
          <p:cNvSpPr txBox="1">
            <a:spLocks noGrp="1"/>
          </p:cNvSpPr>
          <p:nvPr>
            <p:ph type="title"/>
          </p:nvPr>
        </p:nvSpPr>
        <p:spPr>
          <a:xfrm>
            <a:off x="481542" y="2937934"/>
            <a:ext cx="5181600" cy="908050"/>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2667"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81542" y="1937809"/>
            <a:ext cx="5181600" cy="1000125"/>
          </a:xfrm>
          <a:prstGeom prst="rect">
            <a:avLst/>
          </a:prstGeom>
          <a:noFill/>
          <a:ln>
            <a:noFill/>
          </a:ln>
        </p:spPr>
        <p:txBody>
          <a:bodyPr spcFirstLastPara="1" wrap="square" lIns="91425" tIns="45700" rIns="91425" bIns="45700" anchor="b" anchorCtr="0">
            <a:normAutofit/>
          </a:bodyPr>
          <a:lstStyle>
            <a:lvl1pPr marL="304815" lvl="0" indent="-152408" algn="l">
              <a:spcBef>
                <a:spcPts val="267"/>
              </a:spcBef>
              <a:spcAft>
                <a:spcPts val="0"/>
              </a:spcAft>
              <a:buClr>
                <a:srgbClr val="888888"/>
              </a:buClr>
              <a:buSzPts val="2000"/>
              <a:buNone/>
              <a:defRPr sz="1333">
                <a:solidFill>
                  <a:srgbClr val="888888"/>
                </a:solidFill>
              </a:defRPr>
            </a:lvl1pPr>
            <a:lvl2pPr marL="609630" lvl="1" indent="-152408" algn="l">
              <a:spcBef>
                <a:spcPts val="240"/>
              </a:spcBef>
              <a:spcAft>
                <a:spcPts val="0"/>
              </a:spcAft>
              <a:buClr>
                <a:srgbClr val="888888"/>
              </a:buClr>
              <a:buSzPts val="1800"/>
              <a:buNone/>
              <a:defRPr sz="1200">
                <a:solidFill>
                  <a:srgbClr val="888888"/>
                </a:solidFill>
              </a:defRPr>
            </a:lvl2pPr>
            <a:lvl3pPr marL="914446" lvl="2" indent="-152408" algn="l">
              <a:spcBef>
                <a:spcPts val="213"/>
              </a:spcBef>
              <a:spcAft>
                <a:spcPts val="0"/>
              </a:spcAft>
              <a:buClr>
                <a:srgbClr val="888888"/>
              </a:buClr>
              <a:buSzPts val="1600"/>
              <a:buNone/>
              <a:defRPr sz="1067">
                <a:solidFill>
                  <a:srgbClr val="888888"/>
                </a:solidFill>
              </a:defRPr>
            </a:lvl3pPr>
            <a:lvl4pPr marL="1219261" lvl="3" indent="-152408" algn="l">
              <a:spcBef>
                <a:spcPts val="187"/>
              </a:spcBef>
              <a:spcAft>
                <a:spcPts val="0"/>
              </a:spcAft>
              <a:buClr>
                <a:srgbClr val="888888"/>
              </a:buClr>
              <a:buSzPts val="1400"/>
              <a:buNone/>
              <a:defRPr sz="933">
                <a:solidFill>
                  <a:srgbClr val="888888"/>
                </a:solidFill>
              </a:defRPr>
            </a:lvl4pPr>
            <a:lvl5pPr marL="1524076" lvl="4" indent="-152408" algn="l">
              <a:spcBef>
                <a:spcPts val="187"/>
              </a:spcBef>
              <a:spcAft>
                <a:spcPts val="0"/>
              </a:spcAft>
              <a:buClr>
                <a:srgbClr val="888888"/>
              </a:buClr>
              <a:buSzPts val="1400"/>
              <a:buNone/>
              <a:defRPr sz="933">
                <a:solidFill>
                  <a:srgbClr val="888888"/>
                </a:solidFill>
              </a:defRPr>
            </a:lvl5pPr>
            <a:lvl6pPr marL="1828891" lvl="5" indent="-152408" algn="l">
              <a:spcBef>
                <a:spcPts val="187"/>
              </a:spcBef>
              <a:spcAft>
                <a:spcPts val="0"/>
              </a:spcAft>
              <a:buClr>
                <a:srgbClr val="888888"/>
              </a:buClr>
              <a:buSzPts val="1400"/>
              <a:buNone/>
              <a:defRPr sz="933">
                <a:solidFill>
                  <a:srgbClr val="888888"/>
                </a:solidFill>
              </a:defRPr>
            </a:lvl6pPr>
            <a:lvl7pPr marL="2133707" lvl="6" indent="-152408" algn="l">
              <a:spcBef>
                <a:spcPts val="187"/>
              </a:spcBef>
              <a:spcAft>
                <a:spcPts val="0"/>
              </a:spcAft>
              <a:buClr>
                <a:srgbClr val="888888"/>
              </a:buClr>
              <a:buSzPts val="1400"/>
              <a:buNone/>
              <a:defRPr sz="933">
                <a:solidFill>
                  <a:srgbClr val="888888"/>
                </a:solidFill>
              </a:defRPr>
            </a:lvl7pPr>
            <a:lvl8pPr marL="2438522" lvl="7" indent="-152408" algn="l">
              <a:spcBef>
                <a:spcPts val="187"/>
              </a:spcBef>
              <a:spcAft>
                <a:spcPts val="0"/>
              </a:spcAft>
              <a:buClr>
                <a:srgbClr val="888888"/>
              </a:buClr>
              <a:buSzPts val="1400"/>
              <a:buNone/>
              <a:defRPr sz="933">
                <a:solidFill>
                  <a:srgbClr val="888888"/>
                </a:solidFill>
              </a:defRPr>
            </a:lvl8pPr>
            <a:lvl9pPr marL="2743337" lvl="8" indent="-152408" algn="l">
              <a:spcBef>
                <a:spcPts val="187"/>
              </a:spcBef>
              <a:spcAft>
                <a:spcPts val="0"/>
              </a:spcAft>
              <a:buClr>
                <a:srgbClr val="888888"/>
              </a:buClr>
              <a:buSzPts val="1400"/>
              <a:buNone/>
              <a:defRPr sz="933">
                <a:solidFill>
                  <a:srgbClr val="888888"/>
                </a:solidFill>
              </a:defRPr>
            </a:lvl9pPr>
          </a:lstStyle>
          <a:p>
            <a:endParaRPr/>
          </a:p>
        </p:txBody>
      </p:sp>
      <p:sp>
        <p:nvSpPr>
          <p:cNvPr id="30" name="Google Shape;30;p5"/>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5"/>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5"/>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21351113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wo Content" type="twoObj">
  <p:cSld name="Two Content">
    <p:spTree>
      <p:nvGrpSpPr>
        <p:cNvPr id="1" name="Shape 33"/>
        <p:cNvGrpSpPr/>
        <p:nvPr/>
      </p:nvGrpSpPr>
      <p:grpSpPr>
        <a:xfrm>
          <a:off x="0" y="0"/>
          <a:ext cx="0" cy="0"/>
          <a:chOff x="0" y="0"/>
          <a:chExt cx="0" cy="0"/>
        </a:xfrm>
      </p:grpSpPr>
      <p:sp>
        <p:nvSpPr>
          <p:cNvPr id="34" name="Google Shape;34;p6"/>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6"/>
          <p:cNvSpPr txBox="1">
            <a:spLocks noGrp="1"/>
          </p:cNvSpPr>
          <p:nvPr>
            <p:ph type="body" idx="1"/>
          </p:nvPr>
        </p:nvSpPr>
        <p:spPr>
          <a:xfrm>
            <a:off x="304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6" name="Google Shape;36;p6"/>
          <p:cNvSpPr txBox="1">
            <a:spLocks noGrp="1"/>
          </p:cNvSpPr>
          <p:nvPr>
            <p:ph type="body" idx="2"/>
          </p:nvPr>
        </p:nvSpPr>
        <p:spPr>
          <a:xfrm>
            <a:off x="3098800" y="1066800"/>
            <a:ext cx="2692400" cy="3017309"/>
          </a:xfrm>
          <a:prstGeom prst="rect">
            <a:avLst/>
          </a:prstGeom>
          <a:noFill/>
          <a:ln>
            <a:noFill/>
          </a:ln>
        </p:spPr>
        <p:txBody>
          <a:bodyPr spcFirstLastPara="1" wrap="square" lIns="91425" tIns="45700" rIns="91425" bIns="45700" anchor="t" anchorCtr="0">
            <a:normAutofit/>
          </a:bodyPr>
          <a:lstStyle>
            <a:lvl1pPr marL="304815" lvl="0" indent="-270947" algn="l">
              <a:spcBef>
                <a:spcPts val="373"/>
              </a:spcBef>
              <a:spcAft>
                <a:spcPts val="0"/>
              </a:spcAft>
              <a:buClr>
                <a:schemeClr val="dk1"/>
              </a:buClr>
              <a:buSzPts val="2800"/>
              <a:buChar char="•"/>
              <a:defRPr sz="1867"/>
            </a:lvl1pPr>
            <a:lvl2pPr marL="609630" lvl="1" indent="-254013" algn="l">
              <a:spcBef>
                <a:spcPts val="320"/>
              </a:spcBef>
              <a:spcAft>
                <a:spcPts val="0"/>
              </a:spcAft>
              <a:buClr>
                <a:schemeClr val="dk1"/>
              </a:buClr>
              <a:buSzPts val="2400"/>
              <a:buChar char="–"/>
              <a:defRPr sz="1600"/>
            </a:lvl2pPr>
            <a:lvl3pPr marL="914446" lvl="2" indent="-237079" algn="l">
              <a:spcBef>
                <a:spcPts val="267"/>
              </a:spcBef>
              <a:spcAft>
                <a:spcPts val="0"/>
              </a:spcAft>
              <a:buClr>
                <a:schemeClr val="dk1"/>
              </a:buClr>
              <a:buSzPts val="2000"/>
              <a:buChar char="•"/>
              <a:defRPr sz="1333"/>
            </a:lvl3pPr>
            <a:lvl4pPr marL="1219261" lvl="3" indent="-228611" algn="l">
              <a:spcBef>
                <a:spcPts val="240"/>
              </a:spcBef>
              <a:spcAft>
                <a:spcPts val="0"/>
              </a:spcAft>
              <a:buClr>
                <a:schemeClr val="dk1"/>
              </a:buClr>
              <a:buSzPts val="1800"/>
              <a:buChar char="–"/>
              <a:defRPr sz="1200"/>
            </a:lvl4pPr>
            <a:lvl5pPr marL="1524076" lvl="4" indent="-228611" algn="l">
              <a:spcBef>
                <a:spcPts val="240"/>
              </a:spcBef>
              <a:spcAft>
                <a:spcPts val="0"/>
              </a:spcAft>
              <a:buClr>
                <a:schemeClr val="dk1"/>
              </a:buClr>
              <a:buSzPts val="1800"/>
              <a:buChar char="»"/>
              <a:defRPr sz="1200"/>
            </a:lvl5pPr>
            <a:lvl6pPr marL="1828891" lvl="5" indent="-228611" algn="l">
              <a:spcBef>
                <a:spcPts val="240"/>
              </a:spcBef>
              <a:spcAft>
                <a:spcPts val="0"/>
              </a:spcAft>
              <a:buClr>
                <a:schemeClr val="dk1"/>
              </a:buClr>
              <a:buSzPts val="1800"/>
              <a:buChar char="•"/>
              <a:defRPr sz="1200"/>
            </a:lvl6pPr>
            <a:lvl7pPr marL="2133707" lvl="6" indent="-228611" algn="l">
              <a:spcBef>
                <a:spcPts val="240"/>
              </a:spcBef>
              <a:spcAft>
                <a:spcPts val="0"/>
              </a:spcAft>
              <a:buClr>
                <a:schemeClr val="dk1"/>
              </a:buClr>
              <a:buSzPts val="1800"/>
              <a:buChar char="•"/>
              <a:defRPr sz="1200"/>
            </a:lvl7pPr>
            <a:lvl8pPr marL="2438522" lvl="7" indent="-228611" algn="l">
              <a:spcBef>
                <a:spcPts val="240"/>
              </a:spcBef>
              <a:spcAft>
                <a:spcPts val="0"/>
              </a:spcAft>
              <a:buClr>
                <a:schemeClr val="dk1"/>
              </a:buClr>
              <a:buSzPts val="1800"/>
              <a:buChar char="•"/>
              <a:defRPr sz="1200"/>
            </a:lvl8pPr>
            <a:lvl9pPr marL="2743337" lvl="8" indent="-228611" algn="l">
              <a:spcBef>
                <a:spcPts val="240"/>
              </a:spcBef>
              <a:spcAft>
                <a:spcPts val="0"/>
              </a:spcAft>
              <a:buClr>
                <a:schemeClr val="dk1"/>
              </a:buClr>
              <a:buSzPts val="1800"/>
              <a:buChar char="•"/>
              <a:defRPr sz="1200"/>
            </a:lvl9pPr>
          </a:lstStyle>
          <a:p>
            <a:endParaRPr/>
          </a:p>
        </p:txBody>
      </p:sp>
      <p:sp>
        <p:nvSpPr>
          <p:cNvPr id="37" name="Google Shape;37;p6"/>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6"/>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6"/>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86863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Comparison" type="twoTxTwoObj">
  <p:cSld name="Comparison">
    <p:spTree>
      <p:nvGrpSpPr>
        <p:cNvPr id="1" name="Shape 40"/>
        <p:cNvGrpSpPr/>
        <p:nvPr/>
      </p:nvGrpSpPr>
      <p:grpSpPr>
        <a:xfrm>
          <a:off x="0" y="0"/>
          <a:ext cx="0" cy="0"/>
          <a:chOff x="0" y="0"/>
          <a:chExt cx="0" cy="0"/>
        </a:xfrm>
      </p:grpSpPr>
      <p:sp>
        <p:nvSpPr>
          <p:cNvPr id="41" name="Google Shape;41;p7"/>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7"/>
          <p:cNvSpPr txBox="1">
            <a:spLocks noGrp="1"/>
          </p:cNvSpPr>
          <p:nvPr>
            <p:ph type="body" idx="1"/>
          </p:nvPr>
        </p:nvSpPr>
        <p:spPr>
          <a:xfrm>
            <a:off x="304800" y="1023409"/>
            <a:ext cx="2693459"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3" name="Google Shape;43;p7"/>
          <p:cNvSpPr txBox="1">
            <a:spLocks noGrp="1"/>
          </p:cNvSpPr>
          <p:nvPr>
            <p:ph type="body" idx="2"/>
          </p:nvPr>
        </p:nvSpPr>
        <p:spPr>
          <a:xfrm>
            <a:off x="304800" y="1449917"/>
            <a:ext cx="2693459"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4" name="Google Shape;44;p7"/>
          <p:cNvSpPr txBox="1">
            <a:spLocks noGrp="1"/>
          </p:cNvSpPr>
          <p:nvPr>
            <p:ph type="body" idx="3"/>
          </p:nvPr>
        </p:nvSpPr>
        <p:spPr>
          <a:xfrm>
            <a:off x="3096684" y="1023409"/>
            <a:ext cx="2694517" cy="426508"/>
          </a:xfrm>
          <a:prstGeom prst="rect">
            <a:avLst/>
          </a:prstGeom>
          <a:noFill/>
          <a:ln>
            <a:noFill/>
          </a:ln>
        </p:spPr>
        <p:txBody>
          <a:bodyPr spcFirstLastPara="1" wrap="square" lIns="91425" tIns="45700" rIns="91425" bIns="45700" anchor="b" anchorCtr="0">
            <a:normAutofit/>
          </a:bodyPr>
          <a:lstStyle>
            <a:lvl1pPr marL="304815" lvl="0" indent="-152408" algn="l">
              <a:spcBef>
                <a:spcPts val="320"/>
              </a:spcBef>
              <a:spcAft>
                <a:spcPts val="0"/>
              </a:spcAft>
              <a:buClr>
                <a:schemeClr val="dk1"/>
              </a:buClr>
              <a:buSzPts val="2400"/>
              <a:buNone/>
              <a:defRPr sz="1600" b="1"/>
            </a:lvl1pPr>
            <a:lvl2pPr marL="609630" lvl="1" indent="-152408" algn="l">
              <a:spcBef>
                <a:spcPts val="267"/>
              </a:spcBef>
              <a:spcAft>
                <a:spcPts val="0"/>
              </a:spcAft>
              <a:buClr>
                <a:schemeClr val="dk1"/>
              </a:buClr>
              <a:buSzPts val="2000"/>
              <a:buNone/>
              <a:defRPr sz="1333" b="1"/>
            </a:lvl2pPr>
            <a:lvl3pPr marL="914446" lvl="2" indent="-152408" algn="l">
              <a:spcBef>
                <a:spcPts val="240"/>
              </a:spcBef>
              <a:spcAft>
                <a:spcPts val="0"/>
              </a:spcAft>
              <a:buClr>
                <a:schemeClr val="dk1"/>
              </a:buClr>
              <a:buSzPts val="1800"/>
              <a:buNone/>
              <a:defRPr sz="1200" b="1"/>
            </a:lvl3pPr>
            <a:lvl4pPr marL="1219261" lvl="3" indent="-152408" algn="l">
              <a:spcBef>
                <a:spcPts val="213"/>
              </a:spcBef>
              <a:spcAft>
                <a:spcPts val="0"/>
              </a:spcAft>
              <a:buClr>
                <a:schemeClr val="dk1"/>
              </a:buClr>
              <a:buSzPts val="1600"/>
              <a:buNone/>
              <a:defRPr sz="1067" b="1"/>
            </a:lvl4pPr>
            <a:lvl5pPr marL="1524076" lvl="4" indent="-152408" algn="l">
              <a:spcBef>
                <a:spcPts val="213"/>
              </a:spcBef>
              <a:spcAft>
                <a:spcPts val="0"/>
              </a:spcAft>
              <a:buClr>
                <a:schemeClr val="dk1"/>
              </a:buClr>
              <a:buSzPts val="1600"/>
              <a:buNone/>
              <a:defRPr sz="1067" b="1"/>
            </a:lvl5pPr>
            <a:lvl6pPr marL="1828891" lvl="5" indent="-152408" algn="l">
              <a:spcBef>
                <a:spcPts val="213"/>
              </a:spcBef>
              <a:spcAft>
                <a:spcPts val="0"/>
              </a:spcAft>
              <a:buClr>
                <a:schemeClr val="dk1"/>
              </a:buClr>
              <a:buSzPts val="1600"/>
              <a:buNone/>
              <a:defRPr sz="1067" b="1"/>
            </a:lvl6pPr>
            <a:lvl7pPr marL="2133707" lvl="6" indent="-152408" algn="l">
              <a:spcBef>
                <a:spcPts val="213"/>
              </a:spcBef>
              <a:spcAft>
                <a:spcPts val="0"/>
              </a:spcAft>
              <a:buClr>
                <a:schemeClr val="dk1"/>
              </a:buClr>
              <a:buSzPts val="1600"/>
              <a:buNone/>
              <a:defRPr sz="1067" b="1"/>
            </a:lvl7pPr>
            <a:lvl8pPr marL="2438522" lvl="7" indent="-152408" algn="l">
              <a:spcBef>
                <a:spcPts val="213"/>
              </a:spcBef>
              <a:spcAft>
                <a:spcPts val="0"/>
              </a:spcAft>
              <a:buClr>
                <a:schemeClr val="dk1"/>
              </a:buClr>
              <a:buSzPts val="1600"/>
              <a:buNone/>
              <a:defRPr sz="1067" b="1"/>
            </a:lvl8pPr>
            <a:lvl9pPr marL="2743337" lvl="8" indent="-152408" algn="l">
              <a:spcBef>
                <a:spcPts val="213"/>
              </a:spcBef>
              <a:spcAft>
                <a:spcPts val="0"/>
              </a:spcAft>
              <a:buClr>
                <a:schemeClr val="dk1"/>
              </a:buClr>
              <a:buSzPts val="1600"/>
              <a:buNone/>
              <a:defRPr sz="1067" b="1"/>
            </a:lvl9pPr>
          </a:lstStyle>
          <a:p>
            <a:endParaRPr/>
          </a:p>
        </p:txBody>
      </p:sp>
      <p:sp>
        <p:nvSpPr>
          <p:cNvPr id="45" name="Google Shape;45;p7"/>
          <p:cNvSpPr txBox="1">
            <a:spLocks noGrp="1"/>
          </p:cNvSpPr>
          <p:nvPr>
            <p:ph type="body" idx="4"/>
          </p:nvPr>
        </p:nvSpPr>
        <p:spPr>
          <a:xfrm>
            <a:off x="3096684" y="1449917"/>
            <a:ext cx="2694517" cy="2634192"/>
          </a:xfrm>
          <a:prstGeom prst="rect">
            <a:avLst/>
          </a:prstGeom>
          <a:noFill/>
          <a:ln>
            <a:noFill/>
          </a:ln>
        </p:spPr>
        <p:txBody>
          <a:bodyPr spcFirstLastPara="1" wrap="square" lIns="91425" tIns="45700" rIns="91425" bIns="45700" anchor="t" anchorCtr="0">
            <a:normAutofit/>
          </a:bodyPr>
          <a:lstStyle>
            <a:lvl1pPr marL="304815" lvl="0" indent="-254013" algn="l">
              <a:spcBef>
                <a:spcPts val="320"/>
              </a:spcBef>
              <a:spcAft>
                <a:spcPts val="0"/>
              </a:spcAft>
              <a:buClr>
                <a:schemeClr val="dk1"/>
              </a:buClr>
              <a:buSzPts val="2400"/>
              <a:buChar char="•"/>
              <a:defRPr sz="1600"/>
            </a:lvl1pPr>
            <a:lvl2pPr marL="609630" lvl="1" indent="-237079" algn="l">
              <a:spcBef>
                <a:spcPts val="267"/>
              </a:spcBef>
              <a:spcAft>
                <a:spcPts val="0"/>
              </a:spcAft>
              <a:buClr>
                <a:schemeClr val="dk1"/>
              </a:buClr>
              <a:buSzPts val="2000"/>
              <a:buChar char="–"/>
              <a:defRPr sz="1333"/>
            </a:lvl2pPr>
            <a:lvl3pPr marL="914446" lvl="2" indent="-228611" algn="l">
              <a:spcBef>
                <a:spcPts val="240"/>
              </a:spcBef>
              <a:spcAft>
                <a:spcPts val="0"/>
              </a:spcAft>
              <a:buClr>
                <a:schemeClr val="dk1"/>
              </a:buClr>
              <a:buSzPts val="1800"/>
              <a:buChar char="•"/>
              <a:defRPr sz="1200"/>
            </a:lvl3pPr>
            <a:lvl4pPr marL="1219261" lvl="3" indent="-220144" algn="l">
              <a:spcBef>
                <a:spcPts val="213"/>
              </a:spcBef>
              <a:spcAft>
                <a:spcPts val="0"/>
              </a:spcAft>
              <a:buClr>
                <a:schemeClr val="dk1"/>
              </a:buClr>
              <a:buSzPts val="1600"/>
              <a:buChar char="–"/>
              <a:defRPr sz="1067"/>
            </a:lvl4pPr>
            <a:lvl5pPr marL="1524076" lvl="4" indent="-220144" algn="l">
              <a:spcBef>
                <a:spcPts val="213"/>
              </a:spcBef>
              <a:spcAft>
                <a:spcPts val="0"/>
              </a:spcAft>
              <a:buClr>
                <a:schemeClr val="dk1"/>
              </a:buClr>
              <a:buSzPts val="1600"/>
              <a:buChar char="»"/>
              <a:defRPr sz="1067"/>
            </a:lvl5pPr>
            <a:lvl6pPr marL="1828891" lvl="5" indent="-220144" algn="l">
              <a:spcBef>
                <a:spcPts val="213"/>
              </a:spcBef>
              <a:spcAft>
                <a:spcPts val="0"/>
              </a:spcAft>
              <a:buClr>
                <a:schemeClr val="dk1"/>
              </a:buClr>
              <a:buSzPts val="1600"/>
              <a:buChar char="•"/>
              <a:defRPr sz="1067"/>
            </a:lvl6pPr>
            <a:lvl7pPr marL="2133707" lvl="6" indent="-220144" algn="l">
              <a:spcBef>
                <a:spcPts val="213"/>
              </a:spcBef>
              <a:spcAft>
                <a:spcPts val="0"/>
              </a:spcAft>
              <a:buClr>
                <a:schemeClr val="dk1"/>
              </a:buClr>
              <a:buSzPts val="1600"/>
              <a:buChar char="•"/>
              <a:defRPr sz="1067"/>
            </a:lvl7pPr>
            <a:lvl8pPr marL="2438522" lvl="7" indent="-220144" algn="l">
              <a:spcBef>
                <a:spcPts val="213"/>
              </a:spcBef>
              <a:spcAft>
                <a:spcPts val="0"/>
              </a:spcAft>
              <a:buClr>
                <a:schemeClr val="dk1"/>
              </a:buClr>
              <a:buSzPts val="1600"/>
              <a:buChar char="•"/>
              <a:defRPr sz="1067"/>
            </a:lvl8pPr>
            <a:lvl9pPr marL="2743337" lvl="8" indent="-220144" algn="l">
              <a:spcBef>
                <a:spcPts val="213"/>
              </a:spcBef>
              <a:spcAft>
                <a:spcPts val="0"/>
              </a:spcAft>
              <a:buClr>
                <a:schemeClr val="dk1"/>
              </a:buClr>
              <a:buSzPts val="1600"/>
              <a:buChar char="•"/>
              <a:defRPr sz="1067"/>
            </a:lvl9pPr>
          </a:lstStyle>
          <a:p>
            <a:endParaRPr/>
          </a:p>
        </p:txBody>
      </p:sp>
      <p:sp>
        <p:nvSpPr>
          <p:cNvPr id="46" name="Google Shape;46;p7"/>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7"/>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7"/>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30719911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9"/>
        <p:cNvGrpSpPr/>
        <p:nvPr/>
      </p:nvGrpSpPr>
      <p:grpSpPr>
        <a:xfrm>
          <a:off x="0" y="0"/>
          <a:ext cx="0" cy="0"/>
          <a:chOff x="0" y="0"/>
          <a:chExt cx="0" cy="0"/>
        </a:xfrm>
      </p:grpSpPr>
      <p:sp>
        <p:nvSpPr>
          <p:cNvPr id="50" name="Google Shape;50;p8"/>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8"/>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8"/>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8"/>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5017207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Content with Caption" type="objTx">
  <p:cSld name="Content with Caption">
    <p:spTree>
      <p:nvGrpSpPr>
        <p:cNvPr id="1" name="Shape 54"/>
        <p:cNvGrpSpPr/>
        <p:nvPr/>
      </p:nvGrpSpPr>
      <p:grpSpPr>
        <a:xfrm>
          <a:off x="0" y="0"/>
          <a:ext cx="0" cy="0"/>
          <a:chOff x="0" y="0"/>
          <a:chExt cx="0" cy="0"/>
        </a:xfrm>
      </p:grpSpPr>
      <p:sp>
        <p:nvSpPr>
          <p:cNvPr id="55" name="Google Shape;55;p9"/>
          <p:cNvSpPr txBox="1">
            <a:spLocks noGrp="1"/>
          </p:cNvSpPr>
          <p:nvPr>
            <p:ph type="title"/>
          </p:nvPr>
        </p:nvSpPr>
        <p:spPr>
          <a:xfrm>
            <a:off x="304800" y="182033"/>
            <a:ext cx="2005542" cy="77470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6" name="Google Shape;56;p9"/>
          <p:cNvSpPr txBox="1">
            <a:spLocks noGrp="1"/>
          </p:cNvSpPr>
          <p:nvPr>
            <p:ph type="body" idx="1"/>
          </p:nvPr>
        </p:nvSpPr>
        <p:spPr>
          <a:xfrm>
            <a:off x="2383367" y="182034"/>
            <a:ext cx="3407833" cy="3902075"/>
          </a:xfrm>
          <a:prstGeom prst="rect">
            <a:avLst/>
          </a:prstGeom>
          <a:noFill/>
          <a:ln>
            <a:noFill/>
          </a:ln>
        </p:spPr>
        <p:txBody>
          <a:bodyPr spcFirstLastPara="1" wrap="square" lIns="91425" tIns="45700" rIns="91425" bIns="45700" anchor="t" anchorCtr="0">
            <a:normAutofit/>
          </a:bodyPr>
          <a:lstStyle>
            <a:lvl1pPr marL="304815" lvl="0" indent="-287881" algn="l">
              <a:spcBef>
                <a:spcPts val="427"/>
              </a:spcBef>
              <a:spcAft>
                <a:spcPts val="0"/>
              </a:spcAft>
              <a:buClr>
                <a:schemeClr val="dk1"/>
              </a:buClr>
              <a:buSzPts val="3200"/>
              <a:buChar char="•"/>
              <a:defRPr sz="2133"/>
            </a:lvl1pPr>
            <a:lvl2pPr marL="609630" lvl="1" indent="-270947" algn="l">
              <a:spcBef>
                <a:spcPts val="373"/>
              </a:spcBef>
              <a:spcAft>
                <a:spcPts val="0"/>
              </a:spcAft>
              <a:buClr>
                <a:schemeClr val="dk1"/>
              </a:buClr>
              <a:buSzPts val="2800"/>
              <a:buChar char="–"/>
              <a:defRPr sz="1867"/>
            </a:lvl2pPr>
            <a:lvl3pPr marL="914446" lvl="2" indent="-254013" algn="l">
              <a:spcBef>
                <a:spcPts val="320"/>
              </a:spcBef>
              <a:spcAft>
                <a:spcPts val="0"/>
              </a:spcAft>
              <a:buClr>
                <a:schemeClr val="dk1"/>
              </a:buClr>
              <a:buSzPts val="2400"/>
              <a:buChar char="•"/>
              <a:defRPr sz="1600"/>
            </a:lvl3pPr>
            <a:lvl4pPr marL="1219261" lvl="3" indent="-237079" algn="l">
              <a:spcBef>
                <a:spcPts val="267"/>
              </a:spcBef>
              <a:spcAft>
                <a:spcPts val="0"/>
              </a:spcAft>
              <a:buClr>
                <a:schemeClr val="dk1"/>
              </a:buClr>
              <a:buSzPts val="2000"/>
              <a:buChar char="–"/>
              <a:defRPr sz="1333"/>
            </a:lvl4pPr>
            <a:lvl5pPr marL="1524076" lvl="4" indent="-237079" algn="l">
              <a:spcBef>
                <a:spcPts val="267"/>
              </a:spcBef>
              <a:spcAft>
                <a:spcPts val="0"/>
              </a:spcAft>
              <a:buClr>
                <a:schemeClr val="dk1"/>
              </a:buClr>
              <a:buSzPts val="2000"/>
              <a:buChar char="»"/>
              <a:defRPr sz="1333"/>
            </a:lvl5pPr>
            <a:lvl6pPr marL="1828891" lvl="5" indent="-237079" algn="l">
              <a:spcBef>
                <a:spcPts val="267"/>
              </a:spcBef>
              <a:spcAft>
                <a:spcPts val="0"/>
              </a:spcAft>
              <a:buClr>
                <a:schemeClr val="dk1"/>
              </a:buClr>
              <a:buSzPts val="2000"/>
              <a:buChar char="•"/>
              <a:defRPr sz="1333"/>
            </a:lvl6pPr>
            <a:lvl7pPr marL="2133707" lvl="6" indent="-237079" algn="l">
              <a:spcBef>
                <a:spcPts val="267"/>
              </a:spcBef>
              <a:spcAft>
                <a:spcPts val="0"/>
              </a:spcAft>
              <a:buClr>
                <a:schemeClr val="dk1"/>
              </a:buClr>
              <a:buSzPts val="2000"/>
              <a:buChar char="•"/>
              <a:defRPr sz="1333"/>
            </a:lvl7pPr>
            <a:lvl8pPr marL="2438522" lvl="7" indent="-237079" algn="l">
              <a:spcBef>
                <a:spcPts val="267"/>
              </a:spcBef>
              <a:spcAft>
                <a:spcPts val="0"/>
              </a:spcAft>
              <a:buClr>
                <a:schemeClr val="dk1"/>
              </a:buClr>
              <a:buSzPts val="2000"/>
              <a:buChar char="•"/>
              <a:defRPr sz="1333"/>
            </a:lvl8pPr>
            <a:lvl9pPr marL="2743337" lvl="8" indent="-237079" algn="l">
              <a:spcBef>
                <a:spcPts val="267"/>
              </a:spcBef>
              <a:spcAft>
                <a:spcPts val="0"/>
              </a:spcAft>
              <a:buClr>
                <a:schemeClr val="dk1"/>
              </a:buClr>
              <a:buSzPts val="2000"/>
              <a:buChar char="•"/>
              <a:defRPr sz="1333"/>
            </a:lvl9pPr>
          </a:lstStyle>
          <a:p>
            <a:endParaRPr/>
          </a:p>
        </p:txBody>
      </p:sp>
      <p:sp>
        <p:nvSpPr>
          <p:cNvPr id="57" name="Google Shape;57;p9"/>
          <p:cNvSpPr txBox="1">
            <a:spLocks noGrp="1"/>
          </p:cNvSpPr>
          <p:nvPr>
            <p:ph type="body" idx="2"/>
          </p:nvPr>
        </p:nvSpPr>
        <p:spPr>
          <a:xfrm>
            <a:off x="304800" y="956734"/>
            <a:ext cx="2005542" cy="31273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58" name="Google Shape;58;p9"/>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9" name="Google Shape;59;p9"/>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0" name="Google Shape;60;p9"/>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492759111"/>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Picture with Caption" type="picTx">
  <p:cSld name="Picture with Caption">
    <p:spTree>
      <p:nvGrpSpPr>
        <p:cNvPr id="1" name="Shape 61"/>
        <p:cNvGrpSpPr/>
        <p:nvPr/>
      </p:nvGrpSpPr>
      <p:grpSpPr>
        <a:xfrm>
          <a:off x="0" y="0"/>
          <a:ext cx="0" cy="0"/>
          <a:chOff x="0" y="0"/>
          <a:chExt cx="0" cy="0"/>
        </a:xfrm>
      </p:grpSpPr>
      <p:sp>
        <p:nvSpPr>
          <p:cNvPr id="62" name="Google Shape;62;p10"/>
          <p:cNvSpPr txBox="1">
            <a:spLocks noGrp="1"/>
          </p:cNvSpPr>
          <p:nvPr>
            <p:ph type="title"/>
          </p:nvPr>
        </p:nvSpPr>
        <p:spPr>
          <a:xfrm>
            <a:off x="1194859" y="3200400"/>
            <a:ext cx="3657600" cy="377825"/>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1333"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3" name="Google Shape;63;p10"/>
          <p:cNvSpPr>
            <a:spLocks noGrp="1"/>
          </p:cNvSpPr>
          <p:nvPr>
            <p:ph type="pic" idx="2"/>
          </p:nvPr>
        </p:nvSpPr>
        <p:spPr>
          <a:xfrm>
            <a:off x="1194859" y="408517"/>
            <a:ext cx="3657600" cy="2743200"/>
          </a:xfrm>
          <a:prstGeom prst="rect">
            <a:avLst/>
          </a:prstGeom>
          <a:noFill/>
          <a:ln>
            <a:noFill/>
          </a:ln>
        </p:spPr>
      </p:sp>
      <p:sp>
        <p:nvSpPr>
          <p:cNvPr id="64" name="Google Shape;64;p10"/>
          <p:cNvSpPr txBox="1">
            <a:spLocks noGrp="1"/>
          </p:cNvSpPr>
          <p:nvPr>
            <p:ph type="body" idx="1"/>
          </p:nvPr>
        </p:nvSpPr>
        <p:spPr>
          <a:xfrm>
            <a:off x="1194859" y="3578225"/>
            <a:ext cx="3657600" cy="536575"/>
          </a:xfrm>
          <a:prstGeom prst="rect">
            <a:avLst/>
          </a:prstGeom>
          <a:noFill/>
          <a:ln>
            <a:noFill/>
          </a:ln>
        </p:spPr>
        <p:txBody>
          <a:bodyPr spcFirstLastPara="1" wrap="square" lIns="91425" tIns="45700" rIns="91425" bIns="45700" anchor="t" anchorCtr="0">
            <a:normAutofit/>
          </a:bodyPr>
          <a:lstStyle>
            <a:lvl1pPr marL="304815" lvl="0" indent="-152408" algn="l">
              <a:spcBef>
                <a:spcPts val="187"/>
              </a:spcBef>
              <a:spcAft>
                <a:spcPts val="0"/>
              </a:spcAft>
              <a:buClr>
                <a:schemeClr val="dk1"/>
              </a:buClr>
              <a:buSzPts val="1400"/>
              <a:buNone/>
              <a:defRPr sz="933"/>
            </a:lvl1pPr>
            <a:lvl2pPr marL="609630" lvl="1" indent="-152408" algn="l">
              <a:spcBef>
                <a:spcPts val="160"/>
              </a:spcBef>
              <a:spcAft>
                <a:spcPts val="0"/>
              </a:spcAft>
              <a:buClr>
                <a:schemeClr val="dk1"/>
              </a:buClr>
              <a:buSzPts val="1200"/>
              <a:buNone/>
              <a:defRPr sz="800"/>
            </a:lvl2pPr>
            <a:lvl3pPr marL="914446" lvl="2" indent="-152408" algn="l">
              <a:spcBef>
                <a:spcPts val="133"/>
              </a:spcBef>
              <a:spcAft>
                <a:spcPts val="0"/>
              </a:spcAft>
              <a:buClr>
                <a:schemeClr val="dk1"/>
              </a:buClr>
              <a:buSzPts val="1000"/>
              <a:buNone/>
              <a:defRPr sz="667"/>
            </a:lvl3pPr>
            <a:lvl4pPr marL="1219261" lvl="3" indent="-152408" algn="l">
              <a:spcBef>
                <a:spcPts val="120"/>
              </a:spcBef>
              <a:spcAft>
                <a:spcPts val="0"/>
              </a:spcAft>
              <a:buClr>
                <a:schemeClr val="dk1"/>
              </a:buClr>
              <a:buSzPts val="900"/>
              <a:buNone/>
              <a:defRPr sz="600"/>
            </a:lvl4pPr>
            <a:lvl5pPr marL="1524076" lvl="4" indent="-152408" algn="l">
              <a:spcBef>
                <a:spcPts val="120"/>
              </a:spcBef>
              <a:spcAft>
                <a:spcPts val="0"/>
              </a:spcAft>
              <a:buClr>
                <a:schemeClr val="dk1"/>
              </a:buClr>
              <a:buSzPts val="900"/>
              <a:buNone/>
              <a:defRPr sz="600"/>
            </a:lvl5pPr>
            <a:lvl6pPr marL="1828891" lvl="5" indent="-152408" algn="l">
              <a:spcBef>
                <a:spcPts val="120"/>
              </a:spcBef>
              <a:spcAft>
                <a:spcPts val="0"/>
              </a:spcAft>
              <a:buClr>
                <a:schemeClr val="dk1"/>
              </a:buClr>
              <a:buSzPts val="900"/>
              <a:buNone/>
              <a:defRPr sz="600"/>
            </a:lvl6pPr>
            <a:lvl7pPr marL="2133707" lvl="6" indent="-152408" algn="l">
              <a:spcBef>
                <a:spcPts val="120"/>
              </a:spcBef>
              <a:spcAft>
                <a:spcPts val="0"/>
              </a:spcAft>
              <a:buClr>
                <a:schemeClr val="dk1"/>
              </a:buClr>
              <a:buSzPts val="900"/>
              <a:buNone/>
              <a:defRPr sz="600"/>
            </a:lvl7pPr>
            <a:lvl8pPr marL="2438522" lvl="7" indent="-152408" algn="l">
              <a:spcBef>
                <a:spcPts val="120"/>
              </a:spcBef>
              <a:spcAft>
                <a:spcPts val="0"/>
              </a:spcAft>
              <a:buClr>
                <a:schemeClr val="dk1"/>
              </a:buClr>
              <a:buSzPts val="900"/>
              <a:buNone/>
              <a:defRPr sz="600"/>
            </a:lvl8pPr>
            <a:lvl9pPr marL="2743337" lvl="8" indent="-152408" algn="l">
              <a:spcBef>
                <a:spcPts val="120"/>
              </a:spcBef>
              <a:spcAft>
                <a:spcPts val="0"/>
              </a:spcAft>
              <a:buClr>
                <a:schemeClr val="dk1"/>
              </a:buClr>
              <a:buSzPts val="900"/>
              <a:buNone/>
              <a:defRPr sz="600"/>
            </a:lvl9pPr>
          </a:lstStyle>
          <a:p>
            <a:endParaRPr/>
          </a:p>
        </p:txBody>
      </p:sp>
      <p:sp>
        <p:nvSpPr>
          <p:cNvPr id="65" name="Google Shape;65;p10"/>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6" name="Google Shape;66;p10"/>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7" name="Google Shape;67;p10"/>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62625580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Vertical Text" type="vertTx">
  <p:cSld name="Title and Vertical Text">
    <p:spTree>
      <p:nvGrpSpPr>
        <p:cNvPr id="1" name="Shape 68"/>
        <p:cNvGrpSpPr/>
        <p:nvPr/>
      </p:nvGrpSpPr>
      <p:grpSpPr>
        <a:xfrm>
          <a:off x="0" y="0"/>
          <a:ext cx="0" cy="0"/>
          <a:chOff x="0" y="0"/>
          <a:chExt cx="0" cy="0"/>
        </a:xfrm>
      </p:grpSpPr>
      <p:sp>
        <p:nvSpPr>
          <p:cNvPr id="69" name="Google Shape;69;p1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0" name="Google Shape;70;p11"/>
          <p:cNvSpPr txBox="1">
            <a:spLocks noGrp="1"/>
          </p:cNvSpPr>
          <p:nvPr>
            <p:ph type="body" idx="1"/>
          </p:nvPr>
        </p:nvSpPr>
        <p:spPr>
          <a:xfrm rot="5400000">
            <a:off x="1539346" y="-167745"/>
            <a:ext cx="3017309" cy="54864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1" name="Google Shape;71;p1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2" name="Google Shape;72;p1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3" name="Google Shape;73;p1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56148491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 Title and Text">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rot="5400000">
            <a:off x="3154892" y="1447801"/>
            <a:ext cx="3901017" cy="13716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6" name="Google Shape;76;p12"/>
          <p:cNvSpPr txBox="1">
            <a:spLocks noGrp="1"/>
          </p:cNvSpPr>
          <p:nvPr>
            <p:ph type="body" idx="1"/>
          </p:nvPr>
        </p:nvSpPr>
        <p:spPr>
          <a:xfrm rot="5400000">
            <a:off x="360892" y="127000"/>
            <a:ext cx="3901017" cy="4013200"/>
          </a:xfrm>
          <a:prstGeom prst="rect">
            <a:avLst/>
          </a:prstGeom>
          <a:noFill/>
          <a:ln>
            <a:noFill/>
          </a:ln>
        </p:spPr>
        <p:txBody>
          <a:bodyPr spcFirstLastPara="1" wrap="square" lIns="91425" tIns="45700" rIns="91425" bIns="45700" anchor="t" anchorCtr="0">
            <a:normAutofit/>
          </a:bodyPr>
          <a:lstStyle>
            <a:lvl1pPr marL="304815" lvl="0" indent="-228611" algn="l">
              <a:spcBef>
                <a:spcPts val="240"/>
              </a:spcBef>
              <a:spcAft>
                <a:spcPts val="0"/>
              </a:spcAft>
              <a:buClr>
                <a:schemeClr val="dk1"/>
              </a:buClr>
              <a:buSzPts val="1800"/>
              <a:buChar char="•"/>
              <a:defRPr/>
            </a:lvl1pPr>
            <a:lvl2pPr marL="609630" lvl="1" indent="-228611" algn="l">
              <a:spcBef>
                <a:spcPts val="240"/>
              </a:spcBef>
              <a:spcAft>
                <a:spcPts val="0"/>
              </a:spcAft>
              <a:buClr>
                <a:schemeClr val="dk1"/>
              </a:buClr>
              <a:buSzPts val="1800"/>
              <a:buChar char="–"/>
              <a:defRPr/>
            </a:lvl2pPr>
            <a:lvl3pPr marL="914446" lvl="2" indent="-228611" algn="l">
              <a:spcBef>
                <a:spcPts val="240"/>
              </a:spcBef>
              <a:spcAft>
                <a:spcPts val="0"/>
              </a:spcAft>
              <a:buClr>
                <a:schemeClr val="dk1"/>
              </a:buClr>
              <a:buSzPts val="1800"/>
              <a:buChar char="•"/>
              <a:defRPr/>
            </a:lvl3pPr>
            <a:lvl4pPr marL="1219261" lvl="3" indent="-228611" algn="l">
              <a:spcBef>
                <a:spcPts val="240"/>
              </a:spcBef>
              <a:spcAft>
                <a:spcPts val="0"/>
              </a:spcAft>
              <a:buClr>
                <a:schemeClr val="dk1"/>
              </a:buClr>
              <a:buSzPts val="1800"/>
              <a:buChar char="–"/>
              <a:defRPr/>
            </a:lvl4pPr>
            <a:lvl5pPr marL="1524076" lvl="4" indent="-228611" algn="l">
              <a:spcBef>
                <a:spcPts val="240"/>
              </a:spcBef>
              <a:spcAft>
                <a:spcPts val="0"/>
              </a:spcAft>
              <a:buClr>
                <a:schemeClr val="dk1"/>
              </a:buClr>
              <a:buSzPts val="1800"/>
              <a:buChar char="»"/>
              <a:defRPr/>
            </a:lvl5pPr>
            <a:lvl6pPr marL="1828891" lvl="5" indent="-228611" algn="l">
              <a:spcBef>
                <a:spcPts val="240"/>
              </a:spcBef>
              <a:spcAft>
                <a:spcPts val="0"/>
              </a:spcAft>
              <a:buClr>
                <a:schemeClr val="dk1"/>
              </a:buClr>
              <a:buSzPts val="1800"/>
              <a:buChar char="•"/>
              <a:defRPr/>
            </a:lvl6pPr>
            <a:lvl7pPr marL="2133707" lvl="6" indent="-228611" algn="l">
              <a:spcBef>
                <a:spcPts val="240"/>
              </a:spcBef>
              <a:spcAft>
                <a:spcPts val="0"/>
              </a:spcAft>
              <a:buClr>
                <a:schemeClr val="dk1"/>
              </a:buClr>
              <a:buSzPts val="1800"/>
              <a:buChar char="•"/>
              <a:defRPr/>
            </a:lvl7pPr>
            <a:lvl8pPr marL="2438522" lvl="7" indent="-228611" algn="l">
              <a:spcBef>
                <a:spcPts val="240"/>
              </a:spcBef>
              <a:spcAft>
                <a:spcPts val="0"/>
              </a:spcAft>
              <a:buClr>
                <a:schemeClr val="dk1"/>
              </a:buClr>
              <a:buSzPts val="1800"/>
              <a:buChar char="•"/>
              <a:defRPr/>
            </a:lvl8pPr>
            <a:lvl9pPr marL="2743337" lvl="8" indent="-228611" algn="l">
              <a:spcBef>
                <a:spcPts val="240"/>
              </a:spcBef>
              <a:spcAft>
                <a:spcPts val="0"/>
              </a:spcAft>
              <a:buClr>
                <a:schemeClr val="dk1"/>
              </a:buClr>
              <a:buSzPts val="1800"/>
              <a:buChar char="•"/>
              <a:defRPr/>
            </a:lvl9pPr>
          </a:lstStyle>
          <a:p>
            <a:endParaRPr/>
          </a:p>
        </p:txBody>
      </p:sp>
      <p:sp>
        <p:nvSpPr>
          <p:cNvPr id="77" name="Google Shape;77;p12"/>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8" name="Google Shape;78;p12"/>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9" name="Google Shape;79;p12"/>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117284155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0390730"/>
      </p:ext>
    </p:extLst>
  </p:cSld>
  <p:clrMapOvr>
    <a:masterClrMapping/>
  </p:clrMapOvr>
  <p:transition advClick="0">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64EC0A6-0A44-4956-8EC0-31699441CBFE}"/>
              </a:ext>
            </a:extLst>
          </p:cNvPr>
          <p:cNvSpPr>
            <a:spLocks noGrp="1"/>
          </p:cNvSpPr>
          <p:nvPr>
            <p:ph type="dt" sz="half" idx="10"/>
          </p:nvPr>
        </p:nvSpPr>
        <p:spPr/>
        <p:txBody>
          <a:bodyPr/>
          <a:lstStyle>
            <a:lvl1pPr>
              <a:defRPr/>
            </a:lvl1pPr>
          </a:lstStyle>
          <a:p>
            <a:pPr>
              <a:defRPr/>
            </a:pPr>
            <a:fld id="{4A8F931E-B9BD-44D5-82AE-2BF1E0078289}" type="datetime1">
              <a:rPr lang="en-US"/>
              <a:pPr>
                <a:defRPr/>
              </a:pPr>
              <a:t>1/12/2026</a:t>
            </a:fld>
            <a:endParaRPr lang="en-US"/>
          </a:p>
        </p:txBody>
      </p:sp>
      <p:sp>
        <p:nvSpPr>
          <p:cNvPr id="5" name="Footer Placeholder 4">
            <a:extLst>
              <a:ext uri="{FF2B5EF4-FFF2-40B4-BE49-F238E27FC236}">
                <a16:creationId xmlns:a16="http://schemas.microsoft.com/office/drawing/2014/main" id="{28BBA57C-A38B-499F-B036-60C0C5276064}"/>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B9C2CD4A-D7EA-4B96-AE75-0025DAC1BE53}"/>
              </a:ext>
            </a:extLst>
          </p:cNvPr>
          <p:cNvSpPr>
            <a:spLocks noGrp="1"/>
          </p:cNvSpPr>
          <p:nvPr>
            <p:ph type="sldNum" sz="quarter" idx="12"/>
          </p:nvPr>
        </p:nvSpPr>
        <p:spPr/>
        <p:txBody>
          <a:bodyPr/>
          <a:lstStyle>
            <a:lvl1pPr>
              <a:defRPr/>
            </a:lvl1pPr>
          </a:lstStyle>
          <a:p>
            <a:pPr>
              <a:defRPr/>
            </a:pPr>
            <a:fld id="{369280FA-B8E3-4835-AE7A-3357B7E0AC85}" type="slidenum">
              <a:rPr lang="en-US" altLang="en-US"/>
              <a:pPr>
                <a:defRPr/>
              </a:pPr>
              <a:t>‹#›</a:t>
            </a:fld>
            <a:endParaRPr lang="en-US" altLang="en-US"/>
          </a:p>
        </p:txBody>
      </p:sp>
    </p:spTree>
    <p:extLst>
      <p:ext uri="{BB962C8B-B14F-4D97-AF65-F5344CB8AC3E}">
        <p14:creationId xmlns:p14="http://schemas.microsoft.com/office/powerpoint/2010/main" val="399650894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951369339"/>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7D508EE-1D8E-4516-9641-3C905D74AE7B}"/>
              </a:ext>
            </a:extLst>
          </p:cNvPr>
          <p:cNvSpPr>
            <a:spLocks noGrp="1"/>
          </p:cNvSpPr>
          <p:nvPr>
            <p:ph type="dt" sz="half" idx="10"/>
          </p:nvPr>
        </p:nvSpPr>
        <p:spPr/>
        <p:txBody>
          <a:bodyPr/>
          <a:lstStyle>
            <a:lvl1pPr>
              <a:defRPr/>
            </a:lvl1pPr>
          </a:lstStyle>
          <a:p>
            <a:pPr>
              <a:defRPr/>
            </a:pPr>
            <a:fld id="{861C4E00-97D0-4021-92B2-9E53D1674DDC}" type="datetime1">
              <a:rPr lang="en-US"/>
              <a:pPr>
                <a:defRPr/>
              </a:pPr>
              <a:t>1/12/2026</a:t>
            </a:fld>
            <a:endParaRPr lang="en-US"/>
          </a:p>
        </p:txBody>
      </p:sp>
      <p:sp>
        <p:nvSpPr>
          <p:cNvPr id="6" name="Footer Placeholder 4">
            <a:extLst>
              <a:ext uri="{FF2B5EF4-FFF2-40B4-BE49-F238E27FC236}">
                <a16:creationId xmlns:a16="http://schemas.microsoft.com/office/drawing/2014/main" id="{2EA42608-B997-4CE3-986A-DA015AB388FD}"/>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a:extLst>
              <a:ext uri="{FF2B5EF4-FFF2-40B4-BE49-F238E27FC236}">
                <a16:creationId xmlns:a16="http://schemas.microsoft.com/office/drawing/2014/main" id="{3820889E-9162-4E0E-8D8B-51A53848E988}"/>
              </a:ext>
            </a:extLst>
          </p:cNvPr>
          <p:cNvSpPr>
            <a:spLocks noGrp="1"/>
          </p:cNvSpPr>
          <p:nvPr>
            <p:ph type="sldNum" sz="quarter" idx="12"/>
          </p:nvPr>
        </p:nvSpPr>
        <p:spPr/>
        <p:txBody>
          <a:bodyPr/>
          <a:lstStyle>
            <a:lvl1pPr>
              <a:defRPr/>
            </a:lvl1pPr>
          </a:lstStyle>
          <a:p>
            <a:pPr>
              <a:defRPr/>
            </a:pPr>
            <a:fld id="{7BBBE927-8F2C-4ADB-B716-D024FE0DDD4A}" type="slidenum">
              <a:rPr lang="en-US" altLang="en-US"/>
              <a:pPr>
                <a:defRPr/>
              </a:pPr>
              <a:t>‹#›</a:t>
            </a:fld>
            <a:endParaRPr lang="en-US" altLang="en-US"/>
          </a:p>
        </p:txBody>
      </p:sp>
    </p:spTree>
    <p:extLst>
      <p:ext uri="{BB962C8B-B14F-4D97-AF65-F5344CB8AC3E}">
        <p14:creationId xmlns:p14="http://schemas.microsoft.com/office/powerpoint/2010/main" val="23675551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ED0ABC2-587A-49AA-9083-DFDB0F989390}"/>
              </a:ext>
            </a:extLst>
          </p:cNvPr>
          <p:cNvSpPr>
            <a:spLocks noGrp="1"/>
          </p:cNvSpPr>
          <p:nvPr>
            <p:ph type="dt" sz="half" idx="10"/>
          </p:nvPr>
        </p:nvSpPr>
        <p:spPr/>
        <p:txBody>
          <a:bodyPr/>
          <a:lstStyle>
            <a:lvl1pPr>
              <a:defRPr/>
            </a:lvl1pPr>
          </a:lstStyle>
          <a:p>
            <a:pPr>
              <a:defRPr/>
            </a:pPr>
            <a:fld id="{52E83CFD-59D5-47E6-96B1-D2B75C36D3DC}" type="datetime1">
              <a:rPr lang="en-US"/>
              <a:pPr>
                <a:defRPr/>
              </a:pPr>
              <a:t>1/12/2026</a:t>
            </a:fld>
            <a:endParaRPr lang="en-US"/>
          </a:p>
        </p:txBody>
      </p:sp>
      <p:sp>
        <p:nvSpPr>
          <p:cNvPr id="8" name="Footer Placeholder 4">
            <a:extLst>
              <a:ext uri="{FF2B5EF4-FFF2-40B4-BE49-F238E27FC236}">
                <a16:creationId xmlns:a16="http://schemas.microsoft.com/office/drawing/2014/main" id="{A3DE7C6D-68C6-4ED3-901E-36B443C597A9}"/>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9" name="Slide Number Placeholder 5">
            <a:extLst>
              <a:ext uri="{FF2B5EF4-FFF2-40B4-BE49-F238E27FC236}">
                <a16:creationId xmlns:a16="http://schemas.microsoft.com/office/drawing/2014/main" id="{E3E5C1FA-80A0-4065-9A30-5D572FD763D3}"/>
              </a:ext>
            </a:extLst>
          </p:cNvPr>
          <p:cNvSpPr>
            <a:spLocks noGrp="1"/>
          </p:cNvSpPr>
          <p:nvPr>
            <p:ph type="sldNum" sz="quarter" idx="12"/>
          </p:nvPr>
        </p:nvSpPr>
        <p:spPr/>
        <p:txBody>
          <a:bodyPr/>
          <a:lstStyle>
            <a:lvl1pPr>
              <a:defRPr/>
            </a:lvl1pPr>
          </a:lstStyle>
          <a:p>
            <a:pPr>
              <a:defRPr/>
            </a:pPr>
            <a:fld id="{169A4254-DC8E-4B4C-9337-5D7249422331}" type="slidenum">
              <a:rPr lang="en-US" altLang="en-US"/>
              <a:pPr>
                <a:defRPr/>
              </a:pPr>
              <a:t>‹#›</a:t>
            </a:fld>
            <a:endParaRPr lang="en-US" altLang="en-US"/>
          </a:p>
        </p:txBody>
      </p:sp>
    </p:spTree>
    <p:extLst>
      <p:ext uri="{BB962C8B-B14F-4D97-AF65-F5344CB8AC3E}">
        <p14:creationId xmlns:p14="http://schemas.microsoft.com/office/powerpoint/2010/main" val="98676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5C46AEC-D851-4DFB-9CDC-B074431B8DC1}"/>
              </a:ext>
            </a:extLst>
          </p:cNvPr>
          <p:cNvSpPr>
            <a:spLocks noGrp="1"/>
          </p:cNvSpPr>
          <p:nvPr>
            <p:ph type="dt" sz="half" idx="10"/>
          </p:nvPr>
        </p:nvSpPr>
        <p:spPr/>
        <p:txBody>
          <a:bodyPr/>
          <a:lstStyle>
            <a:lvl1pPr>
              <a:defRPr/>
            </a:lvl1pPr>
          </a:lstStyle>
          <a:p>
            <a:pPr>
              <a:defRPr/>
            </a:pPr>
            <a:fld id="{CBBB76A1-8494-48B0-B1BC-44094CA30A66}" type="datetime1">
              <a:rPr lang="en-US"/>
              <a:pPr>
                <a:defRPr/>
              </a:pPr>
              <a:t>1/12/2026</a:t>
            </a:fld>
            <a:endParaRPr lang="en-US"/>
          </a:p>
        </p:txBody>
      </p:sp>
      <p:sp>
        <p:nvSpPr>
          <p:cNvPr id="4" name="Footer Placeholder 4">
            <a:extLst>
              <a:ext uri="{FF2B5EF4-FFF2-40B4-BE49-F238E27FC236}">
                <a16:creationId xmlns:a16="http://schemas.microsoft.com/office/drawing/2014/main" id="{E472AD6C-75CD-41D7-B6E2-8B5A8AF82B2C}"/>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5" name="Slide Number Placeholder 5">
            <a:extLst>
              <a:ext uri="{FF2B5EF4-FFF2-40B4-BE49-F238E27FC236}">
                <a16:creationId xmlns:a16="http://schemas.microsoft.com/office/drawing/2014/main" id="{D0E16F40-EFF8-4ACB-BBCA-A74E194FC3D7}"/>
              </a:ext>
            </a:extLst>
          </p:cNvPr>
          <p:cNvSpPr>
            <a:spLocks noGrp="1"/>
          </p:cNvSpPr>
          <p:nvPr>
            <p:ph type="sldNum" sz="quarter" idx="12"/>
          </p:nvPr>
        </p:nvSpPr>
        <p:spPr/>
        <p:txBody>
          <a:bodyPr/>
          <a:lstStyle>
            <a:lvl1pPr>
              <a:defRPr/>
            </a:lvl1pPr>
          </a:lstStyle>
          <a:p>
            <a:pPr>
              <a:defRPr/>
            </a:pPr>
            <a:fld id="{1067067B-94D3-4586-B0E5-4D519EC07010}" type="slidenum">
              <a:rPr lang="en-US" altLang="en-US"/>
              <a:pPr>
                <a:defRPr/>
              </a:pPr>
              <a:t>‹#›</a:t>
            </a:fld>
            <a:endParaRPr lang="en-US" altLang="en-US"/>
          </a:p>
        </p:txBody>
      </p:sp>
    </p:spTree>
    <p:extLst>
      <p:ext uri="{BB962C8B-B14F-4D97-AF65-F5344CB8AC3E}">
        <p14:creationId xmlns:p14="http://schemas.microsoft.com/office/powerpoint/2010/main" val="3903461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F1F21185-4BD6-4C41-BD8F-BE58EDC85AF0}"/>
              </a:ext>
            </a:extLst>
          </p:cNvPr>
          <p:cNvSpPr>
            <a:spLocks noGrp="1"/>
          </p:cNvSpPr>
          <p:nvPr>
            <p:ph type="dt" sz="half" idx="10"/>
          </p:nvPr>
        </p:nvSpPr>
        <p:spPr/>
        <p:txBody>
          <a:bodyPr/>
          <a:lstStyle>
            <a:lvl1pPr>
              <a:defRPr/>
            </a:lvl1pPr>
          </a:lstStyle>
          <a:p>
            <a:pPr>
              <a:defRPr/>
            </a:pPr>
            <a:fld id="{10C0D16C-68D0-4286-9C64-8E44359BE970}" type="datetime1">
              <a:rPr lang="en-US"/>
              <a:pPr>
                <a:defRPr/>
              </a:pPr>
              <a:t>1/12/2026</a:t>
            </a:fld>
            <a:endParaRPr lang="en-US"/>
          </a:p>
        </p:txBody>
      </p:sp>
      <p:sp>
        <p:nvSpPr>
          <p:cNvPr id="3" name="Footer Placeholder 4">
            <a:extLst>
              <a:ext uri="{FF2B5EF4-FFF2-40B4-BE49-F238E27FC236}">
                <a16:creationId xmlns:a16="http://schemas.microsoft.com/office/drawing/2014/main" id="{6712FEDA-77AF-458C-B837-1C7592199722}"/>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4" name="Slide Number Placeholder 5">
            <a:extLst>
              <a:ext uri="{FF2B5EF4-FFF2-40B4-BE49-F238E27FC236}">
                <a16:creationId xmlns:a16="http://schemas.microsoft.com/office/drawing/2014/main" id="{9FBE3972-0DB2-4E37-93BC-C21B599B65D1}"/>
              </a:ext>
            </a:extLst>
          </p:cNvPr>
          <p:cNvSpPr>
            <a:spLocks noGrp="1"/>
          </p:cNvSpPr>
          <p:nvPr>
            <p:ph type="sldNum" sz="quarter" idx="12"/>
          </p:nvPr>
        </p:nvSpPr>
        <p:spPr/>
        <p:txBody>
          <a:bodyPr/>
          <a:lstStyle>
            <a:lvl1pPr>
              <a:defRPr/>
            </a:lvl1pPr>
          </a:lstStyle>
          <a:p>
            <a:pPr>
              <a:defRPr/>
            </a:pPr>
            <a:fld id="{2B6B62A8-AE68-453B-BF6F-3EA2781BCFED}" type="slidenum">
              <a:rPr lang="en-US" altLang="en-US"/>
              <a:pPr>
                <a:defRPr/>
              </a:pPr>
              <a:t>‹#›</a:t>
            </a:fld>
            <a:endParaRPr lang="en-US" altLang="en-US"/>
          </a:p>
        </p:txBody>
      </p:sp>
    </p:spTree>
    <p:extLst>
      <p:ext uri="{BB962C8B-B14F-4D97-AF65-F5344CB8AC3E}">
        <p14:creationId xmlns:p14="http://schemas.microsoft.com/office/powerpoint/2010/main" val="317829042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E621AC6-0419-44B9-96C2-8CD91E11D7C3}"/>
              </a:ext>
            </a:extLst>
          </p:cNvPr>
          <p:cNvSpPr>
            <a:spLocks noGrp="1"/>
          </p:cNvSpPr>
          <p:nvPr>
            <p:ph type="dt" sz="half" idx="10"/>
          </p:nvPr>
        </p:nvSpPr>
        <p:spPr/>
        <p:txBody>
          <a:bodyPr/>
          <a:lstStyle>
            <a:lvl1pPr>
              <a:defRPr/>
            </a:lvl1pPr>
          </a:lstStyle>
          <a:p>
            <a:pPr>
              <a:defRPr/>
            </a:pPr>
            <a:fld id="{39C94F1C-A1F5-4A2E-A1FC-D8B87DCAADD8}" type="datetime1">
              <a:rPr lang="en-US"/>
              <a:pPr>
                <a:defRPr/>
              </a:pPr>
              <a:t>1/12/2026</a:t>
            </a:fld>
            <a:endParaRPr lang="en-US"/>
          </a:p>
        </p:txBody>
      </p:sp>
      <p:sp>
        <p:nvSpPr>
          <p:cNvPr id="6" name="Footer Placeholder 4">
            <a:extLst>
              <a:ext uri="{FF2B5EF4-FFF2-40B4-BE49-F238E27FC236}">
                <a16:creationId xmlns:a16="http://schemas.microsoft.com/office/drawing/2014/main" id="{11A8B3E8-475E-4B7C-941A-89E852214323}"/>
              </a:ext>
            </a:extLst>
          </p:cNvPr>
          <p:cNvSpPr>
            <a:spLocks noGrp="1"/>
          </p:cNvSpPr>
          <p:nvPr>
            <p:ph type="ftr" sz="quarter" idx="11"/>
          </p:nvPr>
        </p:nvSpPr>
        <p:spPr/>
        <p:txBody>
          <a:bodyPr/>
          <a:lstStyle>
            <a:lvl1pPr>
              <a:defRPr/>
            </a:lvl1pPr>
          </a:lstStyle>
          <a:p>
            <a:pPr>
              <a:defRPr/>
            </a:pPr>
            <a:r>
              <a:rPr lang="vi-VN"/>
              <a:t>GV: Vũ Thị Thư</a:t>
            </a:r>
            <a:endParaRPr lang="en-US"/>
          </a:p>
        </p:txBody>
      </p:sp>
      <p:sp>
        <p:nvSpPr>
          <p:cNvPr id="7" name="Slide Number Placeholder 5">
            <a:extLst>
              <a:ext uri="{FF2B5EF4-FFF2-40B4-BE49-F238E27FC236}">
                <a16:creationId xmlns:a16="http://schemas.microsoft.com/office/drawing/2014/main" id="{1BF6974D-5352-4894-A320-0E7762DAF91F}"/>
              </a:ext>
            </a:extLst>
          </p:cNvPr>
          <p:cNvSpPr>
            <a:spLocks noGrp="1"/>
          </p:cNvSpPr>
          <p:nvPr>
            <p:ph type="sldNum" sz="quarter" idx="12"/>
          </p:nvPr>
        </p:nvSpPr>
        <p:spPr/>
        <p:txBody>
          <a:bodyPr/>
          <a:lstStyle>
            <a:lvl1pPr>
              <a:defRPr/>
            </a:lvl1pPr>
          </a:lstStyle>
          <a:p>
            <a:pPr>
              <a:defRPr/>
            </a:pPr>
            <a:fld id="{4526131D-1B53-4325-A0CE-3B5E1590D5F7}" type="slidenum">
              <a:rPr lang="en-US" altLang="en-US"/>
              <a:pPr>
                <a:defRPr/>
              </a:pPr>
              <a:t>‹#›</a:t>
            </a:fld>
            <a:endParaRPr lang="en-US" altLang="en-US"/>
          </a:p>
        </p:txBody>
      </p:sp>
    </p:spTree>
    <p:extLst>
      <p:ext uri="{BB962C8B-B14F-4D97-AF65-F5344CB8AC3E}">
        <p14:creationId xmlns:p14="http://schemas.microsoft.com/office/powerpoint/2010/main" val="30009223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theme" Target="../theme/theme2.xml"/><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slideLayout" Target="../slideLayouts/slideLayout13.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 Id="rId14" Type="http://schemas.openxmlformats.org/officeDocument/2006/relationships/image" Target="../media/image2.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1.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theme" Target="../theme/theme3.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slideLayout" Target="../slideLayouts/slideLayout26.xml"/><Relationship Id="rId1" Type="http://schemas.openxmlformats.org/officeDocument/2006/relationships/slideLayout" Target="../slideLayouts/slideLayout25.xml"/><Relationship Id="rId5" Type="http://schemas.openxmlformats.org/officeDocument/2006/relationships/image" Target="../media/image1.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35.xml"/><Relationship Id="rId13" Type="http://schemas.openxmlformats.org/officeDocument/2006/relationships/slideLayout" Target="../slideLayouts/slideLayout40.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slideLayout" Target="../slideLayouts/slideLayout39.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52" r:id="rId1"/>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F7E1E63-99F6-49C1-8CAF-284C1DDE6563}"/>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DA59B89F-4175-4533-A388-FD9BE1077D27}"/>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5BB9A32-2A28-4FA8-907E-EE89CAC94CB6}"/>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cs typeface="+mn-cs"/>
              </a:defRPr>
            </a:lvl1pPr>
          </a:lstStyle>
          <a:p>
            <a:pPr>
              <a:defRPr/>
            </a:pPr>
            <a:fld id="{59A1BAE9-6934-49F6-8FDE-AAF5079F38A3}" type="datetime1">
              <a:rPr lang="en-US"/>
              <a:pPr>
                <a:defRPr/>
              </a:pPr>
              <a:t>1/12/2026</a:t>
            </a:fld>
            <a:endParaRPr lang="en-US"/>
          </a:p>
        </p:txBody>
      </p:sp>
      <p:sp>
        <p:nvSpPr>
          <p:cNvPr id="5" name="Footer Placeholder 4">
            <a:extLst>
              <a:ext uri="{FF2B5EF4-FFF2-40B4-BE49-F238E27FC236}">
                <a16:creationId xmlns:a16="http://schemas.microsoft.com/office/drawing/2014/main" id="{3E2051D9-F097-416C-97FF-57F5E794C113}"/>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cs typeface="+mn-cs"/>
              </a:defRPr>
            </a:lvl1pPr>
          </a:lstStyle>
          <a:p>
            <a:pPr>
              <a:defRPr/>
            </a:pPr>
            <a:r>
              <a:rPr lang="vi-VN"/>
              <a:t>GV: Vũ Thị Thư</a:t>
            </a:r>
            <a:endParaRPr lang="en-US"/>
          </a:p>
        </p:txBody>
      </p:sp>
      <p:sp>
        <p:nvSpPr>
          <p:cNvPr id="6" name="Slide Number Placeholder 5">
            <a:extLst>
              <a:ext uri="{FF2B5EF4-FFF2-40B4-BE49-F238E27FC236}">
                <a16:creationId xmlns:a16="http://schemas.microsoft.com/office/drawing/2014/main" id="{29F36E1B-58B5-4334-9894-08E1F497E429}"/>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a:defRPr/>
            </a:pPr>
            <a:fld id="{30832844-41E5-4025-A95A-9188683EBBFB}" type="slidenum">
              <a:rPr lang="en-US" altLang="en-US"/>
              <a:pPr>
                <a:defRPr/>
              </a:pPr>
              <a:t>‹#›</a:t>
            </a:fld>
            <a:endParaRPr lang="en-US" altLang="en-US"/>
          </a:p>
        </p:txBody>
      </p:sp>
    </p:spTree>
    <p:extLst>
      <p:ext uri="{BB962C8B-B14F-4D97-AF65-F5344CB8AC3E}">
        <p14:creationId xmlns:p14="http://schemas.microsoft.com/office/powerpoint/2010/main" val="1789679047"/>
      </p:ext>
    </p:extLst>
  </p:cSld>
  <p:clrMap bg1="lt1" tx1="dk1" bg2="lt2" tx2="dk2" accent1="accent1" accent2="accent2" accent3="accent3" accent4="accent4" accent5="accent5" accent6="accent6" hlink="hlink" folHlink="folHlink"/>
  <p:sldLayoutIdLst>
    <p:sldLayoutId id="2147483655" r:id="rId1"/>
    <p:sldLayoutId id="2147483656" r:id="rId2"/>
    <p:sldLayoutId id="2147483657" r:id="rId3"/>
    <p:sldLayoutId id="2147483658" r:id="rId4"/>
    <p:sldLayoutId id="2147483659" r:id="rId5"/>
    <p:sldLayoutId id="2147483660" r:id="rId6"/>
    <p:sldLayoutId id="2147483661" r:id="rId7"/>
    <p:sldLayoutId id="2147483662" r:id="rId8"/>
    <p:sldLayoutId id="2147483663" r:id="rId9"/>
    <p:sldLayoutId id="2147483664" r:id="rId10"/>
    <p:sldLayoutId id="2147483665" r:id="rId11"/>
    <p:sldLayoutId id="2147483666" r:id="rId12"/>
  </p:sldLayoutIdLst>
  <p:hf sldNum="0"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Arial" pitchFamily="34" charset="0"/>
        </a:defRPr>
      </a:lvl2pPr>
      <a:lvl3pPr algn="ctr" rtl="0" eaLnBrk="0" fontAlgn="base" hangingPunct="0">
        <a:spcBef>
          <a:spcPct val="0"/>
        </a:spcBef>
        <a:spcAft>
          <a:spcPct val="0"/>
        </a:spcAft>
        <a:defRPr sz="4400">
          <a:solidFill>
            <a:schemeClr val="tx1"/>
          </a:solidFill>
          <a:latin typeface="Arial" pitchFamily="34" charset="0"/>
        </a:defRPr>
      </a:lvl3pPr>
      <a:lvl4pPr algn="ctr" rtl="0" eaLnBrk="0" fontAlgn="base" hangingPunct="0">
        <a:spcBef>
          <a:spcPct val="0"/>
        </a:spcBef>
        <a:spcAft>
          <a:spcPct val="0"/>
        </a:spcAft>
        <a:defRPr sz="4400">
          <a:solidFill>
            <a:schemeClr val="tx1"/>
          </a:solidFill>
          <a:latin typeface="Arial" pitchFamily="34" charset="0"/>
        </a:defRPr>
      </a:lvl4pPr>
      <a:lvl5pPr algn="ctr" rtl="0" eaLnBrk="0" fontAlgn="base" hangingPunct="0">
        <a:spcBef>
          <a:spcPct val="0"/>
        </a:spcBef>
        <a:spcAft>
          <a:spcPct val="0"/>
        </a:spcAft>
        <a:defRPr sz="4400">
          <a:solidFill>
            <a:schemeClr val="tx1"/>
          </a:solidFill>
          <a:latin typeface="Arial" pitchFamily="34" charset="0"/>
        </a:defRPr>
      </a:lvl5pPr>
      <a:lvl6pPr marL="457200" algn="ctr" rtl="0" fontAlgn="base">
        <a:spcBef>
          <a:spcPct val="0"/>
        </a:spcBef>
        <a:spcAft>
          <a:spcPct val="0"/>
        </a:spcAft>
        <a:defRPr sz="4400">
          <a:solidFill>
            <a:schemeClr val="tx1"/>
          </a:solidFill>
          <a:latin typeface="Arial" pitchFamily="34" charset="0"/>
        </a:defRPr>
      </a:lvl6pPr>
      <a:lvl7pPr marL="914400" algn="ctr" rtl="0" fontAlgn="base">
        <a:spcBef>
          <a:spcPct val="0"/>
        </a:spcBef>
        <a:spcAft>
          <a:spcPct val="0"/>
        </a:spcAft>
        <a:defRPr sz="4400">
          <a:solidFill>
            <a:schemeClr val="tx1"/>
          </a:solidFill>
          <a:latin typeface="Arial" pitchFamily="34" charset="0"/>
        </a:defRPr>
      </a:lvl7pPr>
      <a:lvl8pPr marL="1371600" algn="ctr" rtl="0" fontAlgn="base">
        <a:spcBef>
          <a:spcPct val="0"/>
        </a:spcBef>
        <a:spcAft>
          <a:spcPct val="0"/>
        </a:spcAft>
        <a:defRPr sz="4400">
          <a:solidFill>
            <a:schemeClr val="tx1"/>
          </a:solidFill>
          <a:latin typeface="Arial" pitchFamily="34" charset="0"/>
        </a:defRPr>
      </a:lvl8pPr>
      <a:lvl9pPr marL="1828800" algn="ctr" rtl="0" fontAlgn="base">
        <a:spcBef>
          <a:spcPct val="0"/>
        </a:spcBef>
        <a:spcAft>
          <a:spcPct val="0"/>
        </a:spcAft>
        <a:defRPr sz="4400">
          <a:solidFill>
            <a:schemeClr val="tx1"/>
          </a:solidFill>
          <a:latin typeface="Arial"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7E7DA"/>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3A1C593-65D0-4073-BCC9-577B9352EA97}" type="datetimeFigureOut">
              <a:rPr lang="en-US" smtClean="0"/>
              <a:t>1/12/2026</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B618960-8005-486C-9A75-10CB2AAC16F9}" type="slidenum">
              <a:rPr lang="en-US" smtClean="0"/>
              <a:t>‹#›</a:t>
            </a:fld>
            <a:endParaRPr lang="en-US"/>
          </a:p>
        </p:txBody>
      </p:sp>
    </p:spTree>
    <p:extLst>
      <p:ext uri="{BB962C8B-B14F-4D97-AF65-F5344CB8AC3E}">
        <p14:creationId xmlns:p14="http://schemas.microsoft.com/office/powerpoint/2010/main" val="2474615424"/>
      </p:ext>
    </p:extLst>
  </p:cSld>
  <p:clrMap bg1="lt1" tx1="dk1" bg2="lt2" tx2="dk2" accent1="accent1" accent2="accent2" accent3="accent3" accent4="accent4" accent5="accent5" accent6="accent6" hlink="hlink" folHlink="folHlink"/>
  <p:sldLayoutIdLst>
    <p:sldLayoutId id="2147483668" r:id="rId1"/>
    <p:sldLayoutId id="2147483669" r:id="rId2"/>
    <p:sldLayoutId id="2147483670" r:id="rId3"/>
    <p:sldLayoutId id="2147483671" r:id="rId4"/>
    <p:sldLayoutId id="2147483672" r:id="rId5"/>
    <p:sldLayoutId id="2147483673" r:id="rId6"/>
    <p:sldLayoutId id="2147483674" r:id="rId7"/>
    <p:sldLayoutId id="2147483675" r:id="rId8"/>
    <p:sldLayoutId id="2147483676" r:id="rId9"/>
    <p:sldLayoutId id="2147483677" r:id="rId10"/>
    <p:sldLayoutId id="214748367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a:blip r:embed="rId5">
            <a:alphaModFix/>
          </a:blip>
          <a:stretch>
            <a:fillRect/>
          </a:stretch>
        </a:blip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158420658"/>
      </p:ext>
    </p:extLst>
  </p:cSld>
  <p:clrMap bg1="lt1" tx1="dk1" bg2="dk2" tx2="lt2" accent1="accent1" accent2="accent2" accent3="accent3" accent4="accent4" accent5="accent5" accent6="accent6" hlink="hlink" folHlink="folHlink"/>
  <p:sldLayoutIdLst>
    <p:sldLayoutId id="2147483682" r:id="rId1"/>
    <p:sldLayoutId id="2147483683" r:id="rId2"/>
    <p:sldLayoutId id="2147483685" r:id="rId3"/>
  </p:sldLayoutIdLst>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04800" y="183092"/>
            <a:ext cx="5486400" cy="762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 name="Google Shape;7;p1"/>
          <p:cNvSpPr txBox="1">
            <a:spLocks noGrp="1"/>
          </p:cNvSpPr>
          <p:nvPr>
            <p:ph type="body" idx="1"/>
          </p:nvPr>
        </p:nvSpPr>
        <p:spPr>
          <a:xfrm>
            <a:off x="304800" y="1066800"/>
            <a:ext cx="5486400" cy="3017309"/>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8" name="Google Shape;8;p1"/>
          <p:cNvSpPr txBox="1">
            <a:spLocks noGrp="1"/>
          </p:cNvSpPr>
          <p:nvPr>
            <p:ph type="dt" idx="10"/>
          </p:nvPr>
        </p:nvSpPr>
        <p:spPr>
          <a:xfrm>
            <a:off x="304800" y="4237567"/>
            <a:ext cx="1422400" cy="243417"/>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9" name="Google Shape;9;p1"/>
          <p:cNvSpPr txBox="1">
            <a:spLocks noGrp="1"/>
          </p:cNvSpPr>
          <p:nvPr>
            <p:ph type="ftr" idx="11"/>
          </p:nvPr>
        </p:nvSpPr>
        <p:spPr>
          <a:xfrm>
            <a:off x="2082800" y="4237567"/>
            <a:ext cx="1930400" cy="243417"/>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8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10" name="Google Shape;10;p1"/>
          <p:cNvSpPr txBox="1">
            <a:spLocks noGrp="1"/>
          </p:cNvSpPr>
          <p:nvPr>
            <p:ph type="sldNum" idx="12"/>
          </p:nvPr>
        </p:nvSpPr>
        <p:spPr>
          <a:xfrm>
            <a:off x="4368800" y="4237567"/>
            <a:ext cx="1422400" cy="243417"/>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800" b="0" i="0" u="none" strike="noStrike" cap="none">
                <a:solidFill>
                  <a:srgbClr val="888888"/>
                </a:solidFill>
                <a:latin typeface="Calibri"/>
                <a:ea typeface="Calibri"/>
                <a:cs typeface="Calibri"/>
                <a:sym typeface="Calibri"/>
              </a:defRPr>
            </a:lvl1pPr>
            <a:lvl2pPr marL="0" marR="0" lvl="1" indent="0" algn="r" rtl="0">
              <a:spcBef>
                <a:spcPts val="0"/>
              </a:spcBef>
              <a:buNone/>
              <a:defRPr sz="800" b="0" i="0" u="none" strike="noStrike" cap="none">
                <a:solidFill>
                  <a:srgbClr val="888888"/>
                </a:solidFill>
                <a:latin typeface="Calibri"/>
                <a:ea typeface="Calibri"/>
                <a:cs typeface="Calibri"/>
                <a:sym typeface="Calibri"/>
              </a:defRPr>
            </a:lvl2pPr>
            <a:lvl3pPr marL="0" marR="0" lvl="2" indent="0" algn="r" rtl="0">
              <a:spcBef>
                <a:spcPts val="0"/>
              </a:spcBef>
              <a:buNone/>
              <a:defRPr sz="800" b="0" i="0" u="none" strike="noStrike" cap="none">
                <a:solidFill>
                  <a:srgbClr val="888888"/>
                </a:solidFill>
                <a:latin typeface="Calibri"/>
                <a:ea typeface="Calibri"/>
                <a:cs typeface="Calibri"/>
                <a:sym typeface="Calibri"/>
              </a:defRPr>
            </a:lvl3pPr>
            <a:lvl4pPr marL="0" marR="0" lvl="3" indent="0" algn="r" rtl="0">
              <a:spcBef>
                <a:spcPts val="0"/>
              </a:spcBef>
              <a:buNone/>
              <a:defRPr sz="800" b="0" i="0" u="none" strike="noStrike" cap="none">
                <a:solidFill>
                  <a:srgbClr val="888888"/>
                </a:solidFill>
                <a:latin typeface="Calibri"/>
                <a:ea typeface="Calibri"/>
                <a:cs typeface="Calibri"/>
                <a:sym typeface="Calibri"/>
              </a:defRPr>
            </a:lvl4pPr>
            <a:lvl5pPr marL="0" marR="0" lvl="4" indent="0" algn="r" rtl="0">
              <a:spcBef>
                <a:spcPts val="0"/>
              </a:spcBef>
              <a:buNone/>
              <a:defRPr sz="800" b="0" i="0" u="none" strike="noStrike" cap="none">
                <a:solidFill>
                  <a:srgbClr val="888888"/>
                </a:solidFill>
                <a:latin typeface="Calibri"/>
                <a:ea typeface="Calibri"/>
                <a:cs typeface="Calibri"/>
                <a:sym typeface="Calibri"/>
              </a:defRPr>
            </a:lvl5pPr>
            <a:lvl6pPr marL="0" marR="0" lvl="5" indent="0" algn="r" rtl="0">
              <a:spcBef>
                <a:spcPts val="0"/>
              </a:spcBef>
              <a:buNone/>
              <a:defRPr sz="800" b="0" i="0" u="none" strike="noStrike" cap="none">
                <a:solidFill>
                  <a:srgbClr val="888888"/>
                </a:solidFill>
                <a:latin typeface="Calibri"/>
                <a:ea typeface="Calibri"/>
                <a:cs typeface="Calibri"/>
                <a:sym typeface="Calibri"/>
              </a:defRPr>
            </a:lvl6pPr>
            <a:lvl7pPr marL="0" marR="0" lvl="6" indent="0" algn="r" rtl="0">
              <a:spcBef>
                <a:spcPts val="0"/>
              </a:spcBef>
              <a:buNone/>
              <a:defRPr sz="800" b="0" i="0" u="none" strike="noStrike" cap="none">
                <a:solidFill>
                  <a:srgbClr val="888888"/>
                </a:solidFill>
                <a:latin typeface="Calibri"/>
                <a:ea typeface="Calibri"/>
                <a:cs typeface="Calibri"/>
                <a:sym typeface="Calibri"/>
              </a:defRPr>
            </a:lvl7pPr>
            <a:lvl8pPr marL="0" marR="0" lvl="7" indent="0" algn="r" rtl="0">
              <a:spcBef>
                <a:spcPts val="0"/>
              </a:spcBef>
              <a:buNone/>
              <a:defRPr sz="800" b="0" i="0" u="none" strike="noStrike" cap="none">
                <a:solidFill>
                  <a:srgbClr val="888888"/>
                </a:solidFill>
                <a:latin typeface="Calibri"/>
                <a:ea typeface="Calibri"/>
                <a:cs typeface="Calibri"/>
                <a:sym typeface="Calibri"/>
              </a:defRPr>
            </a:lvl8pPr>
            <a:lvl9pPr marL="0" marR="0" lvl="8" indent="0" algn="r" rtl="0">
              <a:spcBef>
                <a:spcPts val="0"/>
              </a:spcBef>
              <a:buNone/>
              <a:defRPr sz="800" b="0" i="0" u="none" strike="noStrike" cap="none">
                <a:solidFill>
                  <a:srgbClr val="888888"/>
                </a:solidFill>
                <a:latin typeface="Calibri"/>
                <a:ea typeface="Calibri"/>
                <a:cs typeface="Calibri"/>
                <a:sym typeface="Calibri"/>
              </a:defRPr>
            </a:lvl9pPr>
          </a:lstStyle>
          <a:p>
            <a:fld id="{00000000-1234-1234-1234-123412341234}" type="slidenum">
              <a:rPr lang="en-US" smtClean="0"/>
              <a:pPr/>
              <a:t>‹#›</a:t>
            </a:fld>
            <a:endParaRPr lang="en-US"/>
          </a:p>
        </p:txBody>
      </p:sp>
    </p:spTree>
    <p:extLst>
      <p:ext uri="{BB962C8B-B14F-4D97-AF65-F5344CB8AC3E}">
        <p14:creationId xmlns:p14="http://schemas.microsoft.com/office/powerpoint/2010/main" val="2098727303"/>
      </p:ext>
    </p:extLst>
  </p:cSld>
  <p:clrMap bg1="lt1" tx1="dk1" bg2="dk2" tx2="lt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 id="2147483698" r:id="rId12"/>
    <p:sldLayoutId id="2147483699" r:id="rId13"/>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933"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5.gif"/></Relationships>
</file>

<file path=ppt/slides/_rels/slide10.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7.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3.mp4"/><Relationship Id="rId1" Type="http://schemas.microsoft.com/office/2007/relationships/media" Target="../media/media3.mp4"/><Relationship Id="rId5" Type="http://schemas.openxmlformats.org/officeDocument/2006/relationships/image" Target="../media/image27.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20.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8.png"/><Relationship Id="rId5" Type="http://schemas.openxmlformats.org/officeDocument/2006/relationships/image" Target="../media/image26.emf"/><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16.xml.rels><?xml version="1.0" encoding="UTF-8" standalone="yes"?>
<Relationships xmlns="http://schemas.openxmlformats.org/package/2006/relationships"><Relationship Id="rId8" Type="http://schemas.openxmlformats.org/officeDocument/2006/relationships/image" Target="../media/image33.png"/><Relationship Id="rId13" Type="http://schemas.openxmlformats.org/officeDocument/2006/relationships/image" Target="../media/image38.png"/><Relationship Id="rId3" Type="http://schemas.openxmlformats.org/officeDocument/2006/relationships/notesSlide" Target="../notesSlides/notesSlide5.xml"/><Relationship Id="rId7" Type="http://schemas.openxmlformats.org/officeDocument/2006/relationships/image" Target="../media/image32.png"/><Relationship Id="rId12" Type="http://schemas.openxmlformats.org/officeDocument/2006/relationships/image" Target="../media/image37.png"/><Relationship Id="rId2" Type="http://schemas.openxmlformats.org/officeDocument/2006/relationships/slideLayout" Target="../slideLayouts/slideLayout29.xml"/><Relationship Id="rId1" Type="http://schemas.openxmlformats.org/officeDocument/2006/relationships/tags" Target="../tags/tag20.xml"/><Relationship Id="rId6" Type="http://schemas.openxmlformats.org/officeDocument/2006/relationships/image" Target="../media/image31.png"/><Relationship Id="rId11" Type="http://schemas.openxmlformats.org/officeDocument/2006/relationships/image" Target="../media/image36.png"/><Relationship Id="rId5" Type="http://schemas.openxmlformats.org/officeDocument/2006/relationships/image" Target="../media/image30.png"/><Relationship Id="rId10" Type="http://schemas.openxmlformats.org/officeDocument/2006/relationships/image" Target="../media/image35.png"/><Relationship Id="rId4" Type="http://schemas.openxmlformats.org/officeDocument/2006/relationships/image" Target="../media/image29.png"/><Relationship Id="rId9"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1.png"/><Relationship Id="rId3" Type="http://schemas.openxmlformats.org/officeDocument/2006/relationships/video" Target="../media/media1.mp4"/><Relationship Id="rId7" Type="http://schemas.microsoft.com/office/2007/relationships/hdphoto" Target="../media/hdphoto2.wdp"/><Relationship Id="rId12" Type="http://schemas.openxmlformats.org/officeDocument/2006/relationships/image" Target="../media/image10.jfif"/><Relationship Id="rId2" Type="http://schemas.microsoft.com/office/2007/relationships/media" Target="../media/media1.mp4"/><Relationship Id="rId1" Type="http://schemas.openxmlformats.org/officeDocument/2006/relationships/tags" Target="../tags/tag1.xml"/><Relationship Id="rId6" Type="http://schemas.openxmlformats.org/officeDocument/2006/relationships/image" Target="../media/image6.png"/><Relationship Id="rId11" Type="http://schemas.openxmlformats.org/officeDocument/2006/relationships/image" Target="../media/image9.png"/><Relationship Id="rId5" Type="http://schemas.openxmlformats.org/officeDocument/2006/relationships/notesSlide" Target="../notesSlides/notesSlide1.xml"/><Relationship Id="rId10" Type="http://schemas.microsoft.com/office/2007/relationships/hdphoto" Target="../media/hdphoto3.wdp"/><Relationship Id="rId4" Type="http://schemas.openxmlformats.org/officeDocument/2006/relationships/slideLayout" Target="../slideLayouts/slideLayout39.xml"/><Relationship Id="rId9" Type="http://schemas.openxmlformats.org/officeDocument/2006/relationships/image" Target="../media/image8.png"/><Relationship Id="rId1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jpeg"/><Relationship Id="rId1" Type="http://schemas.openxmlformats.org/officeDocument/2006/relationships/slideLayout" Target="../slideLayouts/slideLayout3.xml"/><Relationship Id="rId5" Type="http://schemas.openxmlformats.org/officeDocument/2006/relationships/image" Target="../media/image18.jp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notesSlide" Target="../notesSlides/notesSlide2.xml"/><Relationship Id="rId3" Type="http://schemas.openxmlformats.org/officeDocument/2006/relationships/tags" Target="../tags/tag4.xml"/><Relationship Id="rId7" Type="http://schemas.openxmlformats.org/officeDocument/2006/relationships/slideLayout" Target="../slideLayouts/slideLayout20.xml"/><Relationship Id="rId2" Type="http://schemas.openxmlformats.org/officeDocument/2006/relationships/tags" Target="../tags/tag3.xml"/><Relationship Id="rId1" Type="http://schemas.openxmlformats.org/officeDocument/2006/relationships/tags" Target="../tags/tag2.xml"/><Relationship Id="rId6" Type="http://schemas.openxmlformats.org/officeDocument/2006/relationships/tags" Target="../tags/tag7.xml"/><Relationship Id="rId11" Type="http://schemas.microsoft.com/office/2007/relationships/hdphoto" Target="../media/hdphoto4.wdp"/><Relationship Id="rId5" Type="http://schemas.openxmlformats.org/officeDocument/2006/relationships/tags" Target="../tags/tag6.xml"/><Relationship Id="rId10" Type="http://schemas.openxmlformats.org/officeDocument/2006/relationships/image" Target="../media/image19.png"/><Relationship Id="rId4" Type="http://schemas.openxmlformats.org/officeDocument/2006/relationships/tags" Target="../tags/tag5.xml"/><Relationship Id="rId9" Type="http://schemas.openxmlformats.org/officeDocument/2006/relationships/audio" Target="../media/audio1.wav"/></Relationships>
</file>

<file path=ppt/slides/_rels/slide6.xml.rels><?xml version="1.0" encoding="UTF-8" standalone="yes"?>
<Relationships xmlns="http://schemas.openxmlformats.org/package/2006/relationships"><Relationship Id="rId8" Type="http://schemas.openxmlformats.org/officeDocument/2006/relationships/notesSlide" Target="../notesSlides/notesSlide3.xml"/><Relationship Id="rId3" Type="http://schemas.openxmlformats.org/officeDocument/2006/relationships/tags" Target="../tags/tag10.xml"/><Relationship Id="rId7" Type="http://schemas.openxmlformats.org/officeDocument/2006/relationships/slideLayout" Target="../slideLayouts/slideLayout2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tags" Target="../tags/tag13.xml"/><Relationship Id="rId11" Type="http://schemas.microsoft.com/office/2007/relationships/hdphoto" Target="../media/hdphoto4.wdp"/><Relationship Id="rId5" Type="http://schemas.openxmlformats.org/officeDocument/2006/relationships/tags" Target="../tags/tag12.xml"/><Relationship Id="rId10" Type="http://schemas.openxmlformats.org/officeDocument/2006/relationships/image" Target="../media/image19.png"/><Relationship Id="rId4" Type="http://schemas.openxmlformats.org/officeDocument/2006/relationships/tags" Target="../tags/tag11.xml"/><Relationship Id="rId9" Type="http://schemas.openxmlformats.org/officeDocument/2006/relationships/audio" Target="../media/audio1.wav"/></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4.xml"/><Relationship Id="rId13" Type="http://schemas.openxmlformats.org/officeDocument/2006/relationships/image" Target="../media/image19.png"/><Relationship Id="rId3" Type="http://schemas.openxmlformats.org/officeDocument/2006/relationships/tags" Target="../tags/tag16.xml"/><Relationship Id="rId7" Type="http://schemas.openxmlformats.org/officeDocument/2006/relationships/slideLayout" Target="../slideLayouts/slideLayout20.xml"/><Relationship Id="rId12" Type="http://schemas.openxmlformats.org/officeDocument/2006/relationships/image" Target="../media/image22.png"/><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tags" Target="../tags/tag19.xml"/><Relationship Id="rId11" Type="http://schemas.openxmlformats.org/officeDocument/2006/relationships/image" Target="../media/image21.png"/><Relationship Id="rId5" Type="http://schemas.openxmlformats.org/officeDocument/2006/relationships/tags" Target="../tags/tag18.xml"/><Relationship Id="rId10" Type="http://schemas.openxmlformats.org/officeDocument/2006/relationships/image" Target="../media/image20.png"/><Relationship Id="rId4" Type="http://schemas.openxmlformats.org/officeDocument/2006/relationships/tags" Target="../tags/tag17.xml"/><Relationship Id="rId9" Type="http://schemas.openxmlformats.org/officeDocument/2006/relationships/audio" Target="../media/audio1.wav"/><Relationship Id="rId14" Type="http://schemas.microsoft.com/office/2007/relationships/hdphoto" Target="../media/hdphoto4.wdp"/></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fif"/><Relationship Id="rId1" Type="http://schemas.openxmlformats.org/officeDocument/2006/relationships/slideLayout" Target="../slideLayouts/slideLayout27.xml"/><Relationship Id="rId6" Type="http://schemas.microsoft.com/office/2007/relationships/hdphoto" Target="../media/hdphoto5.wdp"/><Relationship Id="rId5" Type="http://schemas.openxmlformats.org/officeDocument/2006/relationships/image" Target="../media/image25.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3FB9D5E-5DAA-4ED8-A477-9FC3FF3DA960}"/>
              </a:ext>
            </a:extLst>
          </p:cNvPr>
          <p:cNvPicPr>
            <a:picLocks noChangeAspect="1"/>
          </p:cNvPicPr>
          <p:nvPr/>
        </p:nvPicPr>
        <p:blipFill>
          <a:blip r:embed="rId2">
            <a:extLst>
              <a:ext uri="{BEBA8EAE-BF5A-486C-A8C5-ECC9F3942E4B}">
                <a14:imgProps xmlns:a14="http://schemas.microsoft.com/office/drawing/2010/main">
                  <a14:imgLayer r:embed="rId3">
                    <a14:imgEffect>
                      <a14:artisticPaintBrush/>
                    </a14:imgEffect>
                  </a14:imgLayer>
                </a14:imgProps>
              </a:ext>
              <a:ext uri="{28A0092B-C50C-407E-A947-70E740481C1C}">
                <a14:useLocalDpi xmlns:a14="http://schemas.microsoft.com/office/drawing/2010/main" val="0"/>
              </a:ext>
            </a:extLst>
          </a:blip>
          <a:srcRect/>
          <a:stretch>
            <a:fillRect/>
          </a:stretch>
        </p:blipFill>
        <p:spPr bwMode="auto">
          <a:xfrm>
            <a:off x="0" y="0"/>
            <a:ext cx="12192000" cy="68110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Box 9">
            <a:extLst>
              <a:ext uri="{FF2B5EF4-FFF2-40B4-BE49-F238E27FC236}">
                <a16:creationId xmlns:a16="http://schemas.microsoft.com/office/drawing/2014/main" id="{236EF04A-1C2B-4ED5-A8F2-A199D3D2E2FD}"/>
              </a:ext>
            </a:extLst>
          </p:cNvPr>
          <p:cNvSpPr txBox="1">
            <a:spLocks noChangeArrowheads="1"/>
          </p:cNvSpPr>
          <p:nvPr/>
        </p:nvSpPr>
        <p:spPr bwMode="auto">
          <a:xfrm>
            <a:off x="3505200" y="838203"/>
            <a:ext cx="61722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09630">
              <a:spcBef>
                <a:spcPct val="0"/>
              </a:spcBef>
            </a:pPr>
            <a:r>
              <a:rPr lang="en-US" altLang="en-US" sz="2800" b="1" kern="0" dirty="0">
                <a:solidFill>
                  <a:srgbClr val="0000CC"/>
                </a:solidFill>
                <a:latin typeface="Times New Roman" panose="02020603050405020304" pitchFamily="18" charset="0"/>
                <a:cs typeface="Times New Roman" panose="02020603050405020304" pitchFamily="18" charset="0"/>
                <a:sym typeface="Arial"/>
              </a:rPr>
              <a:t>TRƯỜNG TH NGỌC MỸ</a:t>
            </a:r>
          </a:p>
        </p:txBody>
      </p:sp>
      <p:cxnSp>
        <p:nvCxnSpPr>
          <p:cNvPr id="3" name="Straight Connector 2">
            <a:extLst>
              <a:ext uri="{FF2B5EF4-FFF2-40B4-BE49-F238E27FC236}">
                <a16:creationId xmlns:a16="http://schemas.microsoft.com/office/drawing/2014/main" id="{EF5FBD90-9FF3-4CE0-94C3-6E830887528B}"/>
              </a:ext>
            </a:extLst>
          </p:cNvPr>
          <p:cNvCxnSpPr/>
          <p:nvPr/>
        </p:nvCxnSpPr>
        <p:spPr>
          <a:xfrm>
            <a:off x="5334000" y="1354975"/>
            <a:ext cx="2209800" cy="0"/>
          </a:xfrm>
          <a:prstGeom prst="line">
            <a:avLst/>
          </a:prstGeom>
          <a:ln>
            <a:solidFill>
              <a:schemeClr val="accent1"/>
            </a:solidFill>
          </a:ln>
        </p:spPr>
        <p:style>
          <a:lnRef idx="3">
            <a:schemeClr val="accent2"/>
          </a:lnRef>
          <a:fillRef idx="0">
            <a:schemeClr val="accent2"/>
          </a:fillRef>
          <a:effectRef idx="2">
            <a:schemeClr val="accent2"/>
          </a:effectRef>
          <a:fontRef idx="minor">
            <a:schemeClr val="tx1"/>
          </a:fontRef>
        </p:style>
      </p:cxnSp>
      <p:sp>
        <p:nvSpPr>
          <p:cNvPr id="12" name="WordArt 5">
            <a:extLst>
              <a:ext uri="{FF2B5EF4-FFF2-40B4-BE49-F238E27FC236}">
                <a16:creationId xmlns:a16="http://schemas.microsoft.com/office/drawing/2014/main" id="{B5849015-E5D8-40DF-7EA2-CC8418D9405A}"/>
              </a:ext>
            </a:extLst>
          </p:cNvPr>
          <p:cNvSpPr>
            <a:spLocks noChangeArrowheads="1" noChangeShapeType="1" noTextEdit="1"/>
          </p:cNvSpPr>
          <p:nvPr/>
        </p:nvSpPr>
        <p:spPr bwMode="auto">
          <a:xfrm>
            <a:off x="2104706" y="2716104"/>
            <a:ext cx="7681912" cy="5169481"/>
          </a:xfrm>
          <a:prstGeom prst="rect">
            <a:avLst/>
          </a:prstGeom>
        </p:spPr>
        <p:txBody>
          <a:bodyPr spcFirstLastPara="1" wrap="none" fromWordArt="1">
            <a:prstTxWarp prst="textArchUp">
              <a:avLst>
                <a:gd name="adj" fmla="val 10800004"/>
              </a:avLst>
            </a:prstTxWarp>
          </a:bodyPr>
          <a:lstStyle/>
          <a:p>
            <a:pPr algn="ctr" defTabSz="609630" eaLnBrk="0" fontAlgn="base" hangingPunct="0">
              <a:spcBef>
                <a:spcPct val="0"/>
              </a:spcBef>
              <a:spcAft>
                <a:spcPct val="0"/>
              </a:spcAft>
              <a:buClr>
                <a:srgbClr val="000000"/>
              </a:buClr>
            </a:pPr>
            <a:r>
              <a:rPr lang="en-US" sz="2800" kern="10" dirty="0">
                <a:ln w="9525">
                  <a:solidFill>
                    <a:srgbClr val="FF0000"/>
                  </a:solidFill>
                  <a:round/>
                  <a:headEnd/>
                  <a:tailEnd/>
                </a:ln>
                <a:solidFill>
                  <a:srgbClr val="FF0000"/>
                </a:solidFill>
                <a:effectLst>
                  <a:outerShdw dist="45791" dir="2021404" algn="ctr" rotWithShape="0">
                    <a:srgbClr val="B2B2B2">
                      <a:alpha val="79999"/>
                    </a:srgbClr>
                  </a:outerShdw>
                </a:effectLst>
                <a:latin typeface="Times New Roman" panose="02020603050405020304" pitchFamily="18" charset="0"/>
                <a:cs typeface="Times New Roman" panose="02020603050405020304" pitchFamily="18" charset="0"/>
                <a:sym typeface="Arial"/>
              </a:rPr>
              <a:t> CHÀO MỪNG QUÝ THẦY CÔ VỀ DỰ GIỜ</a:t>
            </a:r>
          </a:p>
        </p:txBody>
      </p:sp>
      <p:pic>
        <p:nvPicPr>
          <p:cNvPr id="13" name="Picture 6" descr="blumen-pflanzen094">
            <a:extLst>
              <a:ext uri="{FF2B5EF4-FFF2-40B4-BE49-F238E27FC236}">
                <a16:creationId xmlns:a16="http://schemas.microsoft.com/office/drawing/2014/main" id="{E4992CED-9AC6-3D3B-C75A-5DBB78FACE83}"/>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7991877">
            <a:off x="10584765" y="5566198"/>
            <a:ext cx="1685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7" descr="blumen-pflanzen094">
            <a:extLst>
              <a:ext uri="{FF2B5EF4-FFF2-40B4-BE49-F238E27FC236}">
                <a16:creationId xmlns:a16="http://schemas.microsoft.com/office/drawing/2014/main" id="{6B0D6CD6-DF0A-791E-693A-A58444A94EA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2597460">
            <a:off x="-296802" y="5700457"/>
            <a:ext cx="16859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TextBox 9">
            <a:extLst>
              <a:ext uri="{FF2B5EF4-FFF2-40B4-BE49-F238E27FC236}">
                <a16:creationId xmlns:a16="http://schemas.microsoft.com/office/drawing/2014/main" id="{1AD85815-5C66-5CE8-2ACB-EF56D0A3E994}"/>
              </a:ext>
            </a:extLst>
          </p:cNvPr>
          <p:cNvSpPr txBox="1">
            <a:spLocks noChangeArrowheads="1"/>
          </p:cNvSpPr>
          <p:nvPr/>
        </p:nvSpPr>
        <p:spPr bwMode="auto">
          <a:xfrm>
            <a:off x="2859562" y="3967030"/>
            <a:ext cx="6172200"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defTabSz="609630">
              <a:spcBef>
                <a:spcPct val="0"/>
              </a:spcBef>
            </a:pPr>
            <a:r>
              <a:rPr lang="en-US" altLang="en-US" sz="2800" b="1" kern="0" dirty="0">
                <a:solidFill>
                  <a:schemeClr val="tx1"/>
                </a:solidFill>
                <a:latin typeface="Times New Roman" panose="02020603050405020304" pitchFamily="18" charset="0"/>
                <a:cs typeface="Times New Roman" panose="02020603050405020304" pitchFamily="18" charset="0"/>
                <a:sym typeface="Arial"/>
              </a:rPr>
              <a:t>MÔN: TIN HỌC LỚP 4</a:t>
            </a:r>
          </a:p>
          <a:p>
            <a:pPr algn="ctr" defTabSz="609630">
              <a:spcBef>
                <a:spcPct val="0"/>
              </a:spcBef>
            </a:pPr>
            <a:endParaRPr lang="en-US" altLang="en-US" b="1" kern="0" dirty="0">
              <a:solidFill>
                <a:srgbClr val="0000CC"/>
              </a:solidFill>
              <a:latin typeface="Times New Roman" panose="02020603050405020304" pitchFamily="18" charset="0"/>
              <a:cs typeface="Times New Roman" panose="02020603050405020304" pitchFamily="18" charset="0"/>
              <a:sym typeface="Arial"/>
            </a:endParaRPr>
          </a:p>
          <a:p>
            <a:pPr algn="ctr" defTabSz="609630">
              <a:spcBef>
                <a:spcPct val="0"/>
              </a:spcBef>
            </a:pPr>
            <a:r>
              <a:rPr lang="en-US" altLang="en-US" sz="2800" b="1" kern="0" dirty="0" err="1">
                <a:solidFill>
                  <a:schemeClr val="tx1"/>
                </a:solidFill>
                <a:latin typeface="Times New Roman" panose="02020603050405020304" pitchFamily="18" charset="0"/>
                <a:cs typeface="Times New Roman" panose="02020603050405020304" pitchFamily="18" charset="0"/>
                <a:sym typeface="Arial"/>
              </a:rPr>
              <a:t>Năm</a:t>
            </a:r>
            <a:r>
              <a:rPr lang="en-US" altLang="en-US" sz="2800" b="1" kern="0" dirty="0">
                <a:solidFill>
                  <a:schemeClr val="tx1"/>
                </a:solidFill>
                <a:latin typeface="Times New Roman" panose="02020603050405020304" pitchFamily="18" charset="0"/>
                <a:cs typeface="Times New Roman" panose="02020603050405020304" pitchFamily="18" charset="0"/>
                <a:sym typeface="Arial"/>
              </a:rPr>
              <a:t> </a:t>
            </a:r>
            <a:r>
              <a:rPr lang="en-US" altLang="en-US" sz="2800" b="1" kern="0" dirty="0" err="1">
                <a:solidFill>
                  <a:schemeClr val="tx1"/>
                </a:solidFill>
                <a:latin typeface="Times New Roman" panose="02020603050405020304" pitchFamily="18" charset="0"/>
                <a:cs typeface="Times New Roman" panose="02020603050405020304" pitchFamily="18" charset="0"/>
                <a:sym typeface="Arial"/>
              </a:rPr>
              <a:t>học</a:t>
            </a:r>
            <a:r>
              <a:rPr lang="en-US" altLang="en-US" sz="2800" b="1" kern="0" dirty="0">
                <a:solidFill>
                  <a:schemeClr val="tx1"/>
                </a:solidFill>
                <a:latin typeface="Times New Roman" panose="02020603050405020304" pitchFamily="18" charset="0"/>
                <a:cs typeface="Times New Roman" panose="02020603050405020304" pitchFamily="18" charset="0"/>
                <a:sym typeface="Arial"/>
              </a:rPr>
              <a:t> 2025 -2026</a:t>
            </a:r>
          </a:p>
        </p:txBody>
      </p:sp>
      <p:sp>
        <p:nvSpPr>
          <p:cNvPr id="2" name="TextBox 1">
            <a:extLst>
              <a:ext uri="{FF2B5EF4-FFF2-40B4-BE49-F238E27FC236}">
                <a16:creationId xmlns:a16="http://schemas.microsoft.com/office/drawing/2014/main" id="{086429A8-F629-697D-A535-1ED4E0762F31}"/>
              </a:ext>
            </a:extLst>
          </p:cNvPr>
          <p:cNvSpPr txBox="1"/>
          <p:nvPr/>
        </p:nvSpPr>
        <p:spPr>
          <a:xfrm>
            <a:off x="1451924" y="5639985"/>
            <a:ext cx="8229598" cy="461665"/>
          </a:xfrm>
          <a:prstGeom prst="rect">
            <a:avLst/>
          </a:prstGeom>
          <a:noFill/>
        </p:spPr>
        <p:txBody>
          <a:bodyPr wrap="square" rtlCol="0">
            <a:spAutoFit/>
          </a:bodyPr>
          <a:lstStyle/>
          <a:p>
            <a:pPr marL="0" lvl="1" algn="ctr" defTabSz="914446">
              <a:defRPr/>
            </a:pPr>
            <a:r>
              <a:rPr lang="en-US" sz="2000"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	</a:t>
            </a:r>
            <a:r>
              <a:rPr lang="en-US" sz="24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GV </a:t>
            </a:r>
            <a:r>
              <a:rPr lang="en-US" sz="2400" b="1" i="1" dirty="0" err="1">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thực</a:t>
            </a:r>
            <a:r>
              <a:rPr lang="en-US" sz="24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 </a:t>
            </a:r>
            <a:r>
              <a:rPr lang="en-US" sz="2400" b="1" i="1" dirty="0" err="1">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hiện</a:t>
            </a:r>
            <a:r>
              <a:rPr lang="en-US" sz="24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 </a:t>
            </a:r>
            <a:r>
              <a:rPr lang="en-US" sz="2400" b="1" i="1" dirty="0" err="1">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Nguyễn</a:t>
            </a:r>
            <a:r>
              <a:rPr lang="en-US" sz="24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 </a:t>
            </a:r>
            <a:r>
              <a:rPr lang="en-US" sz="2400" b="1" i="1" dirty="0" err="1">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Thị</a:t>
            </a:r>
            <a:r>
              <a:rPr lang="en-US" sz="24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 </a:t>
            </a:r>
            <a:r>
              <a:rPr lang="en-US" sz="2400" b="1" i="1" dirty="0" err="1">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rPr>
              <a:t>Hường</a:t>
            </a:r>
            <a:endParaRPr lang="en-US" sz="2000" b="1" i="1" dirty="0">
              <a:solidFill>
                <a:srgbClr val="000000"/>
              </a:solidFill>
              <a:latin typeface="Times New Roman" panose="02020603050405020304" pitchFamily="18" charset="0"/>
              <a:ea typeface="#9Slide02 Noi dung rat dai" panose="02000000000000000000" pitchFamily="2" charset="0"/>
              <a:cs typeface="Times New Roman" panose="02020603050405020304" pitchFamily="18" charset="0"/>
              <a:sym typeface="Arial"/>
            </a:endParaRPr>
          </a:p>
        </p:txBody>
      </p:sp>
    </p:spTree>
    <p:extLst>
      <p:ext uri="{BB962C8B-B14F-4D97-AF65-F5344CB8AC3E}">
        <p14:creationId xmlns:p14="http://schemas.microsoft.com/office/powerpoint/2010/main" val="29094998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pic>
        <p:nvPicPr>
          <p:cNvPr id="14" name="图片 2"/>
          <p:cNvPicPr>
            <a:picLocks noChangeAspect="1"/>
          </p:cNvPicPr>
          <p:nvPr/>
        </p:nvPicPr>
        <p:blipFill>
          <a:blip r:embed="rId2"/>
          <a:stretch>
            <a:fillRect/>
          </a:stretch>
        </p:blipFill>
        <p:spPr>
          <a:xfrm>
            <a:off x="383389" y="892002"/>
            <a:ext cx="11689080" cy="833560"/>
          </a:xfrm>
          <a:prstGeom prst="rect">
            <a:avLst/>
          </a:prstGeom>
        </p:spPr>
      </p:pic>
      <p:sp>
        <p:nvSpPr>
          <p:cNvPr id="15" name="文本框 32"/>
          <p:cNvSpPr txBox="1"/>
          <p:nvPr/>
        </p:nvSpPr>
        <p:spPr>
          <a:xfrm>
            <a:off x="850626" y="892002"/>
            <a:ext cx="11550934" cy="645113"/>
          </a:xfrm>
          <a:prstGeom prst="rect">
            <a:avLst/>
          </a:prstGeom>
          <a:no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algn="just">
              <a:lnSpc>
                <a:spcPct val="107000"/>
              </a:lnSpc>
              <a:spcAft>
                <a:spcPts val="800"/>
              </a:spcAft>
            </a:pPr>
            <a:r>
              <a:rPr lang="vi-VN" sz="3600" b="1" kern="100" dirty="0">
                <a:latin typeface="Times New Roman" panose="02020603050405020304" pitchFamily="18" charset="0"/>
                <a:ea typeface="Calibri" panose="020F0502020204030204" pitchFamily="34" charset="0"/>
                <a:cs typeface="Times New Roman" panose="02020603050405020304" pitchFamily="18" charset="0"/>
              </a:rPr>
              <a:t>Các bước cần thiết để tìm kiếm thông tin trên Internet</a:t>
            </a:r>
            <a:r>
              <a:rPr lang="vi-VN" sz="3600" kern="100" dirty="0">
                <a:latin typeface="Times New Roman" panose="02020603050405020304" pitchFamily="18" charset="0"/>
                <a:ea typeface="Calibri" panose="020F0502020204030204" pitchFamily="34" charset="0"/>
                <a:cs typeface="Times New Roman" panose="02020603050405020304" pitchFamily="18" charset="0"/>
              </a:rPr>
              <a:t>:</a:t>
            </a:r>
          </a:p>
        </p:txBody>
      </p:sp>
      <p:grpSp>
        <p:nvGrpSpPr>
          <p:cNvPr id="5" name="Group 9">
            <a:extLst>
              <a:ext uri="{FF2B5EF4-FFF2-40B4-BE49-F238E27FC236}">
                <a16:creationId xmlns:a16="http://schemas.microsoft.com/office/drawing/2014/main" id="{A554D2F4-5315-2835-F7C4-C6280CB7F7EE}"/>
              </a:ext>
            </a:extLst>
          </p:cNvPr>
          <p:cNvGrpSpPr/>
          <p:nvPr/>
        </p:nvGrpSpPr>
        <p:grpSpPr>
          <a:xfrm>
            <a:off x="383389" y="2294293"/>
            <a:ext cx="11425222" cy="3177117"/>
            <a:chOff x="0" y="-2"/>
            <a:chExt cx="21640800" cy="11118770"/>
          </a:xfrm>
        </p:grpSpPr>
        <p:sp>
          <p:nvSpPr>
            <p:cNvPr id="6" name="AutoShape 10">
              <a:extLst>
                <a:ext uri="{FF2B5EF4-FFF2-40B4-BE49-F238E27FC236}">
                  <a16:creationId xmlns:a16="http://schemas.microsoft.com/office/drawing/2014/main" id="{B206BDD8-6974-B792-C625-AE22519939A6}"/>
                </a:ext>
              </a:extLst>
            </p:cNvPr>
            <p:cNvSpPr/>
            <p:nvPr/>
          </p:nvSpPr>
          <p:spPr>
            <a:xfrm>
              <a:off x="0" y="-2"/>
              <a:ext cx="21640800" cy="11118770"/>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a:extLst>
                <a:ext uri="{FF2B5EF4-FFF2-40B4-BE49-F238E27FC236}">
                  <a16:creationId xmlns:a16="http://schemas.microsoft.com/office/drawing/2014/main" id="{2BCC0B1F-E412-606B-3983-C7D3BF7CF1DD}"/>
                </a:ext>
              </a:extLst>
            </p:cNvPr>
            <p:cNvSpPr txBox="1"/>
            <p:nvPr/>
          </p:nvSpPr>
          <p:spPr>
            <a:xfrm>
              <a:off x="885005" y="1063551"/>
              <a:ext cx="19870787" cy="6404762"/>
            </a:xfrm>
            <a:prstGeom prst="rect">
              <a:avLst/>
            </a:prstGeom>
          </p:spPr>
          <p:txBody>
            <a:bodyPr wrap="square" lIns="0" tIns="0" rIns="0" bIns="0" rtlCol="0" anchor="t">
              <a:spAutoFit/>
            </a:bodyPr>
            <a:lstStyle/>
            <a:p>
              <a:pPr marL="0" marR="0" algn="just">
                <a:lnSpc>
                  <a:spcPct val="107000"/>
                </a:lnSpc>
                <a:spcBef>
                  <a:spcPts val="0"/>
                </a:spcBef>
                <a:spcAft>
                  <a:spcPts val="800"/>
                </a:spcAft>
              </a:pP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Bước 1: Xác định từ khóa cần tìm kiếm</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Bước 2: Mở trình duyệt và gõ địa chỉ máy tìm kiếm</a:t>
              </a:r>
              <a:endParaRPr lang="en-US" sz="2800" kern="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800" kern="100" dirty="0">
                  <a:effectLst/>
                  <a:latin typeface="Times New Roman" panose="02020603050405020304" pitchFamily="18" charset="0"/>
                  <a:ea typeface="Calibri" panose="020F0502020204030204" pitchFamily="34" charset="0"/>
                  <a:cs typeface="Times New Roman" panose="02020603050405020304" pitchFamily="18" charset="0"/>
                </a:rPr>
                <a:t>Bươc 3: Gõ từ khóa tìm kiếm vào ô tìm kiếm và nhấn phím Enter</a:t>
              </a:r>
              <a:endParaRPr lang="en-US" sz="2800" kern="100" dirty="0">
                <a:effectLst/>
                <a:latin typeface="Times New Roman" panose="02020603050405020304" pitchFamily="18" charset="0"/>
                <a:ea typeface="Calibri" panose="020F0502020204030204" pitchFamily="34" charset="0"/>
                <a:cs typeface="Times New Roman" panose="02020603050405020304" pitchFamily="18" charset="0"/>
              </a:endParaRPr>
            </a:p>
            <a:p>
              <a:pPr marL="0" marR="0" algn="just">
                <a:lnSpc>
                  <a:spcPct val="107000"/>
                </a:lnSpc>
                <a:spcBef>
                  <a:spcPts val="0"/>
                </a:spcBef>
                <a:spcAft>
                  <a:spcPts val="800"/>
                </a:spcAft>
              </a:pPr>
              <a:r>
                <a:rPr lang="vi-VN" sz="2800" dirty="0">
                  <a:effectLst/>
                  <a:latin typeface="Times New Roman" panose="02020603050405020304" pitchFamily="18" charset="0"/>
                  <a:ea typeface="Calibri" panose="020F0502020204030204" pitchFamily="34" charset="0"/>
                </a:rPr>
                <a:t>Bước 4: Nháy chuột vào một siêu liên kết trong danh sách để xem thông tin chi tiết</a:t>
              </a:r>
              <a:endParaRPr kumimoji="0" lang="en-US" sz="2800" i="0" u="none" strike="noStrike" kern="1200" cap="none" spc="0" normalizeH="0" baseline="0" noProof="0" dirty="0">
                <a:ln>
                  <a:noFill/>
                </a:ln>
                <a:solidFill>
                  <a:srgbClr val="000000"/>
                </a:solidFill>
                <a:effectLst/>
                <a:uLnTx/>
                <a:uFillTx/>
                <a:latin typeface="Arial Bold" panose="020B0802020202020204"/>
                <a:ea typeface="+mn-ea"/>
                <a:cs typeface="Arial"/>
                <a:sym typeface="Arial"/>
              </a:endParaRPr>
            </a:p>
          </p:txBody>
        </p:sp>
      </p:grpSp>
    </p:spTree>
    <p:extLst>
      <p:ext uri="{BB962C8B-B14F-4D97-AF65-F5344CB8AC3E}">
        <p14:creationId xmlns:p14="http://schemas.microsoft.com/office/powerpoint/2010/main" val="15395960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hoai1">
            <a:hlinkClick r:id="" action="ppaction://media"/>
            <a:extLst>
              <a:ext uri="{FF2B5EF4-FFF2-40B4-BE49-F238E27FC236}">
                <a16:creationId xmlns:a16="http://schemas.microsoft.com/office/drawing/2014/main" id="{3EF2FF3E-7271-72FF-C85F-904CA58249B9}"/>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6325123" y="1713595"/>
            <a:ext cx="5449477" cy="3430810"/>
          </a:xfrm>
          <a:prstGeom prst="rect">
            <a:avLst/>
          </a:prstGeom>
        </p:spPr>
      </p:pic>
      <p:grpSp>
        <p:nvGrpSpPr>
          <p:cNvPr id="5" name="Group 9">
            <a:extLst>
              <a:ext uri="{FF2B5EF4-FFF2-40B4-BE49-F238E27FC236}">
                <a16:creationId xmlns:a16="http://schemas.microsoft.com/office/drawing/2014/main" id="{A554D2F4-5315-2835-F7C4-C6280CB7F7EE}"/>
              </a:ext>
            </a:extLst>
          </p:cNvPr>
          <p:cNvGrpSpPr/>
          <p:nvPr/>
        </p:nvGrpSpPr>
        <p:grpSpPr>
          <a:xfrm>
            <a:off x="290768" y="1997844"/>
            <a:ext cx="5805232" cy="2127134"/>
            <a:chOff x="0" y="-2"/>
            <a:chExt cx="21640801" cy="3715625"/>
          </a:xfrm>
        </p:grpSpPr>
        <p:sp>
          <p:nvSpPr>
            <p:cNvPr id="6" name="AutoShape 10">
              <a:extLst>
                <a:ext uri="{FF2B5EF4-FFF2-40B4-BE49-F238E27FC236}">
                  <a16:creationId xmlns:a16="http://schemas.microsoft.com/office/drawing/2014/main" id="{B206BDD8-6974-B792-C625-AE22519939A6}"/>
                </a:ext>
              </a:extLst>
            </p:cNvPr>
            <p:cNvSpPr/>
            <p:nvPr/>
          </p:nvSpPr>
          <p:spPr>
            <a:xfrm>
              <a:off x="0" y="-2"/>
              <a:ext cx="21640801" cy="3596458"/>
            </a:xfrm>
            <a:prstGeom prst="flowChartAlternateProcess">
              <a:avLst/>
            </a:prstGeom>
            <a:solidFill>
              <a:schemeClr val="accent4">
                <a:lumMod val="40000"/>
                <a:lumOff val="60000"/>
              </a:schemeClr>
            </a:solidFill>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a:extLst>
                <a:ext uri="{FF2B5EF4-FFF2-40B4-BE49-F238E27FC236}">
                  <a16:creationId xmlns:a16="http://schemas.microsoft.com/office/drawing/2014/main" id="{2BCC0B1F-E412-606B-3983-C7D3BF7CF1DD}"/>
                </a:ext>
              </a:extLst>
            </p:cNvPr>
            <p:cNvSpPr txBox="1"/>
            <p:nvPr/>
          </p:nvSpPr>
          <p:spPr>
            <a:xfrm>
              <a:off x="1260171" y="119165"/>
              <a:ext cx="20380630" cy="3596458"/>
            </a:xfrm>
            <a:prstGeom prst="rect">
              <a:avLst/>
            </a:prstGeom>
          </p:spPr>
          <p:txBody>
            <a:bodyPr lIns="0" tIns="0" rIns="0" bIns="0" rtlCol="0" anchor="t">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2800" b="1" i="0" u="sng" strike="noStrike" kern="1200" cap="none" spc="0" normalizeH="0" baseline="0" noProof="0" dirty="0">
                  <a:ln>
                    <a:noFill/>
                  </a:ln>
                  <a:solidFill>
                    <a:srgbClr val="000000"/>
                  </a:solidFill>
                  <a:effectLst/>
                  <a:uLnTx/>
                  <a:uFillTx/>
                  <a:latin typeface="Arial Bold" panose="020B0802020202020204"/>
                  <a:ea typeface="+mn-ea"/>
                  <a:cs typeface="Arial"/>
                  <a:sym typeface="Arial"/>
                </a:rPr>
                <a:t>NHIỆM VỤ: </a:t>
              </a:r>
            </a:p>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Sử</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dụng</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máy</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để</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các</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thông</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tin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về</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Hồ</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Gươm</a:t>
              </a:r>
              <a:endPar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endParaRPr>
            </a:p>
          </p:txBody>
        </p:sp>
      </p:grpSp>
      <p:sp>
        <p:nvSpPr>
          <p:cNvPr id="3" name="Cloud 2">
            <a:extLst>
              <a:ext uri="{FF2B5EF4-FFF2-40B4-BE49-F238E27FC236}">
                <a16:creationId xmlns:a16="http://schemas.microsoft.com/office/drawing/2014/main" id="{5637C320-B4E2-6ECC-5623-2C79990163F1}"/>
              </a:ext>
            </a:extLst>
          </p:cNvPr>
          <p:cNvSpPr/>
          <p:nvPr/>
        </p:nvSpPr>
        <p:spPr>
          <a:xfrm>
            <a:off x="2813092" y="4743473"/>
            <a:ext cx="4302384" cy="1751616"/>
          </a:xfrm>
          <a:prstGeom prst="cloud">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Trao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đổi</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hành</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Cloud 1">
            <a:extLst>
              <a:ext uri="{FF2B5EF4-FFF2-40B4-BE49-F238E27FC236}">
                <a16:creationId xmlns:a16="http://schemas.microsoft.com/office/drawing/2014/main" id="{50DEC09E-CEB7-4E88-AAE0-D201BB792D3D}"/>
              </a:ext>
            </a:extLst>
          </p:cNvPr>
          <p:cNvSpPr/>
          <p:nvPr/>
        </p:nvSpPr>
        <p:spPr>
          <a:xfrm>
            <a:off x="2977984" y="248805"/>
            <a:ext cx="4626688" cy="1274163"/>
          </a:xfrm>
          <a:prstGeom prst="cloud">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04815">
              <a:lnSpc>
                <a:spcPct val="120000"/>
              </a:lnSpc>
              <a:buClrTx/>
              <a:defRPr/>
            </a:pP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THỰC HÀNH</a:t>
            </a:r>
          </a:p>
        </p:txBody>
      </p:sp>
    </p:spTree>
    <p:extLst>
      <p:ext uri="{BB962C8B-B14F-4D97-AF65-F5344CB8AC3E}">
        <p14:creationId xmlns:p14="http://schemas.microsoft.com/office/powerpoint/2010/main" val="15494981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3"/>
                                        </p:tgtEl>
                                        <p:attrNameLst>
                                          <p:attrName>style.visibility</p:attrName>
                                        </p:attrNameLst>
                                      </p:cBhvr>
                                      <p:to>
                                        <p:strVal val="visible"/>
                                      </p:to>
                                    </p:set>
                                    <p:animEffect transition="in" filter="fade">
                                      <p:cBhvr>
                                        <p:cTn id="23"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8"/>
                </p:tgtEl>
              </p:cMediaNode>
            </p:video>
          </p:childTnLst>
        </p:cTn>
      </p:par>
    </p:tnLst>
    <p:bldLst>
      <p:bldP spid="3" grpId="0" animBg="1"/>
      <p:bldP spid="2"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EB4266C4-551B-3B08-61EE-020BA8B7B1EC}"/>
              </a:ext>
            </a:extLst>
          </p:cNvPr>
          <p:cNvSpPr/>
          <p:nvPr/>
        </p:nvSpPr>
        <p:spPr>
          <a:xfrm>
            <a:off x="3270652" y="4686247"/>
            <a:ext cx="4224384" cy="2058913"/>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342900" rtl="0" eaLnBrk="1" fontAlgn="auto" latinLnBrk="0" hangingPunct="1">
              <a:lnSpc>
                <a:spcPct val="135000"/>
              </a:lnSpc>
              <a:spcBef>
                <a:spcPts val="0"/>
              </a:spcBef>
              <a:spcAft>
                <a:spcPts val="0"/>
              </a:spcAft>
              <a:buClrTx/>
              <a:buSzTx/>
              <a:buFontTx/>
              <a:buNone/>
              <a:tabLst/>
              <a:defRPr/>
            </a:pP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Trao </a:t>
            </a:r>
            <a:r>
              <a:rPr lang="en-US" sz="3600" b="1" i="1" kern="1200" dirty="0" err="1">
                <a:solidFill>
                  <a:srgbClr val="FF0000"/>
                </a:solidFill>
                <a:latin typeface="Times New Roman" panose="02020603050405020304" pitchFamily="18" charset="0"/>
                <a:cs typeface="Times New Roman" panose="02020603050405020304" pitchFamily="18" charset="0"/>
              </a:rPr>
              <a:t>đổi</a:t>
            </a:r>
            <a:r>
              <a:rPr lang="en-US" sz="3600" b="1" i="1" kern="1200" dirty="0">
                <a:solidFill>
                  <a:srgbClr val="FF0000"/>
                </a:solidFill>
                <a:latin typeface="Times New Roman" panose="02020603050405020304" pitchFamily="18" charset="0"/>
                <a:cs typeface="Times New Roman" panose="02020603050405020304" pitchFamily="18" charset="0"/>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và</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thực</a:t>
            </a:r>
            <a:r>
              <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 </a:t>
            </a:r>
            <a:r>
              <a:rPr kumimoji="0" lang="en-US" sz="3600" b="1" i="1"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hành</a:t>
            </a:r>
            <a:endParaRPr kumimoji="0" lang="en-US" sz="3600" b="1" i="1"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pic>
        <p:nvPicPr>
          <p:cNvPr id="2" name="Google Shape;157;p10" descr="A toy figurine on a table&#10;&#10;Description automatically generated with low confidence">
            <a:extLst>
              <a:ext uri="{FF2B5EF4-FFF2-40B4-BE49-F238E27FC236}">
                <a16:creationId xmlns:a16="http://schemas.microsoft.com/office/drawing/2014/main" id="{3E6C348C-BC9A-6763-813D-BD8B7BA51323}"/>
              </a:ext>
            </a:extLst>
          </p:cNvPr>
          <p:cNvPicPr preferRelativeResize="0"/>
          <p:nvPr/>
        </p:nvPicPr>
        <p:blipFill rotWithShape="1">
          <a:blip r:embed="rId4">
            <a:alphaModFix/>
          </a:blip>
          <a:srcRect t="22233" b="10363"/>
          <a:stretch/>
        </p:blipFill>
        <p:spPr>
          <a:xfrm>
            <a:off x="10476854" y="5312326"/>
            <a:ext cx="1435196" cy="1420355"/>
          </a:xfrm>
          <a:prstGeom prst="rect">
            <a:avLst/>
          </a:prstGeom>
          <a:noFill/>
          <a:ln>
            <a:noFill/>
          </a:ln>
        </p:spPr>
      </p:pic>
      <p:pic>
        <p:nvPicPr>
          <p:cNvPr id="4" name="thoai2">
            <a:hlinkClick r:id="" action="ppaction://media"/>
            <a:extLst>
              <a:ext uri="{FF2B5EF4-FFF2-40B4-BE49-F238E27FC236}">
                <a16:creationId xmlns:a16="http://schemas.microsoft.com/office/drawing/2014/main" id="{7B4EDCA1-4A71-EA00-873F-D1452EB0B73B}"/>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8058833" y="1503621"/>
            <a:ext cx="4076053" cy="2763044"/>
          </a:xfrm>
          <a:prstGeom prst="rect">
            <a:avLst/>
          </a:prstGeom>
        </p:spPr>
      </p:pic>
      <p:grpSp>
        <p:nvGrpSpPr>
          <p:cNvPr id="10" name="Group 9">
            <a:extLst>
              <a:ext uri="{FF2B5EF4-FFF2-40B4-BE49-F238E27FC236}">
                <a16:creationId xmlns:a16="http://schemas.microsoft.com/office/drawing/2014/main" id="{68495169-25C6-F594-69E1-3D45EA152106}"/>
              </a:ext>
            </a:extLst>
          </p:cNvPr>
          <p:cNvGrpSpPr/>
          <p:nvPr/>
        </p:nvGrpSpPr>
        <p:grpSpPr>
          <a:xfrm>
            <a:off x="158536" y="286565"/>
            <a:ext cx="7730101" cy="3835731"/>
            <a:chOff x="158536" y="286565"/>
            <a:chExt cx="7730101" cy="3835731"/>
          </a:xfrm>
        </p:grpSpPr>
        <p:grpSp>
          <p:nvGrpSpPr>
            <p:cNvPr id="5" name="Group 9"/>
            <p:cNvGrpSpPr/>
            <p:nvPr/>
          </p:nvGrpSpPr>
          <p:grpSpPr>
            <a:xfrm>
              <a:off x="158536" y="1370358"/>
              <a:ext cx="7730101" cy="2751938"/>
              <a:chOff x="236029" y="-695784"/>
              <a:chExt cx="21640800" cy="7815399"/>
            </a:xfrm>
          </p:grpSpPr>
          <p:sp>
            <p:nvSpPr>
              <p:cNvPr id="6" name="AutoShape 10"/>
              <p:cNvSpPr/>
              <p:nvPr/>
            </p:nvSpPr>
            <p:spPr>
              <a:xfrm>
                <a:off x="236029" y="-695784"/>
                <a:ext cx="21640800" cy="7815399"/>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p:cNvSpPr txBox="1"/>
              <p:nvPr/>
            </p:nvSpPr>
            <p:spPr>
              <a:xfrm>
                <a:off x="1104351" y="-317322"/>
                <a:ext cx="20380628" cy="6347781"/>
              </a:xfrm>
              <a:prstGeom prst="rect">
                <a:avLst/>
              </a:prstGeom>
            </p:spPr>
            <p:txBody>
              <a:bodyPr lIns="0" tIns="0" rIns="0" bIns="0" rtlCol="0" anchor="t">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Thực</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hành</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thông</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tin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theo</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chủ</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đề</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hiểu</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về</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Văn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Miếu</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Quốc</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Tử</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Giám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theo</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các</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yêu</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cầu</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sau</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a:t>
                </a:r>
              </a:p>
              <a:p>
                <a:pPr marL="0" marR="0" lvl="0" indent="0" algn="l" defTabSz="914400" rtl="0" eaLnBrk="1" fontAlgn="auto" latinLnBrk="0" hangingPunct="1">
                  <a:lnSpc>
                    <a:spcPct val="135000"/>
                  </a:lnSpc>
                  <a:spcBef>
                    <a:spcPts val="0"/>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1.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Xác</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định</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từ</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khóa</a:t>
                </a:r>
                <a:endPar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endParaRPr>
              </a:p>
              <a:p>
                <a:pPr marL="0" marR="0" lvl="0" indent="0" algn="l" defTabSz="914400" rtl="0" eaLnBrk="1" fontAlgn="auto" latinLnBrk="0" hangingPunct="1">
                  <a:lnSpc>
                    <a:spcPct val="135000"/>
                  </a:lnSpc>
                  <a:spcBef>
                    <a:spcPts val="0"/>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2.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Truy</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cập</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vào</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máy</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và</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thông</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tin</a:t>
                </a:r>
              </a:p>
              <a:p>
                <a:pPr marL="0" marR="0" lvl="0" indent="0" algn="l" defTabSz="914400" rtl="0" eaLnBrk="1" fontAlgn="auto" latinLnBrk="0" hangingPunct="1">
                  <a:lnSpc>
                    <a:spcPct val="135000"/>
                  </a:lnSpc>
                  <a:spcBef>
                    <a:spcPts val="0"/>
                  </a:spcBef>
                  <a:spcAft>
                    <a:spcPts val="0"/>
                  </a:spcAft>
                  <a:buClrTx/>
                  <a:buSzTx/>
                  <a:buFont typeface="Arial"/>
                  <a:buNone/>
                  <a:tabLst/>
                  <a:defRPr/>
                </a:pP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3.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Nhận</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xét</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về</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kết</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quả</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nhận</a:t>
                </a:r>
                <a:r>
                  <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200" b="1" i="0" u="none" strike="noStrike" kern="1200" cap="none" spc="0" normalizeH="0" baseline="0" noProof="0" dirty="0" err="1">
                    <a:ln>
                      <a:noFill/>
                    </a:ln>
                    <a:solidFill>
                      <a:srgbClr val="000000"/>
                    </a:solidFill>
                    <a:effectLst/>
                    <a:uLnTx/>
                    <a:uFillTx/>
                    <a:latin typeface="Arial Bold" panose="020B0802020202020204"/>
                    <a:ea typeface="+mn-ea"/>
                    <a:cs typeface="Arial"/>
                    <a:sym typeface="Arial"/>
                  </a:rPr>
                  <a:t>được</a:t>
                </a:r>
                <a:endParaRPr kumimoji="0" lang="en-US" sz="22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endParaRPr>
              </a:p>
            </p:txBody>
          </p:sp>
        </p:grpSp>
        <p:sp>
          <p:nvSpPr>
            <p:cNvPr id="9" name="文本框 32">
              <a:extLst>
                <a:ext uri="{FF2B5EF4-FFF2-40B4-BE49-F238E27FC236}">
                  <a16:creationId xmlns:a16="http://schemas.microsoft.com/office/drawing/2014/main" id="{3974B31C-DB19-3E76-5D96-C0281B93CA87}"/>
                </a:ext>
              </a:extLst>
            </p:cNvPr>
            <p:cNvSpPr txBox="1"/>
            <p:nvPr/>
          </p:nvSpPr>
          <p:spPr>
            <a:xfrm>
              <a:off x="3600436" y="286565"/>
              <a:ext cx="4029559" cy="69910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304815"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Arial"/>
                </a:rPr>
                <a:t>LUYỆN TẬP</a:t>
              </a:r>
            </a:p>
          </p:txBody>
        </p:sp>
      </p:grpSp>
    </p:spTree>
    <p:extLst>
      <p:ext uri="{BB962C8B-B14F-4D97-AF65-F5344CB8AC3E}">
        <p14:creationId xmlns:p14="http://schemas.microsoft.com/office/powerpoint/2010/main" val="3916000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3"/>
                                        </p:tgtEl>
                                        <p:attrNameLst>
                                          <p:attrName>style.visibility</p:attrName>
                                        </p:attrNameLst>
                                      </p:cBhvr>
                                      <p:to>
                                        <p:strVal val="visible"/>
                                      </p:to>
                                    </p:set>
                                    <p:animEffect transition="in" filter="fade">
                                      <p:cBhvr>
                                        <p:cTn id="19" dur="500"/>
                                        <p:tgtEl>
                                          <p:spTgt spid="3"/>
                                        </p:tgtEl>
                                      </p:cBhvr>
                                    </p:animEffect>
                                  </p:childTnLst>
                                </p:cTn>
                              </p:par>
                            </p:childTnLst>
                          </p:cTn>
                        </p:par>
                        <p:par>
                          <p:cTn id="20" fill="hold">
                            <p:stCondLst>
                              <p:cond delay="500"/>
                            </p:stCondLst>
                            <p:childTnLst>
                              <p:par>
                                <p:cTn id="21" presetID="10" presetClass="entr" presetSubtype="0" fill="hold" nodeType="after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24" fill="hold" display="0">
                  <p:stCondLst>
                    <p:cond delay="indefinite"/>
                  </p:stCondLst>
                </p:cTn>
                <p:tgtEl>
                  <p:spTgt spid="4"/>
                </p:tgtEl>
              </p:cMediaNode>
            </p:video>
          </p:childTnLst>
        </p:cTn>
      </p:par>
    </p:tnLst>
    <p:bldLst>
      <p:bldP spid="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on a bench in the grass&#10;&#10;Description automatically generated">
            <a:extLst>
              <a:ext uri="{FF2B5EF4-FFF2-40B4-BE49-F238E27FC236}">
                <a16:creationId xmlns:a16="http://schemas.microsoft.com/office/drawing/2014/main" id="{28865296-FE0C-43F6-9982-17DA507F68BD}"/>
              </a:ext>
            </a:extLst>
          </p:cNvPr>
          <p:cNvPicPr>
            <a:picLocks noChangeAspect="1"/>
          </p:cNvPicPr>
          <p:nvPr/>
        </p:nvPicPr>
        <p:blipFill>
          <a:blip r:embed="rId2"/>
          <a:stretch>
            <a:fillRect/>
          </a:stretch>
        </p:blipFill>
        <p:spPr>
          <a:xfrm>
            <a:off x="0" y="0"/>
            <a:ext cx="12192000" cy="6845524"/>
          </a:xfrm>
          <a:prstGeom prst="rect">
            <a:avLst/>
          </a:prstGeom>
        </p:spPr>
      </p:pic>
      <p:pic>
        <p:nvPicPr>
          <p:cNvPr id="4" name="Picture 3">
            <a:extLst>
              <a:ext uri="{FF2B5EF4-FFF2-40B4-BE49-F238E27FC236}">
                <a16:creationId xmlns:a16="http://schemas.microsoft.com/office/drawing/2014/main" id="{BEB5178D-DCD7-C87B-A74A-719FF4EE2A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8719" y="1278291"/>
            <a:ext cx="4134561" cy="250816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7D09ECE-A498-B194-F973-4424C0DC9E7C}"/>
              </a:ext>
            </a:extLst>
          </p:cNvPr>
          <p:cNvSpPr/>
          <p:nvPr/>
        </p:nvSpPr>
        <p:spPr>
          <a:xfrm>
            <a:off x="4782839" y="1952333"/>
            <a:ext cx="3076025" cy="92025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rPr>
              <a:t>LUYỆN TẬP</a:t>
            </a:r>
            <a:endParaRPr kumimoji="0" lang="vi-VN"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12041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thoai 3">
            <a:hlinkClick r:id="" action="ppaction://media"/>
            <a:extLst>
              <a:ext uri="{FF2B5EF4-FFF2-40B4-BE49-F238E27FC236}">
                <a16:creationId xmlns:a16="http://schemas.microsoft.com/office/drawing/2014/main" id="{204166D2-AF2E-417E-C00E-B3F0CED7E9A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3181" y="2158583"/>
            <a:ext cx="5193338" cy="3432705"/>
          </a:xfrm>
          <a:prstGeom prst="rect">
            <a:avLst/>
          </a:prstGeom>
        </p:spPr>
      </p:pic>
      <p:pic>
        <p:nvPicPr>
          <p:cNvPr id="14" name="图片 2"/>
          <p:cNvPicPr>
            <a:picLocks noChangeAspect="1"/>
          </p:cNvPicPr>
          <p:nvPr/>
        </p:nvPicPr>
        <p:blipFill>
          <a:blip r:embed="rId5"/>
          <a:stretch>
            <a:fillRect/>
          </a:stretch>
        </p:blipFill>
        <p:spPr>
          <a:xfrm>
            <a:off x="4054967" y="278194"/>
            <a:ext cx="3575028" cy="767714"/>
          </a:xfrm>
          <a:prstGeom prst="rect">
            <a:avLst/>
          </a:prstGeom>
        </p:spPr>
      </p:pic>
      <p:sp>
        <p:nvSpPr>
          <p:cNvPr id="15" name="文本框 32"/>
          <p:cNvSpPr txBox="1"/>
          <p:nvPr/>
        </p:nvSpPr>
        <p:spPr>
          <a:xfrm>
            <a:off x="3600436" y="286565"/>
            <a:ext cx="4029559" cy="699102"/>
          </a:xfrm>
          <a:prstGeom prst="rect">
            <a:avLst/>
          </a:prstGeom>
          <a:gradFill flip="none" rotWithShape="1">
            <a:gsLst>
              <a:gs pos="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tileRect/>
          </a:gradFill>
        </p:spPr>
        <p:txBody>
          <a:bodyPr wrap="square" rtlCol="0">
            <a:spAutoFit/>
          </a:bodyPr>
          <a:lstStyle>
            <a:defPPr>
              <a:defRPr lang="zh-CN"/>
            </a:defPPr>
            <a:lvl1pPr>
              <a:lnSpc>
                <a:spcPct val="120000"/>
              </a:lnSpc>
              <a:defRPr sz="4000">
                <a:latin typeface="汉仪小麦体简" panose="00020600040101010101" pitchFamily="18" charset="-122"/>
                <a:ea typeface="汉仪小麦体简" panose="00020600040101010101" pitchFamily="18" charset="-122"/>
              </a:defRPr>
            </a:lvl1pPr>
          </a:lstStyle>
          <a:p>
            <a:pPr marL="0" marR="0" lvl="0" indent="0" algn="ctr" defTabSz="304815" rtl="0" eaLnBrk="1" fontAlgn="auto" latinLnBrk="0" hangingPunct="1">
              <a:lnSpc>
                <a:spcPct val="120000"/>
              </a:lnSpc>
              <a:spcBef>
                <a:spcPts val="0"/>
              </a:spcBef>
              <a:spcAft>
                <a:spcPts val="0"/>
              </a:spcAft>
              <a:buClrTx/>
              <a:buSzTx/>
              <a:buFontTx/>
              <a:buNone/>
              <a:tabLst/>
              <a:defRPr/>
            </a:pPr>
            <a:r>
              <a:rPr kumimoji="0" lang="en-US" altLang="zh-CN" sz="3600" b="1" i="0" u="none" strike="noStrike" kern="1200" cap="none" spc="0" normalizeH="0" baseline="0" noProof="0" dirty="0">
                <a:ln w="0"/>
                <a:solidFill>
                  <a:prstClr val="black"/>
                </a:solidFill>
                <a:effectLst>
                  <a:outerShdw blurRad="38100" dist="25400" dir="5400000" algn="ctr" rotWithShape="0">
                    <a:srgbClr val="6E747A">
                      <a:alpha val="43000"/>
                    </a:srgbClr>
                  </a:outerShdw>
                </a:effectLst>
                <a:uLnTx/>
                <a:uFillTx/>
                <a:latin typeface="Times New Roman" panose="02020603050405020304" pitchFamily="18" charset="0"/>
                <a:ea typeface="Microsoft YaHei" panose="020B0503020204020204" charset="-122"/>
                <a:cs typeface="Times New Roman" panose="02020603050405020304" pitchFamily="18" charset="0"/>
                <a:sym typeface="Arial"/>
              </a:rPr>
              <a:t>LUYỆN TẬP</a:t>
            </a:r>
          </a:p>
        </p:txBody>
      </p:sp>
      <p:grpSp>
        <p:nvGrpSpPr>
          <p:cNvPr id="5" name="Group 9"/>
          <p:cNvGrpSpPr/>
          <p:nvPr/>
        </p:nvGrpSpPr>
        <p:grpSpPr>
          <a:xfrm>
            <a:off x="5686736" y="1694523"/>
            <a:ext cx="5641469" cy="2914551"/>
            <a:chOff x="236029" y="-695784"/>
            <a:chExt cx="21640800" cy="9760474"/>
          </a:xfrm>
        </p:grpSpPr>
        <p:sp>
          <p:nvSpPr>
            <p:cNvPr id="6" name="AutoShape 10"/>
            <p:cNvSpPr/>
            <p:nvPr/>
          </p:nvSpPr>
          <p:spPr>
            <a:xfrm>
              <a:off x="236029" y="-695784"/>
              <a:ext cx="21640800" cy="9760474"/>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p:cNvSpPr txBox="1"/>
            <p:nvPr/>
          </p:nvSpPr>
          <p:spPr>
            <a:xfrm>
              <a:off x="1104351" y="-317321"/>
              <a:ext cx="19825299" cy="8171569"/>
            </a:xfrm>
            <a:prstGeom prst="rect">
              <a:avLst/>
            </a:prstGeom>
          </p:spPr>
          <p:txBody>
            <a:bodyPr wrap="square" lIns="0" tIns="0" rIns="0" bIns="0" rtlCol="0" anchor="t">
              <a:spAutoFit/>
            </a:bodyPr>
            <a:lstStyle/>
            <a:p>
              <a:pPr marL="0" marR="0" lvl="0" indent="0" algn="just" defTabSz="914400" rtl="0" eaLnBrk="1" fontAlgn="auto" latinLnBrk="0" hangingPunct="1">
                <a:lnSpc>
                  <a:spcPct val="135000"/>
                </a:lnSpc>
                <a:spcBef>
                  <a:spcPts val="0"/>
                </a:spcBef>
                <a:spcAft>
                  <a:spcPts val="0"/>
                </a:spcAft>
                <a:buClrTx/>
                <a:buSzTx/>
                <a:buFontTx/>
                <a:buNone/>
                <a:tabLst/>
                <a:defRPr/>
              </a:pPr>
              <a:r>
                <a:rPr lang="en-US" sz="2400" b="1" i="1" u="sng" dirty="0" err="1">
                  <a:solidFill>
                    <a:srgbClr val="FF0000"/>
                  </a:solidFill>
                  <a:effectLst/>
                  <a:latin typeface="Times New Roman" panose="02020603050405020304" pitchFamily="18" charset="0"/>
                  <a:ea typeface="Calibri" panose="020F0502020204030204" pitchFamily="34" charset="0"/>
                </a:rPr>
                <a:t>Lưu</a:t>
              </a:r>
              <a:r>
                <a:rPr lang="en-US" sz="2400" b="1" i="1" u="sng" dirty="0">
                  <a:solidFill>
                    <a:srgbClr val="FF0000"/>
                  </a:solidFill>
                  <a:effectLst/>
                  <a:latin typeface="Times New Roman" panose="02020603050405020304" pitchFamily="18" charset="0"/>
                  <a:ea typeface="Calibri" panose="020F0502020204030204" pitchFamily="34" charset="0"/>
                </a:rPr>
                <a:t> ý:</a:t>
              </a:r>
              <a:r>
                <a:rPr lang="en-US" sz="2400" b="1" i="1" dirty="0">
                  <a:solidFill>
                    <a:srgbClr val="FF0000"/>
                  </a:solidFill>
                  <a:effectLst/>
                  <a:latin typeface="Times New Roman" panose="02020603050405020304" pitchFamily="18" charset="0"/>
                  <a:ea typeface="Calibri" panose="020F0502020204030204" pitchFamily="34" charset="0"/>
                </a:rPr>
                <a:t> </a:t>
              </a:r>
              <a:r>
                <a:rPr lang="en-US" sz="2400" b="1" i="1" dirty="0">
                  <a:solidFill>
                    <a:schemeClr val="tx1"/>
                  </a:solidFill>
                  <a:effectLst/>
                  <a:latin typeface="Times New Roman" panose="02020603050405020304" pitchFamily="18" charset="0"/>
                  <a:ea typeface="Calibri" panose="020F0502020204030204" pitchFamily="34" charset="0"/>
                </a:rPr>
                <a:t>K</a:t>
              </a:r>
              <a:r>
                <a:rPr lang="vi-VN" sz="2400" b="1" i="1" dirty="0">
                  <a:solidFill>
                    <a:schemeClr val="tx1"/>
                  </a:solidFill>
                  <a:effectLst/>
                  <a:latin typeface="Times New Roman" panose="02020603050405020304" pitchFamily="18" charset="0"/>
                  <a:ea typeface="Calibri" panose="020F0502020204030204" pitchFamily="34" charset="0"/>
                </a:rPr>
                <a:t>hi truy cập Internet không nên truy cập vào trang web không phù hợp với lứa tuổi, không nên chia sẻ thông tin cá nhân hoặc thông tin của người khác cho người lạ. </a:t>
              </a:r>
              <a:endParaRPr kumimoji="0" lang="en-US" sz="2400" b="1" i="1" u="none" strike="noStrike" kern="1200" cap="none" spc="0" normalizeH="0" baseline="0" noProof="0" dirty="0">
                <a:ln>
                  <a:noFill/>
                </a:ln>
                <a:solidFill>
                  <a:schemeClr val="tx1"/>
                </a:solidFill>
                <a:effectLst/>
                <a:uLnTx/>
                <a:uFillTx/>
                <a:latin typeface="Arial Bold" panose="020B0802020202020204"/>
                <a:ea typeface="+mn-ea"/>
                <a:cs typeface="Arial"/>
                <a:sym typeface="Arial"/>
              </a:endParaRPr>
            </a:p>
          </p:txBody>
        </p:sp>
      </p:grpSp>
      <p:pic>
        <p:nvPicPr>
          <p:cNvPr id="2" name="Google Shape;157;p10" descr="A toy figurine on a table&#10;&#10;Description automatically generated with low confidence">
            <a:extLst>
              <a:ext uri="{FF2B5EF4-FFF2-40B4-BE49-F238E27FC236}">
                <a16:creationId xmlns:a16="http://schemas.microsoft.com/office/drawing/2014/main" id="{3E6C348C-BC9A-6763-813D-BD8B7BA51323}"/>
              </a:ext>
            </a:extLst>
          </p:cNvPr>
          <p:cNvPicPr preferRelativeResize="0"/>
          <p:nvPr/>
        </p:nvPicPr>
        <p:blipFill rotWithShape="1">
          <a:blip r:embed="rId6">
            <a:alphaModFix/>
          </a:blip>
          <a:srcRect t="22233" b="10363"/>
          <a:stretch/>
        </p:blipFill>
        <p:spPr>
          <a:xfrm>
            <a:off x="10476854" y="5312326"/>
            <a:ext cx="1435196" cy="1420355"/>
          </a:xfrm>
          <a:prstGeom prst="rect">
            <a:avLst/>
          </a:prstGeom>
          <a:noFill/>
          <a:ln>
            <a:noFill/>
          </a:ln>
        </p:spPr>
      </p:pic>
    </p:spTree>
    <p:extLst>
      <p:ext uri="{BB962C8B-B14F-4D97-AF65-F5344CB8AC3E}">
        <p14:creationId xmlns:p14="http://schemas.microsoft.com/office/powerpoint/2010/main" val="41601305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9466" fill="hold"/>
                                        <p:tgtEl>
                                          <p:spTgt spid="8"/>
                                        </p:tgtEl>
                                      </p:cBhvr>
                                    </p:cmd>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anim calcmode="lin" valueType="num">
                                      <p:cBhvr>
                                        <p:cTn id="17" dur="1000" fill="hold"/>
                                        <p:tgtEl>
                                          <p:spTgt spid="5"/>
                                        </p:tgtEl>
                                        <p:attrNameLst>
                                          <p:attrName>ppt_x</p:attrName>
                                        </p:attrNameLst>
                                      </p:cBhvr>
                                      <p:tavLst>
                                        <p:tav tm="0">
                                          <p:val>
                                            <p:strVal val="#ppt_x"/>
                                          </p:val>
                                        </p:tav>
                                        <p:tav tm="100000">
                                          <p:val>
                                            <p:strVal val="#ppt_x"/>
                                          </p:val>
                                        </p:tav>
                                      </p:tavLst>
                                    </p:anim>
                                    <p:anim calcmode="lin" valueType="num">
                                      <p:cBhvr>
                                        <p:cTn id="18"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9" fill="hold" display="0">
                  <p:stCondLst>
                    <p:cond delay="indefinite"/>
                  </p:stCondLst>
                </p:cTn>
                <p:tgtEl>
                  <p:spTgt spid="8"/>
                </p:tgtEl>
              </p:cMediaNode>
            </p:video>
            <p:seq concurrent="1" nextAc="seek">
              <p:cTn id="20" restart="whenNotActive" fill="hold" evtFilter="cancelBubble" nodeType="interactiveSeq">
                <p:stCondLst>
                  <p:cond evt="onClick" delay="0">
                    <p:tgtEl>
                      <p:spTgt spid="8"/>
                    </p:tgtEl>
                  </p:cond>
                </p:stCondLst>
                <p:endSync evt="end" delay="0">
                  <p:rtn val="all"/>
                </p:endSync>
                <p:childTnLst>
                  <p:par>
                    <p:cTn id="21" fill="hold">
                      <p:stCondLst>
                        <p:cond delay="0"/>
                      </p:stCondLst>
                      <p:childTnLst>
                        <p:par>
                          <p:cTn id="22" fill="hold">
                            <p:stCondLst>
                              <p:cond delay="0"/>
                            </p:stCondLst>
                            <p:childTnLst>
                              <p:par>
                                <p:cTn id="23" presetID="2" presetClass="mediacall" presetSubtype="0" fill="hold" nodeType="clickEffect">
                                  <p:stCondLst>
                                    <p:cond delay="0"/>
                                  </p:stCondLst>
                                  <p:childTnLst>
                                    <p:cmd type="call" cmd="togglePause">
                                      <p:cBhvr>
                                        <p:cTn id="24" dur="1" fill="hold"/>
                                        <p:tgtEl>
                                          <p:spTgt spid="8"/>
                                        </p:tgtEl>
                                      </p:cBhvr>
                                    </p:cmd>
                                  </p:childTnLst>
                                </p:cTn>
                              </p:par>
                            </p:childTnLst>
                          </p:cTn>
                        </p:par>
                      </p:childTnLst>
                    </p:cTn>
                  </p:par>
                </p:childTnLst>
              </p:cTn>
              <p:nextCondLst>
                <p:cond evt="onClick" delay="0">
                  <p:tgtEl>
                    <p:spTgt spid="8"/>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on a bench in the grass&#10;&#10;Description automatically generated">
            <a:extLst>
              <a:ext uri="{FF2B5EF4-FFF2-40B4-BE49-F238E27FC236}">
                <a16:creationId xmlns:a16="http://schemas.microsoft.com/office/drawing/2014/main" id="{28865296-FE0C-43F6-9982-17DA507F68BD}"/>
              </a:ext>
            </a:extLst>
          </p:cNvPr>
          <p:cNvPicPr>
            <a:picLocks noChangeAspect="1"/>
          </p:cNvPicPr>
          <p:nvPr/>
        </p:nvPicPr>
        <p:blipFill>
          <a:blip r:embed="rId2"/>
          <a:stretch>
            <a:fillRect/>
          </a:stretch>
        </p:blipFill>
        <p:spPr>
          <a:xfrm>
            <a:off x="0" y="0"/>
            <a:ext cx="12192000" cy="6845524"/>
          </a:xfrm>
          <a:prstGeom prst="rect">
            <a:avLst/>
          </a:prstGeom>
        </p:spPr>
      </p:pic>
      <p:pic>
        <p:nvPicPr>
          <p:cNvPr id="4" name="Picture 3">
            <a:extLst>
              <a:ext uri="{FF2B5EF4-FFF2-40B4-BE49-F238E27FC236}">
                <a16:creationId xmlns:a16="http://schemas.microsoft.com/office/drawing/2014/main" id="{BEB5178D-DCD7-C87B-A74A-719FF4EE2A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8719" y="1278291"/>
            <a:ext cx="4134561" cy="250816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7D09ECE-A498-B194-F973-4424C0DC9E7C}"/>
              </a:ext>
            </a:extLst>
          </p:cNvPr>
          <p:cNvSpPr/>
          <p:nvPr/>
        </p:nvSpPr>
        <p:spPr>
          <a:xfrm>
            <a:off x="4782839" y="1952333"/>
            <a:ext cx="3076025" cy="920252"/>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rPr>
              <a:t>VẬN DỤNG</a:t>
            </a:r>
            <a:endParaRPr kumimoji="0" lang="vi-VN"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690981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694" y="704055"/>
            <a:ext cx="2661644" cy="891500"/>
          </a:xfrm>
          <a:prstGeom prst="rect">
            <a:avLst/>
          </a:prstGeom>
        </p:spPr>
      </p:pic>
      <p:pic>
        <p:nvPicPr>
          <p:cNvPr id="81" name="12"/>
          <p:cNvPicPr>
            <a:picLocks noChangeAspect="1"/>
          </p:cNvPicPr>
          <p:nvPr/>
        </p:nvPicPr>
        <p:blipFill rotWithShape="1">
          <a:blip r:embed="rId5">
            <a:extLst>
              <a:ext uri="{28A0092B-C50C-407E-A947-70E740481C1C}">
                <a14:useLocalDpi xmlns:a14="http://schemas.microsoft.com/office/drawing/2010/main" val="0"/>
              </a:ext>
            </a:extLst>
          </a:blip>
          <a:srcRect l="135" t="36971" r="-1"/>
          <a:stretch/>
        </p:blipFill>
        <p:spPr>
          <a:xfrm>
            <a:off x="3" y="2438401"/>
            <a:ext cx="12191997" cy="4005651"/>
          </a:xfrm>
          <a:prstGeom prst="rect">
            <a:avLst/>
          </a:prstGeom>
        </p:spPr>
      </p:pic>
      <p:pic>
        <p:nvPicPr>
          <p:cNvPr id="82" name="11"/>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 y="4577330"/>
            <a:ext cx="12818077" cy="2010708"/>
          </a:xfrm>
          <a:prstGeom prst="rect">
            <a:avLst/>
          </a:prstGeom>
        </p:spPr>
      </p:pic>
      <p:pic>
        <p:nvPicPr>
          <p:cNvPr id="23" name="10"/>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90600" y="-457200"/>
            <a:ext cx="13264789" cy="11807346"/>
          </a:xfrm>
          <a:prstGeom prst="rect">
            <a:avLst/>
          </a:prstGeom>
        </p:spPr>
      </p:pic>
      <p:sp>
        <p:nvSpPr>
          <p:cNvPr id="26" name="9"/>
          <p:cNvSpPr/>
          <p:nvPr/>
        </p:nvSpPr>
        <p:spPr>
          <a:xfrm>
            <a:off x="2288825" y="1421653"/>
            <a:ext cx="8038492" cy="4670352"/>
          </a:xfrm>
          <a:custGeom>
            <a:avLst/>
            <a:gdLst>
              <a:gd name="connsiteX0" fmla="*/ 2693773 w 5387546"/>
              <a:gd name="connsiteY0" fmla="*/ 0 h 2967166"/>
              <a:gd name="connsiteX1" fmla="*/ 5387546 w 5387546"/>
              <a:gd name="connsiteY1" fmla="*/ 2693773 h 2967166"/>
              <a:gd name="connsiteX2" fmla="*/ 5373741 w 5387546"/>
              <a:gd name="connsiteY2" fmla="*/ 2967166 h 2967166"/>
              <a:gd name="connsiteX3" fmla="*/ 13805 w 5387546"/>
              <a:gd name="connsiteY3" fmla="*/ 2967166 h 2967166"/>
              <a:gd name="connsiteX4" fmla="*/ 0 w 5387546"/>
              <a:gd name="connsiteY4" fmla="*/ 2693773 h 2967166"/>
              <a:gd name="connsiteX5" fmla="*/ 2693773 w 5387546"/>
              <a:gd name="connsiteY5" fmla="*/ 0 h 29671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387546" h="2967166">
                <a:moveTo>
                  <a:pt x="2693773" y="0"/>
                </a:moveTo>
                <a:cubicBezTo>
                  <a:pt x="4181503" y="0"/>
                  <a:pt x="5387546" y="1206043"/>
                  <a:pt x="5387546" y="2693773"/>
                </a:cubicBezTo>
                <a:lnTo>
                  <a:pt x="5373741" y="2967166"/>
                </a:lnTo>
                <a:lnTo>
                  <a:pt x="13805" y="2967166"/>
                </a:lnTo>
                <a:lnTo>
                  <a:pt x="0" y="2693773"/>
                </a:lnTo>
                <a:cubicBezTo>
                  <a:pt x="0" y="1206043"/>
                  <a:pt x="1206043" y="0"/>
                  <a:pt x="269377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zh-CN" altLang="en-US">
              <a:solidFill>
                <a:prstClr val="white"/>
              </a:solidFill>
              <a:latin typeface="DFPOP1-W9" panose="020F0502020204030204"/>
              <a:ea typeface="宋体" panose="02010600030101010101" pitchFamily="2" charset="-122"/>
              <a:cs typeface="+mn-ea"/>
              <a:sym typeface="+mn-lt"/>
            </a:endParaRPr>
          </a:p>
        </p:txBody>
      </p:sp>
      <p:pic>
        <p:nvPicPr>
          <p:cNvPr id="89" name="8"/>
          <p:cNvPicPr>
            <a:picLocks noChangeAspect="1"/>
          </p:cNvPicPr>
          <p:nvPr/>
        </p:nvPicPr>
        <p:blipFill rotWithShape="1">
          <a:blip r:embed="rId8">
            <a:extLst>
              <a:ext uri="{28A0092B-C50C-407E-A947-70E740481C1C}">
                <a14:useLocalDpi xmlns:a14="http://schemas.microsoft.com/office/drawing/2010/main" val="0"/>
              </a:ext>
            </a:extLst>
          </a:blip>
          <a:srcRect l="30889" t="27748" r="21866"/>
          <a:stretch/>
        </p:blipFill>
        <p:spPr>
          <a:xfrm>
            <a:off x="8798011" y="-32952"/>
            <a:ext cx="3393991" cy="3285056"/>
          </a:xfrm>
          <a:prstGeom prst="rect">
            <a:avLst/>
          </a:prstGeom>
        </p:spPr>
      </p:pic>
      <p:pic>
        <p:nvPicPr>
          <p:cNvPr id="80" name="7"/>
          <p:cNvPicPr>
            <a:picLocks noChangeAspect="1"/>
          </p:cNvPicPr>
          <p:nvPr/>
        </p:nvPicPr>
        <p:blipFill rotWithShape="1">
          <a:blip r:embed="rId9">
            <a:extLst>
              <a:ext uri="{28A0092B-C50C-407E-A947-70E740481C1C}">
                <a14:useLocalDpi xmlns:a14="http://schemas.microsoft.com/office/drawing/2010/main" val="0"/>
              </a:ext>
            </a:extLst>
          </a:blip>
          <a:srcRect l="1" r="77432"/>
          <a:stretch/>
        </p:blipFill>
        <p:spPr>
          <a:xfrm>
            <a:off x="1" y="4840823"/>
            <a:ext cx="2751437" cy="1620820"/>
          </a:xfrm>
          <a:prstGeom prst="rect">
            <a:avLst/>
          </a:prstGeom>
        </p:spPr>
      </p:pic>
      <p:grpSp>
        <p:nvGrpSpPr>
          <p:cNvPr id="108" name="6"/>
          <p:cNvGrpSpPr/>
          <p:nvPr/>
        </p:nvGrpSpPr>
        <p:grpSpPr>
          <a:xfrm>
            <a:off x="639708" y="3481241"/>
            <a:ext cx="1405279" cy="2687453"/>
            <a:chOff x="181346" y="1761375"/>
            <a:chExt cx="1517253" cy="2901593"/>
          </a:xfrm>
        </p:grpSpPr>
        <p:pic>
          <p:nvPicPr>
            <p:cNvPr id="18" name="图片 1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622043" y="1761375"/>
              <a:ext cx="885486" cy="2901593"/>
            </a:xfrm>
            <a:prstGeom prst="rect">
              <a:avLst/>
            </a:prstGeom>
          </p:spPr>
        </p:pic>
        <p:pic>
          <p:nvPicPr>
            <p:cNvPr id="19" name="图片 1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186323" y="2638386"/>
              <a:ext cx="512276" cy="2024582"/>
            </a:xfrm>
            <a:prstGeom prst="rect">
              <a:avLst/>
            </a:prstGeom>
          </p:spPr>
        </p:pic>
        <p:pic>
          <p:nvPicPr>
            <p:cNvPr id="20" name="图片 1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81346" y="2373835"/>
              <a:ext cx="711093" cy="2289133"/>
            </a:xfrm>
            <a:prstGeom prst="rect">
              <a:avLst/>
            </a:prstGeom>
          </p:spPr>
        </p:pic>
      </p:grpSp>
      <p:pic>
        <p:nvPicPr>
          <p:cNvPr id="86" name="5"/>
          <p:cNvPicPr>
            <a:picLocks noChangeAspect="1"/>
          </p:cNvPicPr>
          <p:nvPr/>
        </p:nvPicPr>
        <p:blipFill rotWithShape="1">
          <a:blip r:embed="rId9">
            <a:extLst>
              <a:ext uri="{28A0092B-C50C-407E-A947-70E740481C1C}">
                <a14:useLocalDpi xmlns:a14="http://schemas.microsoft.com/office/drawing/2010/main" val="0"/>
              </a:ext>
            </a:extLst>
          </a:blip>
          <a:srcRect l="77162"/>
          <a:stretch/>
        </p:blipFill>
        <p:spPr>
          <a:xfrm>
            <a:off x="9407612" y="4800725"/>
            <a:ext cx="2784389" cy="1620820"/>
          </a:xfrm>
          <a:prstGeom prst="rect">
            <a:avLst/>
          </a:prstGeom>
        </p:spPr>
      </p:pic>
      <p:pic>
        <p:nvPicPr>
          <p:cNvPr id="27" name="4"/>
          <p:cNvPicPr>
            <a:picLocks noChangeAspect="1"/>
          </p:cNvPicPr>
          <p:nvPr/>
        </p:nvPicPr>
        <p:blipFill rotWithShape="1">
          <a:blip r:embed="rId13" cstate="print">
            <a:extLst>
              <a:ext uri="{28A0092B-C50C-407E-A947-70E740481C1C}">
                <a14:useLocalDpi xmlns:a14="http://schemas.microsoft.com/office/drawing/2010/main" val="0"/>
              </a:ext>
            </a:extLst>
          </a:blip>
          <a:srcRect r="45910"/>
          <a:stretch/>
        </p:blipFill>
        <p:spPr>
          <a:xfrm>
            <a:off x="9670240" y="3330310"/>
            <a:ext cx="2176557" cy="3377231"/>
          </a:xfrm>
          <a:prstGeom prst="rect">
            <a:avLst/>
          </a:prstGeom>
        </p:spPr>
      </p:pic>
      <p:sp>
        <p:nvSpPr>
          <p:cNvPr id="92" name="3"/>
          <p:cNvSpPr/>
          <p:nvPr/>
        </p:nvSpPr>
        <p:spPr>
          <a:xfrm>
            <a:off x="-6577" y="6168694"/>
            <a:ext cx="12192000" cy="686217"/>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C4D8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zh-CN" altLang="en-US">
              <a:solidFill>
                <a:prstClr val="white"/>
              </a:solidFill>
              <a:latin typeface="DFPOP1-W9" panose="020F0502020204030204"/>
              <a:ea typeface="宋体" panose="02010600030101010101" pitchFamily="2" charset="-122"/>
              <a:cs typeface="+mn-ea"/>
              <a:sym typeface="+mn-lt"/>
            </a:endParaRPr>
          </a:p>
        </p:txBody>
      </p:sp>
      <p:sp>
        <p:nvSpPr>
          <p:cNvPr id="111" name="2"/>
          <p:cNvSpPr/>
          <p:nvPr/>
        </p:nvSpPr>
        <p:spPr>
          <a:xfrm>
            <a:off x="-6577" y="6291731"/>
            <a:ext cx="12192000" cy="569031"/>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8CB82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zh-CN" altLang="en-US">
              <a:solidFill>
                <a:prstClr val="white"/>
              </a:solidFill>
              <a:latin typeface="DFPOP1-W9" panose="020F0502020204030204"/>
              <a:ea typeface="宋体" panose="02010600030101010101" pitchFamily="2" charset="-122"/>
              <a:cs typeface="+mn-ea"/>
              <a:sym typeface="+mn-lt"/>
            </a:endParaRPr>
          </a:p>
        </p:txBody>
      </p:sp>
      <p:sp>
        <p:nvSpPr>
          <p:cNvPr id="112" name="1"/>
          <p:cNvSpPr/>
          <p:nvPr/>
        </p:nvSpPr>
        <p:spPr>
          <a:xfrm>
            <a:off x="-6577" y="6487467"/>
            <a:ext cx="12192000" cy="365639"/>
          </a:xfrm>
          <a:custGeom>
            <a:avLst/>
            <a:gdLst>
              <a:gd name="connsiteX0" fmla="*/ 0 w 9144000"/>
              <a:gd name="connsiteY0" fmla="*/ 0 h 608571"/>
              <a:gd name="connsiteX1" fmla="*/ 9144000 w 9144000"/>
              <a:gd name="connsiteY1" fmla="*/ 0 h 608571"/>
              <a:gd name="connsiteX2" fmla="*/ 9144000 w 9144000"/>
              <a:gd name="connsiteY2" fmla="*/ 608571 h 608571"/>
              <a:gd name="connsiteX3" fmla="*/ 0 w 9144000"/>
              <a:gd name="connsiteY3" fmla="*/ 608571 h 608571"/>
            </a:gdLst>
            <a:ahLst/>
            <a:cxnLst>
              <a:cxn ang="0">
                <a:pos x="connsiteX0" y="connsiteY0"/>
              </a:cxn>
              <a:cxn ang="0">
                <a:pos x="connsiteX1" y="connsiteY1"/>
              </a:cxn>
              <a:cxn ang="0">
                <a:pos x="connsiteX2" y="connsiteY2"/>
              </a:cxn>
              <a:cxn ang="0">
                <a:pos x="connsiteX3" y="connsiteY3"/>
              </a:cxn>
            </a:cxnLst>
            <a:rect l="l" t="t" r="r" b="b"/>
            <a:pathLst>
              <a:path w="9144000" h="608571">
                <a:moveTo>
                  <a:pt x="0" y="0"/>
                </a:moveTo>
                <a:lnTo>
                  <a:pt x="9144000" y="0"/>
                </a:lnTo>
                <a:lnTo>
                  <a:pt x="9144000" y="608571"/>
                </a:lnTo>
                <a:lnTo>
                  <a:pt x="0" y="608571"/>
                </a:lnTo>
                <a:close/>
              </a:path>
            </a:pathLst>
          </a:custGeom>
          <a:solidFill>
            <a:srgbClr val="679C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23"/>
            <a:endParaRPr lang="zh-CN" altLang="en-US">
              <a:solidFill>
                <a:prstClr val="white"/>
              </a:solidFill>
              <a:latin typeface="DFPOP1-W9" panose="020F0502020204030204"/>
              <a:ea typeface="宋体" panose="02010600030101010101" pitchFamily="2" charset="-122"/>
              <a:cs typeface="+mn-ea"/>
              <a:sym typeface="+mn-lt"/>
            </a:endParaRPr>
          </a:p>
        </p:txBody>
      </p:sp>
      <p:sp>
        <p:nvSpPr>
          <p:cNvPr id="5" name="TextBox 4">
            <a:extLst>
              <a:ext uri="{FF2B5EF4-FFF2-40B4-BE49-F238E27FC236}">
                <a16:creationId xmlns:a16="http://schemas.microsoft.com/office/drawing/2014/main" id="{3D67BCDC-C51E-48B2-A341-98258E174A9D}"/>
              </a:ext>
            </a:extLst>
          </p:cNvPr>
          <p:cNvSpPr txBox="1"/>
          <p:nvPr/>
        </p:nvSpPr>
        <p:spPr>
          <a:xfrm>
            <a:off x="2764478" y="3151243"/>
            <a:ext cx="6868182" cy="646331"/>
          </a:xfrm>
          <a:prstGeom prst="rect">
            <a:avLst/>
          </a:prstGeom>
          <a:noFill/>
        </p:spPr>
        <p:txBody>
          <a:bodyPr wrap="square" rtlCol="0">
            <a:spAutoFit/>
          </a:bodyPr>
          <a:lstStyle/>
          <a:p>
            <a:pPr algn="ctr" defTabSz="609630"/>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thầy</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cô</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dồi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dào</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sức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khỏe</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p>
        </p:txBody>
      </p:sp>
      <p:sp>
        <p:nvSpPr>
          <p:cNvPr id="31" name="TextBox 30">
            <a:extLst>
              <a:ext uri="{FF2B5EF4-FFF2-40B4-BE49-F238E27FC236}">
                <a16:creationId xmlns:a16="http://schemas.microsoft.com/office/drawing/2014/main" id="{082B6A13-FF5C-406C-921A-D25B98564154}"/>
              </a:ext>
            </a:extLst>
          </p:cNvPr>
          <p:cNvSpPr txBox="1"/>
          <p:nvPr/>
        </p:nvSpPr>
        <p:spPr>
          <a:xfrm>
            <a:off x="1978921" y="4096625"/>
            <a:ext cx="8658301" cy="646331"/>
          </a:xfrm>
          <a:prstGeom prst="rect">
            <a:avLst/>
          </a:prstGeom>
          <a:noFill/>
        </p:spPr>
        <p:txBody>
          <a:bodyPr wrap="square" rtlCol="0">
            <a:spAutoFit/>
          </a:bodyPr>
          <a:lstStyle/>
          <a:p>
            <a:pPr algn="ctr" defTabSz="609630"/>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Chúc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các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em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chăm</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ngoan</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học</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 </a:t>
            </a:r>
            <a:r>
              <a:rPr lang="en-US" sz="3600" b="1" dirty="0" err="1">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giỏi</a:t>
            </a:r>
            <a:r>
              <a:rPr lang="en-US" sz="3600" b="1" dirty="0">
                <a:solidFill>
                  <a:srgbClr val="FF0000"/>
                </a:solidFill>
                <a:latin typeface="Times New Roman" panose="02020603050405020304" pitchFamily="18" charset="0"/>
                <a:ea typeface="#9Slide02 Tieu de rat dai 01" panose="02000000000000000000" pitchFamily="2" charset="0"/>
                <a:cs typeface="Times New Roman" panose="02020603050405020304" pitchFamily="18" charset="0"/>
              </a:rPr>
              <a:t>!</a:t>
            </a:r>
          </a:p>
        </p:txBody>
      </p:sp>
    </p:spTree>
    <p:custDataLst>
      <p:tags r:id="rId1"/>
    </p:custDataLst>
    <p:extLst>
      <p:ext uri="{BB962C8B-B14F-4D97-AF65-F5344CB8AC3E}">
        <p14:creationId xmlns:p14="http://schemas.microsoft.com/office/powerpoint/2010/main" val="167649656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3" decel="50667" fill="hold" nodeType="withEffect">
                                  <p:stCondLst>
                                    <p:cond delay="0"/>
                                  </p:stCondLst>
                                  <p:childTnLst>
                                    <p:set>
                                      <p:cBhvr>
                                        <p:cTn id="6" dur="1" fill="hold">
                                          <p:stCondLst>
                                            <p:cond delay="0"/>
                                          </p:stCondLst>
                                        </p:cTn>
                                        <p:tgtEl>
                                          <p:spTgt spid="89"/>
                                        </p:tgtEl>
                                        <p:attrNameLst>
                                          <p:attrName>style.visibility</p:attrName>
                                        </p:attrNameLst>
                                      </p:cBhvr>
                                      <p:to>
                                        <p:strVal val="visible"/>
                                      </p:to>
                                    </p:set>
                                    <p:anim calcmode="lin" valueType="num">
                                      <p:cBhvr additive="base">
                                        <p:cTn id="7" dur="1000" fill="hold"/>
                                        <p:tgtEl>
                                          <p:spTgt spid="89"/>
                                        </p:tgtEl>
                                        <p:attrNameLst>
                                          <p:attrName>ppt_x</p:attrName>
                                        </p:attrNameLst>
                                      </p:cBhvr>
                                      <p:tavLst>
                                        <p:tav tm="0">
                                          <p:val>
                                            <p:strVal val="1+#ppt_w/2"/>
                                          </p:val>
                                        </p:tav>
                                        <p:tav tm="100000">
                                          <p:val>
                                            <p:strVal val="#ppt_x"/>
                                          </p:val>
                                        </p:tav>
                                      </p:tavLst>
                                    </p:anim>
                                    <p:anim calcmode="lin" valueType="num">
                                      <p:cBhvr additive="base">
                                        <p:cTn id="8" dur="1000" fill="hold"/>
                                        <p:tgtEl>
                                          <p:spTgt spid="89"/>
                                        </p:tgtEl>
                                        <p:attrNameLst>
                                          <p:attrName>ppt_y</p:attrName>
                                        </p:attrNameLst>
                                      </p:cBhvr>
                                      <p:tavLst>
                                        <p:tav tm="0">
                                          <p:val>
                                            <p:strVal val="0-#ppt_h/2"/>
                                          </p:val>
                                        </p:tav>
                                        <p:tav tm="100000">
                                          <p:val>
                                            <p:strVal val="#ppt_y"/>
                                          </p:val>
                                        </p:tav>
                                      </p:tavLst>
                                    </p:anim>
                                  </p:childTnLst>
                                </p:cTn>
                              </p:par>
                            </p:childTnLst>
                          </p:cTn>
                        </p:par>
                        <p:par>
                          <p:cTn id="9" fill="hold">
                            <p:stCondLst>
                              <p:cond delay="1000"/>
                            </p:stCondLst>
                            <p:childTnLst>
                              <p:par>
                                <p:cTn id="10" presetID="22" presetClass="entr" presetSubtype="4" fill="hold" grpId="0" nodeType="afterEffect">
                                  <p:stCondLst>
                                    <p:cond delay="0"/>
                                  </p:stCondLst>
                                  <p:childTnLst>
                                    <p:set>
                                      <p:cBhvr>
                                        <p:cTn id="11" dur="1" fill="hold">
                                          <p:stCondLst>
                                            <p:cond delay="0"/>
                                          </p:stCondLst>
                                        </p:cTn>
                                        <p:tgtEl>
                                          <p:spTgt spid="92"/>
                                        </p:tgtEl>
                                        <p:attrNameLst>
                                          <p:attrName>style.visibility</p:attrName>
                                        </p:attrNameLst>
                                      </p:cBhvr>
                                      <p:to>
                                        <p:strVal val="visible"/>
                                      </p:to>
                                    </p:set>
                                    <p:animEffect transition="in" filter="wipe(down)">
                                      <p:cBhvr>
                                        <p:cTn id="12" dur="500"/>
                                        <p:tgtEl>
                                          <p:spTgt spid="92"/>
                                        </p:tgtEl>
                                      </p:cBhvr>
                                    </p:animEffect>
                                  </p:childTnLst>
                                </p:cTn>
                              </p:par>
                              <p:par>
                                <p:cTn id="13" presetID="22" presetClass="entr" presetSubtype="4" fill="hold" grpId="0" nodeType="withEffect">
                                  <p:stCondLst>
                                    <p:cond delay="250"/>
                                  </p:stCondLst>
                                  <p:childTnLst>
                                    <p:set>
                                      <p:cBhvr>
                                        <p:cTn id="14" dur="1" fill="hold">
                                          <p:stCondLst>
                                            <p:cond delay="0"/>
                                          </p:stCondLst>
                                        </p:cTn>
                                        <p:tgtEl>
                                          <p:spTgt spid="111"/>
                                        </p:tgtEl>
                                        <p:attrNameLst>
                                          <p:attrName>style.visibility</p:attrName>
                                        </p:attrNameLst>
                                      </p:cBhvr>
                                      <p:to>
                                        <p:strVal val="visible"/>
                                      </p:to>
                                    </p:set>
                                    <p:animEffect transition="in" filter="wipe(down)">
                                      <p:cBhvr>
                                        <p:cTn id="15" dur="500"/>
                                        <p:tgtEl>
                                          <p:spTgt spid="111"/>
                                        </p:tgtEl>
                                      </p:cBhvr>
                                    </p:animEffect>
                                  </p:childTnLst>
                                </p:cTn>
                              </p:par>
                              <p:par>
                                <p:cTn id="16" presetID="22" presetClass="entr" presetSubtype="4" fill="hold" grpId="0" nodeType="withEffect">
                                  <p:stCondLst>
                                    <p:cond delay="500"/>
                                  </p:stCondLst>
                                  <p:childTnLst>
                                    <p:set>
                                      <p:cBhvr>
                                        <p:cTn id="17" dur="1" fill="hold">
                                          <p:stCondLst>
                                            <p:cond delay="0"/>
                                          </p:stCondLst>
                                        </p:cTn>
                                        <p:tgtEl>
                                          <p:spTgt spid="112"/>
                                        </p:tgtEl>
                                        <p:attrNameLst>
                                          <p:attrName>style.visibility</p:attrName>
                                        </p:attrNameLst>
                                      </p:cBhvr>
                                      <p:to>
                                        <p:strVal val="visible"/>
                                      </p:to>
                                    </p:set>
                                    <p:animEffect transition="in" filter="wipe(down)">
                                      <p:cBhvr>
                                        <p:cTn id="18" dur="500"/>
                                        <p:tgtEl>
                                          <p:spTgt spid="112"/>
                                        </p:tgtEl>
                                      </p:cBhvr>
                                    </p:animEffect>
                                  </p:childTnLst>
                                </p:cTn>
                              </p:par>
                            </p:childTnLst>
                          </p:cTn>
                        </p:par>
                        <p:par>
                          <p:cTn id="19" fill="hold">
                            <p:stCondLst>
                              <p:cond delay="2000"/>
                            </p:stCondLst>
                            <p:childTnLst>
                              <p:par>
                                <p:cTn id="20" presetID="42" presetClass="entr" presetSubtype="0" fill="hold" nodeType="afterEffect">
                                  <p:stCondLst>
                                    <p:cond delay="0"/>
                                  </p:stCondLst>
                                  <p:childTnLst>
                                    <p:set>
                                      <p:cBhvr>
                                        <p:cTn id="21" dur="1" fill="hold">
                                          <p:stCondLst>
                                            <p:cond delay="0"/>
                                          </p:stCondLst>
                                        </p:cTn>
                                        <p:tgtEl>
                                          <p:spTgt spid="82"/>
                                        </p:tgtEl>
                                        <p:attrNameLst>
                                          <p:attrName>style.visibility</p:attrName>
                                        </p:attrNameLst>
                                      </p:cBhvr>
                                      <p:to>
                                        <p:strVal val="visible"/>
                                      </p:to>
                                    </p:set>
                                    <p:animEffect transition="in" filter="fade">
                                      <p:cBhvr>
                                        <p:cTn id="22" dur="1000"/>
                                        <p:tgtEl>
                                          <p:spTgt spid="82"/>
                                        </p:tgtEl>
                                      </p:cBhvr>
                                    </p:animEffect>
                                    <p:anim calcmode="lin" valueType="num">
                                      <p:cBhvr>
                                        <p:cTn id="23" dur="1000" fill="hold"/>
                                        <p:tgtEl>
                                          <p:spTgt spid="82"/>
                                        </p:tgtEl>
                                        <p:attrNameLst>
                                          <p:attrName>ppt_x</p:attrName>
                                        </p:attrNameLst>
                                      </p:cBhvr>
                                      <p:tavLst>
                                        <p:tav tm="0">
                                          <p:val>
                                            <p:strVal val="#ppt_x"/>
                                          </p:val>
                                        </p:tav>
                                        <p:tav tm="100000">
                                          <p:val>
                                            <p:strVal val="#ppt_x"/>
                                          </p:val>
                                        </p:tav>
                                      </p:tavLst>
                                    </p:anim>
                                    <p:anim calcmode="lin" valueType="num">
                                      <p:cBhvr>
                                        <p:cTn id="24" dur="1000" fill="hold"/>
                                        <p:tgtEl>
                                          <p:spTgt spid="82"/>
                                        </p:tgtEl>
                                        <p:attrNameLst>
                                          <p:attrName>ppt_y</p:attrName>
                                        </p:attrNameLst>
                                      </p:cBhvr>
                                      <p:tavLst>
                                        <p:tav tm="0">
                                          <p:val>
                                            <p:strVal val="#ppt_y+.1"/>
                                          </p:val>
                                        </p:tav>
                                        <p:tav tm="100000">
                                          <p:val>
                                            <p:strVal val="#ppt_y"/>
                                          </p:val>
                                        </p:tav>
                                      </p:tavLst>
                                    </p:anim>
                                  </p:childTnLst>
                                </p:cTn>
                              </p:par>
                            </p:childTnLst>
                          </p:cTn>
                        </p:par>
                        <p:par>
                          <p:cTn id="25" fill="hold">
                            <p:stCondLst>
                              <p:cond delay="3000"/>
                            </p:stCondLst>
                            <p:childTnLst>
                              <p:par>
                                <p:cTn id="26" presetID="10" presetClass="entr" presetSubtype="0" fill="hold" nodeType="afterEffect">
                                  <p:stCondLst>
                                    <p:cond delay="0"/>
                                  </p:stCondLst>
                                  <p:childTnLst>
                                    <p:set>
                                      <p:cBhvr>
                                        <p:cTn id="27" dur="1" fill="hold">
                                          <p:stCondLst>
                                            <p:cond delay="0"/>
                                          </p:stCondLst>
                                        </p:cTn>
                                        <p:tgtEl>
                                          <p:spTgt spid="23"/>
                                        </p:tgtEl>
                                        <p:attrNameLst>
                                          <p:attrName>style.visibility</p:attrName>
                                        </p:attrNameLst>
                                      </p:cBhvr>
                                      <p:to>
                                        <p:strVal val="visible"/>
                                      </p:to>
                                    </p:set>
                                    <p:animEffect transition="in" filter="fade">
                                      <p:cBhvr>
                                        <p:cTn id="28" dur="500"/>
                                        <p:tgtEl>
                                          <p:spTgt spid="23"/>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26"/>
                                        </p:tgtEl>
                                        <p:attrNameLst>
                                          <p:attrName>style.visibility</p:attrName>
                                        </p:attrNameLst>
                                      </p:cBhvr>
                                      <p:to>
                                        <p:strVal val="visible"/>
                                      </p:to>
                                    </p:set>
                                    <p:animEffect transition="in" filter="fade">
                                      <p:cBhvr>
                                        <p:cTn id="31" dur="500"/>
                                        <p:tgtEl>
                                          <p:spTgt spid="26"/>
                                        </p:tgtEl>
                                      </p:cBhvr>
                                    </p:animEffect>
                                  </p:childTnLst>
                                </p:cTn>
                              </p:par>
                            </p:childTnLst>
                          </p:cTn>
                        </p:par>
                        <p:par>
                          <p:cTn id="32" fill="hold">
                            <p:stCondLst>
                              <p:cond delay="3500"/>
                            </p:stCondLst>
                            <p:childTnLst>
                              <p:par>
                                <p:cTn id="33" presetID="8" presetClass="emph" presetSubtype="0" fill="hold" nodeType="afterEffect">
                                  <p:stCondLst>
                                    <p:cond delay="0"/>
                                  </p:stCondLst>
                                  <p:childTnLst>
                                    <p:animRot by="21600000">
                                      <p:cBhvr>
                                        <p:cTn id="34" dur="19250" fill="hold"/>
                                        <p:tgtEl>
                                          <p:spTgt spid="23"/>
                                        </p:tgtEl>
                                        <p:attrNameLst>
                                          <p:attrName>r</p:attrName>
                                        </p:attrNameLst>
                                      </p:cBhvr>
                                    </p:animRot>
                                  </p:childTnLst>
                                </p:cTn>
                              </p:par>
                              <p:par>
                                <p:cTn id="35" presetID="22" presetClass="entr" presetSubtype="8" fill="hold" nodeType="withEffect">
                                  <p:stCondLst>
                                    <p:cond delay="500"/>
                                  </p:stCondLst>
                                  <p:childTnLst>
                                    <p:set>
                                      <p:cBhvr>
                                        <p:cTn id="36" dur="1" fill="hold">
                                          <p:stCondLst>
                                            <p:cond delay="0"/>
                                          </p:stCondLst>
                                        </p:cTn>
                                        <p:tgtEl>
                                          <p:spTgt spid="80"/>
                                        </p:tgtEl>
                                        <p:attrNameLst>
                                          <p:attrName>style.visibility</p:attrName>
                                        </p:attrNameLst>
                                      </p:cBhvr>
                                      <p:to>
                                        <p:strVal val="visible"/>
                                      </p:to>
                                    </p:set>
                                    <p:animEffect transition="in" filter="wipe(left)">
                                      <p:cBhvr>
                                        <p:cTn id="37" dur="500"/>
                                        <p:tgtEl>
                                          <p:spTgt spid="80"/>
                                        </p:tgtEl>
                                      </p:cBhvr>
                                    </p:animEffect>
                                  </p:childTnLst>
                                </p:cTn>
                              </p:par>
                              <p:par>
                                <p:cTn id="38" presetID="22" presetClass="entr" presetSubtype="2" fill="hold" nodeType="withEffect">
                                  <p:stCondLst>
                                    <p:cond delay="500"/>
                                  </p:stCondLst>
                                  <p:childTnLst>
                                    <p:set>
                                      <p:cBhvr>
                                        <p:cTn id="39" dur="1" fill="hold">
                                          <p:stCondLst>
                                            <p:cond delay="0"/>
                                          </p:stCondLst>
                                        </p:cTn>
                                        <p:tgtEl>
                                          <p:spTgt spid="86"/>
                                        </p:tgtEl>
                                        <p:attrNameLst>
                                          <p:attrName>style.visibility</p:attrName>
                                        </p:attrNameLst>
                                      </p:cBhvr>
                                      <p:to>
                                        <p:strVal val="visible"/>
                                      </p:to>
                                    </p:set>
                                    <p:animEffect transition="in" filter="wipe(right)">
                                      <p:cBhvr>
                                        <p:cTn id="40" dur="500"/>
                                        <p:tgtEl>
                                          <p:spTgt spid="86"/>
                                        </p:tgtEl>
                                      </p:cBhvr>
                                    </p:animEffect>
                                  </p:childTnLst>
                                </p:cTn>
                              </p:par>
                              <p:par>
                                <p:cTn id="41" presetID="42" presetClass="entr" presetSubtype="0" fill="hold" nodeType="withEffect">
                                  <p:stCondLst>
                                    <p:cond delay="1000"/>
                                  </p:stCondLst>
                                  <p:childTnLst>
                                    <p:set>
                                      <p:cBhvr>
                                        <p:cTn id="42" dur="1" fill="hold">
                                          <p:stCondLst>
                                            <p:cond delay="0"/>
                                          </p:stCondLst>
                                        </p:cTn>
                                        <p:tgtEl>
                                          <p:spTgt spid="108"/>
                                        </p:tgtEl>
                                        <p:attrNameLst>
                                          <p:attrName>style.visibility</p:attrName>
                                        </p:attrNameLst>
                                      </p:cBhvr>
                                      <p:to>
                                        <p:strVal val="visible"/>
                                      </p:to>
                                    </p:set>
                                    <p:animEffect transition="in" filter="fade">
                                      <p:cBhvr>
                                        <p:cTn id="43" dur="1000"/>
                                        <p:tgtEl>
                                          <p:spTgt spid="108"/>
                                        </p:tgtEl>
                                      </p:cBhvr>
                                    </p:animEffect>
                                    <p:anim calcmode="lin" valueType="num">
                                      <p:cBhvr>
                                        <p:cTn id="44" dur="1000" fill="hold"/>
                                        <p:tgtEl>
                                          <p:spTgt spid="108"/>
                                        </p:tgtEl>
                                        <p:attrNameLst>
                                          <p:attrName>ppt_x</p:attrName>
                                        </p:attrNameLst>
                                      </p:cBhvr>
                                      <p:tavLst>
                                        <p:tav tm="0">
                                          <p:val>
                                            <p:strVal val="#ppt_x"/>
                                          </p:val>
                                        </p:tav>
                                        <p:tav tm="100000">
                                          <p:val>
                                            <p:strVal val="#ppt_x"/>
                                          </p:val>
                                        </p:tav>
                                      </p:tavLst>
                                    </p:anim>
                                    <p:anim calcmode="lin" valueType="num">
                                      <p:cBhvr>
                                        <p:cTn id="45" dur="1000" fill="hold"/>
                                        <p:tgtEl>
                                          <p:spTgt spid="108"/>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100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1000"/>
                                        <p:tgtEl>
                                          <p:spTgt spid="27"/>
                                        </p:tgtEl>
                                      </p:cBhvr>
                                    </p:animEffect>
                                    <p:anim calcmode="lin" valueType="num">
                                      <p:cBhvr>
                                        <p:cTn id="49" dur="1000" fill="hold"/>
                                        <p:tgtEl>
                                          <p:spTgt spid="27"/>
                                        </p:tgtEl>
                                        <p:attrNameLst>
                                          <p:attrName>ppt_x</p:attrName>
                                        </p:attrNameLst>
                                      </p:cBhvr>
                                      <p:tavLst>
                                        <p:tav tm="0">
                                          <p:val>
                                            <p:strVal val="#ppt_x"/>
                                          </p:val>
                                        </p:tav>
                                        <p:tav tm="100000">
                                          <p:val>
                                            <p:strVal val="#ppt_x"/>
                                          </p:val>
                                        </p:tav>
                                      </p:tavLst>
                                    </p:anim>
                                    <p:anim calcmode="lin" valueType="num">
                                      <p:cBhvr>
                                        <p:cTn id="50" dur="1000" fill="hold"/>
                                        <p:tgtEl>
                                          <p:spTgt spid="27"/>
                                        </p:tgtEl>
                                        <p:attrNameLst>
                                          <p:attrName>ppt_y</p:attrName>
                                        </p:attrNameLst>
                                      </p:cBhvr>
                                      <p:tavLst>
                                        <p:tav tm="0">
                                          <p:val>
                                            <p:strVal val="#ppt_y+.1"/>
                                          </p:val>
                                        </p:tav>
                                        <p:tav tm="100000">
                                          <p:val>
                                            <p:strVal val="#ppt_y"/>
                                          </p:val>
                                        </p:tav>
                                      </p:tavLst>
                                    </p:anim>
                                  </p:childTnLst>
                                </p:cTn>
                              </p:par>
                              <p:par>
                                <p:cTn id="51" presetID="53" presetClass="entr" presetSubtype="528" fill="hold" nodeType="withEffect">
                                  <p:stCondLst>
                                    <p:cond delay="2000"/>
                                  </p:stCondLst>
                                  <p:childTnLst>
                                    <p:set>
                                      <p:cBhvr>
                                        <p:cTn id="52" dur="1" fill="hold">
                                          <p:stCondLst>
                                            <p:cond delay="0"/>
                                          </p:stCondLst>
                                        </p:cTn>
                                        <p:tgtEl>
                                          <p:spTgt spid="2"/>
                                        </p:tgtEl>
                                        <p:attrNameLst>
                                          <p:attrName>style.visibility</p:attrName>
                                        </p:attrNameLst>
                                      </p:cBhvr>
                                      <p:to>
                                        <p:strVal val="visible"/>
                                      </p:to>
                                    </p:set>
                                    <p:anim calcmode="lin" valueType="num">
                                      <p:cBhvr>
                                        <p:cTn id="53" dur="1250" fill="hold"/>
                                        <p:tgtEl>
                                          <p:spTgt spid="2"/>
                                        </p:tgtEl>
                                        <p:attrNameLst>
                                          <p:attrName>ppt_w</p:attrName>
                                        </p:attrNameLst>
                                      </p:cBhvr>
                                      <p:tavLst>
                                        <p:tav tm="0">
                                          <p:val>
                                            <p:fltVal val="0"/>
                                          </p:val>
                                        </p:tav>
                                        <p:tav tm="100000">
                                          <p:val>
                                            <p:strVal val="#ppt_w"/>
                                          </p:val>
                                        </p:tav>
                                      </p:tavLst>
                                    </p:anim>
                                    <p:anim calcmode="lin" valueType="num">
                                      <p:cBhvr>
                                        <p:cTn id="54" dur="1250" fill="hold"/>
                                        <p:tgtEl>
                                          <p:spTgt spid="2"/>
                                        </p:tgtEl>
                                        <p:attrNameLst>
                                          <p:attrName>ppt_h</p:attrName>
                                        </p:attrNameLst>
                                      </p:cBhvr>
                                      <p:tavLst>
                                        <p:tav tm="0">
                                          <p:val>
                                            <p:fltVal val="0"/>
                                          </p:val>
                                        </p:tav>
                                        <p:tav tm="100000">
                                          <p:val>
                                            <p:strVal val="#ppt_h"/>
                                          </p:val>
                                        </p:tav>
                                      </p:tavLst>
                                    </p:anim>
                                    <p:animEffect transition="in" filter="fade">
                                      <p:cBhvr>
                                        <p:cTn id="55" dur="1250"/>
                                        <p:tgtEl>
                                          <p:spTgt spid="2"/>
                                        </p:tgtEl>
                                      </p:cBhvr>
                                    </p:animEffect>
                                    <p:anim calcmode="lin" valueType="num">
                                      <p:cBhvr>
                                        <p:cTn id="56" dur="1250" fill="hold"/>
                                        <p:tgtEl>
                                          <p:spTgt spid="2"/>
                                        </p:tgtEl>
                                        <p:attrNameLst>
                                          <p:attrName>ppt_x</p:attrName>
                                        </p:attrNameLst>
                                      </p:cBhvr>
                                      <p:tavLst>
                                        <p:tav tm="0">
                                          <p:val>
                                            <p:fltVal val="0.5"/>
                                          </p:val>
                                        </p:tav>
                                        <p:tav tm="100000">
                                          <p:val>
                                            <p:strVal val="#ppt_x"/>
                                          </p:val>
                                        </p:tav>
                                      </p:tavLst>
                                    </p:anim>
                                    <p:anim calcmode="lin" valueType="num">
                                      <p:cBhvr>
                                        <p:cTn id="57" dur="1250" fill="hold"/>
                                        <p:tgtEl>
                                          <p:spTgt spid="2"/>
                                        </p:tgtEl>
                                        <p:attrNameLst>
                                          <p:attrName>ppt_y</p:attrName>
                                        </p:attrNameLst>
                                      </p:cBhvr>
                                      <p:tavLst>
                                        <p:tav tm="0">
                                          <p:val>
                                            <p:fltVal val="0.5"/>
                                          </p:val>
                                        </p:tav>
                                        <p:tav tm="100000">
                                          <p:val>
                                            <p:strVal val="#ppt_y"/>
                                          </p:val>
                                        </p:tav>
                                      </p:tavLst>
                                    </p:anim>
                                  </p:childTnLst>
                                </p:cTn>
                              </p:par>
                              <p:par>
                                <p:cTn id="58" presetID="22" presetClass="entr" presetSubtype="1" fill="hold" grpId="0" nodeType="withEffect">
                                  <p:stCondLst>
                                    <p:cond delay="500"/>
                                  </p:stCondLst>
                                  <p:childTnLst>
                                    <p:set>
                                      <p:cBhvr>
                                        <p:cTn id="59" dur="1" fill="hold">
                                          <p:stCondLst>
                                            <p:cond delay="0"/>
                                          </p:stCondLst>
                                        </p:cTn>
                                        <p:tgtEl>
                                          <p:spTgt spid="31"/>
                                        </p:tgtEl>
                                        <p:attrNameLst>
                                          <p:attrName>style.visibility</p:attrName>
                                        </p:attrNameLst>
                                      </p:cBhvr>
                                      <p:to>
                                        <p:strVal val="visible"/>
                                      </p:to>
                                    </p:set>
                                    <p:animEffect transition="in" filter="wipe(up)">
                                      <p:cBhvr>
                                        <p:cTn id="60" dur="750"/>
                                        <p:tgtEl>
                                          <p:spTgt spid="31"/>
                                        </p:tgtEl>
                                      </p:cBhvr>
                                    </p:animEffect>
                                  </p:childTnLst>
                                </p:cTn>
                              </p:par>
                              <p:par>
                                <p:cTn id="61" presetID="22" presetClass="entr" presetSubtype="1" fill="hold" grpId="0" nodeType="withEffect">
                                  <p:stCondLst>
                                    <p:cond delay="600"/>
                                  </p:stCondLst>
                                  <p:childTnLst>
                                    <p:set>
                                      <p:cBhvr>
                                        <p:cTn id="62" dur="1" fill="hold">
                                          <p:stCondLst>
                                            <p:cond delay="0"/>
                                          </p:stCondLst>
                                        </p:cTn>
                                        <p:tgtEl>
                                          <p:spTgt spid="5"/>
                                        </p:tgtEl>
                                        <p:attrNameLst>
                                          <p:attrName>style.visibility</p:attrName>
                                        </p:attrNameLst>
                                      </p:cBhvr>
                                      <p:to>
                                        <p:strVal val="visible"/>
                                      </p:to>
                                    </p:set>
                                    <p:animEffect transition="in" filter="wipe(up)">
                                      <p:cBhvr>
                                        <p:cTn id="63" dur="75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92" grpId="0" animBg="1"/>
      <p:bldP spid="111" grpId="0" animBg="1"/>
      <p:bldP spid="112" grpId="0" animBg="1"/>
      <p:bldP spid="5"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30B58D90-5296-4D52-8FE3-480629EF5AA6}"/>
              </a:ext>
            </a:extLst>
          </p:cNvPr>
          <p:cNvPicPr>
            <a:picLocks noChangeAspect="1"/>
          </p:cNvPicPr>
          <p:nvPr/>
        </p:nvPicPr>
        <p:blipFill>
          <a:blip r:embed="rId6" cstate="print">
            <a:extLst>
              <a:ext uri="{BEBA8EAE-BF5A-486C-A8C5-ECC9F3942E4B}">
                <a14:imgProps xmlns:a14="http://schemas.microsoft.com/office/drawing/2010/main">
                  <a14:imgLayer r:embed="rId7">
                    <a14:imgEffect>
                      <a14:backgroundRemoval t="6667" b="90000" l="6500" r="93000">
                        <a14:foregroundMark x1="23200" y1="17870" x2="12800" y2="31389"/>
                        <a14:foregroundMark x1="12800" y1="31389" x2="11800" y2="34815"/>
                        <a14:foregroundMark x1="26200" y1="15833" x2="45100" y2="8889"/>
                        <a14:foregroundMark x1="45100" y1="8889" x2="62400" y2="8241"/>
                        <a14:foregroundMark x1="62400" y1="8241" x2="76300" y2="15000"/>
                        <a14:foregroundMark x1="76300" y1="15000" x2="91300" y2="41481"/>
                        <a14:foregroundMark x1="91300" y1="41481" x2="91300" y2="56389"/>
                        <a14:foregroundMark x1="91300" y1="56389" x2="83500" y2="69630"/>
                        <a14:foregroundMark x1="83500" y1="69630" x2="71700" y2="81111"/>
                        <a14:foregroundMark x1="71700" y1="81111" x2="56600" y2="86759"/>
                        <a14:foregroundMark x1="56600" y1="86759" x2="41000" y2="84907"/>
                        <a14:foregroundMark x1="41000" y1="84907" x2="26900" y2="76667"/>
                        <a14:foregroundMark x1="26900" y1="76667" x2="7600" y2="51944"/>
                        <a14:foregroundMark x1="7600" y1="51944" x2="8900" y2="37130"/>
                        <a14:foregroundMark x1="8900" y1="37130" x2="29600" y2="14074"/>
                        <a14:foregroundMark x1="39500" y1="6667" x2="55400" y2="6667"/>
                        <a14:foregroundMark x1="93000" y1="41852" x2="93000" y2="52407"/>
                        <a14:foregroundMark x1="6500" y1="40741" x2="8000" y2="52407"/>
                        <a14:foregroundMark x1="46300" y1="35185" x2="49900" y2="52593"/>
                        <a14:foregroundMark x1="49900" y1="52593" x2="55800" y2="61852"/>
                        <a14:foregroundMark x1="60000" y1="24907" x2="46800" y2="34815"/>
                        <a14:foregroundMark x1="46800" y1="34815" x2="36500" y2="50370"/>
                        <a14:foregroundMark x1="36500" y1="50370" x2="44400" y2="67778"/>
                        <a14:foregroundMark x1="44400" y1="67778" x2="75200" y2="68241"/>
                        <a14:foregroundMark x1="75200" y1="68241" x2="87700" y2="56111"/>
                        <a14:foregroundMark x1="87700" y1="56111" x2="77700" y2="39537"/>
                        <a14:foregroundMark x1="77700" y1="39537" x2="62000" y2="31389"/>
                        <a14:foregroundMark x1="62000" y1="31389" x2="41400" y2="39722"/>
                        <a14:foregroundMark x1="37200" y1="14722" x2="28100" y2="68519"/>
                        <a14:foregroundMark x1="60400" y1="20000" x2="52000" y2="67130"/>
                        <a14:foregroundMark x1="27000" y1="19630" x2="75200" y2="70278"/>
                        <a14:foregroundMark x1="65300" y1="18611" x2="39600" y2="48056"/>
                        <a14:foregroundMark x1="39600" y1="48056" x2="31900" y2="62963"/>
                        <a14:foregroundMark x1="49400" y1="17593" x2="24200" y2="48519"/>
                        <a14:foregroundMark x1="24200" y1="48519" x2="19400" y2="59444"/>
                        <a14:foregroundMark x1="39100" y1="27037" x2="25700" y2="42778"/>
                        <a14:foregroundMark x1="25700" y1="42778" x2="19700" y2="58704"/>
                        <a14:foregroundMark x1="19700" y1="58704" x2="30500" y2="73056"/>
                        <a14:foregroundMark x1="30500" y1="73056" x2="54500" y2="72870"/>
                        <a14:foregroundMark x1="54500" y1="72870" x2="69000" y2="66759"/>
                        <a14:foregroundMark x1="69000" y1="66759" x2="78700" y2="54444"/>
                        <a14:foregroundMark x1="78700" y1="54444" x2="77500" y2="35926"/>
                        <a14:foregroundMark x1="77500" y1="35926" x2="63700" y2="24074"/>
                        <a14:foregroundMark x1="63700" y1="24074" x2="45600" y2="20000"/>
                        <a14:foregroundMark x1="45600" y1="20000" x2="27900" y2="21019"/>
                        <a14:foregroundMark x1="27900" y1="21019" x2="16900" y2="31574"/>
                        <a14:foregroundMark x1="16900" y1="31574" x2="14500" y2="47130"/>
                        <a14:foregroundMark x1="14500" y1="47130" x2="22200" y2="60926"/>
                        <a14:foregroundMark x1="22200" y1="60926" x2="46000" y2="67130"/>
                        <a14:foregroundMark x1="46000" y1="67130" x2="66000" y2="64630"/>
                        <a14:foregroundMark x1="66000" y1="64630" x2="80700" y2="57963"/>
                        <a14:foregroundMark x1="80700" y1="57963" x2="80400" y2="38426"/>
                        <a14:foregroundMark x1="80400" y1="38426" x2="68000" y2="26111"/>
                        <a14:foregroundMark x1="68000" y1="26111" x2="51800" y2="23148"/>
                        <a14:foregroundMark x1="51800" y1="23148" x2="45900" y2="23889"/>
                        <a14:foregroundMark x1="70300" y1="22130" x2="49500" y2="18056"/>
                        <a14:foregroundMark x1="49500" y1="18056" x2="32700" y2="20000"/>
                        <a14:foregroundMark x1="32700" y1="20000" x2="21600" y2="34722"/>
                        <a14:foregroundMark x1="21600" y1="34722" x2="18700" y2="52130"/>
                        <a14:foregroundMark x1="18700" y1="52130" x2="26400" y2="66296"/>
                        <a14:foregroundMark x1="26400" y1="66296" x2="42200" y2="72963"/>
                        <a14:foregroundMark x1="42200" y1="72963" x2="59300" y2="73796"/>
                        <a14:foregroundMark x1="59300" y1="73796" x2="76900" y2="69444"/>
                        <a14:foregroundMark x1="76900" y1="69444" x2="87900" y2="56481"/>
                        <a14:foregroundMark x1="87900" y1="56481" x2="89500" y2="39907"/>
                        <a14:foregroundMark x1="89500" y1="39907" x2="78600" y2="28519"/>
                        <a14:foregroundMark x1="78600" y1="28519" x2="49400" y2="16111"/>
                        <a14:foregroundMark x1="63000" y1="20741" x2="48500" y2="12778"/>
                        <a14:foregroundMark x1="48500" y1="12778" x2="31500" y2="13796"/>
                        <a14:foregroundMark x1="31500" y1="13796" x2="22800" y2="27685"/>
                        <a14:foregroundMark x1="22800" y1="27685" x2="43500" y2="27222"/>
                        <a14:foregroundMark x1="43500" y1="27222" x2="45200" y2="26389"/>
                        <a14:foregroundMark x1="70300" y1="42500" x2="44100" y2="63611"/>
                        <a14:foregroundMark x1="71000" y1="35833" x2="70500" y2="55556"/>
                        <a14:foregroundMark x1="70500" y1="55556" x2="72200" y2="35926"/>
                        <a14:foregroundMark x1="72200" y1="35926" x2="52600" y2="24907"/>
                        <a14:foregroundMark x1="52600" y1="24907" x2="51300" y2="50741"/>
                        <a14:foregroundMark x1="51300" y1="50741" x2="66400" y2="41944"/>
                        <a14:foregroundMark x1="66400" y1="41944" x2="71800" y2="44630"/>
                        <a14:foregroundMark x1="53200" y1="15833" x2="69000" y2="20926"/>
                        <a14:foregroundMark x1="69000" y1="20926" x2="81400" y2="32593"/>
                        <a14:foregroundMark x1="81400" y1="32593" x2="85400" y2="46944"/>
                        <a14:foregroundMark x1="85400" y1="46944" x2="80700" y2="61759"/>
                        <a14:foregroundMark x1="80700" y1="61759" x2="52000" y2="76944"/>
                        <a14:foregroundMark x1="52000" y1="76944" x2="35500" y2="73519"/>
                        <a14:foregroundMark x1="35500" y1="73519" x2="25800" y2="68241"/>
                        <a14:foregroundMark x1="26200" y1="71019" x2="40300" y2="80463"/>
                        <a14:foregroundMark x1="40300" y1="80463" x2="69900" y2="74907"/>
                        <a14:foregroundMark x1="50100" y1="14074" x2="67600" y2="16759"/>
                        <a14:foregroundMark x1="67600" y1="16759" x2="81800" y2="26111"/>
                        <a14:foregroundMark x1="81800" y1="26111" x2="82800" y2="27407"/>
                      </a14:backgroundRemoval>
                    </a14:imgEffect>
                  </a14:imgLayer>
                </a14:imgProps>
              </a:ext>
              <a:ext uri="{28A0092B-C50C-407E-A947-70E740481C1C}">
                <a14:useLocalDpi xmlns:a14="http://schemas.microsoft.com/office/drawing/2010/main" val="0"/>
              </a:ext>
            </a:extLst>
          </a:blip>
          <a:stretch>
            <a:fillRect/>
          </a:stretch>
        </p:blipFill>
        <p:spPr>
          <a:xfrm>
            <a:off x="10812043" y="110538"/>
            <a:ext cx="1060476" cy="1145314"/>
          </a:xfrm>
          <a:prstGeom prst="rect">
            <a:avLst/>
          </a:prstGeom>
        </p:spPr>
      </p:pic>
      <p:pic>
        <p:nvPicPr>
          <p:cNvPr id="1036" name="Picture 1035">
            <a:extLst>
              <a:ext uri="{FF2B5EF4-FFF2-40B4-BE49-F238E27FC236}">
                <a16:creationId xmlns:a16="http://schemas.microsoft.com/office/drawing/2014/main" id="{0F71015C-9DFE-4328-8C04-24893DF284A9}"/>
              </a:ext>
            </a:extLst>
          </p:cNvPr>
          <p:cNvPicPr>
            <a:picLocks noChangeAspect="1"/>
          </p:cNvPicPr>
          <p:nvPr/>
        </p:nvPicPr>
        <p:blipFill rotWithShape="1">
          <a:blip r:embed="rId8" cstate="print">
            <a:clrChange>
              <a:clrFrom>
                <a:srgbClr val="2CBAE8"/>
              </a:clrFrom>
              <a:clrTo>
                <a:srgbClr val="2CBAE8">
                  <a:alpha val="0"/>
                </a:srgbClr>
              </a:clrTo>
            </a:clrChange>
            <a:extLst>
              <a:ext uri="{28A0092B-C50C-407E-A947-70E740481C1C}">
                <a14:useLocalDpi xmlns:a14="http://schemas.microsoft.com/office/drawing/2010/main" val="0"/>
              </a:ext>
            </a:extLst>
          </a:blip>
          <a:srcRect b="13741"/>
          <a:stretch/>
        </p:blipFill>
        <p:spPr>
          <a:xfrm>
            <a:off x="10637722" y="1254026"/>
            <a:ext cx="1408804" cy="1312426"/>
          </a:xfrm>
          <a:prstGeom prst="rect">
            <a:avLst/>
          </a:prstGeom>
        </p:spPr>
      </p:pic>
      <p:grpSp>
        <p:nvGrpSpPr>
          <p:cNvPr id="1033" name="Group 1032">
            <a:extLst>
              <a:ext uri="{FF2B5EF4-FFF2-40B4-BE49-F238E27FC236}">
                <a16:creationId xmlns:a16="http://schemas.microsoft.com/office/drawing/2014/main" id="{DEACD5C7-138B-4D87-BF14-D713A9FDB803}"/>
              </a:ext>
            </a:extLst>
          </p:cNvPr>
          <p:cNvGrpSpPr/>
          <p:nvPr/>
        </p:nvGrpSpPr>
        <p:grpSpPr>
          <a:xfrm>
            <a:off x="2" y="5530632"/>
            <a:ext cx="12213516" cy="1401574"/>
            <a:chOff x="0" y="5530631"/>
            <a:chExt cx="12213516" cy="1401574"/>
          </a:xfrm>
        </p:grpSpPr>
        <p:sp>
          <p:nvSpPr>
            <p:cNvPr id="19" name="Rectangle 18">
              <a:extLst>
                <a:ext uri="{FF2B5EF4-FFF2-40B4-BE49-F238E27FC236}">
                  <a16:creationId xmlns:a16="http://schemas.microsoft.com/office/drawing/2014/main" id="{F100A5B2-1D3C-47FF-AEC0-886275D581F9}"/>
                </a:ext>
              </a:extLst>
            </p:cNvPr>
            <p:cNvSpPr/>
            <p:nvPr/>
          </p:nvSpPr>
          <p:spPr>
            <a:xfrm>
              <a:off x="21516" y="5654229"/>
              <a:ext cx="12192000" cy="1255845"/>
            </a:xfrm>
            <a:prstGeom prst="rect">
              <a:avLst/>
            </a:prstGeom>
            <a:solidFill>
              <a:srgbClr val="CDA96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cxnSp>
          <p:nvCxnSpPr>
            <p:cNvPr id="18" name="Straight Connector 17">
              <a:extLst>
                <a:ext uri="{FF2B5EF4-FFF2-40B4-BE49-F238E27FC236}">
                  <a16:creationId xmlns:a16="http://schemas.microsoft.com/office/drawing/2014/main" id="{BE77EF99-662E-442D-8A0F-3C400D8900C6}"/>
                </a:ext>
              </a:extLst>
            </p:cNvPr>
            <p:cNvCxnSpPr/>
            <p:nvPr/>
          </p:nvCxnSpPr>
          <p:spPr>
            <a:xfrm>
              <a:off x="0" y="5602147"/>
              <a:ext cx="12192000" cy="0"/>
            </a:xfrm>
            <a:prstGeom prst="line">
              <a:avLst/>
            </a:prstGeom>
            <a:ln w="111125">
              <a:solidFill>
                <a:srgbClr val="684120"/>
              </a:soli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BBBB32B4-0C85-4485-96A5-8E792BEC5EDA}"/>
                </a:ext>
              </a:extLst>
            </p:cNvPr>
            <p:cNvCxnSpPr>
              <a:endCxn id="19" idx="3"/>
            </p:cNvCxnSpPr>
            <p:nvPr/>
          </p:nvCxnSpPr>
          <p:spPr>
            <a:xfrm>
              <a:off x="21516" y="6282151"/>
              <a:ext cx="12192000" cy="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CEAA2809-5073-4B2B-BEFF-8E4BF4CDB1D6}"/>
                </a:ext>
              </a:extLst>
            </p:cNvPr>
            <p:cNvCxnSpPr>
              <a:cxnSpLocks/>
            </p:cNvCxnSpPr>
            <p:nvPr/>
          </p:nvCxnSpPr>
          <p:spPr>
            <a:xfrm flipV="1">
              <a:off x="5141164" y="5654040"/>
              <a:ext cx="217483" cy="127816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2DBEE82-B6CF-4904-8E9C-51BFD9659361}"/>
                </a:ext>
              </a:extLst>
            </p:cNvPr>
            <p:cNvCxnSpPr>
              <a:cxnSpLocks/>
            </p:cNvCxnSpPr>
            <p:nvPr/>
          </p:nvCxnSpPr>
          <p:spPr>
            <a:xfrm flipH="1" flipV="1">
              <a:off x="6667317" y="5654040"/>
              <a:ext cx="288884" cy="125603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96" name="Straight Connector 95">
              <a:extLst>
                <a:ext uri="{FF2B5EF4-FFF2-40B4-BE49-F238E27FC236}">
                  <a16:creationId xmlns:a16="http://schemas.microsoft.com/office/drawing/2014/main" id="{A0D3D988-525C-4A1E-A445-E3404F666C27}"/>
                </a:ext>
              </a:extLst>
            </p:cNvPr>
            <p:cNvCxnSpPr>
              <a:cxnSpLocks/>
            </p:cNvCxnSpPr>
            <p:nvPr/>
          </p:nvCxnSpPr>
          <p:spPr>
            <a:xfrm flipH="1" flipV="1">
              <a:off x="7828741" y="5573993"/>
              <a:ext cx="528280" cy="1336081"/>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C866815-64C6-4E08-A9DF-1F851D7D12A8}"/>
                </a:ext>
              </a:extLst>
            </p:cNvPr>
            <p:cNvCxnSpPr>
              <a:cxnSpLocks/>
            </p:cNvCxnSpPr>
            <p:nvPr/>
          </p:nvCxnSpPr>
          <p:spPr>
            <a:xfrm flipH="1" flipV="1">
              <a:off x="9097759" y="5598765"/>
              <a:ext cx="808241" cy="1311309"/>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AF4B92A4-A9FB-4A36-ADFA-2844CE58437C}"/>
                </a:ext>
              </a:extLst>
            </p:cNvPr>
            <p:cNvCxnSpPr>
              <a:cxnSpLocks/>
            </p:cNvCxnSpPr>
            <p:nvPr/>
          </p:nvCxnSpPr>
          <p:spPr>
            <a:xfrm flipH="1" flipV="1">
              <a:off x="10335993" y="5665429"/>
              <a:ext cx="952095" cy="1244645"/>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B8150E64-23CE-4BF8-8F81-C9344FB1A0EE}"/>
                </a:ext>
              </a:extLst>
            </p:cNvPr>
            <p:cNvCxnSpPr>
              <a:cxnSpLocks/>
            </p:cNvCxnSpPr>
            <p:nvPr/>
          </p:nvCxnSpPr>
          <p:spPr>
            <a:xfrm flipV="1">
              <a:off x="3584487" y="5624280"/>
              <a:ext cx="437596" cy="1298403"/>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3E1036D9-C406-400B-BBEA-6036D94A7C9B}"/>
                </a:ext>
              </a:extLst>
            </p:cNvPr>
            <p:cNvCxnSpPr>
              <a:cxnSpLocks/>
            </p:cNvCxnSpPr>
            <p:nvPr/>
          </p:nvCxnSpPr>
          <p:spPr>
            <a:xfrm flipV="1">
              <a:off x="2066101" y="5530631"/>
              <a:ext cx="788586" cy="1392052"/>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473DD80E-55AD-4F53-80AC-FD2D07D4337D}"/>
                </a:ext>
              </a:extLst>
            </p:cNvPr>
            <p:cNvCxnSpPr>
              <a:cxnSpLocks/>
            </p:cNvCxnSpPr>
            <p:nvPr/>
          </p:nvCxnSpPr>
          <p:spPr>
            <a:xfrm flipH="1" flipV="1">
              <a:off x="11593231" y="5632098"/>
              <a:ext cx="598769" cy="782754"/>
            </a:xfrm>
            <a:prstGeom prst="line">
              <a:avLst/>
            </a:prstGeom>
            <a:ln w="38100">
              <a:solidFill>
                <a:srgbClr val="684120">
                  <a:alpha val="22000"/>
                </a:srgbClr>
              </a:solidFill>
            </a:ln>
          </p:spPr>
          <p:style>
            <a:lnRef idx="1">
              <a:schemeClr val="accent1"/>
            </a:lnRef>
            <a:fillRef idx="0">
              <a:schemeClr val="accent1"/>
            </a:fillRef>
            <a:effectRef idx="0">
              <a:schemeClr val="accent1"/>
            </a:effectRef>
            <a:fontRef idx="minor">
              <a:schemeClr val="tx1"/>
            </a:fontRef>
          </p:style>
        </p:cxnSp>
      </p:grpSp>
      <p:pic>
        <p:nvPicPr>
          <p:cNvPr id="1032" name="Picture 1031">
            <a:extLst>
              <a:ext uri="{FF2B5EF4-FFF2-40B4-BE49-F238E27FC236}">
                <a16:creationId xmlns:a16="http://schemas.microsoft.com/office/drawing/2014/main" id="{674B2CA1-C553-4BCF-AC18-14549FDD3141}"/>
              </a:ext>
            </a:extLst>
          </p:cNvPr>
          <p:cNvPicPr>
            <a:picLocks noChangeAspect="1"/>
          </p:cNvPicPr>
          <p:nvPr/>
        </p:nvPicPr>
        <p:blipFill rotWithShape="1">
          <a:blip r:embed="rId9" cstate="print">
            <a:extLst>
              <a:ext uri="{BEBA8EAE-BF5A-486C-A8C5-ECC9F3942E4B}">
                <a14:imgProps xmlns:a14="http://schemas.microsoft.com/office/drawing/2010/main">
                  <a14:imgLayer r:embed="rId10">
                    <a14:imgEffect>
                      <a14:backgroundRemoval t="5741" b="87778" l="10000" r="90000">
                        <a14:foregroundMark x1="51200" y1="8426" x2="51200" y2="19537"/>
                        <a14:foregroundMark x1="51700" y1="5741" x2="54100" y2="13519"/>
                        <a14:foregroundMark x1="45297" y1="85003" x2="52100" y2="84444"/>
                        <a14:foregroundMark x1="52100" y1="84444" x2="52200" y2="84444"/>
                        <a14:backgroundMark x1="58200" y1="85093" x2="51200" y2="88519"/>
                        <a14:backgroundMark x1="51200" y1="88519" x2="42600" y2="89074"/>
                        <a14:backgroundMark x1="42600" y1="89074" x2="39700" y2="88426"/>
                        <a14:backgroundMark x1="37300" y1="86204" x2="54600" y2="87315"/>
                      </a14:backgroundRemoval>
                    </a14:imgEffect>
                  </a14:imgLayer>
                </a14:imgProps>
              </a:ext>
              <a:ext uri="{28A0092B-C50C-407E-A947-70E740481C1C}">
                <a14:useLocalDpi xmlns:a14="http://schemas.microsoft.com/office/drawing/2010/main" val="0"/>
              </a:ext>
            </a:extLst>
          </a:blip>
          <a:srcRect b="8396"/>
          <a:stretch/>
        </p:blipFill>
        <p:spPr>
          <a:xfrm>
            <a:off x="10363469" y="3112118"/>
            <a:ext cx="3018101" cy="2985852"/>
          </a:xfrm>
          <a:prstGeom prst="rect">
            <a:avLst/>
          </a:prstGeom>
        </p:spPr>
      </p:pic>
      <p:grpSp>
        <p:nvGrpSpPr>
          <p:cNvPr id="1040" name="Group 1039">
            <a:extLst>
              <a:ext uri="{FF2B5EF4-FFF2-40B4-BE49-F238E27FC236}">
                <a16:creationId xmlns:a16="http://schemas.microsoft.com/office/drawing/2014/main" id="{438DDE0B-4920-4E89-9C23-98C8B10F76AF}"/>
              </a:ext>
            </a:extLst>
          </p:cNvPr>
          <p:cNvGrpSpPr/>
          <p:nvPr/>
        </p:nvGrpSpPr>
        <p:grpSpPr>
          <a:xfrm>
            <a:off x="206632" y="171541"/>
            <a:ext cx="616791" cy="747111"/>
            <a:chOff x="239737" y="39970"/>
            <a:chExt cx="842766" cy="934438"/>
          </a:xfrm>
        </p:grpSpPr>
        <p:sp>
          <p:nvSpPr>
            <p:cNvPr id="1037" name="Rectangle 1036">
              <a:extLst>
                <a:ext uri="{FF2B5EF4-FFF2-40B4-BE49-F238E27FC236}">
                  <a16:creationId xmlns:a16="http://schemas.microsoft.com/office/drawing/2014/main" id="{29FF78BC-9564-4E9C-AE3B-34D772D83170}"/>
                </a:ext>
              </a:extLst>
            </p:cNvPr>
            <p:cNvSpPr/>
            <p:nvPr/>
          </p:nvSpPr>
          <p:spPr>
            <a:xfrm rot="938848">
              <a:off x="371294" y="111585"/>
              <a:ext cx="690492" cy="813715"/>
            </a:xfrm>
            <a:prstGeom prst="rect">
              <a:avLst/>
            </a:prstGeom>
            <a:solidFill>
              <a:schemeClr val="accent5">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39" name="Picture 1038">
              <a:extLst>
                <a:ext uri="{FF2B5EF4-FFF2-40B4-BE49-F238E27FC236}">
                  <a16:creationId xmlns:a16="http://schemas.microsoft.com/office/drawing/2014/main" id="{AA857876-E04B-4974-B72E-D7ACDE906A61}"/>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372741">
              <a:off x="239737" y="39970"/>
              <a:ext cx="842766" cy="934438"/>
            </a:xfrm>
            <a:prstGeom prst="rect">
              <a:avLst/>
            </a:prstGeom>
          </p:spPr>
        </p:pic>
      </p:grpSp>
      <p:grpSp>
        <p:nvGrpSpPr>
          <p:cNvPr id="1043" name="Group 1042">
            <a:extLst>
              <a:ext uri="{FF2B5EF4-FFF2-40B4-BE49-F238E27FC236}">
                <a16:creationId xmlns:a16="http://schemas.microsoft.com/office/drawing/2014/main" id="{205FA153-DAF3-41DC-9D88-1EC51B724BB6}"/>
              </a:ext>
            </a:extLst>
          </p:cNvPr>
          <p:cNvGrpSpPr/>
          <p:nvPr/>
        </p:nvGrpSpPr>
        <p:grpSpPr>
          <a:xfrm>
            <a:off x="231100" y="1123848"/>
            <a:ext cx="988559" cy="810354"/>
            <a:chOff x="817228" y="470330"/>
            <a:chExt cx="988558" cy="810354"/>
          </a:xfrm>
        </p:grpSpPr>
        <p:sp>
          <p:nvSpPr>
            <p:cNvPr id="154" name="Rectangle 153">
              <a:extLst>
                <a:ext uri="{FF2B5EF4-FFF2-40B4-BE49-F238E27FC236}">
                  <a16:creationId xmlns:a16="http://schemas.microsoft.com/office/drawing/2014/main" id="{4BF08AF4-8476-4ED9-A89F-65D8313FA309}"/>
                </a:ext>
              </a:extLst>
            </p:cNvPr>
            <p:cNvSpPr/>
            <p:nvPr/>
          </p:nvSpPr>
          <p:spPr>
            <a:xfrm rot="20633638">
              <a:off x="817228" y="470330"/>
              <a:ext cx="988558" cy="810354"/>
            </a:xfrm>
            <a:prstGeom prst="rect">
              <a:avLst/>
            </a:prstGeom>
            <a:solidFill>
              <a:schemeClr val="accent6">
                <a:lumMod val="20000"/>
                <a:lumOff val="80000"/>
              </a:schemeClr>
            </a:solidFill>
            <a:ln w="57150">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4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sym typeface="Arial"/>
              </a:endParaRPr>
            </a:p>
          </p:txBody>
        </p:sp>
        <p:pic>
          <p:nvPicPr>
            <p:cNvPr id="1042" name="Picture 1041">
              <a:extLst>
                <a:ext uri="{FF2B5EF4-FFF2-40B4-BE49-F238E27FC236}">
                  <a16:creationId xmlns:a16="http://schemas.microsoft.com/office/drawing/2014/main" id="{AD043E23-610A-4F9A-94D9-BA1C94948156}"/>
                </a:ext>
              </a:extLst>
            </p:cNvPr>
            <p:cNvPicPr>
              <a:picLocks noChangeAspect="1"/>
            </p:cNvPicPr>
            <p:nvPr/>
          </p:nvPicPr>
          <p:blipFill rotWithShape="1">
            <a:blip r:embed="rId12" cstate="print">
              <a:alphaModFix amt="50000"/>
              <a:extLst>
                <a:ext uri="{28A0092B-C50C-407E-A947-70E740481C1C}">
                  <a14:useLocalDpi xmlns:a14="http://schemas.microsoft.com/office/drawing/2010/main" val="0"/>
                </a:ext>
              </a:extLst>
            </a:blip>
            <a:srcRect r="3794" b="12279"/>
            <a:stretch/>
          </p:blipFill>
          <p:spPr>
            <a:xfrm rot="20636162">
              <a:off x="867631" y="523989"/>
              <a:ext cx="867343" cy="668362"/>
            </a:xfrm>
            <a:prstGeom prst="rect">
              <a:avLst/>
            </a:prstGeom>
          </p:spPr>
        </p:pic>
      </p:grpSp>
      <p:sp>
        <p:nvSpPr>
          <p:cNvPr id="27" name="WordArt 2">
            <a:extLst>
              <a:ext uri="{FF2B5EF4-FFF2-40B4-BE49-F238E27FC236}">
                <a16:creationId xmlns:a16="http://schemas.microsoft.com/office/drawing/2014/main" id="{0CE63516-F411-4BC0-90EA-7891100DCF59}"/>
              </a:ext>
            </a:extLst>
          </p:cNvPr>
          <p:cNvSpPr>
            <a:spLocks noChangeArrowheads="1" noChangeShapeType="1" noTextEdit="1"/>
          </p:cNvSpPr>
          <p:nvPr/>
        </p:nvSpPr>
        <p:spPr bwMode="auto">
          <a:xfrm>
            <a:off x="4651175" y="2049407"/>
            <a:ext cx="4321175" cy="1549400"/>
          </a:xfrm>
          <a:prstGeom prst="rect">
            <a:avLst/>
          </a:prstGeom>
        </p:spPr>
        <p:txBody>
          <a:bodyPr wrap="none" fromWordArt="1">
            <a:prstTxWarp prst="textPlain">
              <a:avLst>
                <a:gd name="adj" fmla="val 50000"/>
              </a:avLst>
            </a:prstTxWarp>
          </a:bodyPr>
          <a:lstStyle/>
          <a:p>
            <a:pPr marL="0" marR="0" lvl="0" indent="0" algn="ctr" defTabSz="609630" rtl="0" eaLnBrk="1" fontAlgn="auto" latinLnBrk="0" hangingPunct="1">
              <a:lnSpc>
                <a:spcPct val="100000"/>
              </a:lnSpc>
              <a:spcBef>
                <a:spcPts val="0"/>
              </a:spcBef>
              <a:spcAft>
                <a:spcPts val="0"/>
              </a:spcAft>
              <a:buClr>
                <a:srgbClr val="000000"/>
              </a:buClr>
              <a:buSzTx/>
              <a:buFontTx/>
              <a:buNone/>
              <a:tabLst/>
              <a:defRPr/>
            </a:pPr>
            <a:endParaRPr kumimoji="0" lang="en-US" sz="3600" b="0" i="0" u="none" strike="noStrike" kern="10" cap="none" spc="0" normalizeH="0" baseline="0" noProof="0" dirty="0">
              <a:ln w="9525">
                <a:solidFill>
                  <a:srgbClr val="FF0000"/>
                </a:solidFill>
                <a:round/>
              </a:ln>
              <a:solidFill>
                <a:srgbClr val="0000FF"/>
              </a:solidFill>
              <a:effectLst>
                <a:outerShdw dist="35921" dir="2700000" algn="ctr" rotWithShape="0">
                  <a:srgbClr val="808080">
                    <a:alpha val="79999"/>
                  </a:srgbClr>
                </a:outerShdw>
              </a:effectLst>
              <a:uLnTx/>
              <a:uFillTx/>
              <a:latin typeface="Times New Roman" panose="02020603050405020304"/>
              <a:ea typeface="+mn-ea"/>
              <a:cs typeface="Times New Roman" panose="02020603050405020304"/>
              <a:sym typeface="Arial"/>
            </a:endParaRPr>
          </a:p>
        </p:txBody>
      </p:sp>
      <p:pic>
        <p:nvPicPr>
          <p:cNvPr id="36" name="Picture 35">
            <a:extLst>
              <a:ext uri="{FF2B5EF4-FFF2-40B4-BE49-F238E27FC236}">
                <a16:creationId xmlns:a16="http://schemas.microsoft.com/office/drawing/2014/main" id="{71E4BC89-A7C6-459C-9ECD-2F6C0511AC9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125567" y="363004"/>
            <a:ext cx="9150740" cy="5380227"/>
          </a:xfrm>
          <a:prstGeom prst="rect">
            <a:avLst/>
          </a:prstGeom>
        </p:spPr>
      </p:pic>
      <p:pic>
        <p:nvPicPr>
          <p:cNvPr id="2" name="7289423807306772306">
            <a:hlinkClick r:id="" action="ppaction://media"/>
            <a:extLst>
              <a:ext uri="{FF2B5EF4-FFF2-40B4-BE49-F238E27FC236}">
                <a16:creationId xmlns:a16="http://schemas.microsoft.com/office/drawing/2014/main" id="{FC846FA0-D406-613F-CBF6-32616DBEBE52}"/>
              </a:ext>
            </a:extLst>
          </p:cNvPr>
          <p:cNvPicPr>
            <a:picLocks noChangeAspect="1"/>
          </p:cNvPicPr>
          <p:nvPr>
            <a:videoFile r:link="rId3"/>
            <p:extLst>
              <p:ext uri="{DAA4B4D4-6D71-4841-9C94-3DE7FCFB9230}">
                <p14:media xmlns:p14="http://schemas.microsoft.com/office/powerpoint/2010/main" r:embed="rId2"/>
              </p:ext>
            </p:extLst>
          </p:nvPr>
        </p:nvPicPr>
        <p:blipFill>
          <a:blip r:embed="rId14"/>
          <a:stretch>
            <a:fillRect/>
          </a:stretch>
        </p:blipFill>
        <p:spPr>
          <a:xfrm>
            <a:off x="1298293" y="607338"/>
            <a:ext cx="8814352" cy="4338734"/>
          </a:xfrm>
          <a:prstGeom prst="rect">
            <a:avLst/>
          </a:prstGeom>
        </p:spPr>
      </p:pic>
    </p:spTree>
    <p:custDataLst>
      <p:tags r:id="rId1"/>
    </p:custDataLst>
    <p:extLst>
      <p:ext uri="{BB962C8B-B14F-4D97-AF65-F5344CB8AC3E}">
        <p14:creationId xmlns:p14="http://schemas.microsoft.com/office/powerpoint/2010/main" val="390935330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807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group of kids sitting on a bench in the grass&#10;&#10;Description automatically generated">
            <a:extLst>
              <a:ext uri="{FF2B5EF4-FFF2-40B4-BE49-F238E27FC236}">
                <a16:creationId xmlns:a16="http://schemas.microsoft.com/office/drawing/2014/main" id="{28865296-FE0C-43F6-9982-17DA507F68BD}"/>
              </a:ext>
            </a:extLst>
          </p:cNvPr>
          <p:cNvPicPr>
            <a:picLocks noChangeAspect="1"/>
          </p:cNvPicPr>
          <p:nvPr/>
        </p:nvPicPr>
        <p:blipFill>
          <a:blip r:embed="rId2"/>
          <a:stretch>
            <a:fillRect/>
          </a:stretch>
        </p:blipFill>
        <p:spPr>
          <a:xfrm>
            <a:off x="0" y="0"/>
            <a:ext cx="12192000" cy="6845524"/>
          </a:xfrm>
          <a:prstGeom prst="rect">
            <a:avLst/>
          </a:prstGeom>
        </p:spPr>
      </p:pic>
      <p:pic>
        <p:nvPicPr>
          <p:cNvPr id="4" name="Picture 3">
            <a:extLst>
              <a:ext uri="{FF2B5EF4-FFF2-40B4-BE49-F238E27FC236}">
                <a16:creationId xmlns:a16="http://schemas.microsoft.com/office/drawing/2014/main" id="{BEB5178D-DCD7-C87B-A74A-719FF4EE2AA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028719" y="1278291"/>
            <a:ext cx="4134561" cy="2508169"/>
          </a:xfrm>
          <a:prstGeom prst="rect">
            <a:avLst/>
          </a:prstGeom>
          <a:ln>
            <a:noFill/>
          </a:ln>
          <a:effectLst>
            <a:outerShdw blurRad="292100" dist="139700" dir="2700000" algn="tl" rotWithShape="0">
              <a:srgbClr val="333333">
                <a:alpha val="65000"/>
              </a:srgbClr>
            </a:outerShdw>
          </a:effectLst>
        </p:spPr>
      </p:pic>
      <p:sp>
        <p:nvSpPr>
          <p:cNvPr id="5" name="Rectangle 4">
            <a:extLst>
              <a:ext uri="{FF2B5EF4-FFF2-40B4-BE49-F238E27FC236}">
                <a16:creationId xmlns:a16="http://schemas.microsoft.com/office/drawing/2014/main" id="{27D09ECE-A498-B194-F973-4424C0DC9E7C}"/>
              </a:ext>
            </a:extLst>
          </p:cNvPr>
          <p:cNvSpPr/>
          <p:nvPr/>
        </p:nvSpPr>
        <p:spPr>
          <a:xfrm>
            <a:off x="4782839" y="1952333"/>
            <a:ext cx="3076025" cy="878959"/>
          </a:xfrm>
          <a:prstGeom prst="rect">
            <a:avLst/>
          </a:prstGeom>
        </p:spPr>
        <p:txBody>
          <a:bodyPr wrap="square">
            <a:spAutoFit/>
          </a:bodyPr>
          <a:lstStyle/>
          <a:p>
            <a:pPr marL="0" marR="0" lvl="0" indent="0" algn="l" defTabSz="342900" rtl="0" eaLnBrk="1" fontAlgn="auto" latinLnBrk="0" hangingPunct="1">
              <a:lnSpc>
                <a:spcPct val="150000"/>
              </a:lnSpc>
              <a:spcBef>
                <a:spcPts val="0"/>
              </a:spcBef>
              <a:spcAft>
                <a:spcPts val="0"/>
              </a:spcAft>
              <a:buClr>
                <a:srgbClr val="000000"/>
              </a:buClr>
              <a:buSzTx/>
              <a:buFont typeface="Arial"/>
              <a:buNone/>
              <a:tabLst/>
              <a:defRPr/>
            </a:pPr>
            <a:r>
              <a:rPr kumimoji="0" lang="en-US"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rPr>
              <a:t>KHỞI ĐỘNG</a:t>
            </a:r>
            <a:endParaRPr kumimoji="0" lang="vi-VN" sz="4000" b="1" i="0" u="none" strike="noStrike" kern="0" cap="none" spc="0" normalizeH="0" baseline="0" noProof="0" dirty="0">
              <a:ln>
                <a:noFill/>
              </a:ln>
              <a:solidFill>
                <a:srgbClr val="0998D7"/>
              </a:solidFill>
              <a:effectLst/>
              <a:uLnTx/>
              <a:uFillTx/>
              <a:latin typeface="SVN-SAF" panose="020406030505060202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845838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1" nodeType="withEffect">
                                  <p:stCondLst>
                                    <p:cond delay="0"/>
                                  </p:stCondLst>
                                  <p:iterate type="lt">
                                    <p:tmPct val="0"/>
                                  </p:iterate>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par>
                          <p:cTn id="8" fill="hold">
                            <p:stCondLst>
                              <p:cond delay="500"/>
                            </p:stCondLst>
                            <p:childTnLst>
                              <p:par>
                                <p:cTn id="9" presetID="34" presetClass="emph" presetSubtype="0" fill="hold" grpId="0" nodeType="afterEffect">
                                  <p:stCondLst>
                                    <p:cond delay="0"/>
                                  </p:stCondLst>
                                  <p:iterate type="lt">
                                    <p:tmPct val="10000"/>
                                  </p:iterate>
                                  <p:childTnLst>
                                    <p:animMotion origin="layout" path="M 2.91667E-6 2.96296E-6 L 2.91667E-6 -0.07223 " pathEditMode="relative" rAng="0" ptsTypes="AA">
                                      <p:cBhvr>
                                        <p:cTn id="10" dur="250" accel="50000" decel="50000" autoRev="1" fill="hold">
                                          <p:stCondLst>
                                            <p:cond delay="0"/>
                                          </p:stCondLst>
                                        </p:cTn>
                                        <p:tgtEl>
                                          <p:spTgt spid="5"/>
                                        </p:tgtEl>
                                        <p:attrNameLst>
                                          <p:attrName>ppt_x</p:attrName>
                                          <p:attrName>ppt_y</p:attrName>
                                        </p:attrNameLst>
                                      </p:cBhvr>
                                      <p:rCtr x="0" y="-3611"/>
                                    </p:animMotion>
                                    <p:animRot by="1500000">
                                      <p:cBhvr>
                                        <p:cTn id="11" dur="125" fill="hold">
                                          <p:stCondLst>
                                            <p:cond delay="0"/>
                                          </p:stCondLst>
                                        </p:cTn>
                                        <p:tgtEl>
                                          <p:spTgt spid="5"/>
                                        </p:tgtEl>
                                        <p:attrNameLst>
                                          <p:attrName>r</p:attrName>
                                        </p:attrNameLst>
                                      </p:cBhvr>
                                    </p:animRot>
                                    <p:animRot by="-1500000">
                                      <p:cBhvr>
                                        <p:cTn id="12" dur="125" fill="hold">
                                          <p:stCondLst>
                                            <p:cond delay="125"/>
                                          </p:stCondLst>
                                        </p:cTn>
                                        <p:tgtEl>
                                          <p:spTgt spid="5"/>
                                        </p:tgtEl>
                                        <p:attrNameLst>
                                          <p:attrName>r</p:attrName>
                                        </p:attrNameLst>
                                      </p:cBhvr>
                                    </p:animRot>
                                    <p:animRot by="-1500000">
                                      <p:cBhvr>
                                        <p:cTn id="13" dur="125" fill="hold">
                                          <p:stCondLst>
                                            <p:cond delay="250"/>
                                          </p:stCondLst>
                                        </p:cTn>
                                        <p:tgtEl>
                                          <p:spTgt spid="5"/>
                                        </p:tgtEl>
                                        <p:attrNameLst>
                                          <p:attrName>r</p:attrName>
                                        </p:attrNameLst>
                                      </p:cBhvr>
                                    </p:animRot>
                                    <p:animRot by="1500000">
                                      <p:cBhvr>
                                        <p:cTn id="14" dur="125" fill="hold">
                                          <p:stCondLst>
                                            <p:cond delay="375"/>
                                          </p:stCondLst>
                                        </p:cTn>
                                        <p:tgtEl>
                                          <p:spTgt spid="5"/>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tile tx="0" ty="0" sx="100000" sy="100000" flip="none" algn="tl"/>
        </a:blipFill>
        <a:effectLst/>
      </p:bgPr>
    </p:bg>
    <p:spTree>
      <p:nvGrpSpPr>
        <p:cNvPr id="1" name=""/>
        <p:cNvGrpSpPr/>
        <p:nvPr/>
      </p:nvGrpSpPr>
      <p:grpSpPr>
        <a:xfrm>
          <a:off x="0" y="0"/>
          <a:ext cx="0" cy="0"/>
          <a:chOff x="0" y="0"/>
          <a:chExt cx="0" cy="0"/>
        </a:xfrm>
      </p:grpSpPr>
      <p:pic>
        <p:nvPicPr>
          <p:cNvPr id="10245" name="Picture 6" descr="blumen-pflanzen094">
            <a:extLst>
              <a:ext uri="{FF2B5EF4-FFF2-40B4-BE49-F238E27FC236}">
                <a16:creationId xmlns:a16="http://schemas.microsoft.com/office/drawing/2014/main" id="{5F84E976-2D6C-4A3D-AD85-A4AA9F50D68C}"/>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17991877">
            <a:off x="13522578" y="6198305"/>
            <a:ext cx="766762" cy="70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7" descr="blumen-pflanzen094">
            <a:extLst>
              <a:ext uri="{FF2B5EF4-FFF2-40B4-BE49-F238E27FC236}">
                <a16:creationId xmlns:a16="http://schemas.microsoft.com/office/drawing/2014/main" id="{4297F548-91DD-2BB6-5C8E-B51647E83F8D}"/>
              </a:ext>
            </a:extLst>
          </p:cNvPr>
          <p:cNvPicPr>
            <a:picLocks noChangeAspect="1" noChangeArrowheads="1" noCrop="1"/>
          </p:cNvPicPr>
          <p:nvPr/>
        </p:nvPicPr>
        <p:blipFill>
          <a:blip r:embed="rId4">
            <a:extLst>
              <a:ext uri="{28A0092B-C50C-407E-A947-70E740481C1C}">
                <a14:useLocalDpi xmlns:a14="http://schemas.microsoft.com/office/drawing/2010/main" val="0"/>
              </a:ext>
            </a:extLst>
          </a:blip>
          <a:srcRect/>
          <a:stretch>
            <a:fillRect/>
          </a:stretch>
        </p:blipFill>
        <p:spPr bwMode="auto">
          <a:xfrm rot="12918118">
            <a:off x="11301326" y="12498044"/>
            <a:ext cx="765175" cy="674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10" descr="A cartoon animals in grass with a banner&#10;&#10;Description automatically generated">
            <a:extLst>
              <a:ext uri="{FF2B5EF4-FFF2-40B4-BE49-F238E27FC236}">
                <a16:creationId xmlns:a16="http://schemas.microsoft.com/office/drawing/2014/main" id="{BDAED971-25A2-D17D-EBF0-5A03D61C1B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980" y="-989351"/>
            <a:ext cx="12191097" cy="7847351"/>
          </a:xfrm>
          <a:prstGeom prst="rect">
            <a:avLst/>
          </a:prstGeom>
        </p:spPr>
      </p:pic>
      <p:sp>
        <p:nvSpPr>
          <p:cNvPr id="13" name="TextBox 12">
            <a:extLst>
              <a:ext uri="{FF2B5EF4-FFF2-40B4-BE49-F238E27FC236}">
                <a16:creationId xmlns:a16="http://schemas.microsoft.com/office/drawing/2014/main" id="{2B5F3413-0AC3-444B-2E1F-A087383F677D}"/>
              </a:ext>
            </a:extLst>
          </p:cNvPr>
          <p:cNvSpPr txBox="1"/>
          <p:nvPr/>
        </p:nvSpPr>
        <p:spPr>
          <a:xfrm>
            <a:off x="3296002" y="1621861"/>
            <a:ext cx="6747408" cy="701859"/>
          </a:xfrm>
          <a:prstGeom prst="rect">
            <a:avLst/>
          </a:prstGeom>
          <a:noFill/>
        </p:spPr>
        <p:txBody>
          <a:bodyPr wrap="square">
            <a:spAutoFit/>
          </a:bodyPr>
          <a:lstStyle/>
          <a:p>
            <a:pPr marL="0" marR="0" lvl="0" indent="0" defTabSz="609630" rtl="0" eaLnBrk="1" fontAlgn="auto" latinLnBrk="0" hangingPunct="1">
              <a:lnSpc>
                <a:spcPct val="150000"/>
              </a:lnSpc>
              <a:spcBef>
                <a:spcPts val="0"/>
              </a:spcBef>
              <a:spcAft>
                <a:spcPts val="0"/>
              </a:spcAft>
              <a:buClr>
                <a:srgbClr val="000000"/>
              </a:buClr>
              <a:buSzTx/>
              <a:buFontTx/>
              <a:buNone/>
              <a:tabLst/>
              <a:defRPr/>
            </a:pPr>
            <a:r>
              <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TRÒ CHƠI: </a:t>
            </a:r>
            <a:r>
              <a:rPr kumimoji="0" lang="vi-VN"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r>
              <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BẮN TÊN - GỌI TÊN</a:t>
            </a:r>
            <a:r>
              <a:rPr kumimoji="0" lang="vi-VN"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rPr>
              <a:t>”</a:t>
            </a:r>
            <a:endParaRPr kumimoji="0" lang="en-US" sz="3000" b="1" i="0" u="none" strike="noStrike" kern="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sym typeface="Arial"/>
            </a:endParaRPr>
          </a:p>
        </p:txBody>
      </p:sp>
      <p:sp>
        <p:nvSpPr>
          <p:cNvPr id="2" name="Google Shape;121;p7">
            <a:extLst>
              <a:ext uri="{FF2B5EF4-FFF2-40B4-BE49-F238E27FC236}">
                <a16:creationId xmlns:a16="http://schemas.microsoft.com/office/drawing/2014/main" id="{824FCE1A-3E5D-43E0-F034-85D6EEA354B7}"/>
              </a:ext>
            </a:extLst>
          </p:cNvPr>
          <p:cNvSpPr/>
          <p:nvPr/>
        </p:nvSpPr>
        <p:spPr>
          <a:xfrm>
            <a:off x="2148590" y="2432762"/>
            <a:ext cx="8353493" cy="2631449"/>
          </a:xfrm>
          <a:prstGeom prst="rect">
            <a:avLst/>
          </a:prstGeom>
          <a:noFill/>
          <a:ln>
            <a:noFill/>
          </a:ln>
        </p:spPr>
        <p:txBody>
          <a:bodyPr spcFirstLastPara="1" wrap="square" lIns="91425" tIns="45700" rIns="91425" bIns="45700" anchor="t" anchorCtr="0">
            <a:spAutoFit/>
          </a:bodyPr>
          <a:lstStyle/>
          <a:p>
            <a:pPr marL="0" marR="0" lvl="0" indent="0" algn="just" defTabSz="914400" rtl="0" eaLnBrk="1" fontAlgn="auto" latinLnBrk="0" hangingPunct="1">
              <a:lnSpc>
                <a:spcPct val="150000"/>
              </a:lnSpc>
              <a:spcBef>
                <a:spcPts val="0"/>
              </a:spcBef>
              <a:spcAft>
                <a:spcPts val="0"/>
              </a:spcAft>
              <a:buClr>
                <a:srgbClr val="000000"/>
              </a:buClr>
              <a:buSzTx/>
              <a:buFont typeface="Arial"/>
              <a:buNone/>
              <a:tabLst/>
              <a:defRPr/>
            </a:pPr>
            <a:r>
              <a:rPr kumimoji="0" lang="en-US" sz="2200" b="1" i="0" u="sng" strike="noStrike" kern="0" cap="none" spc="0" normalizeH="0" baseline="0" noProof="0" dirty="0">
                <a:ln>
                  <a:noFill/>
                </a:ln>
                <a:solidFill>
                  <a:prstClr val="black"/>
                </a:solidFill>
                <a:effectLst/>
                <a:uLnTx/>
                <a:uFillTx/>
                <a:latin typeface="Arial"/>
                <a:ea typeface="Arial"/>
                <a:cs typeface="Arial"/>
                <a:sym typeface="Arial"/>
              </a:rPr>
              <a:t>LUẬT CHƠI:</a:t>
            </a:r>
            <a:r>
              <a:rPr kumimoji="0" lang="en-US" sz="2200" b="1" i="0" strike="noStrike" kern="0" cap="none" spc="0" normalizeH="0" baseline="0" noProof="0" dirty="0">
                <a:ln>
                  <a:noFill/>
                </a:ln>
                <a:solidFill>
                  <a:prstClr val="black"/>
                </a:solidFill>
                <a:effectLst/>
                <a:uLnTx/>
                <a:uFillTx/>
                <a:latin typeface="Arial"/>
                <a:ea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Trò</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chơi</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này</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có</a:t>
            </a:r>
            <a:r>
              <a:rPr kumimoji="0" lang="en-US" sz="2200" b="1" i="0" u="none" strike="noStrike" kern="0" cap="none" spc="0" normalizeH="0" baseline="0" noProof="0" dirty="0">
                <a:ln>
                  <a:noFill/>
                </a:ln>
                <a:solidFill>
                  <a:prstClr val="black"/>
                </a:solidFill>
                <a:effectLst/>
                <a:uLnTx/>
                <a:uFillTx/>
                <a:latin typeface="Arial"/>
                <a:cs typeface="Arial"/>
                <a:sym typeface="Arial"/>
              </a:rPr>
              <a:t> 3 </a:t>
            </a:r>
            <a:r>
              <a:rPr kumimoji="0" lang="en-US" sz="2200" b="1" i="0" u="none" strike="noStrike" kern="0" cap="none" spc="0" normalizeH="0" baseline="0" noProof="0" dirty="0" err="1">
                <a:ln>
                  <a:noFill/>
                </a:ln>
                <a:solidFill>
                  <a:prstClr val="black"/>
                </a:solidFill>
                <a:effectLst/>
                <a:uLnTx/>
                <a:uFillTx/>
                <a:latin typeface="Arial"/>
                <a:cs typeface="Arial"/>
                <a:sym typeface="Arial"/>
              </a:rPr>
              <a:t>câu</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hỏi</a:t>
            </a:r>
            <a:r>
              <a:rPr kumimoji="0" lang="en-US" sz="2200" b="1" i="0" u="none" strike="noStrike" kern="0" cap="none" spc="0" normalizeH="0" baseline="0" noProof="0" dirty="0">
                <a:ln>
                  <a:noFill/>
                </a:ln>
                <a:solidFill>
                  <a:prstClr val="black"/>
                </a:solidFill>
                <a:effectLst/>
                <a:uLnTx/>
                <a:uFillTx/>
                <a:latin typeface="Arial"/>
                <a:cs typeface="Arial"/>
                <a:sym typeface="Arial"/>
              </a:rPr>
              <a:t>. Khi </a:t>
            </a:r>
            <a:r>
              <a:rPr kumimoji="0" lang="en-US" sz="2200" b="1" i="0" u="none" strike="noStrike" kern="0" cap="none" spc="0" normalizeH="0" baseline="0" noProof="0" dirty="0" err="1">
                <a:ln>
                  <a:noFill/>
                </a:ln>
                <a:solidFill>
                  <a:prstClr val="black"/>
                </a:solidFill>
                <a:effectLst/>
                <a:uLnTx/>
                <a:uFillTx/>
                <a:latin typeface="Arial"/>
                <a:cs typeface="Arial"/>
                <a:sym typeface="Arial"/>
              </a:rPr>
              <a:t>người</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quản</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trò</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hô</a:t>
            </a:r>
            <a:r>
              <a:rPr kumimoji="0" lang="vi-VN" sz="2200" b="1" i="0" u="none" strike="noStrike" kern="0" cap="none" spc="0" normalizeH="0" baseline="0" noProof="0" dirty="0">
                <a:ln>
                  <a:noFill/>
                </a:ln>
                <a:solidFill>
                  <a:prstClr val="black"/>
                </a:solidFill>
                <a:effectLst/>
                <a:uLnTx/>
                <a:uFillTx/>
                <a:latin typeface="Arial"/>
                <a:cs typeface="Arial"/>
                <a:sym typeface="Arial"/>
              </a:rPr>
              <a:t> “Bắn tên, bắn tên”. Cả lớp sẽ đáp lại “Tên gì, tên gì?”. Sau đó người quản trò sẽ gọi tên bạn học sinh trong lớp, đọc câu hỏi để bạn đó trả lời. Nếu trả lời đúng cả lớp sẽ vỗ tay hoan hô.</a:t>
            </a:r>
            <a:r>
              <a:rPr kumimoji="0" lang="en-US" sz="2200" b="1" i="0" u="none" strike="noStrike" kern="0" cap="none" spc="0" normalizeH="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Lần</a:t>
            </a:r>
            <a:r>
              <a:rPr kumimoji="0" lang="en-US" sz="2200" b="1" i="0" u="none" strike="noStrike" kern="0" cap="none" spc="0" normalizeH="0" noProof="0" dirty="0">
                <a:ln>
                  <a:noFill/>
                </a:ln>
                <a:solidFill>
                  <a:prstClr val="black"/>
                </a:solidFill>
                <a:effectLst/>
                <a:uLnTx/>
                <a:uFillTx/>
                <a:latin typeface="Arial"/>
                <a:cs typeface="Arial"/>
                <a:sym typeface="Arial"/>
              </a:rPr>
              <a:t> </a:t>
            </a:r>
            <a:r>
              <a:rPr kumimoji="0" lang="vi-VN" sz="2200" b="1" i="0" u="none" strike="noStrike" kern="0" cap="none" spc="0" normalizeH="0" baseline="0" noProof="0" dirty="0">
                <a:ln>
                  <a:noFill/>
                </a:ln>
                <a:solidFill>
                  <a:prstClr val="black"/>
                </a:solidFill>
                <a:effectLst/>
                <a:uLnTx/>
                <a:uFillTx/>
                <a:latin typeface="Arial"/>
                <a:cs typeface="Arial"/>
                <a:sym typeface="Arial"/>
              </a:rPr>
              <a:t>lượt</a:t>
            </a:r>
            <a:r>
              <a:rPr kumimoji="0" lang="en-US" sz="2200" b="1" i="0" u="none" strike="noStrike" kern="0" cap="none" spc="0" normalizeH="0" baseline="0" noProof="0" dirty="0">
                <a:ln>
                  <a:noFill/>
                </a:ln>
                <a:solidFill>
                  <a:prstClr val="black"/>
                </a:solidFill>
                <a:effectLst/>
                <a:uLnTx/>
                <a:uFillTx/>
                <a:latin typeface="Arial"/>
                <a:cs typeface="Arial"/>
                <a:sym typeface="Arial"/>
              </a:rPr>
              <a:t> </a:t>
            </a:r>
            <a:r>
              <a:rPr kumimoji="0" lang="en-US" sz="2200" b="1" i="0" u="none" strike="noStrike" kern="0" cap="none" spc="0" normalizeH="0" baseline="0" noProof="0" dirty="0" err="1">
                <a:ln>
                  <a:noFill/>
                </a:ln>
                <a:solidFill>
                  <a:prstClr val="black"/>
                </a:solidFill>
                <a:effectLst/>
                <a:uLnTx/>
                <a:uFillTx/>
                <a:latin typeface="Arial"/>
                <a:cs typeface="Arial"/>
                <a:sym typeface="Arial"/>
              </a:rPr>
              <a:t>như</a:t>
            </a:r>
            <a:r>
              <a:rPr kumimoji="0" lang="en-US" sz="2200" b="1" i="0" u="none" strike="noStrike" kern="0" cap="none" spc="0" normalizeH="0" noProof="0" dirty="0">
                <a:ln>
                  <a:noFill/>
                </a:ln>
                <a:solidFill>
                  <a:prstClr val="black"/>
                </a:solidFill>
                <a:effectLst/>
                <a:uLnTx/>
                <a:uFillTx/>
                <a:latin typeface="Arial"/>
                <a:cs typeface="Arial"/>
                <a:sym typeface="Arial"/>
              </a:rPr>
              <a:t> </a:t>
            </a:r>
            <a:r>
              <a:rPr kumimoji="0" lang="en-US" sz="2200" b="1" i="0" u="none" strike="noStrike" kern="0" cap="none" spc="0" normalizeH="0" noProof="0" dirty="0" err="1">
                <a:ln>
                  <a:noFill/>
                </a:ln>
                <a:solidFill>
                  <a:prstClr val="black"/>
                </a:solidFill>
                <a:effectLst/>
                <a:uLnTx/>
                <a:uFillTx/>
                <a:latin typeface="Arial"/>
                <a:cs typeface="Arial"/>
                <a:sym typeface="Arial"/>
              </a:rPr>
              <a:t>vậy</a:t>
            </a:r>
            <a:r>
              <a:rPr kumimoji="0" lang="vi-VN" sz="2200" b="1" i="0" u="none" strike="noStrike" kern="0" cap="none" spc="0" normalizeH="0" baseline="0" noProof="0" dirty="0">
                <a:ln>
                  <a:noFill/>
                </a:ln>
                <a:solidFill>
                  <a:prstClr val="black"/>
                </a:solidFill>
                <a:effectLst/>
                <a:uLnTx/>
                <a:uFillTx/>
                <a:latin typeface="Arial"/>
                <a:cs typeface="Arial"/>
                <a:sym typeface="Arial"/>
              </a:rPr>
              <a:t> cho đến khi hết </a:t>
            </a:r>
            <a:r>
              <a:rPr kumimoji="0" lang="en-US" sz="2200" b="1" i="0" u="none" strike="noStrike" kern="0" cap="none" spc="0" normalizeH="0" baseline="0" noProof="0" dirty="0">
                <a:ln>
                  <a:noFill/>
                </a:ln>
                <a:solidFill>
                  <a:prstClr val="black"/>
                </a:solidFill>
                <a:effectLst/>
                <a:uLnTx/>
                <a:uFillTx/>
                <a:latin typeface="Arial"/>
                <a:cs typeface="Arial"/>
                <a:sym typeface="Arial"/>
              </a:rPr>
              <a:t>3</a:t>
            </a:r>
            <a:r>
              <a:rPr kumimoji="0" lang="vi-VN" sz="2200" b="1" i="0" u="none" strike="noStrike" kern="0" cap="none" spc="0" normalizeH="0" baseline="0" noProof="0" dirty="0">
                <a:ln>
                  <a:noFill/>
                </a:ln>
                <a:solidFill>
                  <a:prstClr val="black"/>
                </a:solidFill>
                <a:effectLst/>
                <a:uLnTx/>
                <a:uFillTx/>
                <a:latin typeface="Arial"/>
                <a:cs typeface="Arial"/>
                <a:sym typeface="Arial"/>
              </a:rPr>
              <a:t> câu hỏi</a:t>
            </a:r>
            <a:endParaRPr kumimoji="0" sz="1400" b="0" i="0" u="none" strike="noStrike" kern="0" cap="none" spc="0" normalizeH="0" baseline="0" noProof="0" dirty="0">
              <a:ln>
                <a:noFill/>
              </a:ln>
              <a:solidFill>
                <a:prstClr val="black"/>
              </a:solidFill>
              <a:effectLst/>
              <a:uLnTx/>
              <a:uFillTx/>
              <a:latin typeface="Arial"/>
              <a:cs typeface="Arial"/>
              <a:sym typeface="Arial"/>
            </a:endParaRPr>
          </a:p>
        </p:txBody>
      </p:sp>
    </p:spTree>
    <p:extLst>
      <p:ext uri="{BB962C8B-B14F-4D97-AF65-F5344CB8AC3E}">
        <p14:creationId xmlns:p14="http://schemas.microsoft.com/office/powerpoint/2010/main" val="69032059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9"/>
          <p:cNvGrpSpPr/>
          <p:nvPr/>
        </p:nvGrpSpPr>
        <p:grpSpPr>
          <a:xfrm>
            <a:off x="1519605" y="1096048"/>
            <a:ext cx="8895781" cy="907890"/>
            <a:chOff x="-1090705" y="0"/>
            <a:chExt cx="22731505" cy="2487123"/>
          </a:xfrm>
        </p:grpSpPr>
        <p:sp>
          <p:nvSpPr>
            <p:cNvPr id="6" name="AutoShape 10"/>
            <p:cNvSpPr/>
            <p:nvPr/>
          </p:nvSpPr>
          <p:spPr>
            <a:xfrm>
              <a:off x="0" y="0"/>
              <a:ext cx="21640800" cy="2487123"/>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p:cNvSpPr txBox="1"/>
            <p:nvPr/>
          </p:nvSpPr>
          <p:spPr>
            <a:xfrm>
              <a:off x="-1090705" y="347481"/>
              <a:ext cx="20380632" cy="1517652"/>
            </a:xfrm>
            <a:prstGeom prst="rect">
              <a:avLst/>
            </a:prstGeom>
          </p:spPr>
          <p:txBody>
            <a:bodyPr lIns="0" tIns="0" rIns="0" bIns="0" rtlCol="0" anchor="t">
              <a:spAutoFit/>
            </a:bodyPr>
            <a:lstStyle/>
            <a:p>
              <a:pPr marL="0" marR="0" lvl="0" indent="0" algn="ctr" defTabSz="914446" rtl="0" eaLnBrk="1" fontAlgn="auto" latinLnBrk="0" hangingPunct="1">
                <a:lnSpc>
                  <a:spcPct val="100000"/>
                </a:lnSpc>
                <a:spcBef>
                  <a:spcPts val="0"/>
                </a:spcBef>
                <a:spcAft>
                  <a:spcPts val="0"/>
                </a:spcAft>
                <a:buClrTx/>
                <a:buSzTx/>
                <a:buFont typeface="Arial"/>
                <a:buNone/>
                <a:tabLst/>
                <a:defRPr/>
              </a:pPr>
              <a:r>
                <a:rPr kumimoji="0" lang="vi-VN" sz="3600" b="1" i="0" u="none" strike="noStrike" kern="1200" cap="none" spc="0" normalizeH="0" baseline="0" noProof="1">
                  <a:ln>
                    <a:noFill/>
                  </a:ln>
                  <a:solidFill>
                    <a:prstClr val="black"/>
                  </a:solidFill>
                  <a:effectLst/>
                  <a:uLnTx/>
                  <a:uFillTx/>
                  <a:latin typeface="Arial" panose="020B0604020202020204" pitchFamily="34" charset="0"/>
                  <a:ea typeface="+mn-ea"/>
                  <a:cs typeface="Arial" panose="020B0604020202020204" pitchFamily="34" charset="0"/>
                  <a:sym typeface="Arial"/>
                </a:rPr>
                <a:t>Câu 1. Từ khóa là gì? </a:t>
              </a:r>
            </a:p>
          </p:txBody>
        </p:sp>
      </p:grpSp>
      <p:grpSp>
        <p:nvGrpSpPr>
          <p:cNvPr id="4" name="Group 3">
            <a:extLst>
              <a:ext uri="{FF2B5EF4-FFF2-40B4-BE49-F238E27FC236}">
                <a16:creationId xmlns:a16="http://schemas.microsoft.com/office/drawing/2014/main" id="{9A6042D1-5DFD-CBE8-4D6A-EB146A080B67}"/>
              </a:ext>
            </a:extLst>
          </p:cNvPr>
          <p:cNvGrpSpPr/>
          <p:nvPr/>
        </p:nvGrpSpPr>
        <p:grpSpPr>
          <a:xfrm>
            <a:off x="1294012" y="2405690"/>
            <a:ext cx="9252011" cy="3035065"/>
            <a:chOff x="1294012" y="2405690"/>
            <a:chExt cx="9252011" cy="3035065"/>
          </a:xfrm>
        </p:grpSpPr>
        <p:grpSp>
          <p:nvGrpSpPr>
            <p:cNvPr id="22" name="Group 21"/>
            <p:cNvGrpSpPr/>
            <p:nvPr/>
          </p:nvGrpSpPr>
          <p:grpSpPr>
            <a:xfrm>
              <a:off x="1448464" y="4239736"/>
              <a:ext cx="9097559" cy="1201019"/>
              <a:chOff x="1501848" y="4026835"/>
              <a:chExt cx="8742589" cy="1201019"/>
            </a:xfrm>
          </p:grpSpPr>
          <p:grpSp>
            <p:nvGrpSpPr>
              <p:cNvPr id="23" name="组合 4">
                <a:extLst>
                  <a:ext uri="{FF2B5EF4-FFF2-40B4-BE49-F238E27FC236}">
                    <a16:creationId xmlns:a16="http://schemas.microsoft.com/office/drawing/2014/main" id="{142E4CC6-F4D5-4C0B-8390-F3E027FEEF48}"/>
                  </a:ext>
                </a:extLst>
              </p:cNvPr>
              <p:cNvGrpSpPr/>
              <p:nvPr/>
            </p:nvGrpSpPr>
            <p:grpSpPr>
              <a:xfrm>
                <a:off x="1501848" y="4026835"/>
                <a:ext cx="8742589" cy="1167147"/>
                <a:chOff x="1565592" y="2651923"/>
                <a:chExt cx="4897411" cy="659313"/>
              </a:xfrm>
            </p:grpSpPr>
            <p:sp>
              <p:nvSpPr>
                <p:cNvPr id="26" name="MH_SubTitle_2">
                  <a:extLst>
                    <a:ext uri="{FF2B5EF4-FFF2-40B4-BE49-F238E27FC236}">
                      <a16:creationId xmlns:a16="http://schemas.microsoft.com/office/drawing/2014/main" id="{F5B8940F-4C1D-4F83-81BE-87B200D108ED}"/>
                    </a:ext>
                  </a:extLst>
                </p:cNvPr>
                <p:cNvSpPr/>
                <p:nvPr>
                  <p:custDataLst>
                    <p:tags r:id="rId5"/>
                  </p:custDataLst>
                </p:nvPr>
              </p:nvSpPr>
              <p:spPr>
                <a:xfrm>
                  <a:off x="1998734" y="2651923"/>
                  <a:ext cx="4464269" cy="659313"/>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00B050"/>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a:sym typeface="Arial"/>
                    </a:rPr>
                    <a:t> </a:t>
                  </a:r>
                  <a:endParaRPr kumimoji="0" lang="zh-CN" altLang="en-US" sz="32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endParaRPr>
                </a:p>
              </p:txBody>
            </p:sp>
            <p:sp>
              <p:nvSpPr>
                <p:cNvPr id="27" name="MH_Other_4">
                  <a:extLst>
                    <a:ext uri="{FF2B5EF4-FFF2-40B4-BE49-F238E27FC236}">
                      <a16:creationId xmlns:a16="http://schemas.microsoft.com/office/drawing/2014/main" id="{A4C57CAE-8DDC-4980-9FB8-D3F584E3B0B1}"/>
                    </a:ext>
                  </a:extLst>
                </p:cNvPr>
                <p:cNvSpPr/>
                <p:nvPr>
                  <p:custDataLst>
                    <p:tags r:id="rId6"/>
                  </p:custDataLst>
                </p:nvPr>
              </p:nvSpPr>
              <p:spPr>
                <a:xfrm>
                  <a:off x="1565592" y="2764655"/>
                  <a:ext cx="455546" cy="433848"/>
                </a:xfrm>
                <a:prstGeom prst="ellipse">
                  <a:avLst/>
                </a:prstGeom>
                <a:noFill/>
                <a:ln w="57150" cap="flat" cmpd="sng" algn="ctr">
                  <a:solidFill>
                    <a:srgbClr val="00B050"/>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C</a:t>
                  </a:r>
                  <a:endParaRPr kumimoji="0" lang="zh-CN" altLang="en-US" sz="3200" b="1" i="0" u="none" strike="noStrike" kern="0" cap="none" spc="0" normalizeH="0" baseline="0" noProof="0" dirty="0">
                    <a:ln>
                      <a:noFill/>
                    </a:ln>
                    <a:solidFill>
                      <a:srgbClr val="00B05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24" name="Rectangle 23"/>
              <p:cNvSpPr/>
              <p:nvPr/>
            </p:nvSpPr>
            <p:spPr>
              <a:xfrm>
                <a:off x="2637945" y="4150636"/>
                <a:ext cx="7567409" cy="107721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Là</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từ</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hoặc</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cụm</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từ</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thể</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hiện</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nội</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dung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cần</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tìm</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nvGrpSpPr>
            <p:cNvPr id="29" name="组合 6">
              <a:extLst>
                <a:ext uri="{FF2B5EF4-FFF2-40B4-BE49-F238E27FC236}">
                  <a16:creationId xmlns:a16="http://schemas.microsoft.com/office/drawing/2014/main" id="{01A05E88-E93B-446F-9EA2-F7A8649122EB}"/>
                </a:ext>
              </a:extLst>
            </p:cNvPr>
            <p:cNvGrpSpPr/>
            <p:nvPr/>
          </p:nvGrpSpPr>
          <p:grpSpPr>
            <a:xfrm>
              <a:off x="1294012" y="2405690"/>
              <a:ext cx="9194584" cy="824572"/>
              <a:chOff x="1520489" y="1483104"/>
              <a:chExt cx="4622005" cy="481501"/>
            </a:xfrm>
          </p:grpSpPr>
          <p:sp>
            <p:nvSpPr>
              <p:cNvPr id="32" name="MH_SubTitle_1">
                <a:extLst>
                  <a:ext uri="{FF2B5EF4-FFF2-40B4-BE49-F238E27FC236}">
                    <a16:creationId xmlns:a16="http://schemas.microsoft.com/office/drawing/2014/main" id="{0CA46D69-6F5C-4369-9E5B-95D3BA775BDF}"/>
                  </a:ext>
                </a:extLst>
              </p:cNvPr>
              <p:cNvSpPr/>
              <p:nvPr>
                <p:custDataLst>
                  <p:tags r:id="rId3"/>
                </p:custDataLst>
              </p:nvPr>
            </p:nvSpPr>
            <p:spPr>
              <a:xfrm>
                <a:off x="1998734" y="1500188"/>
                <a:ext cx="4143760" cy="464417"/>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5B9BD5"/>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Arial"/>
                    <a:sym typeface="Arial"/>
                  </a:rPr>
                  <a:t> </a:t>
                </a:r>
                <a:endParaRPr kumimoji="0" lang="zh-CN" altLang="en-US" sz="32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Arial"/>
                  <a:sym typeface="Arial"/>
                </a:endParaRPr>
              </a:p>
            </p:txBody>
          </p:sp>
          <p:sp>
            <p:nvSpPr>
              <p:cNvPr id="33" name="MH_Other_6">
                <a:extLst>
                  <a:ext uri="{FF2B5EF4-FFF2-40B4-BE49-F238E27FC236}">
                    <a16:creationId xmlns:a16="http://schemas.microsoft.com/office/drawing/2014/main" id="{A86D06E3-80D7-478A-B128-3C60334D250B}"/>
                  </a:ext>
                </a:extLst>
              </p:cNvPr>
              <p:cNvSpPr/>
              <p:nvPr>
                <p:custDataLst>
                  <p:tags r:id="rId4"/>
                </p:custDataLst>
              </p:nvPr>
            </p:nvSpPr>
            <p:spPr>
              <a:xfrm>
                <a:off x="1520489" y="1483104"/>
                <a:ext cx="453244" cy="453777"/>
              </a:xfrm>
              <a:prstGeom prst="ellipse">
                <a:avLst/>
              </a:prstGeom>
              <a:noFill/>
              <a:ln w="57150" cap="flat" cmpd="sng" algn="ctr">
                <a:solidFill>
                  <a:srgbClr val="5B9BD5"/>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A</a:t>
                </a:r>
                <a:endParaRPr kumimoji="0" lang="zh-CN" altLang="en-US" sz="32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30" name="Rectangle 29"/>
            <p:cNvSpPr/>
            <p:nvPr/>
          </p:nvSpPr>
          <p:spPr>
            <a:xfrm>
              <a:off x="2544806" y="2517910"/>
              <a:ext cx="7732462" cy="584775"/>
            </a:xfrm>
            <a:prstGeom prst="rect">
              <a:avLst/>
            </a:prstGeom>
          </p:spPr>
          <p:txBody>
            <a:bodyPr wrap="square">
              <a:spAutoFit/>
            </a:body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Là</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từ</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để</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mô</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tả</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chiếc</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chìa</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khóa</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nvGrpSpPr>
            <p:cNvPr id="34" name="Group 33"/>
            <p:cNvGrpSpPr/>
            <p:nvPr/>
          </p:nvGrpSpPr>
          <p:grpSpPr>
            <a:xfrm>
              <a:off x="1404001" y="3356380"/>
              <a:ext cx="9084596" cy="745157"/>
              <a:chOff x="1474692" y="4086906"/>
              <a:chExt cx="9184711" cy="745157"/>
            </a:xfrm>
          </p:grpSpPr>
          <p:grpSp>
            <p:nvGrpSpPr>
              <p:cNvPr id="35" name="组合 4">
                <a:extLst>
                  <a:ext uri="{FF2B5EF4-FFF2-40B4-BE49-F238E27FC236}">
                    <a16:creationId xmlns:a16="http://schemas.microsoft.com/office/drawing/2014/main" id="{142E4CC6-F4D5-4C0B-8390-F3E027FEEF48}"/>
                  </a:ext>
                </a:extLst>
              </p:cNvPr>
              <p:cNvGrpSpPr/>
              <p:nvPr/>
            </p:nvGrpSpPr>
            <p:grpSpPr>
              <a:xfrm>
                <a:off x="1474692" y="4086906"/>
                <a:ext cx="9184711" cy="745157"/>
                <a:chOff x="1550380" y="2685857"/>
                <a:chExt cx="5145078" cy="420934"/>
              </a:xfrm>
            </p:grpSpPr>
            <p:sp>
              <p:nvSpPr>
                <p:cNvPr id="38" name="MH_SubTitle_2">
                  <a:extLst>
                    <a:ext uri="{FF2B5EF4-FFF2-40B4-BE49-F238E27FC236}">
                      <a16:creationId xmlns:a16="http://schemas.microsoft.com/office/drawing/2014/main" id="{F5B8940F-4C1D-4F83-81BE-87B200D108ED}"/>
                    </a:ext>
                  </a:extLst>
                </p:cNvPr>
                <p:cNvSpPr/>
                <p:nvPr>
                  <p:custDataLst>
                    <p:tags r:id="rId1"/>
                  </p:custDataLst>
                </p:nvPr>
              </p:nvSpPr>
              <p:spPr>
                <a:xfrm>
                  <a:off x="1998734" y="2685857"/>
                  <a:ext cx="4696724"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FFC000"/>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0" cap="none" spc="0" normalizeH="0" baseline="0" noProof="0">
                      <a:ln>
                        <a:noFill/>
                      </a:ln>
                      <a:solidFill>
                        <a:prstClr val="white"/>
                      </a:solidFill>
                      <a:effectLst/>
                      <a:uLnTx/>
                      <a:uFillTx/>
                      <a:latin typeface="Calibri" panose="020F0502020204030204"/>
                      <a:ea typeface="宋体" panose="02010600030101010101" pitchFamily="2" charset="-122"/>
                      <a:cs typeface="Arial"/>
                      <a:sym typeface="Arial"/>
                    </a:rPr>
                    <a:t> </a:t>
                  </a:r>
                  <a:endParaRPr kumimoji="0" lang="zh-CN" altLang="en-US" sz="32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endParaRPr>
                </a:p>
              </p:txBody>
            </p:sp>
            <p:sp>
              <p:nvSpPr>
                <p:cNvPr id="39" name="MH_Other_4">
                  <a:extLst>
                    <a:ext uri="{FF2B5EF4-FFF2-40B4-BE49-F238E27FC236}">
                      <a16:creationId xmlns:a16="http://schemas.microsoft.com/office/drawing/2014/main" id="{A4C57CAE-8DDC-4980-9FB8-D3F584E3B0B1}"/>
                    </a:ext>
                  </a:extLst>
                </p:cNvPr>
                <p:cNvSpPr/>
                <p:nvPr>
                  <p:custDataLst>
                    <p:tags r:id="rId2"/>
                  </p:custDataLst>
                </p:nvPr>
              </p:nvSpPr>
              <p:spPr>
                <a:xfrm>
                  <a:off x="1550380" y="2696497"/>
                  <a:ext cx="455550" cy="410294"/>
                </a:xfrm>
                <a:prstGeom prst="ellipse">
                  <a:avLst/>
                </a:prstGeom>
                <a:noFill/>
                <a:ln w="57150" cap="flat" cmpd="sng" algn="ctr">
                  <a:solidFill>
                    <a:srgbClr val="FFB600"/>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B</a:t>
                  </a:r>
                  <a:endParaRPr kumimoji="0" lang="zh-CN" altLang="en-US" sz="32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36" name="Rectangle 35"/>
              <p:cNvSpPr/>
              <p:nvPr/>
            </p:nvSpPr>
            <p:spPr>
              <a:xfrm>
                <a:off x="2647140" y="4143672"/>
                <a:ext cx="7779533" cy="584775"/>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Là</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một</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biểu</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tượng</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trong</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máy</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tìm</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sym typeface="Arial"/>
                  </a:rPr>
                  <a:t>kiếm</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grpSp>
      <p:pic>
        <p:nvPicPr>
          <p:cNvPr id="42" name="Picture 41"/>
          <p:cNvPicPr>
            <a:picLocks noChangeAspect="1"/>
          </p:cNvPicPr>
          <p:nvPr/>
        </p:nvPicPr>
        <p:blipFill>
          <a:blip r:embed="rId10">
            <a:duotone>
              <a:srgbClr val="70AD47">
                <a:shade val="45000"/>
                <a:satMod val="135000"/>
              </a:srgbClr>
              <a:prstClr val="white"/>
            </a:duotone>
            <a:extLst>
              <a:ext uri="{BEBA8EAE-BF5A-486C-A8C5-ECC9F3942E4B}">
                <a14:imgProps xmlns:a14="http://schemas.microsoft.com/office/drawing/2010/main">
                  <a14:imgLayer r:embed="rId11">
                    <a14:imgEffect>
                      <a14:backgroundRemoval t="9146" b="98171" l="9268" r="100000"/>
                    </a14:imgEffect>
                  </a14:imgLayer>
                </a14:imgProps>
              </a:ext>
            </a:extLst>
          </a:blip>
          <a:stretch>
            <a:fillRect/>
          </a:stretch>
        </p:blipFill>
        <p:spPr>
          <a:xfrm>
            <a:off x="10508954" y="4395581"/>
            <a:ext cx="886049" cy="756387"/>
          </a:xfrm>
          <a:prstGeom prst="rect">
            <a:avLst/>
          </a:prstGeom>
        </p:spPr>
      </p:pic>
    </p:spTree>
    <p:extLst>
      <p:ext uri="{BB962C8B-B14F-4D97-AF65-F5344CB8AC3E}">
        <p14:creationId xmlns:p14="http://schemas.microsoft.com/office/powerpoint/2010/main" val="23268553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barn(inVertical)">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nodeType="clickEffect">
                                  <p:stCondLst>
                                    <p:cond delay="0"/>
                                  </p:stCondLst>
                                  <p:childTnLst>
                                    <p:set>
                                      <p:cBhvr>
                                        <p:cTn id="15" dur="1" fill="hold">
                                          <p:stCondLst>
                                            <p:cond delay="0"/>
                                          </p:stCondLst>
                                        </p:cTn>
                                        <p:tgtEl>
                                          <p:spTgt spid="42"/>
                                        </p:tgtEl>
                                        <p:attrNameLst>
                                          <p:attrName>style.visibility</p:attrName>
                                        </p:attrNameLst>
                                      </p:cBhvr>
                                      <p:to>
                                        <p:strVal val="visible"/>
                                      </p:to>
                                    </p:set>
                                  </p:childTnLst>
                                  <p:subTnLst>
                                    <p:audio>
                                      <p:cMediaNode>
                                        <p:cTn display="0" masterRel="sameClick">
                                          <p:stCondLst>
                                            <p:cond evt="begin" delay="0">
                                              <p:tn val="14"/>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5" name="Group 9"/>
          <p:cNvGrpSpPr/>
          <p:nvPr/>
        </p:nvGrpSpPr>
        <p:grpSpPr>
          <a:xfrm>
            <a:off x="1679707" y="708195"/>
            <a:ext cx="8381679" cy="1355951"/>
            <a:chOff x="0" y="0"/>
            <a:chExt cx="21640800" cy="2936593"/>
          </a:xfrm>
        </p:grpSpPr>
        <p:sp>
          <p:nvSpPr>
            <p:cNvPr id="6" name="AutoShape 10"/>
            <p:cNvSpPr/>
            <p:nvPr/>
          </p:nvSpPr>
          <p:spPr>
            <a:xfrm>
              <a:off x="0" y="0"/>
              <a:ext cx="21640800" cy="2936593"/>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7" name="TextBox 11"/>
            <p:cNvSpPr txBox="1"/>
            <p:nvPr/>
          </p:nvSpPr>
          <p:spPr>
            <a:xfrm>
              <a:off x="630083" y="162911"/>
              <a:ext cx="20380631" cy="2381683"/>
            </a:xfrm>
            <a:prstGeom prst="rect">
              <a:avLst/>
            </a:prstGeom>
          </p:spPr>
          <p:txBody>
            <a:bodyPr lIns="0" tIns="0" rIns="0" bIns="0" rtlCol="0" anchor="t">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00"/>
                  </a:solidFill>
                  <a:effectLst/>
                  <a:uLnTx/>
                  <a:uFillTx/>
                  <a:latin typeface="Arial Bold" panose="020B0802020202020204"/>
                  <a:ea typeface="+mn-ea"/>
                  <a:cs typeface="+mn-cs"/>
                </a:rPr>
                <a:t>Câu</a:t>
              </a:r>
              <a:r>
                <a:rPr kumimoji="0" lang="en-US" sz="2800" b="1" i="0" u="sng" strike="noStrike" kern="1200" cap="none" spc="0" normalizeH="0" baseline="0" noProof="0" dirty="0">
                  <a:ln>
                    <a:noFill/>
                  </a:ln>
                  <a:solidFill>
                    <a:srgbClr val="000000"/>
                  </a:solidFill>
                  <a:effectLst/>
                  <a:uLnTx/>
                  <a:uFillTx/>
                  <a:latin typeface="Arial Bold" panose="020B0802020202020204"/>
                  <a:ea typeface="+mn-ea"/>
                  <a:cs typeface="+mn-cs"/>
                </a:rPr>
                <a:t> 2</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Trang</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web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dùng</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để</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tìm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kiếm</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thông</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tin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trên</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Internet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được</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gọi</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là</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 </a:t>
              </a:r>
              <a:r>
                <a:rPr kumimoji="0" lang="en-US" sz="2800" b="1" i="0" u="none" strike="noStrike" kern="1200" cap="none" spc="0" normalizeH="0" baseline="0" noProof="0" dirty="0" err="1">
                  <a:ln>
                    <a:noFill/>
                  </a:ln>
                  <a:solidFill>
                    <a:srgbClr val="000000"/>
                  </a:solidFill>
                  <a:effectLst/>
                  <a:uLnTx/>
                  <a:uFillTx/>
                  <a:latin typeface="Arial Bold" panose="020B0802020202020204"/>
                  <a:ea typeface="+mn-ea"/>
                  <a:cs typeface="+mn-cs"/>
                </a:rPr>
                <a:t>gì</a:t>
              </a:r>
              <a:r>
                <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mn-cs"/>
                </a:rPr>
                <a:t>?</a:t>
              </a:r>
            </a:p>
          </p:txBody>
        </p:sp>
      </p:grpSp>
      <p:grpSp>
        <p:nvGrpSpPr>
          <p:cNvPr id="22" name="Group 21"/>
          <p:cNvGrpSpPr/>
          <p:nvPr/>
        </p:nvGrpSpPr>
        <p:grpSpPr>
          <a:xfrm>
            <a:off x="1154265" y="2250280"/>
            <a:ext cx="8836111" cy="1062519"/>
            <a:chOff x="1488147" y="4026835"/>
            <a:chExt cx="8184135" cy="792005"/>
          </a:xfrm>
        </p:grpSpPr>
        <p:grpSp>
          <p:nvGrpSpPr>
            <p:cNvPr id="23" name="组合 4">
              <a:extLst>
                <a:ext uri="{FF2B5EF4-FFF2-40B4-BE49-F238E27FC236}">
                  <a16:creationId xmlns:a16="http://schemas.microsoft.com/office/drawing/2014/main" id="{142E4CC6-F4D5-4C0B-8390-F3E027FEEF48}"/>
                </a:ext>
              </a:extLst>
            </p:cNvPr>
            <p:cNvGrpSpPr/>
            <p:nvPr/>
          </p:nvGrpSpPr>
          <p:grpSpPr>
            <a:xfrm>
              <a:off x="1488147" y="4026835"/>
              <a:ext cx="8184135" cy="792005"/>
              <a:chOff x="1557917" y="2651923"/>
              <a:chExt cx="4584577" cy="447398"/>
            </a:xfrm>
          </p:grpSpPr>
          <p:sp>
            <p:nvSpPr>
              <p:cNvPr id="26" name="MH_SubTitle_2">
                <a:extLst>
                  <a:ext uri="{FF2B5EF4-FFF2-40B4-BE49-F238E27FC236}">
                    <a16:creationId xmlns:a16="http://schemas.microsoft.com/office/drawing/2014/main" id="{F5B8940F-4C1D-4F83-81BE-87B200D108ED}"/>
                  </a:ext>
                </a:extLst>
              </p:cNvPr>
              <p:cNvSpPr/>
              <p:nvPr>
                <p:custDataLst>
                  <p:tags r:id="rId5"/>
                </p:custDataLst>
              </p:nvPr>
            </p:nvSpPr>
            <p:spPr>
              <a:xfrm>
                <a:off x="1998734" y="2651923"/>
                <a:ext cx="4143760" cy="447398"/>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4"/>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27" name="MH_Other_4">
                <a:extLst>
                  <a:ext uri="{FF2B5EF4-FFF2-40B4-BE49-F238E27FC236}">
                    <a16:creationId xmlns:a16="http://schemas.microsoft.com/office/drawing/2014/main" id="{A4C57CAE-8DDC-4980-9FB8-D3F584E3B0B1}"/>
                  </a:ext>
                </a:extLst>
              </p:cNvPr>
              <p:cNvSpPr/>
              <p:nvPr>
                <p:custDataLst>
                  <p:tags r:id="rId6"/>
                </p:custDataLst>
              </p:nvPr>
            </p:nvSpPr>
            <p:spPr>
              <a:xfrm>
                <a:off x="1557917" y="2659394"/>
                <a:ext cx="455546" cy="433848"/>
              </a:xfrm>
              <a:prstGeom prst="ellipse">
                <a:avLst/>
              </a:prstGeom>
              <a:noFill/>
              <a:ln w="57150" cap="flat" cmpd="sng" algn="ctr">
                <a:solidFill>
                  <a:schemeClr val="accent4"/>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accent4"/>
                    </a:solidFill>
                    <a:effectLst/>
                    <a:uLnTx/>
                    <a:uFillTx/>
                    <a:latin typeface="Arial" panose="020B0604020202020204" pitchFamily="34" charset="0"/>
                    <a:ea typeface="Arial Unicode MS" panose="020B0604020202020204" pitchFamily="34" charset="-122"/>
                    <a:cs typeface="Arial" panose="020B0604020202020204" pitchFamily="34" charset="0"/>
                  </a:rPr>
                  <a:t>A</a:t>
                </a:r>
                <a:endParaRPr kumimoji="0" lang="zh-CN" altLang="en-US" sz="2800" b="1" i="0" u="none" strike="noStrike" kern="0" cap="none" spc="0" normalizeH="0" baseline="0" noProof="0" dirty="0">
                  <a:ln>
                    <a:noFill/>
                  </a:ln>
                  <a:solidFill>
                    <a:schemeClr val="accent4"/>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24" name="Rectangle 23"/>
            <p:cNvSpPr/>
            <p:nvPr/>
          </p:nvSpPr>
          <p:spPr>
            <a:xfrm>
              <a:off x="2826447" y="4165098"/>
              <a:ext cx="2736380" cy="4358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Máy</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tìm</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kiếm</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28" name="Group 27"/>
          <p:cNvGrpSpPr/>
          <p:nvPr/>
        </p:nvGrpSpPr>
        <p:grpSpPr>
          <a:xfrm>
            <a:off x="1158529" y="5201339"/>
            <a:ext cx="8846374" cy="1066961"/>
            <a:chOff x="1474694" y="2954454"/>
            <a:chExt cx="8193641" cy="795316"/>
          </a:xfrm>
        </p:grpSpPr>
        <p:grpSp>
          <p:nvGrpSpPr>
            <p:cNvPr id="29" name="组合 6">
              <a:extLst>
                <a:ext uri="{FF2B5EF4-FFF2-40B4-BE49-F238E27FC236}">
                  <a16:creationId xmlns:a16="http://schemas.microsoft.com/office/drawing/2014/main" id="{01A05E88-E93B-446F-9EA2-F7A8649122EB}"/>
                </a:ext>
              </a:extLst>
            </p:cNvPr>
            <p:cNvGrpSpPr/>
            <p:nvPr/>
          </p:nvGrpSpPr>
          <p:grpSpPr>
            <a:xfrm>
              <a:off x="1474694" y="2954454"/>
              <a:ext cx="8193641" cy="795316"/>
              <a:chOff x="1575780" y="1500188"/>
              <a:chExt cx="4566714" cy="464417"/>
            </a:xfrm>
          </p:grpSpPr>
          <p:sp>
            <p:nvSpPr>
              <p:cNvPr id="32" name="MH_SubTitle_1">
                <a:extLst>
                  <a:ext uri="{FF2B5EF4-FFF2-40B4-BE49-F238E27FC236}">
                    <a16:creationId xmlns:a16="http://schemas.microsoft.com/office/drawing/2014/main" id="{0CA46D69-6F5C-4369-9E5B-95D3BA775BDF}"/>
                  </a:ext>
                </a:extLst>
              </p:cNvPr>
              <p:cNvSpPr/>
              <p:nvPr>
                <p:custDataLst>
                  <p:tags r:id="rId3"/>
                </p:custDataLst>
              </p:nvPr>
            </p:nvSpPr>
            <p:spPr>
              <a:xfrm>
                <a:off x="1998734" y="1500188"/>
                <a:ext cx="4143760" cy="464417"/>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5B9BD5"/>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mn-cs"/>
                  </a:rPr>
                  <a:t> </a:t>
                </a:r>
                <a:endParaRPr kumimoji="0" lang="zh-CN" altLang="en-US"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mn-cs"/>
                </a:endParaRPr>
              </a:p>
            </p:txBody>
          </p:sp>
          <p:sp>
            <p:nvSpPr>
              <p:cNvPr id="33" name="MH_Other_6">
                <a:extLst>
                  <a:ext uri="{FF2B5EF4-FFF2-40B4-BE49-F238E27FC236}">
                    <a16:creationId xmlns:a16="http://schemas.microsoft.com/office/drawing/2014/main" id="{A86D06E3-80D7-478A-B128-3C60334D250B}"/>
                  </a:ext>
                </a:extLst>
              </p:cNvPr>
              <p:cNvSpPr/>
              <p:nvPr>
                <p:custDataLst>
                  <p:tags r:id="rId4"/>
                </p:custDataLst>
              </p:nvPr>
            </p:nvSpPr>
            <p:spPr>
              <a:xfrm>
                <a:off x="1575780" y="1510827"/>
                <a:ext cx="453244" cy="453777"/>
              </a:xfrm>
              <a:prstGeom prst="ellipse">
                <a:avLst/>
              </a:prstGeom>
              <a:noFill/>
              <a:ln w="57150" cap="flat" cmpd="sng" algn="ctr">
                <a:solidFill>
                  <a:srgbClr val="5B9BD5"/>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rPr>
                  <a:t>C</a:t>
                </a:r>
                <a:endParaRPr kumimoji="0" lang="zh-CN" altLang="en-US"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30" name="Rectangle 29"/>
            <p:cNvSpPr/>
            <p:nvPr/>
          </p:nvSpPr>
          <p:spPr>
            <a:xfrm>
              <a:off x="2943395" y="3140820"/>
              <a:ext cx="2249875" cy="4358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Trình</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duyệt</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grpSp>
        <p:nvGrpSpPr>
          <p:cNvPr id="34" name="Group 33"/>
          <p:cNvGrpSpPr/>
          <p:nvPr/>
        </p:nvGrpSpPr>
        <p:grpSpPr>
          <a:xfrm>
            <a:off x="1154265" y="3729195"/>
            <a:ext cx="8850638" cy="999670"/>
            <a:chOff x="1474692" y="4086906"/>
            <a:chExt cx="8197590" cy="745157"/>
          </a:xfrm>
        </p:grpSpPr>
        <p:grpSp>
          <p:nvGrpSpPr>
            <p:cNvPr id="35" name="组合 4">
              <a:extLst>
                <a:ext uri="{FF2B5EF4-FFF2-40B4-BE49-F238E27FC236}">
                  <a16:creationId xmlns:a16="http://schemas.microsoft.com/office/drawing/2014/main" id="{142E4CC6-F4D5-4C0B-8390-F3E027FEEF48}"/>
                </a:ext>
              </a:extLst>
            </p:cNvPr>
            <p:cNvGrpSpPr/>
            <p:nvPr/>
          </p:nvGrpSpPr>
          <p:grpSpPr>
            <a:xfrm>
              <a:off x="1474692" y="4086906"/>
              <a:ext cx="8197590" cy="745157"/>
              <a:chOff x="1550380" y="2685857"/>
              <a:chExt cx="4592114" cy="420934"/>
            </a:xfrm>
          </p:grpSpPr>
          <p:sp>
            <p:nvSpPr>
              <p:cNvPr id="38" name="MH_SubTitle_2">
                <a:extLst>
                  <a:ext uri="{FF2B5EF4-FFF2-40B4-BE49-F238E27FC236}">
                    <a16:creationId xmlns:a16="http://schemas.microsoft.com/office/drawing/2014/main" id="{F5B8940F-4C1D-4F83-81BE-87B200D108ED}"/>
                  </a:ext>
                </a:extLst>
              </p:cNvPr>
              <p:cNvSpPr/>
              <p:nvPr>
                <p:custDataLst>
                  <p:tags r:id="rId1"/>
                </p:custDataLst>
              </p:nvPr>
            </p:nvSpPr>
            <p:spPr>
              <a:xfrm>
                <a:off x="1998734" y="2685857"/>
                <a:ext cx="4143760" cy="413464"/>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92D050"/>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rPr>
                  <a:t> </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mn-cs"/>
                </a:endParaRPr>
              </a:p>
            </p:txBody>
          </p:sp>
          <p:sp>
            <p:nvSpPr>
              <p:cNvPr id="39" name="MH_Other_4">
                <a:extLst>
                  <a:ext uri="{FF2B5EF4-FFF2-40B4-BE49-F238E27FC236}">
                    <a16:creationId xmlns:a16="http://schemas.microsoft.com/office/drawing/2014/main" id="{A4C57CAE-8DDC-4980-9FB8-D3F584E3B0B1}"/>
                  </a:ext>
                </a:extLst>
              </p:cNvPr>
              <p:cNvSpPr/>
              <p:nvPr>
                <p:custDataLst>
                  <p:tags r:id="rId2"/>
                </p:custDataLst>
              </p:nvPr>
            </p:nvSpPr>
            <p:spPr>
              <a:xfrm>
                <a:off x="1550380" y="2696497"/>
                <a:ext cx="455550" cy="410294"/>
              </a:xfrm>
              <a:prstGeom prst="ellipse">
                <a:avLst/>
              </a:prstGeom>
              <a:noFill/>
              <a:ln w="57150" cap="flat" cmpd="sng" algn="ctr">
                <a:solidFill>
                  <a:schemeClr val="accent6"/>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chemeClr val="accent6"/>
                    </a:solidFill>
                    <a:effectLst/>
                    <a:uLnTx/>
                    <a:uFillTx/>
                    <a:latin typeface="Arial" panose="020B0604020202020204" pitchFamily="34" charset="0"/>
                    <a:ea typeface="Arial Unicode MS" panose="020B0604020202020204" pitchFamily="34" charset="-122"/>
                    <a:cs typeface="Arial" panose="020B0604020202020204" pitchFamily="34" charset="0"/>
                  </a:rPr>
                  <a:t>B</a:t>
                </a:r>
                <a:endParaRPr kumimoji="0" lang="zh-CN" altLang="en-US" sz="2800" b="1" i="0" u="none" strike="noStrike" kern="0" cap="none" spc="0" normalizeH="0" baseline="0" noProof="0" dirty="0">
                  <a:ln>
                    <a:noFill/>
                  </a:ln>
                  <a:solidFill>
                    <a:schemeClr val="accent6"/>
                  </a:solidFill>
                  <a:effectLst/>
                  <a:uLnTx/>
                  <a:uFillTx/>
                  <a:latin typeface="Arial" panose="020B0604020202020204" pitchFamily="34" charset="0"/>
                  <a:ea typeface="Arial Unicode MS" panose="020B0604020202020204" pitchFamily="34" charset="-122"/>
                  <a:cs typeface="Arial" panose="020B0604020202020204" pitchFamily="34" charset="0"/>
                </a:endParaRPr>
              </a:p>
            </p:txBody>
          </p:sp>
        </p:grpSp>
        <p:sp>
          <p:nvSpPr>
            <p:cNvPr id="36" name="Rectangle 35"/>
            <p:cNvSpPr/>
            <p:nvPr/>
          </p:nvSpPr>
          <p:spPr>
            <a:xfrm>
              <a:off x="2895335" y="4225602"/>
              <a:ext cx="1795329" cy="435893"/>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Thư</a:t>
              </a: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 </a:t>
              </a:r>
              <a:r>
                <a:rPr kumimoji="0" lang="en-US" sz="3200" b="1" i="0" u="none" strike="noStrike" kern="1200" cap="none" spc="0" normalizeH="0" baseline="0" noProof="0" dirty="0" err="1">
                  <a:ln>
                    <a:noFill/>
                  </a:ln>
                  <a:solidFill>
                    <a:prstClr val="white"/>
                  </a:solidFill>
                  <a:effectLst/>
                  <a:uLnTx/>
                  <a:uFillTx/>
                  <a:latin typeface="Arial" panose="020B0604020202020204" pitchFamily="34" charset="0"/>
                  <a:ea typeface="+mn-ea"/>
                  <a:cs typeface="Arial" panose="020B0604020202020204" pitchFamily="34" charset="0"/>
                </a:rPr>
                <a:t>mục</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endParaRPr>
            </a:p>
          </p:txBody>
        </p:sp>
      </p:grpSp>
      <p:pic>
        <p:nvPicPr>
          <p:cNvPr id="2" name="Picture 1">
            <a:extLst>
              <a:ext uri="{FF2B5EF4-FFF2-40B4-BE49-F238E27FC236}">
                <a16:creationId xmlns:a16="http://schemas.microsoft.com/office/drawing/2014/main" id="{4A1EFDC4-F4B1-E569-F33C-8B0AE90CEF09}"/>
              </a:ext>
            </a:extLst>
          </p:cNvPr>
          <p:cNvPicPr>
            <a:picLocks noChangeAspect="1"/>
          </p:cNvPicPr>
          <p:nvPr/>
        </p:nvPicPr>
        <p:blipFill>
          <a:blip r:embed="rId10">
            <a:duotone>
              <a:srgbClr val="70AD47">
                <a:shade val="45000"/>
                <a:satMod val="135000"/>
              </a:srgbClr>
              <a:prstClr val="white"/>
            </a:duotone>
            <a:extLst>
              <a:ext uri="{BEBA8EAE-BF5A-486C-A8C5-ECC9F3942E4B}">
                <a14:imgProps xmlns:a14="http://schemas.microsoft.com/office/drawing/2010/main">
                  <a14:imgLayer r:embed="rId11">
                    <a14:imgEffect>
                      <a14:backgroundRemoval t="9146" b="98171" l="9268" r="100000"/>
                    </a14:imgEffect>
                  </a14:imgLayer>
                </a14:imgProps>
              </a:ext>
            </a:extLst>
          </a:blip>
          <a:stretch>
            <a:fillRect/>
          </a:stretch>
        </p:blipFill>
        <p:spPr>
          <a:xfrm>
            <a:off x="9821564" y="2314849"/>
            <a:ext cx="1082549" cy="924132"/>
          </a:xfrm>
          <a:prstGeom prst="rect">
            <a:avLst/>
          </a:prstGeom>
        </p:spPr>
      </p:pic>
    </p:spTree>
    <p:extLst>
      <p:ext uri="{BB962C8B-B14F-4D97-AF65-F5344CB8AC3E}">
        <p14:creationId xmlns:p14="http://schemas.microsoft.com/office/powerpoint/2010/main" val="212574822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0"/>
                            </p:stCondLst>
                            <p:childTnLst>
                              <p:par>
                                <p:cTn id="8" presetID="1" presetClass="entr" presetSubtype="0" fill="hold" nodeType="afterEffect">
                                  <p:stCondLst>
                                    <p:cond delay="0"/>
                                  </p:stCondLst>
                                  <p:childTnLst>
                                    <p:set>
                                      <p:cBhvr>
                                        <p:cTn id="9" dur="1" fill="hold">
                                          <p:stCondLst>
                                            <p:cond delay="0"/>
                                          </p:stCondLst>
                                        </p:cTn>
                                        <p:tgtEl>
                                          <p:spTgt spid="22"/>
                                        </p:tgtEl>
                                        <p:attrNameLst>
                                          <p:attrName>style.visibility</p:attrName>
                                        </p:attrNameLst>
                                      </p:cBhvr>
                                      <p:to>
                                        <p:strVal val="visible"/>
                                      </p:to>
                                    </p:set>
                                  </p:childTnLst>
                                </p:cTn>
                              </p:par>
                              <p:par>
                                <p:cTn id="10" presetID="1" presetClass="entr" presetSubtype="0" fill="hold" nodeType="withEffect">
                                  <p:stCondLst>
                                    <p:cond delay="0"/>
                                  </p:stCondLst>
                                  <p:childTnLst>
                                    <p:set>
                                      <p:cBhvr>
                                        <p:cTn id="11" dur="1" fill="hold">
                                          <p:stCondLst>
                                            <p:cond delay="0"/>
                                          </p:stCondLst>
                                        </p:cTn>
                                        <p:tgtEl>
                                          <p:spTgt spid="28"/>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34"/>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2"/>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4">
            <a:lumMod val="20000"/>
            <a:lumOff val="80000"/>
          </a:schemeClr>
        </a:solidFill>
        <a:effectLst/>
      </p:bgPr>
    </p:bg>
    <p:spTree>
      <p:nvGrpSpPr>
        <p:cNvPr id="1" name=""/>
        <p:cNvGrpSpPr/>
        <p:nvPr/>
      </p:nvGrpSpPr>
      <p:grpSpPr>
        <a:xfrm>
          <a:off x="0" y="0"/>
          <a:ext cx="0" cy="0"/>
          <a:chOff x="0" y="0"/>
          <a:chExt cx="0" cy="0"/>
        </a:xfrm>
      </p:grpSpPr>
      <p:grpSp>
        <p:nvGrpSpPr>
          <p:cNvPr id="5" name="Group 9"/>
          <p:cNvGrpSpPr/>
          <p:nvPr/>
        </p:nvGrpSpPr>
        <p:grpSpPr>
          <a:xfrm>
            <a:off x="198379" y="194445"/>
            <a:ext cx="11542517" cy="793334"/>
            <a:chOff x="0" y="0"/>
            <a:chExt cx="21640800" cy="2936593"/>
          </a:xfrm>
        </p:grpSpPr>
        <p:sp>
          <p:nvSpPr>
            <p:cNvPr id="6" name="AutoShape 10"/>
            <p:cNvSpPr/>
            <p:nvPr/>
          </p:nvSpPr>
          <p:spPr>
            <a:xfrm>
              <a:off x="0" y="0"/>
              <a:ext cx="21640800" cy="2936593"/>
            </a:xfrm>
            <a:prstGeom prst="flowChartAlternateProcess">
              <a:avLst/>
            </a:prstGeom>
            <a:ln/>
          </p:spPr>
          <p:style>
            <a:lnRef idx="2">
              <a:schemeClr val="accent2"/>
            </a:lnRef>
            <a:fillRef idx="1">
              <a:schemeClr val="lt1"/>
            </a:fillRef>
            <a:effectRef idx="0">
              <a:schemeClr val="accent2"/>
            </a:effectRef>
            <a:fontRef idx="minor">
              <a:schemeClr val="dk1"/>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sym typeface="Arial"/>
              </a:endParaRPr>
            </a:p>
          </p:txBody>
        </p:sp>
        <p:sp>
          <p:nvSpPr>
            <p:cNvPr id="7" name="TextBox 11"/>
            <p:cNvSpPr txBox="1"/>
            <p:nvPr/>
          </p:nvSpPr>
          <p:spPr>
            <a:xfrm>
              <a:off x="630083" y="162911"/>
              <a:ext cx="20380631" cy="2381682"/>
            </a:xfrm>
            <a:prstGeom prst="rect">
              <a:avLst/>
            </a:prstGeom>
          </p:spPr>
          <p:txBody>
            <a:bodyPr lIns="0" tIns="0" rIns="0" bIns="0" rtlCol="0" anchor="t">
              <a:spAutoFit/>
            </a:bodyPr>
            <a:lstStyle/>
            <a:p>
              <a:pPr marL="0" marR="0" lvl="0" indent="0" algn="l" defTabSz="914400" rtl="0" eaLnBrk="1" fontAlgn="auto" latinLnBrk="0" hangingPunct="1">
                <a:lnSpc>
                  <a:spcPct val="135000"/>
                </a:lnSpc>
                <a:spcBef>
                  <a:spcPts val="0"/>
                </a:spcBef>
                <a:spcAft>
                  <a:spcPts val="0"/>
                </a:spcAft>
                <a:buClrTx/>
                <a:buSzTx/>
                <a:buFontTx/>
                <a:buNone/>
                <a:tabLst/>
                <a:defRPr/>
              </a:pPr>
              <a:r>
                <a:rPr kumimoji="0" lang="en-US" sz="2800" b="1" i="0" u="sng" strike="noStrike" kern="1200" cap="none" spc="0" normalizeH="0" baseline="0" noProof="0" dirty="0" err="1">
                  <a:ln>
                    <a:noFill/>
                  </a:ln>
                  <a:solidFill>
                    <a:srgbClr val="000000"/>
                  </a:solidFill>
                  <a:effectLst/>
                  <a:uLnTx/>
                  <a:uFillTx/>
                  <a:latin typeface="Arial Bold" panose="020B0802020202020204"/>
                  <a:ea typeface="+mn-ea"/>
                  <a:cs typeface="Arial"/>
                  <a:sym typeface="Arial"/>
                </a:rPr>
                <a:t>Câu</a:t>
              </a:r>
              <a:r>
                <a:rPr kumimoji="0" lang="en-US" sz="2800" b="1" i="0" u="sng" strike="noStrike" kern="1200" cap="none" spc="0" normalizeH="0" baseline="0" noProof="0" dirty="0">
                  <a:ln>
                    <a:noFill/>
                  </a:ln>
                  <a:solidFill>
                    <a:srgbClr val="000000"/>
                  </a:solidFill>
                  <a:effectLst/>
                  <a:uLnTx/>
                  <a:uFillTx/>
                  <a:latin typeface="Arial Bold" panose="020B0802020202020204"/>
                  <a:ea typeface="+mn-ea"/>
                  <a:cs typeface="Arial"/>
                  <a:sym typeface="Arial"/>
                </a:rPr>
                <a:t> 3:</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Trang web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nào</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sau</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đây</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không</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phải</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là</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máy</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tìm</a:t>
              </a:r>
              <a:r>
                <a:rPr kumimoji="0" lang="en-US" sz="2800" b="1" i="0" strike="noStrike" kern="1200" cap="none" spc="0" normalizeH="0" baseline="0" noProof="0" dirty="0">
                  <a:ln>
                    <a:noFill/>
                  </a:ln>
                  <a:solidFill>
                    <a:srgbClr val="000000"/>
                  </a:solidFill>
                  <a:effectLst/>
                  <a:uLnTx/>
                  <a:uFillTx/>
                  <a:latin typeface="Arial Bold" panose="020B0802020202020204"/>
                  <a:ea typeface="+mn-ea"/>
                  <a:cs typeface="Arial"/>
                  <a:sym typeface="Arial"/>
                </a:rPr>
                <a:t> </a:t>
              </a:r>
              <a:r>
                <a:rPr kumimoji="0" lang="en-US" sz="2800" b="1" i="0" strike="noStrike" kern="1200" cap="none" spc="0" normalizeH="0" baseline="0" noProof="0" dirty="0" err="1">
                  <a:ln>
                    <a:noFill/>
                  </a:ln>
                  <a:solidFill>
                    <a:srgbClr val="000000"/>
                  </a:solidFill>
                  <a:effectLst/>
                  <a:uLnTx/>
                  <a:uFillTx/>
                  <a:latin typeface="Arial Bold" panose="020B0802020202020204"/>
                  <a:ea typeface="+mn-ea"/>
                  <a:cs typeface="Arial"/>
                  <a:sym typeface="Arial"/>
                </a:rPr>
                <a:t>kiếm</a:t>
              </a:r>
              <a:endParaRPr kumimoji="0" lang="en-US" sz="2800" b="1" i="0" u="none" strike="noStrike" kern="1200" cap="none" spc="0" normalizeH="0" baseline="0" noProof="0" dirty="0">
                <a:ln>
                  <a:noFill/>
                </a:ln>
                <a:solidFill>
                  <a:srgbClr val="000000"/>
                </a:solidFill>
                <a:effectLst/>
                <a:uLnTx/>
                <a:uFillTx/>
                <a:latin typeface="Arial Bold" panose="020B0802020202020204"/>
                <a:ea typeface="+mn-ea"/>
                <a:cs typeface="Arial"/>
                <a:sym typeface="Arial"/>
              </a:endParaRPr>
            </a:p>
          </p:txBody>
        </p:sp>
      </p:grpSp>
      <p:grpSp>
        <p:nvGrpSpPr>
          <p:cNvPr id="12" name="Group 11">
            <a:extLst>
              <a:ext uri="{FF2B5EF4-FFF2-40B4-BE49-F238E27FC236}">
                <a16:creationId xmlns:a16="http://schemas.microsoft.com/office/drawing/2014/main" id="{3BA50E7F-C9CA-CB9E-E32B-1C3A7900686B}"/>
              </a:ext>
            </a:extLst>
          </p:cNvPr>
          <p:cNvGrpSpPr/>
          <p:nvPr/>
        </p:nvGrpSpPr>
        <p:grpSpPr>
          <a:xfrm>
            <a:off x="112419" y="1104628"/>
            <a:ext cx="5465422" cy="2464643"/>
            <a:chOff x="94131" y="994900"/>
            <a:chExt cx="5465422" cy="2464643"/>
          </a:xfrm>
        </p:grpSpPr>
        <p:grpSp>
          <p:nvGrpSpPr>
            <p:cNvPr id="34" name="Group 33"/>
            <p:cNvGrpSpPr/>
            <p:nvPr/>
          </p:nvGrpSpPr>
          <p:grpSpPr>
            <a:xfrm>
              <a:off x="94131" y="994900"/>
              <a:ext cx="5465422" cy="2464643"/>
              <a:chOff x="1323365" y="4086906"/>
              <a:chExt cx="8348918" cy="2075092"/>
            </a:xfrm>
          </p:grpSpPr>
          <p:grpSp>
            <p:nvGrpSpPr>
              <p:cNvPr id="35" name="组合 4">
                <a:extLst>
                  <a:ext uri="{FF2B5EF4-FFF2-40B4-BE49-F238E27FC236}">
                    <a16:creationId xmlns:a16="http://schemas.microsoft.com/office/drawing/2014/main" id="{142E4CC6-F4D5-4C0B-8390-F3E027FEEF48}"/>
                  </a:ext>
                </a:extLst>
              </p:cNvPr>
              <p:cNvGrpSpPr/>
              <p:nvPr/>
            </p:nvGrpSpPr>
            <p:grpSpPr>
              <a:xfrm>
                <a:off x="1323365" y="4086906"/>
                <a:ext cx="8348918" cy="2075092"/>
                <a:chOff x="1465610" y="2685857"/>
                <a:chExt cx="4676884" cy="1172205"/>
              </a:xfrm>
            </p:grpSpPr>
            <p:sp>
              <p:nvSpPr>
                <p:cNvPr id="38" name="MH_SubTitle_2">
                  <a:extLst>
                    <a:ext uri="{FF2B5EF4-FFF2-40B4-BE49-F238E27FC236}">
                      <a16:creationId xmlns:a16="http://schemas.microsoft.com/office/drawing/2014/main" id="{F5B8940F-4C1D-4F83-81BE-87B200D108ED}"/>
                    </a:ext>
                  </a:extLst>
                </p:cNvPr>
                <p:cNvSpPr/>
                <p:nvPr>
                  <p:custDataLst>
                    <p:tags r:id="rId5"/>
                  </p:custDataLst>
                </p:nvPr>
              </p:nvSpPr>
              <p:spPr>
                <a:xfrm>
                  <a:off x="1998734" y="2685857"/>
                  <a:ext cx="4143760" cy="1163130"/>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92D050"/>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rPr>
                    <a:t> </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endParaRPr>
                </a:p>
              </p:txBody>
            </p:sp>
            <p:sp>
              <p:nvSpPr>
                <p:cNvPr id="39" name="MH_Other_4">
                  <a:extLst>
                    <a:ext uri="{FF2B5EF4-FFF2-40B4-BE49-F238E27FC236}">
                      <a16:creationId xmlns:a16="http://schemas.microsoft.com/office/drawing/2014/main" id="{A4C57CAE-8DDC-4980-9FB8-D3F584E3B0B1}"/>
                    </a:ext>
                  </a:extLst>
                </p:cNvPr>
                <p:cNvSpPr/>
                <p:nvPr>
                  <p:custDataLst>
                    <p:tags r:id="rId6"/>
                  </p:custDataLst>
                </p:nvPr>
              </p:nvSpPr>
              <p:spPr>
                <a:xfrm>
                  <a:off x="1465610" y="3577391"/>
                  <a:ext cx="455550" cy="280671"/>
                </a:xfrm>
                <a:prstGeom prst="ellipse">
                  <a:avLst/>
                </a:prstGeom>
                <a:noFill/>
                <a:ln w="57150" cap="flat" cmpd="sng" algn="ctr">
                  <a:solidFill>
                    <a:schemeClr val="accent6"/>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70AD47"/>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A</a:t>
                  </a:r>
                  <a:endParaRPr kumimoji="0" lang="zh-CN" altLang="en-US" sz="2800" b="1" i="0" u="none" strike="noStrike" kern="0" cap="none" spc="0" normalizeH="0" baseline="0" noProof="0" dirty="0">
                    <a:ln>
                      <a:noFill/>
                    </a:ln>
                    <a:solidFill>
                      <a:srgbClr val="70AD47"/>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36" name="Rectangle 35"/>
              <p:cNvSpPr/>
              <p:nvPr/>
            </p:nvSpPr>
            <p:spPr>
              <a:xfrm>
                <a:off x="2275069" y="5719221"/>
                <a:ext cx="2995286" cy="388696"/>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Google.com</a:t>
                </a:r>
                <a:endParaRPr kumimoji="0" lang="en-US" sz="24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2" name="Picture 1">
              <a:extLst>
                <a:ext uri="{FF2B5EF4-FFF2-40B4-BE49-F238E27FC236}">
                  <a16:creationId xmlns:a16="http://schemas.microsoft.com/office/drawing/2014/main" id="{22C66B9E-5C3C-A0EC-D745-9B068C8314FB}"/>
                </a:ext>
              </a:extLst>
            </p:cNvPr>
            <p:cNvPicPr>
              <a:picLocks noChangeAspect="1"/>
            </p:cNvPicPr>
            <p:nvPr/>
          </p:nvPicPr>
          <p:blipFill>
            <a:blip r:embed="rId10"/>
            <a:stretch>
              <a:fillRect/>
            </a:stretch>
          </p:blipFill>
          <p:spPr>
            <a:xfrm>
              <a:off x="908603" y="1028340"/>
              <a:ext cx="4493904" cy="1963105"/>
            </a:xfrm>
            <a:prstGeom prst="rect">
              <a:avLst/>
            </a:prstGeom>
            <a:ln>
              <a:solidFill>
                <a:schemeClr val="accent2">
                  <a:lumMod val="75000"/>
                </a:schemeClr>
              </a:solidFill>
            </a:ln>
          </p:spPr>
        </p:pic>
      </p:grpSp>
      <p:grpSp>
        <p:nvGrpSpPr>
          <p:cNvPr id="13" name="Group 12">
            <a:extLst>
              <a:ext uri="{FF2B5EF4-FFF2-40B4-BE49-F238E27FC236}">
                <a16:creationId xmlns:a16="http://schemas.microsoft.com/office/drawing/2014/main" id="{9A7460A6-7B23-216B-EE7B-B269297576D1}"/>
              </a:ext>
            </a:extLst>
          </p:cNvPr>
          <p:cNvGrpSpPr/>
          <p:nvPr/>
        </p:nvGrpSpPr>
        <p:grpSpPr>
          <a:xfrm>
            <a:off x="5935915" y="1138068"/>
            <a:ext cx="5813264" cy="2404245"/>
            <a:chOff x="5917627" y="1028340"/>
            <a:chExt cx="5813264" cy="2404245"/>
          </a:xfrm>
        </p:grpSpPr>
        <p:grpSp>
          <p:nvGrpSpPr>
            <p:cNvPr id="28" name="Group 27"/>
            <p:cNvGrpSpPr/>
            <p:nvPr/>
          </p:nvGrpSpPr>
          <p:grpSpPr>
            <a:xfrm>
              <a:off x="5917627" y="1028340"/>
              <a:ext cx="5813264" cy="2404245"/>
              <a:chOff x="1346691" y="2954453"/>
              <a:chExt cx="8321643" cy="2350579"/>
            </a:xfrm>
          </p:grpSpPr>
          <p:grpSp>
            <p:nvGrpSpPr>
              <p:cNvPr id="29" name="组合 6">
                <a:extLst>
                  <a:ext uri="{FF2B5EF4-FFF2-40B4-BE49-F238E27FC236}">
                    <a16:creationId xmlns:a16="http://schemas.microsoft.com/office/drawing/2014/main" id="{01A05E88-E93B-446F-9EA2-F7A8649122EB}"/>
                  </a:ext>
                </a:extLst>
              </p:cNvPr>
              <p:cNvGrpSpPr/>
              <p:nvPr/>
            </p:nvGrpSpPr>
            <p:grpSpPr>
              <a:xfrm>
                <a:off x="1346691" y="2954453"/>
                <a:ext cx="8321643" cy="2347075"/>
                <a:chOff x="1504438" y="1500187"/>
                <a:chExt cx="4638056" cy="1370551"/>
              </a:xfrm>
            </p:grpSpPr>
            <p:sp>
              <p:nvSpPr>
                <p:cNvPr id="32" name="MH_SubTitle_1">
                  <a:extLst>
                    <a:ext uri="{FF2B5EF4-FFF2-40B4-BE49-F238E27FC236}">
                      <a16:creationId xmlns:a16="http://schemas.microsoft.com/office/drawing/2014/main" id="{0CA46D69-6F5C-4369-9E5B-95D3BA775BDF}"/>
                    </a:ext>
                  </a:extLst>
                </p:cNvPr>
                <p:cNvSpPr/>
                <p:nvPr>
                  <p:custDataLst>
                    <p:tags r:id="rId3"/>
                  </p:custDataLst>
                </p:nvPr>
              </p:nvSpPr>
              <p:spPr>
                <a:xfrm>
                  <a:off x="1998734" y="1500187"/>
                  <a:ext cx="4143760" cy="1357913"/>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rgbClr val="5B9BD5"/>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Arial"/>
                      <a:sym typeface="Arial"/>
                    </a:rPr>
                    <a:t> </a:t>
                  </a:r>
                  <a:endParaRPr kumimoji="0" lang="zh-CN" altLang="en-US" sz="2800" b="0" i="0" u="none" strike="noStrike" kern="0" cap="none" spc="0" normalizeH="0" baseline="0" noProof="0" dirty="0">
                    <a:ln>
                      <a:noFill/>
                    </a:ln>
                    <a:solidFill>
                      <a:srgbClr val="FFFFFF"/>
                    </a:solidFill>
                    <a:effectLst/>
                    <a:uLnTx/>
                    <a:uFillTx/>
                    <a:latin typeface="Calibri" panose="020F0502020204030204"/>
                    <a:ea typeface="宋体" panose="02010600030101010101" pitchFamily="2" charset="-122"/>
                    <a:cs typeface="Arial"/>
                    <a:sym typeface="Arial"/>
                  </a:endParaRPr>
                </a:p>
              </p:txBody>
            </p:sp>
            <p:sp>
              <p:nvSpPr>
                <p:cNvPr id="33" name="MH_Other_6">
                  <a:extLst>
                    <a:ext uri="{FF2B5EF4-FFF2-40B4-BE49-F238E27FC236}">
                      <a16:creationId xmlns:a16="http://schemas.microsoft.com/office/drawing/2014/main" id="{A86D06E3-80D7-478A-B128-3C60334D250B}"/>
                    </a:ext>
                  </a:extLst>
                </p:cNvPr>
                <p:cNvSpPr/>
                <p:nvPr>
                  <p:custDataLst>
                    <p:tags r:id="rId4"/>
                  </p:custDataLst>
                </p:nvPr>
              </p:nvSpPr>
              <p:spPr>
                <a:xfrm>
                  <a:off x="1504438" y="2416961"/>
                  <a:ext cx="453244" cy="453777"/>
                </a:xfrm>
                <a:prstGeom prst="ellipse">
                  <a:avLst/>
                </a:prstGeom>
                <a:noFill/>
                <a:ln w="57150" cap="flat" cmpd="sng" algn="ctr">
                  <a:solidFill>
                    <a:srgbClr val="5B9BD5"/>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B</a:t>
                  </a:r>
                  <a:endParaRPr kumimoji="0" lang="zh-CN" altLang="en-US" sz="2800" b="1" i="0" u="none" strike="noStrike" kern="0" cap="none" spc="0" normalizeH="0" baseline="0" noProof="0" dirty="0">
                    <a:ln>
                      <a:noFill/>
                    </a:ln>
                    <a:solidFill>
                      <a:srgbClr val="5B9BD5"/>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30" name="Rectangle 29"/>
              <p:cNvSpPr/>
              <p:nvPr/>
            </p:nvSpPr>
            <p:spPr>
              <a:xfrm>
                <a:off x="2008753" y="4793491"/>
                <a:ext cx="3137771" cy="5115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Bing.com</a:t>
                </a:r>
                <a:endParaRPr kumimoji="0" lang="en-US" sz="28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3" name="Picture 2">
              <a:extLst>
                <a:ext uri="{FF2B5EF4-FFF2-40B4-BE49-F238E27FC236}">
                  <a16:creationId xmlns:a16="http://schemas.microsoft.com/office/drawing/2014/main" id="{C401FA44-11C1-DCE4-6771-E22226AD686F}"/>
                </a:ext>
              </a:extLst>
            </p:cNvPr>
            <p:cNvPicPr>
              <a:picLocks noChangeAspect="1"/>
            </p:cNvPicPr>
            <p:nvPr/>
          </p:nvPicPr>
          <p:blipFill>
            <a:blip r:embed="rId11"/>
            <a:stretch>
              <a:fillRect/>
            </a:stretch>
          </p:blipFill>
          <p:spPr>
            <a:xfrm>
              <a:off x="6796753" y="1050184"/>
              <a:ext cx="4934138" cy="1897148"/>
            </a:xfrm>
            <a:prstGeom prst="rect">
              <a:avLst/>
            </a:prstGeom>
            <a:ln>
              <a:solidFill>
                <a:schemeClr val="accent2">
                  <a:lumMod val="75000"/>
                </a:schemeClr>
              </a:solidFill>
            </a:ln>
          </p:spPr>
        </p:pic>
      </p:grpSp>
      <p:grpSp>
        <p:nvGrpSpPr>
          <p:cNvPr id="14" name="Group 13">
            <a:extLst>
              <a:ext uri="{FF2B5EF4-FFF2-40B4-BE49-F238E27FC236}">
                <a16:creationId xmlns:a16="http://schemas.microsoft.com/office/drawing/2014/main" id="{324DC756-E6D7-5697-A348-7CF0BF997D86}"/>
              </a:ext>
            </a:extLst>
          </p:cNvPr>
          <p:cNvGrpSpPr/>
          <p:nvPr/>
        </p:nvGrpSpPr>
        <p:grpSpPr>
          <a:xfrm>
            <a:off x="3034754" y="3856637"/>
            <a:ext cx="5569985" cy="2809055"/>
            <a:chOff x="3034754" y="3856637"/>
            <a:chExt cx="5569985" cy="2809055"/>
          </a:xfrm>
        </p:grpSpPr>
        <p:grpSp>
          <p:nvGrpSpPr>
            <p:cNvPr id="22" name="Group 21"/>
            <p:cNvGrpSpPr/>
            <p:nvPr/>
          </p:nvGrpSpPr>
          <p:grpSpPr>
            <a:xfrm>
              <a:off x="3034754" y="3856637"/>
              <a:ext cx="5569985" cy="2809055"/>
              <a:chOff x="1601181" y="4026834"/>
              <a:chExt cx="5159002" cy="1712595"/>
            </a:xfrm>
          </p:grpSpPr>
          <p:grpSp>
            <p:nvGrpSpPr>
              <p:cNvPr id="23" name="组合 4">
                <a:extLst>
                  <a:ext uri="{FF2B5EF4-FFF2-40B4-BE49-F238E27FC236}">
                    <a16:creationId xmlns:a16="http://schemas.microsoft.com/office/drawing/2014/main" id="{142E4CC6-F4D5-4C0B-8390-F3E027FEEF48}"/>
                  </a:ext>
                </a:extLst>
              </p:cNvPr>
              <p:cNvGrpSpPr/>
              <p:nvPr/>
            </p:nvGrpSpPr>
            <p:grpSpPr>
              <a:xfrm>
                <a:off x="1601181" y="4026834"/>
                <a:ext cx="5159002" cy="1712595"/>
                <a:chOff x="1621236" y="2651923"/>
                <a:chExt cx="2889962" cy="967433"/>
              </a:xfrm>
            </p:grpSpPr>
            <p:sp>
              <p:nvSpPr>
                <p:cNvPr id="26" name="MH_SubTitle_2">
                  <a:extLst>
                    <a:ext uri="{FF2B5EF4-FFF2-40B4-BE49-F238E27FC236}">
                      <a16:creationId xmlns:a16="http://schemas.microsoft.com/office/drawing/2014/main" id="{F5B8940F-4C1D-4F83-81BE-87B200D108ED}"/>
                    </a:ext>
                  </a:extLst>
                </p:cNvPr>
                <p:cNvSpPr/>
                <p:nvPr>
                  <p:custDataLst>
                    <p:tags r:id="rId1"/>
                  </p:custDataLst>
                </p:nvPr>
              </p:nvSpPr>
              <p:spPr>
                <a:xfrm>
                  <a:off x="1998734" y="2651923"/>
                  <a:ext cx="2512464" cy="967433"/>
                </a:xfrm>
                <a:custGeom>
                  <a:avLst/>
                  <a:gdLst>
                    <a:gd name="connsiteX0" fmla="*/ 0 w 4326400"/>
                    <a:gd name="connsiteY0" fmla="*/ 0 h 432048"/>
                    <a:gd name="connsiteX1" fmla="*/ 4326400 w 4326400"/>
                    <a:gd name="connsiteY1" fmla="*/ 0 h 432048"/>
                    <a:gd name="connsiteX2" fmla="*/ 4326400 w 4326400"/>
                    <a:gd name="connsiteY2" fmla="*/ 432048 h 432048"/>
                    <a:gd name="connsiteX3" fmla="*/ 0 w 4326400"/>
                    <a:gd name="connsiteY3" fmla="*/ 432048 h 432048"/>
                    <a:gd name="connsiteX4" fmla="*/ 37076 w 4326400"/>
                    <a:gd name="connsiteY4" fmla="*/ 387112 h 432048"/>
                    <a:gd name="connsiteX5" fmla="*/ 89336 w 4326400"/>
                    <a:gd name="connsiteY5" fmla="*/ 216024 h 432048"/>
                    <a:gd name="connsiteX6" fmla="*/ 37076 w 4326400"/>
                    <a:gd name="connsiteY6" fmla="*/ 44937 h 4320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326400" h="432048">
                      <a:moveTo>
                        <a:pt x="0" y="0"/>
                      </a:moveTo>
                      <a:lnTo>
                        <a:pt x="4326400" y="0"/>
                      </a:lnTo>
                      <a:lnTo>
                        <a:pt x="4326400" y="432048"/>
                      </a:lnTo>
                      <a:lnTo>
                        <a:pt x="0" y="432048"/>
                      </a:lnTo>
                      <a:lnTo>
                        <a:pt x="37076" y="387112"/>
                      </a:lnTo>
                      <a:cubicBezTo>
                        <a:pt x="70070" y="338274"/>
                        <a:pt x="89336" y="279399"/>
                        <a:pt x="89336" y="216024"/>
                      </a:cubicBezTo>
                      <a:cubicBezTo>
                        <a:pt x="89336" y="152650"/>
                        <a:pt x="70070" y="93775"/>
                        <a:pt x="37076" y="44937"/>
                      </a:cubicBezTo>
                      <a:close/>
                    </a:path>
                  </a:pathLst>
                </a:custGeom>
                <a:solidFill>
                  <a:schemeClr val="accent4"/>
                </a:solidFill>
                <a:ln w="12700" cap="flat" cmpd="sng" algn="ctr">
                  <a:noFill/>
                  <a:prstDash val="solid"/>
                  <a:miter lim="800000"/>
                </a:ln>
                <a:effectLst/>
              </p:spPr>
              <p:txBody>
                <a:bodyPr lIns="180000" anchor="ctr">
                  <a:norm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rPr>
                    <a:t> </a:t>
                  </a:r>
                  <a:endParaRPr kumimoji="0" lang="zh-CN" altLang="en-US" sz="1800" b="0" i="0" u="none" strike="noStrike" kern="0" cap="none" spc="0" normalizeH="0" baseline="0" noProof="0" dirty="0">
                    <a:ln>
                      <a:noFill/>
                    </a:ln>
                    <a:solidFill>
                      <a:prstClr val="white"/>
                    </a:solidFill>
                    <a:effectLst/>
                    <a:uLnTx/>
                    <a:uFillTx/>
                    <a:latin typeface="Calibri" panose="020F0502020204030204"/>
                    <a:ea typeface="宋体" panose="02010600030101010101" pitchFamily="2" charset="-122"/>
                    <a:cs typeface="Arial"/>
                    <a:sym typeface="Arial"/>
                  </a:endParaRPr>
                </a:p>
              </p:txBody>
            </p:sp>
            <p:sp>
              <p:nvSpPr>
                <p:cNvPr id="27" name="MH_Other_4">
                  <a:extLst>
                    <a:ext uri="{FF2B5EF4-FFF2-40B4-BE49-F238E27FC236}">
                      <a16:creationId xmlns:a16="http://schemas.microsoft.com/office/drawing/2014/main" id="{A4C57CAE-8DDC-4980-9FB8-D3F584E3B0B1}"/>
                    </a:ext>
                  </a:extLst>
                </p:cNvPr>
                <p:cNvSpPr/>
                <p:nvPr>
                  <p:custDataLst>
                    <p:tags r:id="rId2"/>
                  </p:custDataLst>
                </p:nvPr>
              </p:nvSpPr>
              <p:spPr>
                <a:xfrm flipH="1">
                  <a:off x="1621236" y="2919952"/>
                  <a:ext cx="377498" cy="320596"/>
                </a:xfrm>
                <a:prstGeom prst="ellipse">
                  <a:avLst/>
                </a:prstGeom>
                <a:noFill/>
                <a:ln w="57150" cap="flat" cmpd="sng" algn="ctr">
                  <a:solidFill>
                    <a:schemeClr val="accent4"/>
                  </a:solidFill>
                  <a:prstDash val="solid"/>
                  <a:miter lim="800000"/>
                </a:ln>
                <a:effectLst/>
              </p:spPr>
              <p:txBody>
                <a:bodyPr lIns="0" tIns="0" rIns="0" bIns="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rPr>
                    <a:t>C</a:t>
                  </a:r>
                  <a:endParaRPr kumimoji="0" lang="zh-CN" altLang="en-US" sz="2800" b="1" i="0" u="none" strike="noStrike" kern="0" cap="none" spc="0" normalizeH="0" baseline="0" noProof="0" dirty="0">
                    <a:ln>
                      <a:noFill/>
                    </a:ln>
                    <a:solidFill>
                      <a:srgbClr val="FFC000"/>
                    </a:solidFill>
                    <a:effectLst/>
                    <a:uLnTx/>
                    <a:uFillTx/>
                    <a:latin typeface="Arial" panose="020B0604020202020204" pitchFamily="34" charset="0"/>
                    <a:ea typeface="Arial Unicode MS" panose="020B0604020202020204" pitchFamily="34" charset="-122"/>
                    <a:cs typeface="Arial" panose="020B0604020202020204" pitchFamily="34" charset="0"/>
                    <a:sym typeface="Arial"/>
                  </a:endParaRPr>
                </a:p>
              </p:txBody>
            </p:sp>
          </p:grpSp>
          <p:sp>
            <p:nvSpPr>
              <p:cNvPr id="24" name="Rectangle 23"/>
              <p:cNvSpPr/>
              <p:nvPr/>
            </p:nvSpPr>
            <p:spPr>
              <a:xfrm>
                <a:off x="1736998" y="5381606"/>
                <a:ext cx="2736380" cy="356519"/>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rPr>
                  <a:t>Vtv.com</a:t>
                </a:r>
                <a:endParaRPr kumimoji="0" lang="en-US" sz="3200" b="1" i="0" u="none" strike="noStrike" kern="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sym typeface="Arial"/>
                </a:endParaRPr>
              </a:p>
            </p:txBody>
          </p:sp>
        </p:grpSp>
        <p:pic>
          <p:nvPicPr>
            <p:cNvPr id="8" name="Picture 7">
              <a:extLst>
                <a:ext uri="{FF2B5EF4-FFF2-40B4-BE49-F238E27FC236}">
                  <a16:creationId xmlns:a16="http://schemas.microsoft.com/office/drawing/2014/main" id="{BB2F9931-0EA5-4FC1-3D00-1B90430B1B37}"/>
                </a:ext>
              </a:extLst>
            </p:cNvPr>
            <p:cNvPicPr>
              <a:picLocks noChangeAspect="1"/>
            </p:cNvPicPr>
            <p:nvPr/>
          </p:nvPicPr>
          <p:blipFill>
            <a:blip r:embed="rId12"/>
            <a:stretch>
              <a:fillRect/>
            </a:stretch>
          </p:blipFill>
          <p:spPr>
            <a:xfrm>
              <a:off x="4083413" y="4016631"/>
              <a:ext cx="4342356" cy="2167406"/>
            </a:xfrm>
            <a:prstGeom prst="rect">
              <a:avLst/>
            </a:prstGeom>
          </p:spPr>
        </p:pic>
      </p:grpSp>
      <p:pic>
        <p:nvPicPr>
          <p:cNvPr id="9" name="Picture 8">
            <a:extLst>
              <a:ext uri="{FF2B5EF4-FFF2-40B4-BE49-F238E27FC236}">
                <a16:creationId xmlns:a16="http://schemas.microsoft.com/office/drawing/2014/main" id="{0C9E536E-269C-1B22-F758-93ABDA4ED88B}"/>
              </a:ext>
            </a:extLst>
          </p:cNvPr>
          <p:cNvPicPr>
            <a:picLocks noChangeAspect="1"/>
          </p:cNvPicPr>
          <p:nvPr/>
        </p:nvPicPr>
        <p:blipFill>
          <a:blip r:embed="rId13">
            <a:duotone>
              <a:srgbClr val="70AD47">
                <a:shade val="45000"/>
                <a:satMod val="135000"/>
              </a:srgbClr>
              <a:prstClr val="white"/>
            </a:duotone>
            <a:extLst>
              <a:ext uri="{BEBA8EAE-BF5A-486C-A8C5-ECC9F3942E4B}">
                <a14:imgProps xmlns:a14="http://schemas.microsoft.com/office/drawing/2010/main">
                  <a14:imgLayer r:embed="rId14">
                    <a14:imgEffect>
                      <a14:backgroundRemoval t="9146" b="98171" l="9268" r="100000"/>
                    </a14:imgEffect>
                  </a14:imgLayer>
                </a14:imgProps>
              </a:ext>
            </a:extLst>
          </a:blip>
          <a:stretch>
            <a:fillRect/>
          </a:stretch>
        </p:blipFill>
        <p:spPr>
          <a:xfrm>
            <a:off x="8482800" y="5304586"/>
            <a:ext cx="1170866" cy="999525"/>
          </a:xfrm>
          <a:prstGeom prst="rect">
            <a:avLst/>
          </a:prstGeom>
        </p:spPr>
      </p:pic>
    </p:spTree>
    <p:extLst>
      <p:ext uri="{BB962C8B-B14F-4D97-AF65-F5344CB8AC3E}">
        <p14:creationId xmlns:p14="http://schemas.microsoft.com/office/powerpoint/2010/main" val="42446441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9" name="cashreg.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green frame with a red and white border&#10;&#10;Description automatically generated with medium confidence">
            <a:extLst>
              <a:ext uri="{FF2B5EF4-FFF2-40B4-BE49-F238E27FC236}">
                <a16:creationId xmlns:a16="http://schemas.microsoft.com/office/drawing/2014/main" id="{63D3C788-4F41-2279-AE5A-98C6F2EC03D9}"/>
              </a:ext>
            </a:extLst>
          </p:cNvPr>
          <p:cNvPicPr>
            <a:picLocks noChangeAspect="1"/>
          </p:cNvPicPr>
          <p:nvPr/>
        </p:nvPicPr>
        <p:blipFill>
          <a:blip r:embed="rId2"/>
          <a:stretch>
            <a:fillRect/>
          </a:stretch>
        </p:blipFill>
        <p:spPr>
          <a:xfrm>
            <a:off x="-63138" y="-583"/>
            <a:ext cx="12220648" cy="6858001"/>
          </a:xfrm>
          <a:prstGeom prst="rect">
            <a:avLst/>
          </a:prstGeom>
        </p:spPr>
      </p:pic>
      <p:sp>
        <p:nvSpPr>
          <p:cNvPr id="6" name="TextBox 5">
            <a:extLst>
              <a:ext uri="{FF2B5EF4-FFF2-40B4-BE49-F238E27FC236}">
                <a16:creationId xmlns:a16="http://schemas.microsoft.com/office/drawing/2014/main" id="{F0009DF3-AADA-0DC9-4EC4-85634E50D1A0}"/>
              </a:ext>
            </a:extLst>
          </p:cNvPr>
          <p:cNvSpPr txBox="1"/>
          <p:nvPr/>
        </p:nvSpPr>
        <p:spPr>
          <a:xfrm>
            <a:off x="650929" y="2371480"/>
            <a:ext cx="10755823" cy="1477328"/>
          </a:xfrm>
          <a:prstGeom prst="rect">
            <a:avLst/>
          </a:prstGeom>
          <a:noFill/>
        </p:spPr>
        <p:txBody>
          <a:bodyPr wrap="square" rtlCol="0">
            <a:spAutoFit/>
          </a:bodyPr>
          <a:lstStyle/>
          <a:p>
            <a:pPr algn="ctr"/>
            <a:r>
              <a:rPr lang="en-US" sz="2400" b="1" u="sng" dirty="0">
                <a:solidFill>
                  <a:schemeClr val="tx1"/>
                </a:solidFill>
                <a:latin typeface="Times New Roman" panose="02020603050405020304" pitchFamily="18" charset="0"/>
                <a:cs typeface="Times New Roman" panose="02020603050405020304" pitchFamily="18" charset="0"/>
              </a:rPr>
              <a:t>CHỦ </a:t>
            </a:r>
            <a:r>
              <a:rPr lang="vi-VN" sz="2400" b="1" u="sng" dirty="0">
                <a:solidFill>
                  <a:schemeClr val="tx1"/>
                </a:solidFill>
                <a:latin typeface="Times New Roman" panose="02020603050405020304" pitchFamily="18" charset="0"/>
                <a:cs typeface="Times New Roman" panose="02020603050405020304" pitchFamily="18" charset="0"/>
              </a:rPr>
              <a:t>ĐỀ </a:t>
            </a:r>
            <a:r>
              <a:rPr lang="en-US" sz="2400" b="1" u="sng" dirty="0">
                <a:solidFill>
                  <a:schemeClr val="tx1"/>
                </a:solidFill>
                <a:latin typeface="Times New Roman" panose="02020603050405020304" pitchFamily="18" charset="0"/>
                <a:cs typeface="Times New Roman" panose="02020603050405020304" pitchFamily="18" charset="0"/>
              </a:rPr>
              <a:t>3</a:t>
            </a:r>
            <a:r>
              <a:rPr lang="vi-VN" sz="2400" b="1" dirty="0">
                <a:solidFill>
                  <a:schemeClr val="tx1"/>
                </a:solidFill>
                <a:latin typeface="Times New Roman" panose="02020603050405020304" pitchFamily="18" charset="0"/>
                <a:cs typeface="Times New Roman" panose="02020603050405020304" pitchFamily="18" charset="0"/>
              </a:rPr>
              <a:t>. </a:t>
            </a:r>
            <a:endParaRPr lang="en-US" sz="2400" b="1" dirty="0">
              <a:solidFill>
                <a:schemeClr val="tx1"/>
              </a:solidFill>
              <a:latin typeface="Times New Roman" panose="02020603050405020304" pitchFamily="18" charset="0"/>
              <a:cs typeface="Times New Roman" panose="02020603050405020304" pitchFamily="18" charset="0"/>
            </a:endParaRPr>
          </a:p>
          <a:p>
            <a:pPr algn="ctr"/>
            <a:r>
              <a:rPr lang="en-US" sz="2400" b="1" dirty="0">
                <a:solidFill>
                  <a:schemeClr val="tx1"/>
                </a:solidFill>
                <a:latin typeface="Times New Roman" panose="02020603050405020304" pitchFamily="18" charset="0"/>
                <a:cs typeface="Times New Roman" panose="02020603050405020304" pitchFamily="18" charset="0"/>
              </a:rPr>
              <a:t>TỔ CHỨC LƯU TRỮ, TÌM KIẾM VÀ TRAO ĐỔI THÔNG TIN</a:t>
            </a:r>
          </a:p>
          <a:p>
            <a:pPr algn="ctr"/>
            <a:endParaRPr lang="en-US" sz="1800" dirty="0">
              <a:solidFill>
                <a:srgbClr val="FF0000"/>
              </a:solidFill>
              <a:latin typeface="Times New Roman" panose="02020603050405020304" pitchFamily="18" charset="0"/>
              <a:cs typeface="Times New Roman" panose="02020603050405020304" pitchFamily="18" charset="0"/>
            </a:endParaRPr>
          </a:p>
          <a:p>
            <a:pPr algn="ctr"/>
            <a:r>
              <a:rPr lang="en-US" sz="2400" b="1" dirty="0">
                <a:solidFill>
                  <a:srgbClr val="FF0000"/>
                </a:solidFill>
                <a:latin typeface="Times New Roman" panose="02020603050405020304" pitchFamily="18" charset="0"/>
                <a:cs typeface="Times New Roman" panose="02020603050405020304" pitchFamily="18" charset="0"/>
              </a:rPr>
              <a:t>BÀI 4: TÌM KIẾM THÔNG TIN TRÊN INTERNET (</a:t>
            </a:r>
            <a:r>
              <a:rPr lang="en-US" sz="2400" b="1" dirty="0" err="1">
                <a:solidFill>
                  <a:srgbClr val="FF0000"/>
                </a:solidFill>
                <a:latin typeface="Times New Roman" panose="02020603050405020304" pitchFamily="18" charset="0"/>
                <a:cs typeface="Times New Roman" panose="02020603050405020304" pitchFamily="18" charset="0"/>
              </a:rPr>
              <a:t>Tiết</a:t>
            </a:r>
            <a:r>
              <a:rPr lang="en-US" sz="2400" b="1" dirty="0">
                <a:solidFill>
                  <a:srgbClr val="FF0000"/>
                </a:solidFill>
                <a:latin typeface="Times New Roman" panose="02020603050405020304" pitchFamily="18" charset="0"/>
                <a:cs typeface="Times New Roman" panose="02020603050405020304" pitchFamily="18" charset="0"/>
              </a:rPr>
              <a:t> 2)</a:t>
            </a:r>
            <a:endParaRPr lang="en-US" sz="2400" dirty="0">
              <a:solidFill>
                <a:srgbClr val="FF0000"/>
              </a:solidFill>
              <a:latin typeface="Times New Roman" panose="02020603050405020304" pitchFamily="18" charset="0"/>
              <a:cs typeface="Times New Roman" panose="02020603050405020304" pitchFamily="18" charset="0"/>
            </a:endParaRPr>
          </a:p>
        </p:txBody>
      </p:sp>
      <p:pic>
        <p:nvPicPr>
          <p:cNvPr id="9" name="图片 16">
            <a:extLst>
              <a:ext uri="{FF2B5EF4-FFF2-40B4-BE49-F238E27FC236}">
                <a16:creationId xmlns:a16="http://schemas.microsoft.com/office/drawing/2014/main" id="{1616D184-B344-908B-BFE1-5E1A143FE70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5790" y="850053"/>
            <a:ext cx="970507" cy="881576"/>
          </a:xfrm>
          <a:prstGeom prst="rect">
            <a:avLst/>
          </a:prstGeom>
        </p:spPr>
      </p:pic>
      <p:pic>
        <p:nvPicPr>
          <p:cNvPr id="10" name="Picture 9">
            <a:extLst>
              <a:ext uri="{FF2B5EF4-FFF2-40B4-BE49-F238E27FC236}">
                <a16:creationId xmlns:a16="http://schemas.microsoft.com/office/drawing/2014/main" id="{57B0B9CB-56AE-4764-5E30-BCE182F5FF66}"/>
              </a:ext>
            </a:extLst>
          </p:cNvPr>
          <p:cNvPicPr>
            <a:picLocks noChangeAspect="1"/>
          </p:cNvPicPr>
          <p:nvPr/>
        </p:nvPicPr>
        <p:blipFill>
          <a:blip r:embed="rId4"/>
          <a:stretch>
            <a:fillRect/>
          </a:stretch>
        </p:blipFill>
        <p:spPr>
          <a:xfrm>
            <a:off x="-78128" y="2111169"/>
            <a:ext cx="589731" cy="520622"/>
          </a:xfrm>
          <a:prstGeom prst="rect">
            <a:avLst/>
          </a:prstGeom>
        </p:spPr>
      </p:pic>
      <p:sp>
        <p:nvSpPr>
          <p:cNvPr id="18" name="Rectangle 17">
            <a:extLst>
              <a:ext uri="{FF2B5EF4-FFF2-40B4-BE49-F238E27FC236}">
                <a16:creationId xmlns:a16="http://schemas.microsoft.com/office/drawing/2014/main" id="{D77D0A08-8335-7175-BAE6-300B7C916FF9}"/>
              </a:ext>
            </a:extLst>
          </p:cNvPr>
          <p:cNvSpPr/>
          <p:nvPr/>
        </p:nvSpPr>
        <p:spPr>
          <a:xfrm>
            <a:off x="1901751" y="2468337"/>
            <a:ext cx="1502811" cy="1007455"/>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342900" rtl="0" eaLnBrk="1" fontAlgn="auto" latinLnBrk="0" hangingPunct="1">
              <a:lnSpc>
                <a:spcPct val="150000"/>
              </a:lnSpc>
              <a:spcBef>
                <a:spcPts val="0"/>
              </a:spcBef>
              <a:spcAft>
                <a:spcPts val="0"/>
              </a:spcAft>
              <a:buClrTx/>
              <a:buSzTx/>
              <a:buFontTx/>
              <a:buNone/>
              <a:tabLst/>
              <a:defRPr/>
            </a:pPr>
            <a:endParaRPr kumimoji="0" lang="vi-VN" sz="4400" b="1" i="0" u="none" strike="noStrike" kern="1200" cap="none" spc="0" normalizeH="0" baseline="0" noProof="0" dirty="0">
              <a:ln>
                <a:noFill/>
              </a:ln>
              <a:solidFill>
                <a:srgbClr val="000000"/>
              </a:solidFill>
              <a:effectLst/>
              <a:uLnTx/>
              <a:uFillTx/>
              <a:latin typeface="UVF Salome" panose="02000503040000020003" pitchFamily="50" charset="0"/>
              <a:ea typeface="+mn-ea"/>
              <a:cs typeface="Times New Roman" panose="02020603050405020304" pitchFamily="18" charset="0"/>
              <a:sym typeface="Arial"/>
            </a:endParaRPr>
          </a:p>
        </p:txBody>
      </p:sp>
      <p:pic>
        <p:nvPicPr>
          <p:cNvPr id="20" name="图片 3">
            <a:extLst>
              <a:ext uri="{FF2B5EF4-FFF2-40B4-BE49-F238E27FC236}">
                <a16:creationId xmlns:a16="http://schemas.microsoft.com/office/drawing/2014/main" id="{49AEDB6C-6B2E-33EC-352C-01802432C67F}"/>
              </a:ext>
            </a:extLst>
          </p:cNvPr>
          <p:cNvPicPr>
            <a:picLocks noChangeAspect="1"/>
          </p:cNvPicPr>
          <p:nvPr/>
        </p:nvPicPr>
        <p:blipFill>
          <a:blip r:embed="rId5" cstate="print">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tretch>
            <a:fillRect/>
          </a:stretch>
        </p:blipFill>
        <p:spPr>
          <a:xfrm>
            <a:off x="2368446" y="4822760"/>
            <a:ext cx="9209669" cy="1257112"/>
          </a:xfrm>
          <a:prstGeom prst="rect">
            <a:avLst/>
          </a:prstGeom>
        </p:spPr>
      </p:pic>
    </p:spTree>
    <p:extLst>
      <p:ext uri="{BB962C8B-B14F-4D97-AF65-F5344CB8AC3E}">
        <p14:creationId xmlns:p14="http://schemas.microsoft.com/office/powerpoint/2010/main" val="255791684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3" name="Cloud 2">
            <a:extLst>
              <a:ext uri="{FF2B5EF4-FFF2-40B4-BE49-F238E27FC236}">
                <a16:creationId xmlns:a16="http://schemas.microsoft.com/office/drawing/2014/main" id="{EB4266C4-551B-3B08-61EE-020BA8B7B1EC}"/>
              </a:ext>
            </a:extLst>
          </p:cNvPr>
          <p:cNvSpPr/>
          <p:nvPr/>
        </p:nvSpPr>
        <p:spPr>
          <a:xfrm>
            <a:off x="891266" y="1004342"/>
            <a:ext cx="9060534" cy="3696592"/>
          </a:xfrm>
          <a:prstGeom prst="cloud">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defTabSz="304815">
              <a:lnSpc>
                <a:spcPct val="120000"/>
              </a:lnSpc>
              <a:buClrTx/>
              <a:defRPr/>
            </a:pP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Nhắc</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lại</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các</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bước</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cần</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thiết</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để</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tìm</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kiếm</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thông</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tin </a:t>
            </a:r>
            <a:r>
              <a:rPr lang="en-US" altLang="zh-CN" sz="3200" b="1" kern="1200" dirty="0" err="1">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trên</a:t>
            </a:r>
            <a:r>
              <a:rPr lang="en-US" altLang="zh-CN" sz="3200" b="1" kern="1200" dirty="0">
                <a:ln w="0"/>
                <a:solidFill>
                  <a:schemeClr val="tx1"/>
                </a:solidFill>
                <a:effectLst>
                  <a:outerShdw blurRad="38100" dist="25400" dir="5400000" algn="ctr" rotWithShape="0">
                    <a:srgbClr val="6E747A">
                      <a:alpha val="43000"/>
                    </a:srgbClr>
                  </a:outerShdw>
                </a:effectLst>
                <a:latin typeface="Times New Roman" panose="02020603050405020304" pitchFamily="18" charset="0"/>
                <a:ea typeface="Microsoft YaHei" panose="020B0503020204020204" charset="-122"/>
                <a:cs typeface="Times New Roman" panose="02020603050405020304" pitchFamily="18" charset="0"/>
              </a:rPr>
              <a:t> Internet?</a:t>
            </a:r>
          </a:p>
        </p:txBody>
      </p:sp>
    </p:spTree>
    <p:extLst>
      <p:ext uri="{BB962C8B-B14F-4D97-AF65-F5344CB8AC3E}">
        <p14:creationId xmlns:p14="http://schemas.microsoft.com/office/powerpoint/2010/main" val="278370439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GENSWF_ADVANCE_TIME" val="20.097"/>
  <p:tag name="ISPRING_CUSTOM_TIMING_USED" val="1"/>
  <p:tag name="GENSWF_SLIDE_UID" val="{EDD73925-EFC5-49A4-B786-107CE85A866F}:312"/>
  <p:tag name="GENSWF_SLIDE_TITLE" val="Giới thiệu"/>
  <p:tag name="ISPRING_SLIDE_INDENT_LEVEL" val="0"/>
  <p:tag name="ISPRING_SLIDE_ID_2" val="{693262F8-448F-42A1-B0BD-7DE6F365BC20}"/>
</p:tagLst>
</file>

<file path=ppt/tags/tag10.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1.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1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1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1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1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1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2.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20.xml><?xml version="1.0" encoding="utf-8"?>
<p:tagLst xmlns:a="http://schemas.openxmlformats.org/drawingml/2006/main" xmlns:r="http://schemas.openxmlformats.org/officeDocument/2006/relationships" xmlns:p="http://schemas.openxmlformats.org/presentationml/2006/main">
  <p:tag name="GENSWF_ADVANCE_TIME" val="10.827"/>
  <p:tag name="ISPRING_CUSTOM_TIMING_USED" val="1"/>
  <p:tag name="GENSWF_SLIDE_UID" val="{957E6C08-DF9D-475A-AECC-A22DB588417D}:256"/>
  <p:tag name="GENSWF_SLIDE_TITLE" val="Lời chúc"/>
  <p:tag name="ISPRING_SLIDE_INDENT_LEVEL" val="0"/>
  <p:tag name="ISPRING_SLIDE_ID_2" val="{EE481861-D94E-4419-9BEE-1020292BBFFD}"/>
</p:tagLst>
</file>

<file path=ppt/tags/tag3.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4.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1"/>
</p:tagLst>
</file>

<file path=ppt/tags/tag5.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6"/>
</p:tagLst>
</file>

<file path=ppt/tags/tag6.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7.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ags/tag8.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SubTitle"/>
  <p:tag name="MH_ORDER" val="2"/>
</p:tagLst>
</file>

<file path=ppt/tags/tag9.xml><?xml version="1.0" encoding="utf-8"?>
<p:tagLst xmlns:a="http://schemas.openxmlformats.org/drawingml/2006/main" xmlns:r="http://schemas.openxmlformats.org/officeDocument/2006/relationships" xmlns:p="http://schemas.openxmlformats.org/presentationml/2006/main">
  <p:tag name="MH" val="20170627102902"/>
  <p:tag name="MH_LIBRARY" val="GRAPHIC"/>
  <p:tag name="MH_TYPE" val="Other"/>
  <p:tag name="MH_ORDER" val="4"/>
</p:tagLst>
</file>

<file path=ppt/theme/theme1.xml><?xml version="1.0" encoding="utf-8"?>
<a:theme xmlns:a="http://schemas.openxmlformats.org/drawingml/2006/main" name="1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主题">
  <a:themeElements>
    <a:clrScheme name="Office">
      <a:dk1>
        <a:srgbClr val="000000"/>
      </a:dk1>
      <a:lt1>
        <a:srgbClr val="FFFFFF"/>
      </a:lt1>
      <a:dk2>
        <a:srgbClr val="44546A"/>
      </a:dk2>
      <a:lt2>
        <a:srgbClr val="E7E6E6"/>
      </a:lt2>
      <a:accent1>
        <a:srgbClr val="008A3B"/>
      </a:accent1>
      <a:accent2>
        <a:srgbClr val="7DC8FF"/>
      </a:accent2>
      <a:accent3>
        <a:srgbClr val="56AF35"/>
      </a:accent3>
      <a:accent4>
        <a:srgbClr val="CDD500"/>
      </a:accent4>
      <a:accent5>
        <a:srgbClr val="4472C4"/>
      </a:accent5>
      <a:accent6>
        <a:srgbClr val="F95421"/>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2_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1747</TotalTime>
  <Words>490</Words>
  <Application>Microsoft Office PowerPoint</Application>
  <PresentationFormat>Widescreen</PresentationFormat>
  <Paragraphs>70</Paragraphs>
  <Slides>16</Slides>
  <Notes>5</Notes>
  <HiddenSlides>0</HiddenSlides>
  <MMClips>4</MMClips>
  <ScaleCrop>false</ScaleCrop>
  <HeadingPairs>
    <vt:vector size="6" baseType="variant">
      <vt:variant>
        <vt:lpstr>Fonts Used</vt:lpstr>
      </vt:variant>
      <vt:variant>
        <vt:i4>8</vt:i4>
      </vt:variant>
      <vt:variant>
        <vt:lpstr>Theme</vt:lpstr>
      </vt:variant>
      <vt:variant>
        <vt:i4>5</vt:i4>
      </vt:variant>
      <vt:variant>
        <vt:lpstr>Slide Titles</vt:lpstr>
      </vt:variant>
      <vt:variant>
        <vt:i4>16</vt:i4>
      </vt:variant>
    </vt:vector>
  </HeadingPairs>
  <TitlesOfParts>
    <vt:vector size="29" baseType="lpstr">
      <vt:lpstr>Times New Roman</vt:lpstr>
      <vt:lpstr>Arial Bold</vt:lpstr>
      <vt:lpstr>Arial</vt:lpstr>
      <vt:lpstr>Calibri</vt:lpstr>
      <vt:lpstr>DFPOP1-W9</vt:lpstr>
      <vt:lpstr>SVN-SAF</vt:lpstr>
      <vt:lpstr>UVF Salome</vt:lpstr>
      <vt:lpstr>Calibri Light</vt:lpstr>
      <vt:lpstr>1_Office 主题</vt:lpstr>
      <vt:lpstr>1_Office Theme</vt:lpstr>
      <vt:lpstr>Office Theme</vt:lpstr>
      <vt:lpstr>2_Office 主题</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Uyen Uyen</dc:creator>
  <cp:lastModifiedBy>Linh Lindo</cp:lastModifiedBy>
  <cp:revision>87</cp:revision>
  <dcterms:created xsi:type="dcterms:W3CDTF">2021-11-14T08:33:55Z</dcterms:created>
  <dcterms:modified xsi:type="dcterms:W3CDTF">2026-01-12T14:08:21Z</dcterms:modified>
</cp:coreProperties>
</file>