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</p:sldMasterIdLst>
  <p:notesMasterIdLst>
    <p:notesMasterId r:id="rId12"/>
  </p:notesMasterIdLst>
  <p:sldIdLst>
    <p:sldId id="257" r:id="rId4"/>
    <p:sldId id="268" r:id="rId5"/>
    <p:sldId id="274" r:id="rId6"/>
    <p:sldId id="273" r:id="rId7"/>
    <p:sldId id="260" r:id="rId8"/>
    <p:sldId id="271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2B19D-02C0-47C9-8AA2-A31ABB4EEC4D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9F2A9-4316-4C6D-BEB2-FEB272FB3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1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854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ô </a:t>
            </a:r>
            <a:r>
              <a:rPr lang="en-US" baseline="0" dirty="0" err="1"/>
              <a:t>cột</a:t>
            </a:r>
            <a:r>
              <a:rPr lang="en-US" baseline="0" dirty="0"/>
              <a:t> A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F556B-8FEB-48C1-B5F8-F58043FC43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3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934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9343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060" indent="0" algn="ctr">
              <a:buNone/>
              <a:defRPr sz="1931"/>
            </a:lvl2pPr>
            <a:lvl3pPr marL="886123" indent="0" algn="ctr">
              <a:buNone/>
              <a:defRPr sz="1782"/>
            </a:lvl3pPr>
            <a:lvl4pPr marL="1329184" indent="0" algn="ctr">
              <a:buNone/>
              <a:defRPr sz="1559"/>
            </a:lvl4pPr>
            <a:lvl5pPr marL="1772244" indent="0" algn="ctr">
              <a:buNone/>
              <a:defRPr sz="1559"/>
            </a:lvl5pPr>
            <a:lvl6pPr marL="2215307" indent="0" algn="ctr">
              <a:buNone/>
              <a:defRPr sz="1559"/>
            </a:lvl6pPr>
            <a:lvl7pPr marL="2658368" indent="0" algn="ctr">
              <a:buNone/>
              <a:defRPr sz="1559"/>
            </a:lvl7pPr>
            <a:lvl8pPr marL="3101429" indent="0" algn="ctr">
              <a:buNone/>
              <a:defRPr sz="1559"/>
            </a:lvl8pPr>
            <a:lvl9pPr marL="3544491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54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3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27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700"/>
            <a:ext cx="2409600" cy="1670400"/>
          </a:xfrm>
          <a:prstGeom prst="rect">
            <a:avLst/>
          </a:prstGeom>
        </p:spPr>
        <p:txBody>
          <a:bodyPr spcFirstLastPara="1" wrap="square" lIns="119324" tIns="119324" rIns="119324" bIns="119324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9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02"/>
            </a:lvl1pPr>
            <a:lvl2pPr marL="443137" indent="0" algn="ctr">
              <a:buNone/>
              <a:defRPr sz="1931"/>
            </a:lvl2pPr>
            <a:lvl3pPr marL="886275" indent="0" algn="ctr">
              <a:buNone/>
              <a:defRPr sz="1782"/>
            </a:lvl3pPr>
            <a:lvl4pPr marL="1329412" indent="0" algn="ctr">
              <a:buNone/>
              <a:defRPr sz="1559"/>
            </a:lvl4pPr>
            <a:lvl5pPr marL="1772549" indent="0" algn="ctr">
              <a:buNone/>
              <a:defRPr sz="1559"/>
            </a:lvl5pPr>
            <a:lvl6pPr marL="2215687" indent="0" algn="ctr">
              <a:buNone/>
              <a:defRPr sz="1559"/>
            </a:lvl6pPr>
            <a:lvl7pPr marL="2658824" indent="0" algn="ctr">
              <a:buNone/>
              <a:defRPr sz="1559"/>
            </a:lvl7pPr>
            <a:lvl8pPr marL="3101961" indent="0" algn="ctr">
              <a:buNone/>
              <a:defRPr sz="1559"/>
            </a:lvl8pPr>
            <a:lvl9pPr marL="3545099" indent="0" algn="ctr">
              <a:buNone/>
              <a:defRPr sz="155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68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79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137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275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41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54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68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82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96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509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9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3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137" indent="0">
              <a:buNone/>
              <a:defRPr sz="1931" b="1"/>
            </a:lvl2pPr>
            <a:lvl3pPr marL="886275" indent="0">
              <a:buNone/>
              <a:defRPr sz="1782" b="1"/>
            </a:lvl3pPr>
            <a:lvl4pPr marL="1329412" indent="0">
              <a:buNone/>
              <a:defRPr sz="1559" b="1"/>
            </a:lvl4pPr>
            <a:lvl5pPr marL="1772549" indent="0">
              <a:buNone/>
              <a:defRPr sz="1559" b="1"/>
            </a:lvl5pPr>
            <a:lvl6pPr marL="2215687" indent="0">
              <a:buNone/>
              <a:defRPr sz="1559" b="1"/>
            </a:lvl6pPr>
            <a:lvl7pPr marL="2658824" indent="0">
              <a:buNone/>
              <a:defRPr sz="1559" b="1"/>
            </a:lvl7pPr>
            <a:lvl8pPr marL="3101961" indent="0">
              <a:buNone/>
              <a:defRPr sz="1559" b="1"/>
            </a:lvl8pPr>
            <a:lvl9pPr marL="3545099" indent="0">
              <a:buNone/>
              <a:defRPr sz="155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263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240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117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72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137" indent="0">
              <a:buNone/>
              <a:defRPr sz="2747"/>
            </a:lvl2pPr>
            <a:lvl3pPr marL="886275" indent="0">
              <a:buNone/>
              <a:defRPr sz="2302"/>
            </a:lvl3pPr>
            <a:lvl4pPr marL="1329412" indent="0">
              <a:buNone/>
              <a:defRPr sz="1931"/>
            </a:lvl4pPr>
            <a:lvl5pPr marL="1772549" indent="0">
              <a:buNone/>
              <a:defRPr sz="1931"/>
            </a:lvl5pPr>
            <a:lvl6pPr marL="2215687" indent="0">
              <a:buNone/>
              <a:defRPr sz="1931"/>
            </a:lvl6pPr>
            <a:lvl7pPr marL="2658824" indent="0">
              <a:buNone/>
              <a:defRPr sz="1931"/>
            </a:lvl7pPr>
            <a:lvl8pPr marL="3101961" indent="0">
              <a:buNone/>
              <a:defRPr sz="1931"/>
            </a:lvl8pPr>
            <a:lvl9pPr marL="3545099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137" indent="0">
              <a:buNone/>
              <a:defRPr sz="1337"/>
            </a:lvl2pPr>
            <a:lvl3pPr marL="886275" indent="0">
              <a:buNone/>
              <a:defRPr sz="1188"/>
            </a:lvl3pPr>
            <a:lvl4pPr marL="1329412" indent="0">
              <a:buNone/>
              <a:defRPr sz="965"/>
            </a:lvl4pPr>
            <a:lvl5pPr marL="1772549" indent="0">
              <a:buNone/>
              <a:defRPr sz="965"/>
            </a:lvl5pPr>
            <a:lvl6pPr marL="2215687" indent="0">
              <a:buNone/>
              <a:defRPr sz="965"/>
            </a:lvl6pPr>
            <a:lvl7pPr marL="2658824" indent="0">
              <a:buNone/>
              <a:defRPr sz="965"/>
            </a:lvl7pPr>
            <a:lvl8pPr marL="3101961" indent="0">
              <a:buNone/>
              <a:defRPr sz="965"/>
            </a:lvl8pPr>
            <a:lvl9pPr marL="3545099" indent="0">
              <a:buNone/>
              <a:defRPr sz="96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58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255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25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6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84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1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5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7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302">
                <a:solidFill>
                  <a:schemeClr val="tx1">
                    <a:tint val="75000"/>
                  </a:schemeClr>
                </a:solidFill>
              </a:defRPr>
            </a:lvl1pPr>
            <a:lvl2pPr marL="443060" indent="0">
              <a:buNone/>
              <a:defRPr sz="1931">
                <a:solidFill>
                  <a:schemeClr val="tx1">
                    <a:tint val="75000"/>
                  </a:schemeClr>
                </a:solidFill>
              </a:defRPr>
            </a:lvl2pPr>
            <a:lvl3pPr marL="886123" indent="0">
              <a:buNone/>
              <a:defRPr sz="1782">
                <a:solidFill>
                  <a:schemeClr val="tx1">
                    <a:tint val="75000"/>
                  </a:schemeClr>
                </a:solidFill>
              </a:defRPr>
            </a:lvl3pPr>
            <a:lvl4pPr marL="132918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7224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153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5836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0142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4449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380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0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1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0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02" b="1"/>
            </a:lvl1pPr>
            <a:lvl2pPr marL="443060" indent="0">
              <a:buNone/>
              <a:defRPr sz="1931" b="1"/>
            </a:lvl2pPr>
            <a:lvl3pPr marL="886123" indent="0">
              <a:buNone/>
              <a:defRPr sz="1782" b="1"/>
            </a:lvl3pPr>
            <a:lvl4pPr marL="1329184" indent="0">
              <a:buNone/>
              <a:defRPr sz="1559" b="1"/>
            </a:lvl4pPr>
            <a:lvl5pPr marL="1772244" indent="0">
              <a:buNone/>
              <a:defRPr sz="1559" b="1"/>
            </a:lvl5pPr>
            <a:lvl6pPr marL="2215307" indent="0">
              <a:buNone/>
              <a:defRPr sz="1559" b="1"/>
            </a:lvl6pPr>
            <a:lvl7pPr marL="2658368" indent="0">
              <a:buNone/>
              <a:defRPr sz="1559" b="1"/>
            </a:lvl7pPr>
            <a:lvl8pPr marL="3101429" indent="0">
              <a:buNone/>
              <a:defRPr sz="1559" b="1"/>
            </a:lvl8pPr>
            <a:lvl9pPr marL="3544491" indent="0">
              <a:buNone/>
              <a:defRPr sz="155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6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19"/>
            </a:lvl1pPr>
            <a:lvl2pPr>
              <a:defRPr sz="2747"/>
            </a:lvl2pPr>
            <a:lvl3pPr>
              <a:defRPr sz="2302"/>
            </a:lvl3pPr>
            <a:lvl4pPr>
              <a:defRPr sz="1931"/>
            </a:lvl4pPr>
            <a:lvl5pPr>
              <a:defRPr sz="1931"/>
            </a:lvl5pPr>
            <a:lvl6pPr>
              <a:defRPr sz="1931"/>
            </a:lvl6pPr>
            <a:lvl7pPr>
              <a:defRPr sz="1931"/>
            </a:lvl7pPr>
            <a:lvl8pPr>
              <a:defRPr sz="1931"/>
            </a:lvl8pPr>
            <a:lvl9pPr>
              <a:defRPr sz="19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6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11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119"/>
            </a:lvl1pPr>
            <a:lvl2pPr marL="443060" indent="0">
              <a:buNone/>
              <a:defRPr sz="2747"/>
            </a:lvl2pPr>
            <a:lvl3pPr marL="886123" indent="0">
              <a:buNone/>
              <a:defRPr sz="2302"/>
            </a:lvl3pPr>
            <a:lvl4pPr marL="1329184" indent="0">
              <a:buNone/>
              <a:defRPr sz="1931"/>
            </a:lvl4pPr>
            <a:lvl5pPr marL="1772244" indent="0">
              <a:buNone/>
              <a:defRPr sz="1931"/>
            </a:lvl5pPr>
            <a:lvl6pPr marL="2215307" indent="0">
              <a:buNone/>
              <a:defRPr sz="1931"/>
            </a:lvl6pPr>
            <a:lvl7pPr marL="2658368" indent="0">
              <a:buNone/>
              <a:defRPr sz="1931"/>
            </a:lvl7pPr>
            <a:lvl8pPr marL="3101429" indent="0">
              <a:buNone/>
              <a:defRPr sz="1931"/>
            </a:lvl8pPr>
            <a:lvl9pPr marL="3544491" indent="0">
              <a:buNone/>
              <a:defRPr sz="1931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559"/>
            </a:lvl1pPr>
            <a:lvl2pPr marL="443060" indent="0">
              <a:buNone/>
              <a:defRPr sz="1337"/>
            </a:lvl2pPr>
            <a:lvl3pPr marL="886123" indent="0">
              <a:buNone/>
              <a:defRPr sz="1188"/>
            </a:lvl3pPr>
            <a:lvl4pPr marL="1329184" indent="0">
              <a:buNone/>
              <a:defRPr sz="965"/>
            </a:lvl4pPr>
            <a:lvl5pPr marL="1772244" indent="0">
              <a:buNone/>
              <a:defRPr sz="965"/>
            </a:lvl5pPr>
            <a:lvl6pPr marL="2215307" indent="0">
              <a:buNone/>
              <a:defRPr sz="965"/>
            </a:lvl6pPr>
            <a:lvl7pPr marL="2658368" indent="0">
              <a:buNone/>
              <a:defRPr sz="965"/>
            </a:lvl7pPr>
            <a:lvl8pPr marL="3101429" indent="0">
              <a:buNone/>
              <a:defRPr sz="965"/>
            </a:lvl8pPr>
            <a:lvl9pPr marL="3544491" indent="0">
              <a:buNone/>
              <a:defRPr sz="9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42" tIns="59671" rIns="119342" bIns="5967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42" tIns="59671" rIns="119342" bIns="5967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23-Nov-25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119342" tIns="59671" rIns="119342" bIns="59671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7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86123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31" indent="-221531" algn="l" defTabSz="886123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59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653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714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377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6837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79898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2960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021" indent="-221531" algn="l" defTabSz="886123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060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123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18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307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368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429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4491" algn="l" defTabSz="886123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19363" tIns="59682" rIns="119363" bIns="5968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9363" tIns="59682" rIns="119363" bIns="5968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l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ct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19363" tIns="59682" rIns="119363" bIns="59682" rtlCol="0" anchor="ctr"/>
          <a:lstStyle>
            <a:lvl1pPr algn="r">
              <a:defRPr sz="11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6275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627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48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886275" rtl="0" eaLnBrk="1" latinLnBrk="0" hangingPunct="1">
        <a:lnSpc>
          <a:spcPct val="90000"/>
        </a:lnSpc>
        <a:spcBef>
          <a:spcPct val="0"/>
        </a:spcBef>
        <a:buNone/>
        <a:defRPr sz="42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569" indent="-221569" algn="l" defTabSz="886275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64705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302" kern="1200">
          <a:solidFill>
            <a:schemeClr val="tx1"/>
          </a:solidFill>
          <a:latin typeface="+mn-lt"/>
          <a:ea typeface="+mn-ea"/>
          <a:cs typeface="+mn-cs"/>
        </a:defRPr>
      </a:lvl2pPr>
      <a:lvl3pPr marL="1107843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31" kern="1200">
          <a:solidFill>
            <a:schemeClr val="tx1"/>
          </a:solidFill>
          <a:latin typeface="+mn-lt"/>
          <a:ea typeface="+mn-ea"/>
          <a:cs typeface="+mn-cs"/>
        </a:defRPr>
      </a:lvl3pPr>
      <a:lvl4pPr marL="155098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99411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437256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880392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323530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766668" indent="-221569" algn="l" defTabSz="886275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1pPr>
      <a:lvl2pPr marL="44313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2pPr>
      <a:lvl3pPr marL="886275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3pPr>
      <a:lvl4pPr marL="1329412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4pPr>
      <a:lvl5pPr marL="177254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5pPr>
      <a:lvl6pPr marL="2215687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6pPr>
      <a:lvl7pPr marL="2658824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7pPr>
      <a:lvl8pPr marL="3101961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8pPr>
      <a:lvl9pPr marL="3545099" algn="l" defTabSz="886275" rtl="0" eaLnBrk="1" latinLnBrk="0" hangingPunct="1">
        <a:defRPr sz="17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F69FC-138D-4EAE-8899-88C89ED6B3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23-Nov-25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1C2FB-7C73-4CFD-8775-64C2CBA9821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0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2"/>
            <a:ext cx="12191999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804802" y="640395"/>
            <a:ext cx="8419843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675382" y="588770"/>
            <a:ext cx="2129421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859204" y="684164"/>
            <a:ext cx="8419843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898597" y="650866"/>
            <a:ext cx="192121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614" tIns="44307" rIns="88614" bIns="44307" rtlCol="0" anchor="ctr"/>
          <a:lstStyle/>
          <a:p>
            <a:pPr algn="ctr" defTabSz="886123"/>
            <a:endParaRPr lang="en-US" sz="178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1844195" y="1254583"/>
            <a:ext cx="2048028" cy="705032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ctr" defTabSz="886123"/>
            <a:r>
              <a:rPr lang="en-US" altLang="zh-CN" sz="4000" b="1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22</a:t>
            </a:r>
            <a:endParaRPr lang="zh-CN" altLang="en-US" sz="400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125805" y="1365945"/>
            <a:ext cx="3643087" cy="900792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defTabSz="886123"/>
            <a:r>
              <a:rPr lang="en-US" altLang="zh-CN" sz="5272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Luyện</a:t>
            </a:r>
            <a:r>
              <a:rPr lang="en-US" altLang="zh-CN" sz="5272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272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tập</a:t>
            </a:r>
            <a:endParaRPr lang="zh-CN" altLang="en-US" sz="5272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516219" y="3417760"/>
            <a:ext cx="8469108" cy="900792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ctr" defTabSz="886123"/>
            <a:r>
              <a:rPr lang="en-US" altLang="zh-CN" sz="5272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Tớ</a:t>
            </a:r>
            <a:r>
              <a:rPr lang="en-US" altLang="zh-CN" sz="5272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272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là</a:t>
            </a:r>
            <a:r>
              <a:rPr lang="en-US" altLang="zh-CN" sz="5272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272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Lê</a:t>
            </a:r>
            <a:r>
              <a:rPr lang="en-US" altLang="zh-CN" sz="5272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- </a:t>
            </a:r>
            <a:r>
              <a:rPr lang="en-US" altLang="zh-CN" sz="5272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gô</a:t>
            </a:r>
            <a:endParaRPr lang="zh-CN" altLang="en-US" sz="5272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6400"/>
            <a:ext cx="11610743" cy="747017"/>
          </a:xfrm>
          <a:prstGeom prst="rect">
            <a:avLst/>
          </a:prstGeom>
        </p:spPr>
      </p:pic>
      <p:pic>
        <p:nvPicPr>
          <p:cNvPr id="17" name="图片 37895" descr="1-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8889" y="3744986"/>
            <a:ext cx="3537648" cy="330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38916" descr="1-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891" y="3879425"/>
            <a:ext cx="1858328" cy="31084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290630" y="4724400"/>
            <a:ext cx="11600375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7676" y="659619"/>
            <a:ext cx="3433535" cy="806407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just" defTabSz="886123">
              <a:lnSpc>
                <a:spcPct val="125000"/>
              </a:lnSpc>
              <a:spcBef>
                <a:spcPts val="647"/>
              </a:spcBef>
            </a:pPr>
            <a:r>
              <a:rPr lang="en-US" sz="4232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MỤC TIÊU:</a:t>
            </a:r>
            <a:endParaRPr lang="vi-VN" sz="4232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961103" y="2243258"/>
            <a:ext cx="8396433" cy="1859317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86123"/>
                <a:endParaRPr lang="vi-VN" sz="2302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86123"/>
                <a:endParaRPr lang="vi-VN" sz="2302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886123">
                  <a:defRPr/>
                </a:pPr>
                <a:r>
                  <a:rPr lang="en-US" sz="2005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86123"/>
                <a:endParaRPr lang="vi-VN" sz="2302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886123"/>
                <a:endParaRPr lang="vi-VN" sz="2302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defTabSz="886123">
                  <a:defRPr/>
                </a:pPr>
                <a:r>
                  <a:rPr lang="en-US" sz="2005" b="1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86123"/>
              <a:endParaRPr lang="vi-VN" sz="2302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886123"/>
              <a:endParaRPr lang="vi-VN" sz="2302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96496" y="2632953"/>
            <a:ext cx="2999442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643715" y="284155"/>
            <a:ext cx="3172709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811649" y="2485336"/>
            <a:ext cx="8307426" cy="512224"/>
          </a:xfrm>
          <a:prstGeom prst="rect">
            <a:avLst/>
          </a:prstGeom>
          <a:noFill/>
          <a:ln w="9525">
            <a:noFill/>
          </a:ln>
        </p:spPr>
        <p:txBody>
          <a:bodyPr wrap="square" lIns="88614" tIns="44307" rIns="88614" bIns="44307">
            <a:spAutoFit/>
          </a:bodyPr>
          <a:lstStyle/>
          <a:p>
            <a:pPr defTabSz="886123" eaLnBrk="0" hangingPunct="0"/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747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922519" y="3613608"/>
            <a:ext cx="7108047" cy="512224"/>
          </a:xfrm>
          <a:prstGeom prst="rect">
            <a:avLst/>
          </a:prstGeom>
          <a:noFill/>
          <a:ln w="9525">
            <a:noFill/>
          </a:ln>
        </p:spPr>
        <p:txBody>
          <a:bodyPr wrap="square" lIns="88614" tIns="44307" rIns="88614" bIns="44307">
            <a:spAutoFit/>
          </a:bodyPr>
          <a:lstStyle/>
          <a:p>
            <a:pPr defTabSz="886123" eaLnBrk="0" hangingPunct="0"/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747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altLang="zh-CN" sz="2747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747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8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C1C4DA-817D-4D90-B2F5-C355A893C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891" y="44681"/>
            <a:ext cx="12265891" cy="6813319"/>
          </a:xfrm>
          <a:prstGeom prst="rect">
            <a:avLst/>
          </a:prstGeom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3E8FDB2B-4BF4-4620-AC08-49D309EA1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390" y="1649428"/>
            <a:ext cx="2352787" cy="59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3200" b="1" dirty="0">
                <a:solidFill>
                  <a:prstClr val="white"/>
                </a:solidFill>
                <a:latin typeface="HP001 5 hàng" panose="020B0603050302020204" pitchFamily="34" charset="0"/>
                <a:cs typeface="Times New Roman" panose="02020603050405020304" pitchFamily="18" charset="0"/>
              </a:rPr>
              <a:t>Tiếng Việt</a:t>
            </a:r>
            <a:endParaRPr lang="en-US" sz="3200" b="1" dirty="0">
              <a:solidFill>
                <a:prstClr val="white"/>
              </a:solidFill>
              <a:latin typeface="HP001 5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A285C2CA-ECF5-42C7-B5CF-8DCA252C9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191" y="2325019"/>
            <a:ext cx="9291484" cy="607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674976" y="709301"/>
            <a:ext cx="0" cy="54180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2">
            <a:extLst>
              <a:ext uri="{FF2B5EF4-FFF2-40B4-BE49-F238E27FC236}">
                <a16:creationId xmlns:a16="http://schemas.microsoft.com/office/drawing/2014/main" id="{7487FDE6-3846-FCC7-61F1-605CAA042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191" y="954005"/>
            <a:ext cx="8174181" cy="61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vi-VN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prstClr val="white"/>
                </a:solidFill>
                <a:latin typeface="HP001 5 hàng" panose="020B06030503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2025 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19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215952" y="420293"/>
            <a:ext cx="949527" cy="84205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1587213" y="627109"/>
            <a:ext cx="580537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79" tIns="44291" rIns="88579" bIns="44291" rtlCol="0" anchor="ctr"/>
          <a:lstStyle/>
          <a:p>
            <a:pPr algn="ctr" defTabSz="886123"/>
            <a:r>
              <a:rPr lang="en-US" sz="2747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40316" y="536293"/>
            <a:ext cx="9225652" cy="577772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2450" dirty="0" err="1">
                <a:solidFill>
                  <a:prstClr val="black"/>
                </a:solidFill>
              </a:rPr>
              <a:t>Tìm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từ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ngữ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gọi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tên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các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đồ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chơi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trong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bức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tranh</a:t>
            </a:r>
            <a:r>
              <a:rPr lang="en-US" sz="2450" dirty="0">
                <a:solidFill>
                  <a:prstClr val="black"/>
                </a:solidFill>
              </a:rPr>
              <a:t> </a:t>
            </a:r>
            <a:r>
              <a:rPr lang="en-US" sz="2450" dirty="0" err="1">
                <a:solidFill>
                  <a:prstClr val="black"/>
                </a:solidFill>
              </a:rPr>
              <a:t>trên</a:t>
            </a:r>
            <a:r>
              <a:rPr lang="en-US" sz="245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2191999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07" name="TextBox 106"/>
          <p:cNvSpPr txBox="1"/>
          <p:nvPr/>
        </p:nvSpPr>
        <p:spPr>
          <a:xfrm>
            <a:off x="765273" y="5085515"/>
            <a:ext cx="11062556" cy="1250333"/>
          </a:xfrm>
          <a:prstGeom prst="rect">
            <a:avLst/>
          </a:prstGeom>
          <a:noFill/>
          <a:ln>
            <a:noFill/>
          </a:ln>
        </p:spPr>
        <p:txBody>
          <a:bodyPr wrap="square" lIns="67873" tIns="33936" rIns="67873" bIns="33936" rtlCol="0">
            <a:spAutoFit/>
          </a:bodyPr>
          <a:lstStyle/>
          <a:p>
            <a:pPr algn="just" defTabSz="886123">
              <a:lnSpc>
                <a:spcPct val="150000"/>
              </a:lnSpc>
            </a:pPr>
            <a:r>
              <a:rPr lang="en-US" sz="2747" b="1" u="sng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lang="en-US" sz="2747" b="1" u="sng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u="sng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747" b="1" u="sng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u="sng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747" b="1" u="sng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nhồi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rô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bốt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), ô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siêu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bộ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35395" r="22361" b="33413"/>
          <a:stretch/>
        </p:blipFill>
        <p:spPr bwMode="auto">
          <a:xfrm>
            <a:off x="2455820" y="1360230"/>
            <a:ext cx="7280357" cy="3692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521019" y="1996522"/>
            <a:ext cx="444391" cy="43409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390842" y="2832782"/>
            <a:ext cx="444391" cy="43409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296551" y="3847661"/>
            <a:ext cx="444391" cy="43409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518279" y="1970437"/>
            <a:ext cx="444391" cy="43409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4752529" y="1984580"/>
            <a:ext cx="444391" cy="43409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419452" y="1923364"/>
            <a:ext cx="444391" cy="43409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6197610" y="1767532"/>
            <a:ext cx="444391" cy="43409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821454" y="2754817"/>
            <a:ext cx="444391" cy="43409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8896146" y="2587500"/>
            <a:ext cx="444391" cy="43409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3934783" y="3905659"/>
            <a:ext cx="444391" cy="43409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83" t="20503" r="17317" b="16003"/>
          <a:stretch/>
        </p:blipFill>
        <p:spPr>
          <a:xfrm>
            <a:off x="7641648" y="3886135"/>
            <a:ext cx="444391" cy="43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-chuong-tin-nhan-1-tieng-www_nhacchuongvui_com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2191999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734548" y="523590"/>
            <a:ext cx="580537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79" tIns="44291" rIns="88579" bIns="44291" rtlCol="0" anchor="ctr"/>
          <a:lstStyle/>
          <a:p>
            <a:pPr algn="ctr" defTabSz="886123"/>
            <a:r>
              <a:rPr lang="en-US" sz="297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96504" y="466441"/>
            <a:ext cx="10150883" cy="622336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>
              <a:lnSpc>
                <a:spcPct val="150000"/>
              </a:lnSpc>
            </a:pPr>
            <a:r>
              <a:rPr lang="en-US" sz="2673" dirty="0" err="1">
                <a:solidFill>
                  <a:prstClr val="black"/>
                </a:solidFill>
              </a:rPr>
              <a:t>Đặt</a:t>
            </a:r>
            <a:r>
              <a:rPr lang="en-US" sz="2673" dirty="0">
                <a:solidFill>
                  <a:prstClr val="black"/>
                </a:solidFill>
              </a:rPr>
              <a:t> </a:t>
            </a:r>
            <a:r>
              <a:rPr lang="en-US" sz="2673" dirty="0" err="1">
                <a:solidFill>
                  <a:prstClr val="black"/>
                </a:solidFill>
              </a:rPr>
              <a:t>một</a:t>
            </a:r>
            <a:r>
              <a:rPr lang="en-US" sz="2673" dirty="0">
                <a:solidFill>
                  <a:prstClr val="black"/>
                </a:solidFill>
              </a:rPr>
              <a:t> </a:t>
            </a:r>
            <a:r>
              <a:rPr lang="en-US" sz="2673" dirty="0" err="1">
                <a:solidFill>
                  <a:prstClr val="black"/>
                </a:solidFill>
              </a:rPr>
              <a:t>câu</a:t>
            </a:r>
            <a:r>
              <a:rPr lang="en-US" sz="2673" dirty="0">
                <a:solidFill>
                  <a:prstClr val="black"/>
                </a:solidFill>
              </a:rPr>
              <a:t> </a:t>
            </a:r>
            <a:r>
              <a:rPr lang="en-US" sz="2673" dirty="0" err="1">
                <a:solidFill>
                  <a:prstClr val="black"/>
                </a:solidFill>
              </a:rPr>
              <a:t>với</a:t>
            </a:r>
            <a:r>
              <a:rPr lang="en-US" sz="2673" dirty="0">
                <a:solidFill>
                  <a:prstClr val="black"/>
                </a:solidFill>
              </a:rPr>
              <a:t> </a:t>
            </a:r>
            <a:r>
              <a:rPr lang="en-US" sz="2673" dirty="0" err="1">
                <a:solidFill>
                  <a:prstClr val="black"/>
                </a:solidFill>
              </a:rPr>
              <a:t>từ</a:t>
            </a:r>
            <a:r>
              <a:rPr lang="en-US" sz="2673" dirty="0">
                <a:solidFill>
                  <a:prstClr val="black"/>
                </a:solidFill>
              </a:rPr>
              <a:t> </a:t>
            </a:r>
            <a:r>
              <a:rPr lang="en-US" sz="2673" dirty="0" err="1">
                <a:solidFill>
                  <a:prstClr val="black"/>
                </a:solidFill>
              </a:rPr>
              <a:t>ngữ</a:t>
            </a:r>
            <a:r>
              <a:rPr lang="en-US" sz="2673" dirty="0">
                <a:solidFill>
                  <a:prstClr val="black"/>
                </a:solidFill>
              </a:rPr>
              <a:t> </a:t>
            </a:r>
            <a:r>
              <a:rPr lang="en-US" sz="2673" dirty="0" err="1">
                <a:solidFill>
                  <a:prstClr val="black"/>
                </a:solidFill>
              </a:rPr>
              <a:t>vừa</a:t>
            </a:r>
            <a:r>
              <a:rPr lang="en-US" sz="2673" dirty="0">
                <a:solidFill>
                  <a:prstClr val="black"/>
                </a:solidFill>
              </a:rPr>
              <a:t> </a:t>
            </a:r>
            <a:r>
              <a:rPr lang="en-US" sz="2673" dirty="0" err="1">
                <a:solidFill>
                  <a:prstClr val="black"/>
                </a:solidFill>
              </a:rPr>
              <a:t>tìm</a:t>
            </a:r>
            <a:r>
              <a:rPr lang="en-US" sz="2673" dirty="0">
                <a:solidFill>
                  <a:prstClr val="black"/>
                </a:solidFill>
              </a:rPr>
              <a:t> </a:t>
            </a:r>
            <a:r>
              <a:rPr lang="en-US" sz="2673" dirty="0" err="1">
                <a:solidFill>
                  <a:prstClr val="black"/>
                </a:solidFill>
              </a:rPr>
              <a:t>được</a:t>
            </a:r>
            <a:r>
              <a:rPr lang="en-US" sz="2673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95913" y="2985367"/>
            <a:ext cx="6542062" cy="947222"/>
            <a:chOff x="3790427" y="6230020"/>
            <a:chExt cx="8810583" cy="1275680"/>
          </a:xfrm>
        </p:grpSpPr>
        <p:sp>
          <p:nvSpPr>
            <p:cNvPr id="2" name="TextBox 1"/>
            <p:cNvSpPr txBox="1"/>
            <p:nvPr/>
          </p:nvSpPr>
          <p:spPr>
            <a:xfrm>
              <a:off x="4633610" y="6540305"/>
              <a:ext cx="6995803" cy="707834"/>
            </a:xfrm>
            <a:prstGeom prst="rect">
              <a:avLst/>
            </a:prstGeom>
            <a:noFill/>
          </p:spPr>
          <p:txBody>
            <a:bodyPr wrap="none" lIns="67873" tIns="33936" rIns="67873" bIns="33936" rtlCol="0">
              <a:spAutoFit/>
            </a:bodyPr>
            <a:lstStyle/>
            <a:p>
              <a:pPr defTabSz="886123"/>
              <a:r>
                <a:rPr lang="en-US" sz="297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M: </a:t>
              </a:r>
              <a:r>
                <a:rPr lang="en-US" sz="297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97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7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lang="en-US" sz="297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7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thích</a:t>
              </a:r>
              <a:r>
                <a:rPr lang="en-US" sz="297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7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</a:t>
              </a:r>
              <a:r>
                <a:rPr lang="en-US" sz="297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7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rô</a:t>
              </a:r>
              <a:r>
                <a:rPr lang="en-US" sz="297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297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bốt</a:t>
              </a:r>
              <a:r>
                <a:rPr lang="en-US" sz="297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970" b="1" dirty="0" err="1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này</a:t>
              </a:r>
              <a:r>
                <a:rPr lang="en-US" sz="2970" b="1" dirty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3" name="矩形: 圆角 116">
              <a:extLst>
                <a:ext uri="{FF2B5EF4-FFF2-40B4-BE49-F238E27FC236}">
                  <a16:creationId xmlns:a16="http://schemas.microsoft.com/office/drawing/2014/main" id="{4B1E2A56-47BE-4A41-B08B-92BAE09C3908}"/>
                </a:ext>
              </a:extLst>
            </p:cNvPr>
            <p:cNvSpPr/>
            <p:nvPr/>
          </p:nvSpPr>
          <p:spPr>
            <a:xfrm>
              <a:off x="3790427" y="6230020"/>
              <a:ext cx="8810583" cy="1275680"/>
            </a:xfrm>
            <a:prstGeom prst="roundRect">
              <a:avLst>
                <a:gd name="adj" fmla="val 7742"/>
              </a:avLst>
            </a:prstGeom>
            <a:noFill/>
            <a:ln w="28575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zh-CN" altLang="en-US" sz="1782">
                <a:solidFill>
                  <a:prstClr val="white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0D22E56-4DCC-4AE3-9D3A-D4AAA0ED793A}"/>
              </a:ext>
            </a:extLst>
          </p:cNvPr>
          <p:cNvSpPr txBox="1"/>
          <p:nvPr/>
        </p:nvSpPr>
        <p:spPr>
          <a:xfrm>
            <a:off x="895913" y="1288475"/>
            <a:ext cx="10601323" cy="1336831"/>
          </a:xfrm>
          <a:prstGeom prst="rect">
            <a:avLst/>
          </a:prstGeom>
          <a:noFill/>
          <a:ln>
            <a:noFill/>
          </a:ln>
        </p:spPr>
        <p:txBody>
          <a:bodyPr wrap="square" lIns="67873" tIns="33936" rIns="67873" bIns="33936" rtlCol="0">
            <a:spAutoFit/>
          </a:bodyPr>
          <a:lstStyle/>
          <a:p>
            <a:pPr algn="just" defTabSz="886123">
              <a:lnSpc>
                <a:spcPct val="150000"/>
              </a:lnSpc>
            </a:pP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Thú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nhồi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bay,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rô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bốt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), ô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siêu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nhân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bóng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ngựa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để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nhảy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bộ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xếp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747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hình</a:t>
            </a:r>
            <a:r>
              <a:rPr lang="en-US" sz="2747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7130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2191999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19" name="Oval 18"/>
          <p:cNvSpPr/>
          <p:nvPr/>
        </p:nvSpPr>
        <p:spPr>
          <a:xfrm>
            <a:off x="909211" y="813019"/>
            <a:ext cx="580537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579" tIns="44291" rIns="88579" bIns="44291" rtlCol="0" anchor="ctr"/>
          <a:lstStyle/>
          <a:p>
            <a:pPr algn="ctr" defTabSz="886123"/>
            <a:r>
              <a:rPr lang="en-US" sz="2747" b="1" dirty="0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8098" y="826340"/>
            <a:ext cx="9099889" cy="581875"/>
          </a:xfrm>
          <a:prstGeom prst="rect">
            <a:avLst/>
          </a:prstGeom>
          <a:noFill/>
        </p:spPr>
        <p:txBody>
          <a:bodyPr wrap="square" lIns="88567" tIns="44284" rIns="88567" bIns="44284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6123"/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698099" y="1558488"/>
            <a:ext cx="7725237" cy="2151262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marL="498443" indent="-498443" defTabSz="886123">
              <a:lnSpc>
                <a:spcPct val="150000"/>
              </a:lnSpc>
              <a:buFontTx/>
              <a:buAutoNum type="alphaLcPeriod"/>
            </a:pP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mềm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mại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chú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gấu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98443" indent="-498443" defTabSz="886123">
              <a:lnSpc>
                <a:spcPct val="150000"/>
              </a:lnSpc>
              <a:buFontTx/>
              <a:buAutoNum type="alphaLcPeriod"/>
            </a:pP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sặc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sỡ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nhiều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màu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sắc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–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gô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498443" indent="-498443" defTabSz="886123">
              <a:lnSpc>
                <a:spcPct val="150000"/>
              </a:lnSpc>
              <a:buFontTx/>
              <a:buAutoNum type="alphaLcPeriod"/>
            </a:pP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xinh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xắn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búp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bê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thương</a:t>
            </a:r>
            <a:r>
              <a:rPr lang="en-US" sz="3119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28CD5E3-187C-4FDE-904D-344A97302C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76" y="4977324"/>
            <a:ext cx="2317323" cy="1828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860FBB8-6DFD-4431-B3BB-46D486722202}"/>
              </a:ext>
            </a:extLst>
          </p:cNvPr>
          <p:cNvSpPr txBox="1"/>
          <p:nvPr/>
        </p:nvSpPr>
        <p:spPr>
          <a:xfrm>
            <a:off x="1199479" y="3889519"/>
            <a:ext cx="8969187" cy="2582470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defTabSz="886123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a.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gấu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bông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mềm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mại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886123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b.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gô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sặc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sỡ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defTabSz="886123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c.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xinh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xắn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838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3"/>
            <a:ext cx="12191999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3071499" y="1097263"/>
            <a:ext cx="5175852" cy="683616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09207"/>
            <a:r>
              <a:rPr lang="en-US" sz="386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386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 CỐ - </a:t>
            </a:r>
            <a:r>
              <a:rPr lang="en-US" sz="386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86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6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86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989522" y="2814641"/>
            <a:ext cx="7339806" cy="2151262"/>
          </a:xfrm>
          <a:prstGeom prst="rect">
            <a:avLst/>
          </a:prstGeom>
          <a:noFill/>
        </p:spPr>
        <p:txBody>
          <a:bodyPr wrap="square" lIns="88614" tIns="44307" rIns="88614" bIns="44307">
            <a:spAutoFit/>
          </a:bodyPr>
          <a:lstStyle/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43060" indent="-443060" defTabSz="886123">
              <a:lnSpc>
                <a:spcPct val="150000"/>
              </a:lnSpc>
              <a:buFontTx/>
              <a:buChar char="-"/>
            </a:pP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119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119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588" y="1889215"/>
            <a:ext cx="2013935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6" y="4876680"/>
            <a:ext cx="2229929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652" y="423863"/>
            <a:ext cx="12684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5" y="3789894"/>
            <a:ext cx="1268422" cy="21492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22" y="5033358"/>
            <a:ext cx="1059687" cy="16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90629" y="6108702"/>
            <a:ext cx="11610743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90629" y="3"/>
            <a:ext cx="11610743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6123"/>
              <a:endParaRPr lang="en-US" sz="1782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" y="1177601"/>
            <a:ext cx="1628693" cy="14471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0" y="692214"/>
            <a:ext cx="713487" cy="1208946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9047" y="4241663"/>
            <a:ext cx="1521028" cy="27122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057971" y="2129670"/>
            <a:ext cx="8847593" cy="1722619"/>
          </a:xfrm>
          <a:prstGeom prst="rect">
            <a:avLst/>
          </a:prstGeom>
          <a:noFill/>
        </p:spPr>
        <p:txBody>
          <a:bodyPr wrap="square" lIns="88614" tIns="44307" rIns="88614" bIns="44307" rtlCol="0">
            <a:spAutoFit/>
          </a:bodyPr>
          <a:lstStyle/>
          <a:p>
            <a:pPr algn="ctr" defTabSz="886123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886123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316</Words>
  <Application>Microsoft Office PowerPoint</Application>
  <PresentationFormat>Widescreen</PresentationFormat>
  <Paragraphs>35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Arial</vt:lpstr>
      <vt:lpstr>Arial Rounded MT Bold</vt:lpstr>
      <vt:lpstr>Arial-Rounded</vt:lpstr>
      <vt:lpstr>Calibri</vt:lpstr>
      <vt:lpstr>Calibri Light</vt:lpstr>
      <vt:lpstr>HP001 4 hàng</vt:lpstr>
      <vt:lpstr>HP001 5 hàng</vt:lpstr>
      <vt:lpstr>iCiel Cadena</vt:lpstr>
      <vt:lpstr>iCiel Crocante</vt:lpstr>
      <vt:lpstr>Times New Roman</vt:lpstr>
      <vt:lpstr>1_Office Theme</vt:lpstr>
      <vt:lpstr>3_Office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Huyen Truong</cp:lastModifiedBy>
  <cp:revision>11</cp:revision>
  <dcterms:created xsi:type="dcterms:W3CDTF">2021-07-20T08:26:42Z</dcterms:created>
  <dcterms:modified xsi:type="dcterms:W3CDTF">2025-11-23T15:27:44Z</dcterms:modified>
</cp:coreProperties>
</file>