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5.wav" ContentType="audio/wav"/>
  <Override PartName="/ppt/media/audio16.wav" ContentType="audio/wav"/>
  <Override PartName="/ppt/media/audio17.wav" ContentType="audio/wav"/>
  <Override PartName="/ppt/media/audio18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2"/>
  </p:notesMasterIdLst>
  <p:sldIdLst>
    <p:sldId id="382" r:id="rId2"/>
    <p:sldId id="384" r:id="rId3"/>
    <p:sldId id="387" r:id="rId4"/>
    <p:sldId id="398" r:id="rId5"/>
    <p:sldId id="386" r:id="rId6"/>
    <p:sldId id="288" r:id="rId7"/>
    <p:sldId id="388" r:id="rId8"/>
    <p:sldId id="291" r:id="rId9"/>
    <p:sldId id="293" r:id="rId10"/>
    <p:sldId id="290" r:id="rId11"/>
    <p:sldId id="294" r:id="rId12"/>
    <p:sldId id="295" r:id="rId13"/>
    <p:sldId id="375" r:id="rId14"/>
    <p:sldId id="361" r:id="rId15"/>
    <p:sldId id="300" r:id="rId16"/>
    <p:sldId id="301" r:id="rId17"/>
    <p:sldId id="376" r:id="rId18"/>
    <p:sldId id="302" r:id="rId19"/>
    <p:sldId id="378" r:id="rId20"/>
    <p:sldId id="379" r:id="rId21"/>
    <p:sldId id="380" r:id="rId22"/>
    <p:sldId id="381" r:id="rId23"/>
    <p:sldId id="335" r:id="rId24"/>
    <p:sldId id="389" r:id="rId25"/>
    <p:sldId id="390" r:id="rId26"/>
    <p:sldId id="407" r:id="rId27"/>
    <p:sldId id="408" r:id="rId28"/>
    <p:sldId id="409" r:id="rId29"/>
    <p:sldId id="410" r:id="rId30"/>
    <p:sldId id="411" r:id="rId31"/>
    <p:sldId id="412" r:id="rId32"/>
    <p:sldId id="413" r:id="rId33"/>
    <p:sldId id="414" r:id="rId34"/>
    <p:sldId id="415" r:id="rId35"/>
    <p:sldId id="416" r:id="rId36"/>
    <p:sldId id="417" r:id="rId37"/>
    <p:sldId id="418" r:id="rId38"/>
    <p:sldId id="419" r:id="rId39"/>
    <p:sldId id="396" r:id="rId40"/>
    <p:sldId id="393" r:id="rId41"/>
  </p:sldIdLst>
  <p:sldSz cx="9144000" cy="5143500" type="screen16x9"/>
  <p:notesSz cx="9144000" cy="6858000"/>
  <p:embeddedFontLst>
    <p:embeddedFont>
      <p:font typeface="Berlin Sans FB Demi" panose="020B0604020202020204" charset="0"/>
      <p:bold r:id="rId43"/>
    </p:embeddedFont>
    <p:embeddedFont>
      <p:font typeface="Berlin Sans FB" panose="020B0604020202020204" charset="0"/>
      <p:regular r:id="rId44"/>
      <p:bold r:id="rId45"/>
    </p:embeddedFont>
    <p:embeddedFont>
      <p:font typeface="宋体" panose="02010600030101010101" pitchFamily="2" charset="-122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entury Gothic" panose="020B060402020202020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EBF9"/>
    <a:srgbClr val="83EDF5"/>
    <a:srgbClr val="7CF1F2"/>
    <a:srgbClr val="FFE9A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76" autoAdjust="0"/>
    <p:restoredTop sz="94548" autoAdjust="0"/>
  </p:normalViewPr>
  <p:slideViewPr>
    <p:cSldViewPr>
      <p:cViewPr varScale="1">
        <p:scale>
          <a:sx n="101" d="100"/>
          <a:sy n="101" d="100"/>
        </p:scale>
        <p:origin x="126" y="1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8D978-C476-4FE6-90C7-F1E7E8175101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B213F-8896-47B5-856B-8DFA8BA77B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9974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213F-8896-47B5-856B-8DFA8BA77B50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6202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B213F-8896-47B5-856B-8DFA8BA77B50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62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DAF27-10C4-4D45-A0E9-EAE61691EC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34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B213F-8896-47B5-856B-8DFA8BA77B50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5631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DAF27-10C4-4D45-A0E9-EAE61691ECD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06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57150"/>
            <a:ext cx="92583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81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6.wav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7.wav"/><Relationship Id="rId7" Type="http://schemas.openxmlformats.org/officeDocument/2006/relationships/image" Target="../media/image1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.png"/><Relationship Id="rId3" Type="http://schemas.openxmlformats.org/officeDocument/2006/relationships/audio" Target="../media/audio15.wav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8.wav"/><Relationship Id="rId11" Type="http://schemas.openxmlformats.org/officeDocument/2006/relationships/image" Target="../media/image32.png"/><Relationship Id="rId5" Type="http://schemas.openxmlformats.org/officeDocument/2006/relationships/audio" Target="../media/audio17.wav"/><Relationship Id="rId10" Type="http://schemas.openxmlformats.org/officeDocument/2006/relationships/image" Target="../media/image31.png"/><Relationship Id="rId4" Type="http://schemas.openxmlformats.org/officeDocument/2006/relationships/audio" Target="../media/audio16.wav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audio" Target="../media/audio18.wav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7.wav"/><Relationship Id="rId11" Type="http://schemas.openxmlformats.org/officeDocument/2006/relationships/image" Target="../media/image30.png"/><Relationship Id="rId5" Type="http://schemas.openxmlformats.org/officeDocument/2006/relationships/audio" Target="../media/audio16.wav"/><Relationship Id="rId10" Type="http://schemas.openxmlformats.org/officeDocument/2006/relationships/image" Target="../media/image29.png"/><Relationship Id="rId4" Type="http://schemas.openxmlformats.org/officeDocument/2006/relationships/audio" Target="../media/audio15.wav"/><Relationship Id="rId9" Type="http://schemas.openxmlformats.org/officeDocument/2006/relationships/image" Target="../media/image21.png"/><Relationship Id="rId1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8.png"/><Relationship Id="rId3" Type="http://schemas.openxmlformats.org/officeDocument/2006/relationships/audio" Target="../media/audio15.wav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8.wav"/><Relationship Id="rId11" Type="http://schemas.openxmlformats.org/officeDocument/2006/relationships/image" Target="../media/image32.png"/><Relationship Id="rId5" Type="http://schemas.openxmlformats.org/officeDocument/2006/relationships/audio" Target="../media/audio17.wav"/><Relationship Id="rId10" Type="http://schemas.openxmlformats.org/officeDocument/2006/relationships/image" Target="../media/image31.png"/><Relationship Id="rId4" Type="http://schemas.openxmlformats.org/officeDocument/2006/relationships/audio" Target="../media/audio16.wav"/><Relationship Id="rId9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7.png"/><Relationship Id="rId3" Type="http://schemas.openxmlformats.org/officeDocument/2006/relationships/audio" Target="../media/audio15.wav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8.wav"/><Relationship Id="rId11" Type="http://schemas.openxmlformats.org/officeDocument/2006/relationships/image" Target="../media/image32.png"/><Relationship Id="rId5" Type="http://schemas.openxmlformats.org/officeDocument/2006/relationships/audio" Target="../media/audio17.wav"/><Relationship Id="rId10" Type="http://schemas.openxmlformats.org/officeDocument/2006/relationships/image" Target="../media/image31.png"/><Relationship Id="rId4" Type="http://schemas.openxmlformats.org/officeDocument/2006/relationships/audio" Target="../media/audio16.wav"/><Relationship Id="rId9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3" Type="http://schemas.openxmlformats.org/officeDocument/2006/relationships/audio" Target="../media/audio15.wav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8.wav"/><Relationship Id="rId11" Type="http://schemas.openxmlformats.org/officeDocument/2006/relationships/image" Target="../media/image32.png"/><Relationship Id="rId5" Type="http://schemas.openxmlformats.org/officeDocument/2006/relationships/audio" Target="../media/audio17.wav"/><Relationship Id="rId10" Type="http://schemas.openxmlformats.org/officeDocument/2006/relationships/image" Target="../media/image31.png"/><Relationship Id="rId4" Type="http://schemas.openxmlformats.org/officeDocument/2006/relationships/audio" Target="../media/audio16.wav"/><Relationship Id="rId9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8.png"/><Relationship Id="rId3" Type="http://schemas.openxmlformats.org/officeDocument/2006/relationships/audio" Target="../media/audio15.wav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8.wav"/><Relationship Id="rId11" Type="http://schemas.openxmlformats.org/officeDocument/2006/relationships/image" Target="../media/image32.png"/><Relationship Id="rId5" Type="http://schemas.openxmlformats.org/officeDocument/2006/relationships/audio" Target="../media/audio17.wav"/><Relationship Id="rId10" Type="http://schemas.openxmlformats.org/officeDocument/2006/relationships/image" Target="../media/image31.png"/><Relationship Id="rId4" Type="http://schemas.openxmlformats.org/officeDocument/2006/relationships/audio" Target="../media/audio16.wav"/><Relationship Id="rId9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6.png"/><Relationship Id="rId3" Type="http://schemas.openxmlformats.org/officeDocument/2006/relationships/audio" Target="../media/audio15.wav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8.wav"/><Relationship Id="rId11" Type="http://schemas.openxmlformats.org/officeDocument/2006/relationships/image" Target="../media/image32.png"/><Relationship Id="rId5" Type="http://schemas.openxmlformats.org/officeDocument/2006/relationships/audio" Target="../media/audio17.wav"/><Relationship Id="rId10" Type="http://schemas.openxmlformats.org/officeDocument/2006/relationships/image" Target="../media/image31.png"/><Relationship Id="rId4" Type="http://schemas.openxmlformats.org/officeDocument/2006/relationships/audio" Target="../media/audio16.wav"/><Relationship Id="rId9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.png"/><Relationship Id="rId3" Type="http://schemas.openxmlformats.org/officeDocument/2006/relationships/audio" Target="../media/audio15.wav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8.wav"/><Relationship Id="rId11" Type="http://schemas.openxmlformats.org/officeDocument/2006/relationships/image" Target="../media/image32.png"/><Relationship Id="rId5" Type="http://schemas.openxmlformats.org/officeDocument/2006/relationships/audio" Target="../media/audio17.wav"/><Relationship Id="rId10" Type="http://schemas.openxmlformats.org/officeDocument/2006/relationships/image" Target="../media/image31.png"/><Relationship Id="rId4" Type="http://schemas.openxmlformats.org/officeDocument/2006/relationships/audio" Target="../media/audio16.wav"/><Relationship Id="rId9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3" Type="http://schemas.openxmlformats.org/officeDocument/2006/relationships/audio" Target="../media/audio15.wav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8.wav"/><Relationship Id="rId11" Type="http://schemas.openxmlformats.org/officeDocument/2006/relationships/image" Target="../media/image32.png"/><Relationship Id="rId5" Type="http://schemas.openxmlformats.org/officeDocument/2006/relationships/audio" Target="../media/audio17.wav"/><Relationship Id="rId10" Type="http://schemas.openxmlformats.org/officeDocument/2006/relationships/image" Target="../media/image31.png"/><Relationship Id="rId4" Type="http://schemas.openxmlformats.org/officeDocument/2006/relationships/audio" Target="../media/audio16.wav"/><Relationship Id="rId9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7.png"/><Relationship Id="rId3" Type="http://schemas.openxmlformats.org/officeDocument/2006/relationships/audio" Target="../media/audio15.wav"/><Relationship Id="rId7" Type="http://schemas.openxmlformats.org/officeDocument/2006/relationships/image" Target="../media/image28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8.wav"/><Relationship Id="rId11" Type="http://schemas.openxmlformats.org/officeDocument/2006/relationships/image" Target="../media/image32.png"/><Relationship Id="rId5" Type="http://schemas.openxmlformats.org/officeDocument/2006/relationships/audio" Target="../media/audio17.wav"/><Relationship Id="rId10" Type="http://schemas.openxmlformats.org/officeDocument/2006/relationships/image" Target="../media/image31.png"/><Relationship Id="rId4" Type="http://schemas.openxmlformats.org/officeDocument/2006/relationships/audio" Target="../media/audio16.wav"/><Relationship Id="rId9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1905000" y="1504950"/>
            <a:ext cx="6629400" cy="1853184"/>
          </a:xfrm>
          <a:custGeom>
            <a:avLst/>
            <a:gdLst/>
            <a:ahLst/>
            <a:cxnLst/>
            <a:rect l="l" t="t" r="r" b="b"/>
            <a:pathLst>
              <a:path w="7315200" h="2157984">
                <a:moveTo>
                  <a:pt x="0" y="0"/>
                </a:moveTo>
                <a:lnTo>
                  <a:pt x="7315200" y="0"/>
                </a:lnTo>
                <a:lnTo>
                  <a:pt x="73152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2954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r="24603"/>
          <a:stretch/>
        </p:blipFill>
        <p:spPr>
          <a:xfrm>
            <a:off x="1834486" y="1100413"/>
            <a:ext cx="2914650" cy="2942675"/>
          </a:xfrm>
          <a:prstGeom prst="rect">
            <a:avLst/>
          </a:prstGeom>
        </p:spPr>
      </p:pic>
      <p:sp>
        <p:nvSpPr>
          <p:cNvPr id="9" name="Facebook: Bùi Liễu Powerpoint">
            <a:extLst>
              <a:ext uri="{FF2B5EF4-FFF2-40B4-BE49-F238E27FC236}">
                <a16:creationId xmlns:a16="http://schemas.microsoft.com/office/drawing/2014/main" id="{F96CF50F-433C-4BFD-B892-0385A4F80483}"/>
              </a:ext>
            </a:extLst>
          </p:cNvPr>
          <p:cNvSpPr/>
          <p:nvPr/>
        </p:nvSpPr>
        <p:spPr>
          <a:xfrm>
            <a:off x="5222976" y="2540824"/>
            <a:ext cx="2298502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200" dirty="0" err="1"/>
              <a:t>tʌtʃ</a:t>
            </a:r>
            <a:r>
              <a:rPr lang="vi-VN" sz="3200" dirty="0"/>
              <a:t>/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acebook: Bùi Liễu Powerpoint">
            <a:extLst>
              <a:ext uri="{FF2B5EF4-FFF2-40B4-BE49-F238E27FC236}">
                <a16:creationId xmlns:a16="http://schemas.microsoft.com/office/drawing/2014/main" id="{77493445-9ABE-4710-B245-C16438210368}"/>
              </a:ext>
            </a:extLst>
          </p:cNvPr>
          <p:cNvSpPr/>
          <p:nvPr/>
        </p:nvSpPr>
        <p:spPr>
          <a:xfrm>
            <a:off x="4914901" y="1565556"/>
            <a:ext cx="2914650" cy="975268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6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touch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>
            <a:extLst>
              <a:ext uri="{FF2B5EF4-FFF2-40B4-BE49-F238E27FC236}">
                <a16:creationId xmlns:a16="http://schemas.microsoft.com/office/drawing/2014/main" id="{3E76900C-53E7-40BE-BB08-28E73AFC9E03}"/>
              </a:ext>
            </a:extLst>
          </p:cNvPr>
          <p:cNvSpPr/>
          <p:nvPr/>
        </p:nvSpPr>
        <p:spPr>
          <a:xfrm>
            <a:off x="5819350" y="3181350"/>
            <a:ext cx="1105752" cy="544381"/>
          </a:xfrm>
          <a:prstGeom prst="rect">
            <a:avLst/>
          </a:prstGeom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31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u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u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Bùi Liễu 0968142780">
            <a:extLst>
              <a:ext uri="{FF2B5EF4-FFF2-40B4-BE49-F238E27FC236}">
                <a16:creationId xmlns:a16="http://schemas.microsoft.com/office/drawing/2014/main" id="{6300E03F-97E4-4D3F-A3B5-6B738110A9BA}"/>
              </a:ext>
            </a:extLst>
          </p:cNvPr>
          <p:cNvGrpSpPr/>
          <p:nvPr/>
        </p:nvGrpSpPr>
        <p:grpSpPr>
          <a:xfrm>
            <a:off x="1065614" y="1378203"/>
            <a:ext cx="4573186" cy="2792678"/>
            <a:chOff x="1874509" y="1792906"/>
            <a:chExt cx="6097581" cy="3723571"/>
          </a:xfrm>
        </p:grpSpPr>
        <p:pic>
          <p:nvPicPr>
            <p:cNvPr id="7" name="Bùi Liễu 096814278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676"/>
            <a:stretch/>
          </p:blipFill>
          <p:spPr>
            <a:xfrm>
              <a:off x="2133600" y="1792906"/>
              <a:ext cx="5558504" cy="3723571"/>
            </a:xfrm>
            <a:prstGeom prst="rect">
              <a:avLst/>
            </a:prstGeom>
          </p:spPr>
        </p:pic>
        <p:sp>
          <p:nvSpPr>
            <p:cNvPr id="8" name="Bùi Liễu"/>
            <p:cNvSpPr txBox="1"/>
            <p:nvPr/>
          </p:nvSpPr>
          <p:spPr>
            <a:xfrm>
              <a:off x="5887759" y="1819149"/>
              <a:ext cx="2084331" cy="10464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500">
                  <a:solidFill>
                    <a:schemeClr val="tx1"/>
                  </a:solidFill>
                </a:rPr>
                <a:t>open</a:t>
              </a:r>
              <a:endParaRPr lang="en-US" sz="4500" dirty="0">
                <a:solidFill>
                  <a:schemeClr val="tx1"/>
                </a:solidFill>
              </a:endParaRPr>
            </a:p>
          </p:txBody>
        </p:sp>
        <p:sp>
          <p:nvSpPr>
            <p:cNvPr id="9" name="Bùi Liễu"/>
            <p:cNvSpPr txBox="1"/>
            <p:nvPr/>
          </p:nvSpPr>
          <p:spPr>
            <a:xfrm>
              <a:off x="1874509" y="1828034"/>
              <a:ext cx="2212572" cy="10464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500" dirty="0">
                  <a:solidFill>
                    <a:schemeClr val="tx1"/>
                  </a:solidFill>
                </a:rPr>
                <a:t>close</a:t>
              </a:r>
            </a:p>
          </p:txBody>
        </p:sp>
        <p:cxnSp>
          <p:nvCxnSpPr>
            <p:cNvPr id="10" name="Bùi Liễu 0968142780"/>
            <p:cNvCxnSpPr/>
            <p:nvPr/>
          </p:nvCxnSpPr>
          <p:spPr>
            <a:xfrm>
              <a:off x="2208569" y="3555844"/>
              <a:ext cx="550362" cy="47766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Bùi Liễu 0968142780"/>
            <p:cNvCxnSpPr/>
            <p:nvPr/>
          </p:nvCxnSpPr>
          <p:spPr>
            <a:xfrm flipV="1">
              <a:off x="5370052" y="4776851"/>
              <a:ext cx="596041" cy="5623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Facebook: Bùi Liễu Powerpoint">
            <a:extLst>
              <a:ext uri="{FF2B5EF4-FFF2-40B4-BE49-F238E27FC236}">
                <a16:creationId xmlns:a16="http://schemas.microsoft.com/office/drawing/2014/main" id="{34A85A89-36BB-47C2-9B95-F7852610DB3B}"/>
              </a:ext>
            </a:extLst>
          </p:cNvPr>
          <p:cNvSpPr/>
          <p:nvPr/>
        </p:nvSpPr>
        <p:spPr>
          <a:xfrm>
            <a:off x="5908776" y="2428215"/>
            <a:ext cx="2298502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vi-VN" sz="3200" dirty="0"/>
              <a:t>/ˈ</a:t>
            </a:r>
            <a:r>
              <a:rPr lang="vi-VN" sz="3200" dirty="0" err="1"/>
              <a:t>əʊ.pən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acebook: Bùi Liễu Powerpoint">
            <a:extLst>
              <a:ext uri="{FF2B5EF4-FFF2-40B4-BE49-F238E27FC236}">
                <a16:creationId xmlns:a16="http://schemas.microsoft.com/office/drawing/2014/main" id="{EED2A921-BC02-456F-9102-004F3AA90CD1}"/>
              </a:ext>
            </a:extLst>
          </p:cNvPr>
          <p:cNvSpPr/>
          <p:nvPr/>
        </p:nvSpPr>
        <p:spPr>
          <a:xfrm>
            <a:off x="5623128" y="1397885"/>
            <a:ext cx="2914650" cy="975268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6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 0968142780">
            <a:extLst>
              <a:ext uri="{FF2B5EF4-FFF2-40B4-BE49-F238E27FC236}">
                <a16:creationId xmlns:a16="http://schemas.microsoft.com/office/drawing/2014/main" id="{50DCEBE7-2B00-4272-8FE5-9F2484C56380}"/>
              </a:ext>
            </a:extLst>
          </p:cNvPr>
          <p:cNvSpPr/>
          <p:nvPr/>
        </p:nvSpPr>
        <p:spPr>
          <a:xfrm>
            <a:off x="6700718" y="3102897"/>
            <a:ext cx="714619" cy="544381"/>
          </a:xfrm>
          <a:prstGeom prst="rect">
            <a:avLst/>
          </a:prstGeom>
        </p:spPr>
        <p:txBody>
          <a:bodyPr wrap="none" lIns="51435" tIns="25718" rIns="51435" bIns="25718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4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p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p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7" grpId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6925265" y="1788914"/>
            <a:ext cx="1760387" cy="14859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3" name="Bùi Liễu 0968142780"/>
          <p:cNvSpPr/>
          <p:nvPr/>
        </p:nvSpPr>
        <p:spPr>
          <a:xfrm>
            <a:off x="4787440" y="1780427"/>
            <a:ext cx="1760387" cy="14859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5" name="Bùi Liễu 0968142780"/>
          <p:cNvSpPr/>
          <p:nvPr/>
        </p:nvSpPr>
        <p:spPr>
          <a:xfrm>
            <a:off x="511790" y="1771650"/>
            <a:ext cx="1760387" cy="14859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8" name="Bùi Liễu 0968142780"/>
          <p:cNvSpPr/>
          <p:nvPr/>
        </p:nvSpPr>
        <p:spPr>
          <a:xfrm>
            <a:off x="2649615" y="1771650"/>
            <a:ext cx="1760387" cy="14859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grpSp>
        <p:nvGrpSpPr>
          <p:cNvPr id="27" name="Bùi Liễu 0968142780">
            <a:extLst>
              <a:ext uri="{FF2B5EF4-FFF2-40B4-BE49-F238E27FC236}">
                <a16:creationId xmlns:a16="http://schemas.microsoft.com/office/drawing/2014/main" id="{90F70935-3F93-4E3D-A13A-714BA3AD09ED}"/>
              </a:ext>
            </a:extLst>
          </p:cNvPr>
          <p:cNvGrpSpPr/>
          <p:nvPr/>
        </p:nvGrpSpPr>
        <p:grpSpPr>
          <a:xfrm>
            <a:off x="644306" y="1780427"/>
            <a:ext cx="1365998" cy="1618950"/>
            <a:chOff x="1699275" y="1383303"/>
            <a:chExt cx="1821331" cy="2158600"/>
          </a:xfrm>
        </p:grpSpPr>
        <p:pic>
          <p:nvPicPr>
            <p:cNvPr id="12" name="Bùi Liễu 096814278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00" r="48800" b="-1713"/>
            <a:stretch/>
          </p:blipFill>
          <p:spPr>
            <a:xfrm>
              <a:off x="1946928" y="1383303"/>
              <a:ext cx="1573678" cy="2158600"/>
            </a:xfrm>
            <a:prstGeom prst="rect">
              <a:avLst/>
            </a:prstGeom>
          </p:spPr>
        </p:pic>
        <p:cxnSp>
          <p:nvCxnSpPr>
            <p:cNvPr id="13" name="Bùi Liễu 0968142780"/>
            <p:cNvCxnSpPr/>
            <p:nvPr/>
          </p:nvCxnSpPr>
          <p:spPr>
            <a:xfrm>
              <a:off x="1699275" y="1761737"/>
              <a:ext cx="624899" cy="20936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Bùi Liễu 0968142780">
            <a:extLst>
              <a:ext uri="{FF2B5EF4-FFF2-40B4-BE49-F238E27FC236}">
                <a16:creationId xmlns:a16="http://schemas.microsoft.com/office/drawing/2014/main" id="{183A5E6A-EF89-4EA6-89E5-8B01BE4D430A}"/>
              </a:ext>
            </a:extLst>
          </p:cNvPr>
          <p:cNvGrpSpPr/>
          <p:nvPr/>
        </p:nvGrpSpPr>
        <p:grpSpPr>
          <a:xfrm>
            <a:off x="2900781" y="1777066"/>
            <a:ext cx="1180259" cy="1618950"/>
            <a:chOff x="9343901" y="1378821"/>
            <a:chExt cx="1573678" cy="2158600"/>
          </a:xfrm>
        </p:grpSpPr>
        <p:pic>
          <p:nvPicPr>
            <p:cNvPr id="15" name="Bùi Liễu 096814278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00" r="48800" b="-1713"/>
            <a:stretch/>
          </p:blipFill>
          <p:spPr>
            <a:xfrm>
              <a:off x="9343901" y="1378821"/>
              <a:ext cx="1573678" cy="2158600"/>
            </a:xfrm>
            <a:prstGeom prst="rect">
              <a:avLst/>
            </a:prstGeom>
          </p:spPr>
        </p:pic>
        <p:cxnSp>
          <p:nvCxnSpPr>
            <p:cNvPr id="17" name="Bùi Liễu 0968142780"/>
            <p:cNvCxnSpPr/>
            <p:nvPr/>
          </p:nvCxnSpPr>
          <p:spPr>
            <a:xfrm>
              <a:off x="9370155" y="1958039"/>
              <a:ext cx="68653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Bùi Liễu 096814278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r="24603"/>
          <a:stretch/>
        </p:blipFill>
        <p:spPr>
          <a:xfrm>
            <a:off x="5095802" y="1903253"/>
            <a:ext cx="1176629" cy="1187942"/>
          </a:xfrm>
          <a:prstGeom prst="rect">
            <a:avLst/>
          </a:prstGeom>
        </p:spPr>
      </p:pic>
      <p:pic>
        <p:nvPicPr>
          <p:cNvPr id="19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59" y="1733550"/>
            <a:ext cx="1762241" cy="1660962"/>
          </a:xfrm>
          <a:prstGeom prst="rect">
            <a:avLst/>
          </a:prstGeom>
        </p:spPr>
      </p:pic>
      <p:cxnSp>
        <p:nvCxnSpPr>
          <p:cNvPr id="20" name="Bùi Liễu 0968142780"/>
          <p:cNvCxnSpPr/>
          <p:nvPr/>
        </p:nvCxnSpPr>
        <p:spPr>
          <a:xfrm flipH="1" flipV="1">
            <a:off x="8326934" y="2654694"/>
            <a:ext cx="16013" cy="2246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acebook: Bùi Liễu Powerpoint">
            <a:extLst>
              <a:ext uri="{FF2B5EF4-FFF2-40B4-BE49-F238E27FC236}">
                <a16:creationId xmlns:a16="http://schemas.microsoft.com/office/drawing/2014/main" id="{ABBECA1B-DAB9-4372-BA36-36FF3696202E}"/>
              </a:ext>
            </a:extLst>
          </p:cNvPr>
          <p:cNvSpPr/>
          <p:nvPr/>
        </p:nvSpPr>
        <p:spPr>
          <a:xfrm>
            <a:off x="7162800" y="3338159"/>
            <a:ext cx="1314450" cy="48282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acebook: Bùi Liễu Powerpoint">
            <a:extLst>
              <a:ext uri="{FF2B5EF4-FFF2-40B4-BE49-F238E27FC236}">
                <a16:creationId xmlns:a16="http://schemas.microsoft.com/office/drawing/2014/main" id="{C46339BC-588E-4758-A00D-069F1A8B82C3}"/>
              </a:ext>
            </a:extLst>
          </p:cNvPr>
          <p:cNvSpPr/>
          <p:nvPr/>
        </p:nvSpPr>
        <p:spPr>
          <a:xfrm>
            <a:off x="5005012" y="3333750"/>
            <a:ext cx="1314450" cy="48282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touch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acebook: Bùi Liễu Powerpoint">
            <a:extLst>
              <a:ext uri="{FF2B5EF4-FFF2-40B4-BE49-F238E27FC236}">
                <a16:creationId xmlns:a16="http://schemas.microsoft.com/office/drawing/2014/main" id="{647C9BA2-295B-4892-B221-071ED07E52EE}"/>
              </a:ext>
            </a:extLst>
          </p:cNvPr>
          <p:cNvSpPr/>
          <p:nvPr/>
        </p:nvSpPr>
        <p:spPr>
          <a:xfrm>
            <a:off x="762950" y="3338063"/>
            <a:ext cx="1314450" cy="48282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hair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acebook: Bùi Liễu Powerpoint">
            <a:extLst>
              <a:ext uri="{FF2B5EF4-FFF2-40B4-BE49-F238E27FC236}">
                <a16:creationId xmlns:a16="http://schemas.microsoft.com/office/drawing/2014/main" id="{6680055D-8007-4357-84FE-0820A502B1FA}"/>
              </a:ext>
            </a:extLst>
          </p:cNvPr>
          <p:cNvSpPr/>
          <p:nvPr/>
        </p:nvSpPr>
        <p:spPr>
          <a:xfrm>
            <a:off x="2913663" y="3333750"/>
            <a:ext cx="1314450" cy="482825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2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mouth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ùi Liễu  0968142780"/>
          <p:cNvSpPr txBox="1"/>
          <p:nvPr/>
        </p:nvSpPr>
        <p:spPr>
          <a:xfrm>
            <a:off x="3390251" y="285750"/>
            <a:ext cx="2590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30" name="Bùi Liễu 0968142780"/>
          <p:cNvSpPr txBox="1">
            <a:spLocks/>
          </p:cNvSpPr>
          <p:nvPr/>
        </p:nvSpPr>
        <p:spPr>
          <a:xfrm>
            <a:off x="1295400" y="4781550"/>
            <a:ext cx="412197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vi-VN" sz="1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words to </a:t>
            </a:r>
            <a:r>
              <a:rPr lang="vi-VN" sz="1200" dirty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vi-V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Bùi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Liễu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0968142780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9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i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ut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ou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p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62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p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2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2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ou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2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62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i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2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62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ut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5" grpId="0"/>
      <p:bldP spid="35" grpId="1"/>
      <p:bldP spid="37" grpId="0"/>
      <p:bldP spid="37" grpId="1"/>
      <p:bldP spid="40" grpId="0"/>
      <p:bldP spid="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3225895" y="1650303"/>
            <a:ext cx="1828800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hair</a:t>
            </a:r>
          </a:p>
        </p:txBody>
      </p:sp>
      <p:sp>
        <p:nvSpPr>
          <p:cNvPr id="3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214261" y="1650303"/>
            <a:ext cx="2329539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id="{BFC35CFC-53F9-43E1-80DD-2C33261A6BDF}"/>
              </a:ext>
            </a:extLst>
          </p:cNvPr>
          <p:cNvSpPr/>
          <p:nvPr/>
        </p:nvSpPr>
        <p:spPr>
          <a:xfrm>
            <a:off x="3225895" y="2403278"/>
            <a:ext cx="1828800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mouth</a:t>
            </a:r>
          </a:p>
        </p:txBody>
      </p:sp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id="{89BE40A0-9BDD-4FF5-A112-8DAB8CFAC082}"/>
              </a:ext>
            </a:extLst>
          </p:cNvPr>
          <p:cNvSpPr/>
          <p:nvPr/>
        </p:nvSpPr>
        <p:spPr>
          <a:xfrm>
            <a:off x="5214261" y="2403278"/>
            <a:ext cx="2329539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acebook: Bùi Liễu">
            <a:extLst>
              <a:ext uri="{FF2B5EF4-FFF2-40B4-BE49-F238E27FC236}">
                <a16:creationId xmlns:a16="http://schemas.microsoft.com/office/drawing/2014/main" id="{C9EB1E53-C368-4B69-A1CE-E4FA61FD8230}"/>
              </a:ext>
            </a:extLst>
          </p:cNvPr>
          <p:cNvSpPr/>
          <p:nvPr/>
        </p:nvSpPr>
        <p:spPr>
          <a:xfrm>
            <a:off x="3225896" y="3165278"/>
            <a:ext cx="1978231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touch</a:t>
            </a:r>
          </a:p>
        </p:txBody>
      </p:sp>
      <p:sp>
        <p:nvSpPr>
          <p:cNvPr id="10" name="Bùi Liễu  0968142780">
            <a:extLst>
              <a:ext uri="{FF2B5EF4-FFF2-40B4-BE49-F238E27FC236}">
                <a16:creationId xmlns:a16="http://schemas.microsoft.com/office/drawing/2014/main" id="{5CD78026-09C3-4EC1-9547-87E8416A1779}"/>
              </a:ext>
            </a:extLst>
          </p:cNvPr>
          <p:cNvSpPr/>
          <p:nvPr/>
        </p:nvSpPr>
        <p:spPr>
          <a:xfrm>
            <a:off x="5219074" y="3166490"/>
            <a:ext cx="1709688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acebook: Bùi Liễu">
            <a:extLst>
              <a:ext uri="{FF2B5EF4-FFF2-40B4-BE49-F238E27FC236}">
                <a16:creationId xmlns:a16="http://schemas.microsoft.com/office/drawing/2014/main" id="{CD2747EE-48C3-4AD5-AD72-FABBB8F3EA68}"/>
              </a:ext>
            </a:extLst>
          </p:cNvPr>
          <p:cNvSpPr/>
          <p:nvPr/>
        </p:nvSpPr>
        <p:spPr>
          <a:xfrm>
            <a:off x="3225896" y="3924854"/>
            <a:ext cx="1978231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</a:t>
            </a:r>
            <a:endParaRPr lang="en-US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4495E1F5-D9C1-49AA-93F9-FE30F8BDB349}"/>
              </a:ext>
            </a:extLst>
          </p:cNvPr>
          <p:cNvSpPr/>
          <p:nvPr/>
        </p:nvSpPr>
        <p:spPr>
          <a:xfrm>
            <a:off x="5219074" y="3926066"/>
            <a:ext cx="1709688" cy="482825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 txBox="1">
            <a:spLocks/>
          </p:cNvSpPr>
          <p:nvPr/>
        </p:nvSpPr>
        <p:spPr>
          <a:xfrm>
            <a:off x="1307274" y="4857750"/>
            <a:ext cx="412197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English words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/>
          <p:cNvSpPr txBox="1"/>
          <p:nvPr/>
        </p:nvSpPr>
        <p:spPr>
          <a:xfrm>
            <a:off x="2570347" y="291710"/>
            <a:ext cx="4103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26" name="Bùi Liễu 0968142780">
            <a:extLst>
              <a:ext uri="{FF2B5EF4-FFF2-40B4-BE49-F238E27FC236}">
                <a16:creationId xmlns:a16="http://schemas.microsoft.com/office/drawing/2014/main" id="{90F70935-3F93-4E3D-A13A-714BA3AD09ED}"/>
              </a:ext>
            </a:extLst>
          </p:cNvPr>
          <p:cNvGrpSpPr/>
          <p:nvPr/>
        </p:nvGrpSpPr>
        <p:grpSpPr>
          <a:xfrm>
            <a:off x="2308527" y="1351140"/>
            <a:ext cx="727294" cy="903827"/>
            <a:chOff x="1216454" y="1383303"/>
            <a:chExt cx="2304152" cy="2158600"/>
          </a:xfrm>
        </p:grpSpPr>
        <p:pic>
          <p:nvPicPr>
            <p:cNvPr id="27" name="Bùi Liễu 0968142780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00" r="48800" b="-1713"/>
            <a:stretch/>
          </p:blipFill>
          <p:spPr>
            <a:xfrm>
              <a:off x="1946928" y="1383303"/>
              <a:ext cx="1573678" cy="2158600"/>
            </a:xfrm>
            <a:prstGeom prst="rect">
              <a:avLst/>
            </a:prstGeom>
          </p:spPr>
        </p:pic>
        <p:cxnSp>
          <p:nvCxnSpPr>
            <p:cNvPr id="28" name="Bùi Liễu 0968142780"/>
            <p:cNvCxnSpPr/>
            <p:nvPr/>
          </p:nvCxnSpPr>
          <p:spPr>
            <a:xfrm>
              <a:off x="1216454" y="1929266"/>
              <a:ext cx="1107719" cy="4183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Bùi Liễu 0968142780">
            <a:extLst>
              <a:ext uri="{FF2B5EF4-FFF2-40B4-BE49-F238E27FC236}">
                <a16:creationId xmlns:a16="http://schemas.microsoft.com/office/drawing/2014/main" id="{183A5E6A-EF89-4EA6-89E5-8B01BE4D430A}"/>
              </a:ext>
            </a:extLst>
          </p:cNvPr>
          <p:cNvGrpSpPr/>
          <p:nvPr/>
        </p:nvGrpSpPr>
        <p:grpSpPr>
          <a:xfrm>
            <a:off x="2414722" y="2204880"/>
            <a:ext cx="621099" cy="903827"/>
            <a:chOff x="8976121" y="1375229"/>
            <a:chExt cx="1967712" cy="2158600"/>
          </a:xfrm>
        </p:grpSpPr>
        <p:pic>
          <p:nvPicPr>
            <p:cNvPr id="30" name="Bùi Liễu 0968142780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00" r="48800" b="-1713"/>
            <a:stretch/>
          </p:blipFill>
          <p:spPr>
            <a:xfrm>
              <a:off x="9370155" y="1375229"/>
              <a:ext cx="1573678" cy="2158600"/>
            </a:xfrm>
            <a:prstGeom prst="rect">
              <a:avLst/>
            </a:prstGeom>
          </p:spPr>
        </p:pic>
        <p:cxnSp>
          <p:nvCxnSpPr>
            <p:cNvPr id="31" name="Bùi Liễu 0968142780"/>
            <p:cNvCxnSpPr/>
            <p:nvPr/>
          </p:nvCxnSpPr>
          <p:spPr>
            <a:xfrm flipV="1">
              <a:off x="8976121" y="1958038"/>
              <a:ext cx="1080567" cy="5942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Bùi Liễu 096814278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r="24603"/>
          <a:stretch/>
        </p:blipFill>
        <p:spPr>
          <a:xfrm>
            <a:off x="2459015" y="3067394"/>
            <a:ext cx="656888" cy="663204"/>
          </a:xfrm>
          <a:prstGeom prst="rect">
            <a:avLst/>
          </a:prstGeom>
        </p:spPr>
      </p:pic>
      <p:grpSp>
        <p:nvGrpSpPr>
          <p:cNvPr id="47" name="Bùi Liễu 0968142780"/>
          <p:cNvGrpSpPr/>
          <p:nvPr/>
        </p:nvGrpSpPr>
        <p:grpSpPr>
          <a:xfrm>
            <a:off x="2166261" y="3778069"/>
            <a:ext cx="983823" cy="927281"/>
            <a:chOff x="1915134" y="3768424"/>
            <a:chExt cx="983823" cy="927281"/>
          </a:xfrm>
        </p:grpSpPr>
        <p:pic>
          <p:nvPicPr>
            <p:cNvPr id="33" name="Bùi Liễu 096814278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5134" y="3768424"/>
              <a:ext cx="983823" cy="927281"/>
            </a:xfrm>
            <a:prstGeom prst="rect">
              <a:avLst/>
            </a:prstGeom>
          </p:spPr>
        </p:pic>
        <p:cxnSp>
          <p:nvCxnSpPr>
            <p:cNvPr id="45" name="Bùi Liễu 0968142780"/>
            <p:cNvCxnSpPr/>
            <p:nvPr/>
          </p:nvCxnSpPr>
          <p:spPr>
            <a:xfrm flipH="1" flipV="1">
              <a:off x="2718987" y="4331250"/>
              <a:ext cx="55064" cy="27752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891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i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ut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u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p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i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ut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uc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pe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7" grpId="0"/>
      <p:bldP spid="7" grpId="1"/>
      <p:bldP spid="8" grpId="0"/>
      <p:bldP spid="9" grpId="0"/>
      <p:bldP spid="9" grpId="1"/>
      <p:bldP spid="10" grpId="0"/>
      <p:bldP spid="11" grpId="0"/>
      <p:bldP spid="11" grpId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Bùi Liễu 0968142780">
            <a:extLst>
              <a:ext uri="{FF2B5EF4-FFF2-40B4-BE49-F238E27FC236}">
                <a16:creationId xmlns:a16="http://schemas.microsoft.com/office/drawing/2014/main" id="{01E251B4-24A7-4DBD-8442-D84A52D3012B}"/>
              </a:ext>
            </a:extLst>
          </p:cNvPr>
          <p:cNvGrpSpPr/>
          <p:nvPr/>
        </p:nvGrpSpPr>
        <p:grpSpPr>
          <a:xfrm>
            <a:off x="609600" y="3484958"/>
            <a:ext cx="1688867" cy="507831"/>
            <a:chOff x="1671340" y="3499214"/>
            <a:chExt cx="2251822" cy="677108"/>
          </a:xfrm>
        </p:grpSpPr>
        <p:sp>
          <p:nvSpPr>
            <p:cNvPr id="31" name="Bùi Liễu 0968142780">
              <a:extLst>
                <a:ext uri="{FF2B5EF4-FFF2-40B4-BE49-F238E27FC236}">
                  <a16:creationId xmlns:a16="http://schemas.microsoft.com/office/drawing/2014/main" id="{CD446AE5-2FC8-493A-BA92-D7DA89B8F34C}"/>
                </a:ext>
              </a:extLst>
            </p:cNvPr>
            <p:cNvSpPr/>
            <p:nvPr/>
          </p:nvSpPr>
          <p:spPr>
            <a:xfrm>
              <a:off x="1671340" y="3535945"/>
              <a:ext cx="609600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1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Bùi Liễu 0968142780">
              <a:extLst>
                <a:ext uri="{FF2B5EF4-FFF2-40B4-BE49-F238E27FC236}">
                  <a16:creationId xmlns:a16="http://schemas.microsoft.com/office/drawing/2014/main" id="{7740EE35-847F-4BFC-B55D-4B293B59771B}"/>
                </a:ext>
              </a:extLst>
            </p:cNvPr>
            <p:cNvSpPr txBox="1"/>
            <p:nvPr/>
          </p:nvSpPr>
          <p:spPr>
            <a:xfrm>
              <a:off x="1941963" y="3499214"/>
              <a:ext cx="19811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7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h__r</a:t>
              </a:r>
              <a:endParaRPr lang="en-US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Facebook: Bùi Liễu Powerpoint">
            <a:extLst>
              <a:ext uri="{FF2B5EF4-FFF2-40B4-BE49-F238E27FC236}">
                <a16:creationId xmlns:a16="http://schemas.microsoft.com/office/drawing/2014/main" id="{FAD2E8B5-9470-4C88-A945-A583D634642B}"/>
              </a:ext>
            </a:extLst>
          </p:cNvPr>
          <p:cNvSpPr/>
          <p:nvPr/>
        </p:nvSpPr>
        <p:spPr>
          <a:xfrm>
            <a:off x="1106838" y="3505154"/>
            <a:ext cx="967472" cy="467437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Bùi Liễu 0968142780">
            <a:extLst>
              <a:ext uri="{FF2B5EF4-FFF2-40B4-BE49-F238E27FC236}">
                <a16:creationId xmlns:a16="http://schemas.microsoft.com/office/drawing/2014/main" id="{3CE02E81-1186-4CF8-8B66-33B5B07A9515}"/>
              </a:ext>
            </a:extLst>
          </p:cNvPr>
          <p:cNvGrpSpPr/>
          <p:nvPr/>
        </p:nvGrpSpPr>
        <p:grpSpPr>
          <a:xfrm>
            <a:off x="631597" y="1835214"/>
            <a:ext cx="1365998" cy="1618950"/>
            <a:chOff x="1699275" y="1383303"/>
            <a:chExt cx="1821331" cy="2158600"/>
          </a:xfrm>
        </p:grpSpPr>
        <p:pic>
          <p:nvPicPr>
            <p:cNvPr id="13" name="Bùi Liễu 0968142780">
              <a:extLst>
                <a:ext uri="{FF2B5EF4-FFF2-40B4-BE49-F238E27FC236}">
                  <a16:creationId xmlns:a16="http://schemas.microsoft.com/office/drawing/2014/main" id="{B12D5EED-ED10-426D-A9B8-D68D15FB6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00" r="48800" b="-1713"/>
            <a:stretch/>
          </p:blipFill>
          <p:spPr>
            <a:xfrm>
              <a:off x="1946928" y="1383303"/>
              <a:ext cx="1573678" cy="2158600"/>
            </a:xfrm>
            <a:prstGeom prst="rect">
              <a:avLst/>
            </a:prstGeom>
          </p:spPr>
        </p:pic>
        <p:cxnSp>
          <p:nvCxnSpPr>
            <p:cNvPr id="15" name="Bùi Liễu 0968142780">
              <a:extLst>
                <a:ext uri="{FF2B5EF4-FFF2-40B4-BE49-F238E27FC236}">
                  <a16:creationId xmlns:a16="http://schemas.microsoft.com/office/drawing/2014/main" id="{B3909285-E4E0-4828-B7D2-F61A5A339E1D}"/>
                </a:ext>
              </a:extLst>
            </p:cNvPr>
            <p:cNvCxnSpPr/>
            <p:nvPr/>
          </p:nvCxnSpPr>
          <p:spPr>
            <a:xfrm>
              <a:off x="1699275" y="1761737"/>
              <a:ext cx="624899" cy="20936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Bùi Liễu 0968142780">
            <a:extLst>
              <a:ext uri="{FF2B5EF4-FFF2-40B4-BE49-F238E27FC236}">
                <a16:creationId xmlns:a16="http://schemas.microsoft.com/office/drawing/2014/main" id="{05C56394-4E97-401D-9E0B-1FEFC41D0658}"/>
              </a:ext>
            </a:extLst>
          </p:cNvPr>
          <p:cNvGrpSpPr/>
          <p:nvPr/>
        </p:nvGrpSpPr>
        <p:grpSpPr>
          <a:xfrm>
            <a:off x="2866511" y="1809750"/>
            <a:ext cx="1180259" cy="1618950"/>
            <a:chOff x="9343901" y="1378821"/>
            <a:chExt cx="1573678" cy="2158600"/>
          </a:xfrm>
        </p:grpSpPr>
        <p:pic>
          <p:nvPicPr>
            <p:cNvPr id="20" name="Bùi Liễu 0968142780">
              <a:extLst>
                <a:ext uri="{FF2B5EF4-FFF2-40B4-BE49-F238E27FC236}">
                  <a16:creationId xmlns:a16="http://schemas.microsoft.com/office/drawing/2014/main" id="{DC5B5DA7-19B2-4809-93F0-5B02D89C4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00" r="48800" b="-1713"/>
            <a:stretch/>
          </p:blipFill>
          <p:spPr>
            <a:xfrm>
              <a:off x="9343901" y="1378821"/>
              <a:ext cx="1573678" cy="2158600"/>
            </a:xfrm>
            <a:prstGeom prst="rect">
              <a:avLst/>
            </a:prstGeom>
          </p:spPr>
        </p:pic>
        <p:cxnSp>
          <p:nvCxnSpPr>
            <p:cNvPr id="21" name="Bùi Liễu 0968142780">
              <a:extLst>
                <a:ext uri="{FF2B5EF4-FFF2-40B4-BE49-F238E27FC236}">
                  <a16:creationId xmlns:a16="http://schemas.microsoft.com/office/drawing/2014/main" id="{4F912EB9-7316-4BFB-B2EE-D5C76D88BE02}"/>
                </a:ext>
              </a:extLst>
            </p:cNvPr>
            <p:cNvCxnSpPr/>
            <p:nvPr/>
          </p:nvCxnSpPr>
          <p:spPr>
            <a:xfrm>
              <a:off x="9370155" y="1958039"/>
              <a:ext cx="68653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C177F162-72DA-4AE3-8148-249A0DE6CE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r="24603"/>
          <a:stretch/>
        </p:blipFill>
        <p:spPr>
          <a:xfrm>
            <a:off x="4999483" y="1969617"/>
            <a:ext cx="1176629" cy="1187942"/>
          </a:xfrm>
          <a:prstGeom prst="rect">
            <a:avLst/>
          </a:prstGeom>
        </p:spPr>
      </p:pic>
      <p:grpSp>
        <p:nvGrpSpPr>
          <p:cNvPr id="34" name="Bùi Liễu 0968142780">
            <a:extLst>
              <a:ext uri="{FF2B5EF4-FFF2-40B4-BE49-F238E27FC236}">
                <a16:creationId xmlns:a16="http://schemas.microsoft.com/office/drawing/2014/main" id="{F5F0A288-0314-4D69-9DD6-B81032A84A9C}"/>
              </a:ext>
            </a:extLst>
          </p:cNvPr>
          <p:cNvGrpSpPr/>
          <p:nvPr/>
        </p:nvGrpSpPr>
        <p:grpSpPr>
          <a:xfrm>
            <a:off x="2590800" y="3493617"/>
            <a:ext cx="1847709" cy="507831"/>
            <a:chOff x="1671340" y="3494628"/>
            <a:chExt cx="2463612" cy="677108"/>
          </a:xfrm>
        </p:grpSpPr>
        <p:sp>
          <p:nvSpPr>
            <p:cNvPr id="37" name="Bùi Liễu 0968142780">
              <a:extLst>
                <a:ext uri="{FF2B5EF4-FFF2-40B4-BE49-F238E27FC236}">
                  <a16:creationId xmlns:a16="http://schemas.microsoft.com/office/drawing/2014/main" id="{C4950463-357C-4F91-86AB-AD5E0D410C5F}"/>
                </a:ext>
              </a:extLst>
            </p:cNvPr>
            <p:cNvSpPr/>
            <p:nvPr/>
          </p:nvSpPr>
          <p:spPr>
            <a:xfrm>
              <a:off x="1671340" y="3535945"/>
              <a:ext cx="609600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8" name="Bùi Liễu 0968142780">
              <a:extLst>
                <a:ext uri="{FF2B5EF4-FFF2-40B4-BE49-F238E27FC236}">
                  <a16:creationId xmlns:a16="http://schemas.microsoft.com/office/drawing/2014/main" id="{3713A6B8-38CF-4A38-ABFD-AE6222A7DC52}"/>
                </a:ext>
              </a:extLst>
            </p:cNvPr>
            <p:cNvSpPr txBox="1"/>
            <p:nvPr/>
          </p:nvSpPr>
          <p:spPr>
            <a:xfrm>
              <a:off x="2153752" y="3494628"/>
              <a:ext cx="19812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m__</a:t>
              </a:r>
              <a:r>
                <a:rPr lang="vi-VN" sz="27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endParaRPr lang="en-US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Facebook: Bùi Liễu Powerpoint">
            <a:extLst>
              <a:ext uri="{FF2B5EF4-FFF2-40B4-BE49-F238E27FC236}">
                <a16:creationId xmlns:a16="http://schemas.microsoft.com/office/drawing/2014/main" id="{0C3E767B-FD91-4C18-9D16-0BDBCF9FD6CB}"/>
              </a:ext>
            </a:extLst>
          </p:cNvPr>
          <p:cNvSpPr/>
          <p:nvPr/>
        </p:nvSpPr>
        <p:spPr>
          <a:xfrm>
            <a:off x="3190927" y="3509785"/>
            <a:ext cx="967472" cy="467437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27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Bùi Liễu 0968142780">
            <a:extLst>
              <a:ext uri="{FF2B5EF4-FFF2-40B4-BE49-F238E27FC236}">
                <a16:creationId xmlns:a16="http://schemas.microsoft.com/office/drawing/2014/main" id="{4470E2FA-CBE7-4738-8DF6-F15BC2CD69BF}"/>
              </a:ext>
            </a:extLst>
          </p:cNvPr>
          <p:cNvGrpSpPr/>
          <p:nvPr/>
        </p:nvGrpSpPr>
        <p:grpSpPr>
          <a:xfrm>
            <a:off x="4724400" y="3493617"/>
            <a:ext cx="1746955" cy="507831"/>
            <a:chOff x="1671340" y="3495027"/>
            <a:chExt cx="2329273" cy="677107"/>
          </a:xfrm>
        </p:grpSpPr>
        <p:sp>
          <p:nvSpPr>
            <p:cNvPr id="45" name="Bùi Liễu 0968142780">
              <a:extLst>
                <a:ext uri="{FF2B5EF4-FFF2-40B4-BE49-F238E27FC236}">
                  <a16:creationId xmlns:a16="http://schemas.microsoft.com/office/drawing/2014/main" id="{7A6D1757-1AFC-4221-832E-5D9D72957E46}"/>
                </a:ext>
              </a:extLst>
            </p:cNvPr>
            <p:cNvSpPr/>
            <p:nvPr/>
          </p:nvSpPr>
          <p:spPr>
            <a:xfrm>
              <a:off x="1671340" y="3535945"/>
              <a:ext cx="609600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6" name="Bùi Liễu 0968142780">
              <a:extLst>
                <a:ext uri="{FF2B5EF4-FFF2-40B4-BE49-F238E27FC236}">
                  <a16:creationId xmlns:a16="http://schemas.microsoft.com/office/drawing/2014/main" id="{3E3601DB-BA87-48BB-A4E9-08D01FD186AF}"/>
                </a:ext>
              </a:extLst>
            </p:cNvPr>
            <p:cNvSpPr txBox="1"/>
            <p:nvPr/>
          </p:nvSpPr>
          <p:spPr>
            <a:xfrm>
              <a:off x="2019413" y="3495027"/>
              <a:ext cx="19812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_</a:t>
              </a:r>
              <a:r>
                <a:rPr lang="vi-VN" sz="27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ouch</a:t>
              </a:r>
              <a:endParaRPr lang="en-US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Bùi Liễu 0968142780">
            <a:extLst>
              <a:ext uri="{FF2B5EF4-FFF2-40B4-BE49-F238E27FC236}">
                <a16:creationId xmlns:a16="http://schemas.microsoft.com/office/drawing/2014/main" id="{984C4EF1-8FC6-4EC9-BBFF-F61C002987B2}"/>
              </a:ext>
            </a:extLst>
          </p:cNvPr>
          <p:cNvGrpSpPr/>
          <p:nvPr/>
        </p:nvGrpSpPr>
        <p:grpSpPr>
          <a:xfrm>
            <a:off x="6781800" y="3493617"/>
            <a:ext cx="1746955" cy="507831"/>
            <a:chOff x="1671340" y="3495027"/>
            <a:chExt cx="2329273" cy="677107"/>
          </a:xfrm>
        </p:grpSpPr>
        <p:sp>
          <p:nvSpPr>
            <p:cNvPr id="48" name="Bùi Liễu 0968142780">
              <a:extLst>
                <a:ext uri="{FF2B5EF4-FFF2-40B4-BE49-F238E27FC236}">
                  <a16:creationId xmlns:a16="http://schemas.microsoft.com/office/drawing/2014/main" id="{108199E5-350A-4E7F-B3F1-E8A1BC51947A}"/>
                </a:ext>
              </a:extLst>
            </p:cNvPr>
            <p:cNvSpPr/>
            <p:nvPr/>
          </p:nvSpPr>
          <p:spPr>
            <a:xfrm>
              <a:off x="1671340" y="3535945"/>
              <a:ext cx="609600" cy="60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9" name="Bùi Liễu 0968142780">
              <a:extLst>
                <a:ext uri="{FF2B5EF4-FFF2-40B4-BE49-F238E27FC236}">
                  <a16:creationId xmlns:a16="http://schemas.microsoft.com/office/drawing/2014/main" id="{EBC4B11A-FCB1-4092-9CBF-0D52B1E20871}"/>
                </a:ext>
              </a:extLst>
            </p:cNvPr>
            <p:cNvSpPr txBox="1"/>
            <p:nvPr/>
          </p:nvSpPr>
          <p:spPr>
            <a:xfrm>
              <a:off x="2019413" y="3495027"/>
              <a:ext cx="1981200" cy="67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7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op</a:t>
              </a:r>
              <a:r>
                <a:rPr lang="vi-VN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__</a:t>
              </a:r>
              <a:endParaRPr lang="en-US" sz="2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Facebook: Bùi Liễu Powerpoint">
            <a:extLst>
              <a:ext uri="{FF2B5EF4-FFF2-40B4-BE49-F238E27FC236}">
                <a16:creationId xmlns:a16="http://schemas.microsoft.com/office/drawing/2014/main" id="{ECABDC50-FC98-4576-8151-8E9E928E4186}"/>
              </a:ext>
            </a:extLst>
          </p:cNvPr>
          <p:cNvSpPr/>
          <p:nvPr/>
        </p:nvSpPr>
        <p:spPr>
          <a:xfrm>
            <a:off x="7522454" y="3518866"/>
            <a:ext cx="967472" cy="467437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Facebook: Bùi Liễu Powerpoint">
            <a:extLst>
              <a:ext uri="{FF2B5EF4-FFF2-40B4-BE49-F238E27FC236}">
                <a16:creationId xmlns:a16="http://schemas.microsoft.com/office/drawing/2014/main" id="{EA671DFD-860B-49C2-A362-3B327885ECBD}"/>
              </a:ext>
            </a:extLst>
          </p:cNvPr>
          <p:cNvSpPr/>
          <p:nvPr/>
        </p:nvSpPr>
        <p:spPr>
          <a:xfrm>
            <a:off x="4832434" y="3523927"/>
            <a:ext cx="967472" cy="467437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Bùi Liễu 0968142780"/>
          <p:cNvGrpSpPr/>
          <p:nvPr/>
        </p:nvGrpSpPr>
        <p:grpSpPr>
          <a:xfrm>
            <a:off x="6710334" y="1817130"/>
            <a:ext cx="1762241" cy="1655118"/>
            <a:chOff x="7058897" y="956676"/>
            <a:chExt cx="1762241" cy="1655118"/>
          </a:xfrm>
        </p:grpSpPr>
        <p:pic>
          <p:nvPicPr>
            <p:cNvPr id="23" name="Bùi Liễu 0968142780">
              <a:extLst>
                <a:ext uri="{FF2B5EF4-FFF2-40B4-BE49-F238E27FC236}">
                  <a16:creationId xmlns:a16="http://schemas.microsoft.com/office/drawing/2014/main" id="{36C6AF9C-15C4-4FD8-82AC-5D099D7DE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8897" y="956676"/>
              <a:ext cx="1762241" cy="1655118"/>
            </a:xfrm>
            <a:prstGeom prst="rect">
              <a:avLst/>
            </a:prstGeom>
          </p:spPr>
        </p:pic>
        <p:cxnSp>
          <p:nvCxnSpPr>
            <p:cNvPr id="58" name="Bùi Liễu 0968142780"/>
            <p:cNvCxnSpPr/>
            <p:nvPr/>
          </p:nvCxnSpPr>
          <p:spPr>
            <a:xfrm flipH="1" flipV="1">
              <a:off x="8458200" y="1955497"/>
              <a:ext cx="21930" cy="40154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Bùi Liễu  0968142780"/>
          <p:cNvSpPr txBox="1"/>
          <p:nvPr/>
        </p:nvSpPr>
        <p:spPr>
          <a:xfrm>
            <a:off x="1905000" y="296736"/>
            <a:ext cx="5525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Checking vocabulary</a:t>
            </a:r>
          </a:p>
        </p:txBody>
      </p:sp>
    </p:spTree>
    <p:extLst>
      <p:ext uri="{BB962C8B-B14F-4D97-AF65-F5344CB8AC3E}">
        <p14:creationId xmlns:p14="http://schemas.microsoft.com/office/powerpoint/2010/main" val="1064821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1" grpId="0"/>
      <p:bldP spid="50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1447800" y="1809750"/>
            <a:ext cx="6419850" cy="1439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8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423432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549B9FE7-B6BA-448C-B051-577316006D90}"/>
              </a:ext>
            </a:extLst>
          </p:cNvPr>
          <p:cNvSpPr/>
          <p:nvPr/>
        </p:nvSpPr>
        <p:spPr>
          <a:xfrm>
            <a:off x="1147137" y="1123950"/>
            <a:ext cx="3371850" cy="1160638"/>
          </a:xfrm>
          <a:prstGeom prst="roundRect">
            <a:avLst>
              <a:gd name="adj" fmla="val 969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 your _______!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your _______!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947666" y="2580256"/>
            <a:ext cx="2414954" cy="621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Facebook: Bùi Liễu Powerpoint">
            <a:extLst>
              <a:ext uri="{FF2B5EF4-FFF2-40B4-BE49-F238E27FC236}">
                <a16:creationId xmlns:a16="http://schemas.microsoft.com/office/drawing/2014/main" id="{43F475D8-79E9-1997-4D5F-7920D50E1F7C}"/>
              </a:ext>
            </a:extLst>
          </p:cNvPr>
          <p:cNvGrpSpPr/>
          <p:nvPr/>
        </p:nvGrpSpPr>
        <p:grpSpPr>
          <a:xfrm>
            <a:off x="3487615" y="2403538"/>
            <a:ext cx="3675185" cy="2435427"/>
            <a:chOff x="3487615" y="2403538"/>
            <a:chExt cx="3675185" cy="2435427"/>
          </a:xfrm>
        </p:grpSpPr>
        <p:pic>
          <p:nvPicPr>
            <p:cNvPr id="8" name="Bùi Liễu 0968142780">
              <a:extLst>
                <a:ext uri="{FF2B5EF4-FFF2-40B4-BE49-F238E27FC236}">
                  <a16:creationId xmlns:a16="http://schemas.microsoft.com/office/drawing/2014/main" id="{F7C2919C-D38A-7DA1-7816-FA44AC834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30" t="17297" r="757" b="1"/>
            <a:stretch/>
          </p:blipFill>
          <p:spPr>
            <a:xfrm>
              <a:off x="3505200" y="2571750"/>
              <a:ext cx="3657600" cy="2267215"/>
            </a:xfrm>
            <a:prstGeom prst="rect">
              <a:avLst/>
            </a:prstGeom>
          </p:spPr>
        </p:pic>
        <p:sp>
          <p:nvSpPr>
            <p:cNvPr id="11" name="Bùi Liễu 0968142780">
              <a:extLst>
                <a:ext uri="{FF2B5EF4-FFF2-40B4-BE49-F238E27FC236}">
                  <a16:creationId xmlns:a16="http://schemas.microsoft.com/office/drawing/2014/main" id="{B0626A1A-4B3D-8151-1672-D002B5338E00}"/>
                </a:ext>
              </a:extLst>
            </p:cNvPr>
            <p:cNvSpPr/>
            <p:nvPr/>
          </p:nvSpPr>
          <p:spPr>
            <a:xfrm>
              <a:off x="3970530" y="2474240"/>
              <a:ext cx="2193459" cy="387580"/>
            </a:xfrm>
            <a:prstGeom prst="wedgeRoundRectCallout">
              <a:avLst>
                <a:gd name="adj1" fmla="val -6720"/>
                <a:gd name="adj2" fmla="val 88463"/>
                <a:gd name="adj3" fmla="val 16667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  <p:sp>
          <p:nvSpPr>
            <p:cNvPr id="12" name="Bùi Liễu 0968142780">
              <a:extLst>
                <a:ext uri="{FF2B5EF4-FFF2-40B4-BE49-F238E27FC236}">
                  <a16:creationId xmlns:a16="http://schemas.microsoft.com/office/drawing/2014/main" id="{C8D9DE18-D485-F1A1-3050-D006EC9CCE04}"/>
                </a:ext>
              </a:extLst>
            </p:cNvPr>
            <p:cNvSpPr/>
            <p:nvPr/>
          </p:nvSpPr>
          <p:spPr>
            <a:xfrm>
              <a:off x="3928364" y="2403538"/>
              <a:ext cx="2277789" cy="4882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your mouth!</a:t>
              </a:r>
              <a:endPara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0968142780">
              <a:extLst>
                <a:ext uri="{FF2B5EF4-FFF2-40B4-BE49-F238E27FC236}">
                  <a16:creationId xmlns:a16="http://schemas.microsoft.com/office/drawing/2014/main" id="{EA0C0ABE-DF25-0716-B9DA-049693053248}"/>
                </a:ext>
              </a:extLst>
            </p:cNvPr>
            <p:cNvSpPr/>
            <p:nvPr/>
          </p:nvSpPr>
          <p:spPr>
            <a:xfrm>
              <a:off x="3487615" y="2526559"/>
              <a:ext cx="315754" cy="2737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vi-VN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14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68459" y="281828"/>
            <a:ext cx="263482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 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" b="4377"/>
          <a:stretch/>
        </p:blipFill>
        <p:spPr>
          <a:xfrm>
            <a:off x="2338555" y="1205230"/>
            <a:ext cx="454472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Bùi Liễu 0968142780"/>
          <p:cNvSpPr/>
          <p:nvPr/>
        </p:nvSpPr>
        <p:spPr>
          <a:xfrm>
            <a:off x="3195702" y="1093325"/>
            <a:ext cx="2976498" cy="438259"/>
          </a:xfrm>
          <a:prstGeom prst="wedgeRoundRectCallout">
            <a:avLst>
              <a:gd name="adj1" fmla="val -60820"/>
              <a:gd name="adj2" fmla="val -5202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Touch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_____!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Bùi Liễu 0968142780"/>
          <p:cNvSpPr txBox="1"/>
          <p:nvPr/>
        </p:nvSpPr>
        <p:spPr>
          <a:xfrm>
            <a:off x="457200" y="3934011"/>
            <a:ext cx="184056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touch</a:t>
            </a:r>
            <a:r>
              <a:rPr lang="vi-VN" sz="2400" dirty="0">
                <a:solidFill>
                  <a:schemeClr val="tx1"/>
                </a:solidFill>
              </a:rPr>
              <a:t> / </a:t>
            </a:r>
            <a:r>
              <a:rPr lang="vi-VN" sz="2400" dirty="0" err="1">
                <a:solidFill>
                  <a:schemeClr val="tx1"/>
                </a:solidFill>
              </a:rPr>
              <a:t>hair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6" name="Bùi Liễu 0968142780"/>
          <p:cNvSpPr txBox="1"/>
          <p:nvPr/>
        </p:nvSpPr>
        <p:spPr>
          <a:xfrm>
            <a:off x="4449789" y="4211419"/>
            <a:ext cx="219803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vi-VN" sz="2400" dirty="0" err="1">
                <a:solidFill>
                  <a:schemeClr val="tx1"/>
                </a:solidFill>
              </a:rPr>
              <a:t>open</a:t>
            </a:r>
            <a:r>
              <a:rPr lang="vi-VN" sz="2400" dirty="0">
                <a:solidFill>
                  <a:schemeClr val="tx1"/>
                </a:solidFill>
              </a:rPr>
              <a:t> / </a:t>
            </a:r>
            <a:r>
              <a:rPr lang="vi-VN" sz="2400" dirty="0" err="1">
                <a:solidFill>
                  <a:schemeClr val="tx1"/>
                </a:solidFill>
              </a:rPr>
              <a:t>mouth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7" name="Bùi liễu 0968142780"/>
          <p:cNvSpPr txBox="1"/>
          <p:nvPr/>
        </p:nvSpPr>
        <p:spPr>
          <a:xfrm>
            <a:off x="2513058" y="4193527"/>
            <a:ext cx="191110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touch</a:t>
            </a:r>
            <a:r>
              <a:rPr lang="vi-VN" sz="2400" dirty="0">
                <a:solidFill>
                  <a:schemeClr val="tx1"/>
                </a:solidFill>
              </a:rPr>
              <a:t> / </a:t>
            </a:r>
            <a:r>
              <a:rPr lang="vi-VN" sz="2400" dirty="0" err="1">
                <a:solidFill>
                  <a:schemeClr val="tx1"/>
                </a:solidFill>
              </a:rPr>
              <a:t>ears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8" name="Bùi Liễu 0968142780"/>
          <p:cNvSpPr txBox="1"/>
          <p:nvPr/>
        </p:nvSpPr>
        <p:spPr>
          <a:xfrm>
            <a:off x="6696941" y="3936830"/>
            <a:ext cx="185980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open</a:t>
            </a:r>
            <a:r>
              <a:rPr lang="vi-VN" sz="2400" dirty="0">
                <a:solidFill>
                  <a:schemeClr val="tx1"/>
                </a:solidFill>
              </a:rPr>
              <a:t> / </a:t>
            </a:r>
            <a:r>
              <a:rPr lang="vi-VN" sz="2400" dirty="0" err="1">
                <a:solidFill>
                  <a:schemeClr val="tx1"/>
                </a:solidFill>
              </a:rPr>
              <a:t>eyes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81A4D5F8-06FB-4330-9571-3DC3221C58F4}"/>
              </a:ext>
            </a:extLst>
          </p:cNvPr>
          <p:cNvSpPr/>
          <p:nvPr/>
        </p:nvSpPr>
        <p:spPr>
          <a:xfrm>
            <a:off x="3195702" y="1627621"/>
            <a:ext cx="2976498" cy="438259"/>
          </a:xfrm>
          <a:prstGeom prst="wedgeRoundRectCallout">
            <a:avLst>
              <a:gd name="adj1" fmla="val -63826"/>
              <a:gd name="adj2" fmla="val -49373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Open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_____!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88919A8E-FEDF-48B8-82DB-52BE882BF2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r="15167"/>
          <a:stretch/>
        </p:blipFill>
        <p:spPr>
          <a:xfrm>
            <a:off x="605239" y="2613435"/>
            <a:ext cx="1755749" cy="1539954"/>
          </a:xfrm>
          <a:prstGeom prst="rect">
            <a:avLst/>
          </a:prstGeom>
          <a:ln>
            <a:noFill/>
          </a:ln>
        </p:spPr>
      </p:pic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CA41DAA-ED00-4BCF-93BD-6F3BFCAFA2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" r="4347"/>
          <a:stretch/>
        </p:blipFill>
        <p:spPr>
          <a:xfrm>
            <a:off x="4643613" y="2827367"/>
            <a:ext cx="1772996" cy="1546089"/>
          </a:xfrm>
          <a:prstGeom prst="rect">
            <a:avLst/>
          </a:prstGeom>
          <a:ln>
            <a:noFill/>
          </a:ln>
        </p:spPr>
      </p:pic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80529347-15A1-4F7A-9875-3F3896E808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 r="3880"/>
          <a:stretch/>
        </p:blipFill>
        <p:spPr>
          <a:xfrm>
            <a:off x="6696941" y="2555582"/>
            <a:ext cx="1770581" cy="1553883"/>
          </a:xfrm>
          <a:prstGeom prst="rect">
            <a:avLst/>
          </a:prstGeom>
          <a:ln>
            <a:noFill/>
          </a:ln>
        </p:spPr>
      </p:pic>
      <p:pic>
        <p:nvPicPr>
          <p:cNvPr id="24" name="Facebook: Bùi Liễu">
            <a:extLst>
              <a:ext uri="{FF2B5EF4-FFF2-40B4-BE49-F238E27FC236}">
                <a16:creationId xmlns:a16="http://schemas.microsoft.com/office/drawing/2014/main" id="{34287B6E-67EF-4D48-9DFD-FB76A298E5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r="7935"/>
          <a:stretch/>
        </p:blipFill>
        <p:spPr>
          <a:xfrm>
            <a:off x="2569214" y="2827367"/>
            <a:ext cx="1857166" cy="15245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20454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796276" y="256033"/>
            <a:ext cx="4613924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 </a:t>
            </a:r>
          </a:p>
        </p:txBody>
      </p:sp>
      <p:pic>
        <p:nvPicPr>
          <p:cNvPr id="4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53" end="2042.5804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75" y="384010"/>
            <a:ext cx="409283" cy="347564"/>
          </a:xfrm>
          <a:prstGeom prst="rect">
            <a:avLst/>
          </a:prstGeom>
        </p:spPr>
      </p:pic>
      <p:sp>
        <p:nvSpPr>
          <p:cNvPr id="14" name="Bùi Liễu 0968142780"/>
          <p:cNvSpPr/>
          <p:nvPr/>
        </p:nvSpPr>
        <p:spPr>
          <a:xfrm>
            <a:off x="796276" y="1788288"/>
            <a:ext cx="2808640" cy="539120"/>
          </a:xfrm>
          <a:prstGeom prst="wedgeRoundRectCallout">
            <a:avLst>
              <a:gd name="adj1" fmla="val -46604"/>
              <a:gd name="adj2" fmla="val 103632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Touch your _____!</a:t>
            </a:r>
            <a:endParaRPr lang="vi-VN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724060" y="2731428"/>
            <a:ext cx="2910391" cy="539120"/>
          </a:xfrm>
          <a:prstGeom prst="wedgeRoundRectCallout">
            <a:avLst>
              <a:gd name="adj1" fmla="val -5784"/>
              <a:gd name="adj2" fmla="val 127026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Open your ______!</a:t>
            </a:r>
            <a:endParaRPr lang="vi-VN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3919910" y="1062212"/>
            <a:ext cx="4457700" cy="3611181"/>
          </a:xfrm>
          <a:prstGeom prst="roundRect">
            <a:avLst/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5" name="Bùi Liễu 0968142780"/>
          <p:cNvSpPr/>
          <p:nvPr/>
        </p:nvSpPr>
        <p:spPr>
          <a:xfrm>
            <a:off x="3988604" y="2511715"/>
            <a:ext cx="2129608" cy="473411"/>
          </a:xfrm>
          <a:prstGeom prst="roundRect">
            <a:avLst/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touch / hair</a:t>
            </a:r>
          </a:p>
        </p:txBody>
      </p:sp>
      <p:sp>
        <p:nvSpPr>
          <p:cNvPr id="26" name="Bùi Liễu 0968142780"/>
          <p:cNvSpPr/>
          <p:nvPr/>
        </p:nvSpPr>
        <p:spPr>
          <a:xfrm>
            <a:off x="6211752" y="2494723"/>
            <a:ext cx="2129608" cy="4734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touch / ears</a:t>
            </a:r>
          </a:p>
        </p:txBody>
      </p:sp>
      <p:sp>
        <p:nvSpPr>
          <p:cNvPr id="27" name="Bùi Liễu 0968142780"/>
          <p:cNvSpPr/>
          <p:nvPr/>
        </p:nvSpPr>
        <p:spPr>
          <a:xfrm>
            <a:off x="4075263" y="4199982"/>
            <a:ext cx="2136490" cy="4734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open / mouth</a:t>
            </a:r>
          </a:p>
        </p:txBody>
      </p:sp>
      <p:sp>
        <p:nvSpPr>
          <p:cNvPr id="28" name="Bùi Liễu 0968142780"/>
          <p:cNvSpPr/>
          <p:nvPr/>
        </p:nvSpPr>
        <p:spPr>
          <a:xfrm>
            <a:off x="6311521" y="4199982"/>
            <a:ext cx="1848221" cy="4734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open / eyes</a:t>
            </a:r>
          </a:p>
        </p:txBody>
      </p:sp>
      <p:pic>
        <p:nvPicPr>
          <p:cNvPr id="33" name="Bùi Liễu 096814278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4463" r="896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85" r="11431"/>
          <a:stretch/>
        </p:blipFill>
        <p:spPr>
          <a:xfrm>
            <a:off x="6366328" y="2920630"/>
            <a:ext cx="1648621" cy="1394531"/>
          </a:xfrm>
          <a:prstGeom prst="rect">
            <a:avLst/>
          </a:prstGeom>
        </p:spPr>
      </p:pic>
      <p:pic>
        <p:nvPicPr>
          <p:cNvPr id="34" name="Bùi Liễu 0968142780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1" r="8814"/>
          <a:stretch/>
        </p:blipFill>
        <p:spPr>
          <a:xfrm>
            <a:off x="4267200" y="1165220"/>
            <a:ext cx="1851012" cy="1493968"/>
          </a:xfrm>
          <a:prstGeom prst="ellipse">
            <a:avLst/>
          </a:prstGeom>
        </p:spPr>
      </p:pic>
      <p:pic>
        <p:nvPicPr>
          <p:cNvPr id="35" name="Bùi Liễu 0968142780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r="10355"/>
          <a:stretch/>
        </p:blipFill>
        <p:spPr>
          <a:xfrm>
            <a:off x="6253772" y="1154482"/>
            <a:ext cx="1848222" cy="1448635"/>
          </a:xfrm>
          <a:prstGeom prst="rect">
            <a:avLst/>
          </a:prstGeom>
        </p:spPr>
      </p:pic>
      <p:pic>
        <p:nvPicPr>
          <p:cNvPr id="36" name="Bùi Liễu 0968142780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r="13910"/>
          <a:stretch/>
        </p:blipFill>
        <p:spPr>
          <a:xfrm>
            <a:off x="4267200" y="2925496"/>
            <a:ext cx="1600200" cy="1394531"/>
          </a:xfrm>
          <a:prstGeom prst="rect">
            <a:avLst/>
          </a:prstGeom>
        </p:spPr>
      </p:pic>
      <p:sp>
        <p:nvSpPr>
          <p:cNvPr id="29" name="Bùi Liễu 0968142780"/>
          <p:cNvSpPr/>
          <p:nvPr/>
        </p:nvSpPr>
        <p:spPr>
          <a:xfrm>
            <a:off x="6401681" y="1337799"/>
            <a:ext cx="329705" cy="3095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 0968142780"/>
          <p:cNvSpPr/>
          <p:nvPr/>
        </p:nvSpPr>
        <p:spPr>
          <a:xfrm>
            <a:off x="4273936" y="1292968"/>
            <a:ext cx="329705" cy="3095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 0968142780"/>
          <p:cNvSpPr/>
          <p:nvPr/>
        </p:nvSpPr>
        <p:spPr>
          <a:xfrm>
            <a:off x="6388691" y="3052774"/>
            <a:ext cx="329705" cy="3095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ùi Liễu 0968142780"/>
          <p:cNvSpPr/>
          <p:nvPr/>
        </p:nvSpPr>
        <p:spPr>
          <a:xfrm>
            <a:off x="4273936" y="3052774"/>
            <a:ext cx="329705" cy="3095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47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225568" y="3790950"/>
            <a:ext cx="3403832" cy="536552"/>
          </a:xfrm>
          <a:prstGeom prst="wedgeRoundRectCallout">
            <a:avLst>
              <a:gd name="adj1" fmla="val -61623"/>
              <a:gd name="adj2" fmla="val -751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800" dirty="0" err="1">
                <a:latin typeface="Arial" pitchFamily="34" charset="0"/>
                <a:cs typeface="Arial" pitchFamily="34" charset="0"/>
              </a:rPr>
              <a:t>Touch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800" dirty="0" err="1">
                <a:latin typeface="Arial" pitchFamily="34" charset="0"/>
                <a:cs typeface="Arial" pitchFamily="34" charset="0"/>
              </a:rPr>
              <a:t>your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hair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!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857250" y="4558892"/>
            <a:ext cx="43434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" b="7388"/>
          <a:stretch/>
        </p:blipFill>
        <p:spPr>
          <a:xfrm flipH="1">
            <a:off x="2384309" y="3827544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C1D8CCA0-663A-49C7-9D3C-6E41A580AA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2" r="7261"/>
          <a:stretch/>
        </p:blipFill>
        <p:spPr>
          <a:xfrm>
            <a:off x="5460880" y="1396980"/>
            <a:ext cx="2082920" cy="1623581"/>
          </a:xfrm>
          <a:prstGeom prst="ellipse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888F186F-AFE7-44BC-ACAE-EABE5D717874}"/>
              </a:ext>
            </a:extLst>
          </p:cNvPr>
          <p:cNvSpPr/>
          <p:nvPr/>
        </p:nvSpPr>
        <p:spPr>
          <a:xfrm>
            <a:off x="5072862" y="1236195"/>
            <a:ext cx="2686050" cy="201403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460880" y="3070384"/>
            <a:ext cx="1996350" cy="491966"/>
          </a:xfrm>
          <a:prstGeom prst="roundRect">
            <a:avLst/>
          </a:prstGeom>
          <a:solidFill>
            <a:srgbClr val="FFE9A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 err="1">
                <a:solidFill>
                  <a:schemeClr val="tx1"/>
                </a:solidFill>
                <a:cs typeface="Arial" panose="020B0604020202020204" pitchFamily="34" charset="0"/>
              </a:rPr>
              <a:t>touch</a:t>
            </a:r>
            <a:r>
              <a:rPr lang="vi-VN" sz="2700" dirty="0">
                <a:solidFill>
                  <a:schemeClr val="tx1"/>
                </a:solidFill>
                <a:cs typeface="Arial" panose="020B0604020202020204" pitchFamily="34" charset="0"/>
              </a:rPr>
              <a:t> / </a:t>
            </a:r>
            <a:r>
              <a:rPr lang="vi-VN" sz="2700" dirty="0" err="1">
                <a:solidFill>
                  <a:schemeClr val="tx1"/>
                </a:solidFill>
                <a:cs typeface="Arial" panose="020B0604020202020204" pitchFamily="34" charset="0"/>
              </a:rPr>
              <a:t>hair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4939623" y="1219704"/>
            <a:ext cx="356714" cy="354551"/>
          </a:xfrm>
          <a:prstGeom prst="ellipse">
            <a:avLst/>
          </a:prstGeom>
          <a:solidFill>
            <a:schemeClr val="bg1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53F1F847-2312-4887-B406-5A8080AFBB4E}"/>
              </a:ext>
            </a:extLst>
          </p:cNvPr>
          <p:cNvSpPr/>
          <p:nvPr/>
        </p:nvSpPr>
        <p:spPr>
          <a:xfrm>
            <a:off x="1151043" y="1599201"/>
            <a:ext cx="3323204" cy="539120"/>
          </a:xfrm>
          <a:prstGeom prst="wedgeRoundRectCallout">
            <a:avLst>
              <a:gd name="adj1" fmla="val -44708"/>
              <a:gd name="adj2" fmla="val 85657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Touch</a:t>
            </a:r>
            <a:r>
              <a:rPr lang="vi-V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vi-V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______!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40DE1422-9F53-46C0-92AD-EDDA4D080805}"/>
              </a:ext>
            </a:extLst>
          </p:cNvPr>
          <p:cNvSpPr/>
          <p:nvPr/>
        </p:nvSpPr>
        <p:spPr>
          <a:xfrm>
            <a:off x="1151043" y="2477249"/>
            <a:ext cx="3323204" cy="539120"/>
          </a:xfrm>
          <a:prstGeom prst="wedgeRoundRectCallout">
            <a:avLst>
              <a:gd name="adj1" fmla="val -2005"/>
              <a:gd name="adj2" fmla="val 84162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Open</a:t>
            </a:r>
            <a:r>
              <a:rPr lang="vi-V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vi-V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______!</a:t>
            </a:r>
          </a:p>
        </p:txBody>
      </p:sp>
      <p:sp>
        <p:nvSpPr>
          <p:cNvPr id="12" name="Bùi Liễu"/>
          <p:cNvSpPr txBox="1">
            <a:spLocks/>
          </p:cNvSpPr>
          <p:nvPr/>
        </p:nvSpPr>
        <p:spPr>
          <a:xfrm>
            <a:off x="796276" y="256033"/>
            <a:ext cx="4613924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 </a:t>
            </a:r>
          </a:p>
        </p:txBody>
      </p:sp>
    </p:spTree>
    <p:extLst>
      <p:ext uri="{BB962C8B-B14F-4D97-AF65-F5344CB8AC3E}">
        <p14:creationId xmlns:p14="http://schemas.microsoft.com/office/powerpoint/2010/main" val="310206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0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0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895600" y="2228851"/>
            <a:ext cx="348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Warm-up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491997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07A0BB82-D8F4-4FEA-AFCD-4817925BE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-1800" r="12978" b="-1"/>
          <a:stretch/>
        </p:blipFill>
        <p:spPr>
          <a:xfrm>
            <a:off x="5443487" y="1232242"/>
            <a:ext cx="1996350" cy="1780554"/>
          </a:xfrm>
          <a:prstGeom prst="rect">
            <a:avLst/>
          </a:prstGeom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225568" y="3940198"/>
            <a:ext cx="3323204" cy="536552"/>
          </a:xfrm>
          <a:prstGeom prst="wedgeRoundRectCallout">
            <a:avLst>
              <a:gd name="adj1" fmla="val -61623"/>
              <a:gd name="adj2" fmla="val -751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800" dirty="0" err="1">
                <a:latin typeface="Arial" pitchFamily="34" charset="0"/>
                <a:cs typeface="Arial" pitchFamily="34" charset="0"/>
              </a:rPr>
              <a:t>Touch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800" dirty="0" err="1">
                <a:latin typeface="Arial" pitchFamily="34" charset="0"/>
                <a:cs typeface="Arial" pitchFamily="34" charset="0"/>
              </a:rPr>
              <a:t>your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ears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!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53F1F847-2312-4887-B406-5A8080AFBB4E}"/>
              </a:ext>
            </a:extLst>
          </p:cNvPr>
          <p:cNvSpPr/>
          <p:nvPr/>
        </p:nvSpPr>
        <p:spPr>
          <a:xfrm>
            <a:off x="1151043" y="1574330"/>
            <a:ext cx="3323204" cy="539120"/>
          </a:xfrm>
          <a:prstGeom prst="wedgeRoundRectCallout">
            <a:avLst>
              <a:gd name="adj1" fmla="val -44708"/>
              <a:gd name="adj2" fmla="val 85657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Touch</a:t>
            </a:r>
            <a:r>
              <a:rPr lang="vi-V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vi-V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______!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40DE1422-9F53-46C0-92AD-EDDA4D080805}"/>
              </a:ext>
            </a:extLst>
          </p:cNvPr>
          <p:cNvSpPr/>
          <p:nvPr/>
        </p:nvSpPr>
        <p:spPr>
          <a:xfrm>
            <a:off x="1151043" y="2452378"/>
            <a:ext cx="3323204" cy="539120"/>
          </a:xfrm>
          <a:prstGeom prst="wedgeRoundRectCallout">
            <a:avLst>
              <a:gd name="adj1" fmla="val -2005"/>
              <a:gd name="adj2" fmla="val 84162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Open</a:t>
            </a:r>
            <a:r>
              <a:rPr lang="vi-V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vi-V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______!</a:t>
            </a:r>
          </a:p>
        </p:txBody>
      </p:sp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54F5CA9D-4170-4827-9950-AD363A5ACF8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 b="2379"/>
          <a:stretch/>
        </p:blipFill>
        <p:spPr>
          <a:xfrm flipH="1">
            <a:off x="2384309" y="3922213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888F186F-AFE7-44BC-ACAE-EABE5D717874}"/>
              </a:ext>
            </a:extLst>
          </p:cNvPr>
          <p:cNvSpPr/>
          <p:nvPr/>
        </p:nvSpPr>
        <p:spPr>
          <a:xfrm>
            <a:off x="5072862" y="1211324"/>
            <a:ext cx="2686050" cy="201403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Bùi Liễu 0968142780"/>
          <p:cNvSpPr/>
          <p:nvPr/>
        </p:nvSpPr>
        <p:spPr>
          <a:xfrm>
            <a:off x="4939623" y="1194833"/>
            <a:ext cx="356714" cy="354551"/>
          </a:xfrm>
          <a:prstGeom prst="ellipse">
            <a:avLst/>
          </a:prstGeom>
          <a:solidFill>
            <a:schemeClr val="bg1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400202" y="3033714"/>
            <a:ext cx="2082920" cy="491966"/>
          </a:xfrm>
          <a:prstGeom prst="roundRect">
            <a:avLst/>
          </a:prstGeom>
          <a:solidFill>
            <a:srgbClr val="FFE9A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 err="1">
                <a:solidFill>
                  <a:schemeClr val="tx1"/>
                </a:solidFill>
                <a:cs typeface="Arial" panose="020B0604020202020204" pitchFamily="34" charset="0"/>
              </a:rPr>
              <a:t>touch</a:t>
            </a:r>
            <a:r>
              <a:rPr lang="vi-VN" sz="2700" dirty="0">
                <a:solidFill>
                  <a:schemeClr val="tx1"/>
                </a:solidFill>
                <a:cs typeface="Arial" panose="020B0604020202020204" pitchFamily="34" charset="0"/>
              </a:rPr>
              <a:t> / </a:t>
            </a:r>
            <a:r>
              <a:rPr lang="vi-VN" sz="2700" dirty="0" err="1">
                <a:solidFill>
                  <a:schemeClr val="tx1"/>
                </a:solidFill>
                <a:cs typeface="Arial" panose="020B0604020202020204" pitchFamily="34" charset="0"/>
              </a:rPr>
              <a:t>ears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0" name="Bùi Liễu"/>
          <p:cNvSpPr txBox="1">
            <a:spLocks/>
          </p:cNvSpPr>
          <p:nvPr/>
        </p:nvSpPr>
        <p:spPr>
          <a:xfrm>
            <a:off x="796276" y="256033"/>
            <a:ext cx="4613924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 </a:t>
            </a:r>
          </a:p>
        </p:txBody>
      </p:sp>
    </p:spTree>
    <p:extLst>
      <p:ext uri="{BB962C8B-B14F-4D97-AF65-F5344CB8AC3E}">
        <p14:creationId xmlns:p14="http://schemas.microsoft.com/office/powerpoint/2010/main" val="130961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0b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0b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012959" y="3869791"/>
            <a:ext cx="3616441" cy="536552"/>
          </a:xfrm>
          <a:prstGeom prst="wedgeRoundRectCallout">
            <a:avLst>
              <a:gd name="adj1" fmla="val -60283"/>
              <a:gd name="adj2" fmla="val -1041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800" dirty="0" err="1">
                <a:latin typeface="Arial" pitchFamily="34" charset="0"/>
                <a:cs typeface="Arial" pitchFamily="34" charset="0"/>
              </a:rPr>
              <a:t>Open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800" dirty="0" err="1">
                <a:latin typeface="Arial" pitchFamily="34" charset="0"/>
                <a:cs typeface="Arial" pitchFamily="34" charset="0"/>
              </a:rPr>
              <a:t>your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mouth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!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974"/>
          <a:stretch/>
        </p:blipFill>
        <p:spPr>
          <a:xfrm>
            <a:off x="2171700" y="3906385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53F1F847-2312-4887-B406-5A8080AFBB4E}"/>
              </a:ext>
            </a:extLst>
          </p:cNvPr>
          <p:cNvSpPr/>
          <p:nvPr/>
        </p:nvSpPr>
        <p:spPr>
          <a:xfrm>
            <a:off x="1151043" y="1579647"/>
            <a:ext cx="3323204" cy="539120"/>
          </a:xfrm>
          <a:prstGeom prst="wedgeRoundRectCallout">
            <a:avLst>
              <a:gd name="adj1" fmla="val -44708"/>
              <a:gd name="adj2" fmla="val 85657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Touch</a:t>
            </a:r>
            <a:r>
              <a:rPr lang="vi-V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vi-V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______!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40DE1422-9F53-46C0-92AD-EDDA4D080805}"/>
              </a:ext>
            </a:extLst>
          </p:cNvPr>
          <p:cNvSpPr/>
          <p:nvPr/>
        </p:nvSpPr>
        <p:spPr>
          <a:xfrm>
            <a:off x="1151043" y="2457695"/>
            <a:ext cx="3323204" cy="539120"/>
          </a:xfrm>
          <a:prstGeom prst="wedgeRoundRectCallout">
            <a:avLst>
              <a:gd name="adj1" fmla="val -2005"/>
              <a:gd name="adj2" fmla="val 84162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Open</a:t>
            </a:r>
            <a:r>
              <a:rPr lang="vi-V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vi-V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______!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3F4BA2-8A41-4D39-8664-DD680C64D9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9" r="11526"/>
          <a:stretch/>
        </p:blipFill>
        <p:spPr>
          <a:xfrm>
            <a:off x="5433893" y="1295926"/>
            <a:ext cx="2157559" cy="1754904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888F186F-AFE7-44BC-ACAE-EABE5D717874}"/>
              </a:ext>
            </a:extLst>
          </p:cNvPr>
          <p:cNvSpPr/>
          <p:nvPr/>
        </p:nvSpPr>
        <p:spPr>
          <a:xfrm>
            <a:off x="5072862" y="1216641"/>
            <a:ext cx="2686050" cy="201403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8" name="Oval 17"/>
          <p:cNvSpPr/>
          <p:nvPr/>
        </p:nvSpPr>
        <p:spPr>
          <a:xfrm>
            <a:off x="4939623" y="1200150"/>
            <a:ext cx="356714" cy="354551"/>
          </a:xfrm>
          <a:prstGeom prst="ellipse">
            <a:avLst/>
          </a:prstGeom>
          <a:solidFill>
            <a:schemeClr val="bg1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304778" y="3033574"/>
            <a:ext cx="2311521" cy="4919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 err="1">
                <a:solidFill>
                  <a:schemeClr val="tx1"/>
                </a:solidFill>
                <a:cs typeface="Arial" panose="020B0604020202020204" pitchFamily="34" charset="0"/>
              </a:rPr>
              <a:t>open</a:t>
            </a:r>
            <a:r>
              <a:rPr lang="vi-VN" sz="2700" dirty="0">
                <a:solidFill>
                  <a:schemeClr val="tx1"/>
                </a:solidFill>
                <a:cs typeface="Arial" panose="020B0604020202020204" pitchFamily="34" charset="0"/>
              </a:rPr>
              <a:t> / </a:t>
            </a:r>
            <a:r>
              <a:rPr lang="vi-VN" sz="2700" dirty="0" err="1">
                <a:solidFill>
                  <a:schemeClr val="tx1"/>
                </a:solidFill>
                <a:cs typeface="Arial" panose="020B0604020202020204" pitchFamily="34" charset="0"/>
              </a:rPr>
              <a:t>mouth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0" name="Bùi Liễu"/>
          <p:cNvSpPr txBox="1">
            <a:spLocks/>
          </p:cNvSpPr>
          <p:nvPr/>
        </p:nvSpPr>
        <p:spPr>
          <a:xfrm>
            <a:off x="796276" y="256033"/>
            <a:ext cx="4613924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 </a:t>
            </a:r>
          </a:p>
        </p:txBody>
      </p:sp>
    </p:spTree>
    <p:extLst>
      <p:ext uri="{BB962C8B-B14F-4D97-AF65-F5344CB8AC3E}">
        <p14:creationId xmlns:p14="http://schemas.microsoft.com/office/powerpoint/2010/main" val="230832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0c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0c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888F186F-AFE7-44BC-ACAE-EABE5D717874}"/>
              </a:ext>
            </a:extLst>
          </p:cNvPr>
          <p:cNvSpPr/>
          <p:nvPr/>
        </p:nvSpPr>
        <p:spPr>
          <a:xfrm>
            <a:off x="5072862" y="1077974"/>
            <a:ext cx="2686050" cy="2014034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012959" y="3863998"/>
            <a:ext cx="3502143" cy="536552"/>
          </a:xfrm>
          <a:prstGeom prst="wedgeRoundRectCallout">
            <a:avLst>
              <a:gd name="adj1" fmla="val -61623"/>
              <a:gd name="adj2" fmla="val -751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altLang="zh-CN" sz="2800" dirty="0" err="1">
                <a:latin typeface="Arial" pitchFamily="34" charset="0"/>
                <a:cs typeface="Arial" pitchFamily="34" charset="0"/>
              </a:rPr>
              <a:t>Open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800" dirty="0" err="1">
                <a:latin typeface="Arial" pitchFamily="34" charset="0"/>
                <a:cs typeface="Arial" pitchFamily="34" charset="0"/>
              </a:rPr>
              <a:t>your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zh-C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eyes</a:t>
            </a:r>
            <a:r>
              <a:rPr lang="vi-VN" altLang="zh-CN" sz="2800" dirty="0">
                <a:latin typeface="Arial" pitchFamily="34" charset="0"/>
                <a:cs typeface="Arial" pitchFamily="34" charset="0"/>
              </a:rPr>
              <a:t>!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" b="7388"/>
          <a:stretch/>
        </p:blipFill>
        <p:spPr>
          <a:xfrm flipH="1">
            <a:off x="2171700" y="3900593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53F1F847-2312-4887-B406-5A8080AFBB4E}"/>
              </a:ext>
            </a:extLst>
          </p:cNvPr>
          <p:cNvSpPr/>
          <p:nvPr/>
        </p:nvSpPr>
        <p:spPr>
          <a:xfrm>
            <a:off x="1151043" y="1440980"/>
            <a:ext cx="3323204" cy="539120"/>
          </a:xfrm>
          <a:prstGeom prst="wedgeRoundRectCallout">
            <a:avLst>
              <a:gd name="adj1" fmla="val -44708"/>
              <a:gd name="adj2" fmla="val 85657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Touch</a:t>
            </a:r>
            <a:r>
              <a:rPr lang="vi-V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vi-V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______!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40DE1422-9F53-46C0-92AD-EDDA4D080805}"/>
              </a:ext>
            </a:extLst>
          </p:cNvPr>
          <p:cNvSpPr/>
          <p:nvPr/>
        </p:nvSpPr>
        <p:spPr>
          <a:xfrm>
            <a:off x="1151043" y="2319028"/>
            <a:ext cx="3323204" cy="539120"/>
          </a:xfrm>
          <a:prstGeom prst="wedgeRoundRectCallout">
            <a:avLst>
              <a:gd name="adj1" fmla="val -2005"/>
              <a:gd name="adj2" fmla="val 84162"/>
              <a:gd name="adj3" fmla="val 16667"/>
            </a:avLst>
          </a:prstGeom>
          <a:solidFill>
            <a:srgbClr val="FFE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Open</a:t>
            </a:r>
            <a:r>
              <a:rPr lang="vi-V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7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vi-VN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______!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5353581" y="2892223"/>
            <a:ext cx="2157331" cy="4919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 err="1">
                <a:solidFill>
                  <a:schemeClr val="tx1"/>
                </a:solidFill>
                <a:cs typeface="Arial" panose="020B0604020202020204" pitchFamily="34" charset="0"/>
              </a:rPr>
              <a:t>open</a:t>
            </a:r>
            <a:r>
              <a:rPr lang="vi-VN" sz="2700" dirty="0">
                <a:solidFill>
                  <a:schemeClr val="tx1"/>
                </a:solidFill>
                <a:cs typeface="Arial" panose="020B0604020202020204" pitchFamily="34" charset="0"/>
              </a:rPr>
              <a:t> / </a:t>
            </a:r>
            <a:r>
              <a:rPr lang="vi-VN" sz="2700" dirty="0" err="1">
                <a:solidFill>
                  <a:schemeClr val="tx1"/>
                </a:solidFill>
                <a:cs typeface="Arial" panose="020B0604020202020204" pitchFamily="34" charset="0"/>
              </a:rPr>
              <a:t>eyes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3114CEA-FD64-4756-8E66-44127B6849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4463" r="896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85" r="11431"/>
          <a:stretch/>
        </p:blipFill>
        <p:spPr>
          <a:xfrm>
            <a:off x="5486706" y="1153989"/>
            <a:ext cx="1953265" cy="165222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939623" y="1061483"/>
            <a:ext cx="356714" cy="354551"/>
          </a:xfrm>
          <a:prstGeom prst="ellipse">
            <a:avLst/>
          </a:prstGeom>
          <a:solidFill>
            <a:schemeClr val="bg1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0" name="Bùi Liễu"/>
          <p:cNvSpPr txBox="1">
            <a:spLocks/>
          </p:cNvSpPr>
          <p:nvPr/>
        </p:nvSpPr>
        <p:spPr>
          <a:xfrm>
            <a:off x="796276" y="256033"/>
            <a:ext cx="4613924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 </a:t>
            </a:r>
          </a:p>
        </p:txBody>
      </p:sp>
    </p:spTree>
    <p:extLst>
      <p:ext uri="{BB962C8B-B14F-4D97-AF65-F5344CB8AC3E}">
        <p14:creationId xmlns:p14="http://schemas.microsoft.com/office/powerpoint/2010/main" val="223099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0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0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14400" y="351784"/>
            <a:ext cx="345813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 </a:t>
            </a: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95350"/>
            <a:ext cx="8534400" cy="3547328"/>
          </a:xfrm>
          <a:prstGeom prst="rect">
            <a:avLst/>
          </a:prstGeom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53F1F847-2312-4887-B406-5A8080AFBB4E}"/>
              </a:ext>
            </a:extLst>
          </p:cNvPr>
          <p:cNvSpPr/>
          <p:nvPr/>
        </p:nvSpPr>
        <p:spPr>
          <a:xfrm>
            <a:off x="381000" y="1276350"/>
            <a:ext cx="3048000" cy="539120"/>
          </a:xfrm>
          <a:prstGeom prst="wedgeRoundRectCallout">
            <a:avLst>
              <a:gd name="adj1" fmla="val -43674"/>
              <a:gd name="adj2" fmla="val 6907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Touch</a:t>
            </a: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______!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53F1F847-2312-4887-B406-5A8080AFBB4E}"/>
              </a:ext>
            </a:extLst>
          </p:cNvPr>
          <p:cNvSpPr/>
          <p:nvPr/>
        </p:nvSpPr>
        <p:spPr>
          <a:xfrm>
            <a:off x="3810000" y="895350"/>
            <a:ext cx="2514600" cy="539120"/>
          </a:xfrm>
          <a:prstGeom prst="wedgeRoundRectCallout">
            <a:avLst>
              <a:gd name="adj1" fmla="val -43674"/>
              <a:gd name="adj2" fmla="val 6907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Open</a:t>
            </a: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your ____!</a:t>
            </a:r>
          </a:p>
        </p:txBody>
      </p:sp>
    </p:spTree>
    <p:extLst>
      <p:ext uri="{BB962C8B-B14F-4D97-AF65-F5344CB8AC3E}">
        <p14:creationId xmlns:p14="http://schemas.microsoft.com/office/powerpoint/2010/main" val="347380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762000" y="285750"/>
            <a:ext cx="345813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 </a:t>
            </a: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95350"/>
            <a:ext cx="8534400" cy="3547328"/>
          </a:xfrm>
          <a:prstGeom prst="rect">
            <a:avLst/>
          </a:prstGeom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53F1F847-2312-4887-B406-5A8080AFBB4E}"/>
              </a:ext>
            </a:extLst>
          </p:cNvPr>
          <p:cNvSpPr/>
          <p:nvPr/>
        </p:nvSpPr>
        <p:spPr>
          <a:xfrm>
            <a:off x="381000" y="1276350"/>
            <a:ext cx="3048000" cy="539120"/>
          </a:xfrm>
          <a:prstGeom prst="wedgeRoundRectCallout">
            <a:avLst>
              <a:gd name="adj1" fmla="val -43674"/>
              <a:gd name="adj2" fmla="val 6907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Touch</a:t>
            </a: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______!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53F1F847-2312-4887-B406-5A8080AFBB4E}"/>
              </a:ext>
            </a:extLst>
          </p:cNvPr>
          <p:cNvSpPr/>
          <p:nvPr/>
        </p:nvSpPr>
        <p:spPr>
          <a:xfrm>
            <a:off x="3810000" y="895350"/>
            <a:ext cx="2514600" cy="539120"/>
          </a:xfrm>
          <a:prstGeom prst="wedgeRoundRectCallout">
            <a:avLst>
              <a:gd name="adj1" fmla="val -43674"/>
              <a:gd name="adj2" fmla="val 6907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Open</a:t>
            </a: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your ____!</a:t>
            </a:r>
          </a:p>
        </p:txBody>
      </p:sp>
      <p:sp>
        <p:nvSpPr>
          <p:cNvPr id="7" name="Bùi Liễu 0968142780"/>
          <p:cNvSpPr/>
          <p:nvPr/>
        </p:nvSpPr>
        <p:spPr>
          <a:xfrm rot="19451638" flipH="1">
            <a:off x="3284554" y="1913207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ùi Liễu 0968142780"/>
          <p:cNvSpPr txBox="1"/>
          <p:nvPr/>
        </p:nvSpPr>
        <p:spPr>
          <a:xfrm>
            <a:off x="2293954" y="131507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</a:p>
        </p:txBody>
      </p:sp>
    </p:spTree>
    <p:extLst>
      <p:ext uri="{BB962C8B-B14F-4D97-AF65-F5344CB8AC3E}">
        <p14:creationId xmlns:p14="http://schemas.microsoft.com/office/powerpoint/2010/main" val="75287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762000" y="285750"/>
            <a:ext cx="345813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 </a:t>
            </a: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95350"/>
            <a:ext cx="8534400" cy="3547328"/>
          </a:xfrm>
          <a:prstGeom prst="rect">
            <a:avLst/>
          </a:prstGeom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53F1F847-2312-4887-B406-5A8080AFBB4E}"/>
              </a:ext>
            </a:extLst>
          </p:cNvPr>
          <p:cNvSpPr/>
          <p:nvPr/>
        </p:nvSpPr>
        <p:spPr>
          <a:xfrm>
            <a:off x="381000" y="1276350"/>
            <a:ext cx="2590800" cy="539120"/>
          </a:xfrm>
          <a:prstGeom prst="wedgeRoundRectCallout">
            <a:avLst>
              <a:gd name="adj1" fmla="val -43674"/>
              <a:gd name="adj2" fmla="val 6907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Touch your ____!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53F1F847-2312-4887-B406-5A8080AFBB4E}"/>
              </a:ext>
            </a:extLst>
          </p:cNvPr>
          <p:cNvSpPr/>
          <p:nvPr/>
        </p:nvSpPr>
        <p:spPr>
          <a:xfrm>
            <a:off x="3429000" y="895350"/>
            <a:ext cx="2895600" cy="539120"/>
          </a:xfrm>
          <a:prstGeom prst="wedgeRoundRectCallout">
            <a:avLst>
              <a:gd name="adj1" fmla="val 40616"/>
              <a:gd name="adj2" fmla="val 7163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Open</a:t>
            </a: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your __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___</a:t>
            </a:r>
            <a:r>
              <a:rPr lang="vi-VN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_!</a:t>
            </a:r>
          </a:p>
        </p:txBody>
      </p:sp>
      <p:sp>
        <p:nvSpPr>
          <p:cNvPr id="7" name="Bùi Liễu 0968142780"/>
          <p:cNvSpPr/>
          <p:nvPr/>
        </p:nvSpPr>
        <p:spPr>
          <a:xfrm rot="1978623" flipH="1">
            <a:off x="7763060" y="2360686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ùi Liễu 0968142780"/>
          <p:cNvSpPr txBox="1"/>
          <p:nvPr/>
        </p:nvSpPr>
        <p:spPr>
          <a:xfrm>
            <a:off x="5029200" y="93407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mouth</a:t>
            </a:r>
          </a:p>
        </p:txBody>
      </p:sp>
    </p:spTree>
    <p:extLst>
      <p:ext uri="{BB962C8B-B14F-4D97-AF65-F5344CB8AC3E}">
        <p14:creationId xmlns:p14="http://schemas.microsoft.com/office/powerpoint/2010/main" val="180733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71700" y="10477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47950" y="2457450"/>
            <a:ext cx="4057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Let’s play! </a:t>
            </a:r>
          </a:p>
        </p:txBody>
      </p:sp>
    </p:spTree>
    <p:extLst>
      <p:ext uri="{BB962C8B-B14F-4D97-AF65-F5344CB8AC3E}">
        <p14:creationId xmlns:p14="http://schemas.microsoft.com/office/powerpoint/2010/main" val="317433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25E950-4F50-AA50-5586-AA42B8239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-95249"/>
            <a:ext cx="9296400" cy="533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749A6-0048-F14F-058F-C83419798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793" y="2330571"/>
            <a:ext cx="1611906" cy="2279086"/>
          </a:xfrm>
          <a:prstGeom prst="rect">
            <a:avLst/>
          </a:prstGeom>
        </p:spPr>
      </p:pic>
      <p:grpSp>
        <p:nvGrpSpPr>
          <p:cNvPr id="4" name="Group 9">
            <a:extLst>
              <a:ext uri="{FF2B5EF4-FFF2-40B4-BE49-F238E27FC236}">
                <a16:creationId xmlns:a16="http://schemas.microsoft.com/office/drawing/2014/main" id="{9704625A-E5FA-13BD-9247-09FF077F9C29}"/>
              </a:ext>
            </a:extLst>
          </p:cNvPr>
          <p:cNvGrpSpPr/>
          <p:nvPr/>
        </p:nvGrpSpPr>
        <p:grpSpPr>
          <a:xfrm>
            <a:off x="2625615" y="2244803"/>
            <a:ext cx="1722629" cy="2364184"/>
            <a:chOff x="1797983" y="2928034"/>
            <a:chExt cx="2450167" cy="336267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DC82EA2-A1DD-1AF6-1B5C-92FEAB925477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0BEB4D-5908-85BF-FDF8-635A2729A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1F51066-6FE8-F7D1-081A-2C9111B99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946" y="2894249"/>
            <a:ext cx="1382054" cy="207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27D733-BB06-33A1-E804-FD5E80D20F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2626070" y="2255799"/>
            <a:ext cx="1716351" cy="2345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FCDAE2-62E1-0C8D-6EA3-6469362EC2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4677" b="50993"/>
          <a:stretch/>
        </p:blipFill>
        <p:spPr>
          <a:xfrm>
            <a:off x="1488392" y="398781"/>
            <a:ext cx="6167219" cy="2599258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5C70ED-94F6-D24B-47C9-9C60B607BF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5289" y="4077654"/>
            <a:ext cx="1298561" cy="566978"/>
          </a:xfrm>
          <a:prstGeom prst="rect">
            <a:avLst/>
          </a:prstGeom>
        </p:spPr>
      </p:pic>
      <p:pic>
        <p:nvPicPr>
          <p:cNvPr id="11" name="Nhạc hay 3 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72896" y="-952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31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11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AB45E6-9087-E107-0ED7-10B26048C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" y="-95250"/>
            <a:ext cx="9296400" cy="533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56E3EB-E776-FBCC-F2EE-EBD29997F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4" name="Group 14">
            <a:extLst>
              <a:ext uri="{FF2B5EF4-FFF2-40B4-BE49-F238E27FC236}">
                <a16:creationId xmlns:a16="http://schemas.microsoft.com/office/drawing/2014/main" id="{6B436F47-0A42-C93A-2617-38E838AFCC2A}"/>
              </a:ext>
            </a:extLst>
          </p:cNvPr>
          <p:cNvGrpSpPr/>
          <p:nvPr/>
        </p:nvGrpSpPr>
        <p:grpSpPr>
          <a:xfrm>
            <a:off x="1120511" y="2661450"/>
            <a:ext cx="1722629" cy="2364184"/>
            <a:chOff x="1797983" y="2928034"/>
            <a:chExt cx="2450167" cy="336267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39BB4F0-90C8-F8DC-C395-D3C7A92F1FB8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1C3DB5-BF88-F856-5550-90F7C83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FAA4185-18EE-C221-CECA-924235C9CC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2" y="3310896"/>
            <a:ext cx="1382054" cy="207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07A3E4-FBD5-0160-43F9-558DDCCA7E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6" y="2672446"/>
            <a:ext cx="1716351" cy="2345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66C97A-93B0-6958-40C6-936B0DE60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4"/>
            <a:ext cx="1382054" cy="207581"/>
          </a:xfrm>
          <a:prstGeom prst="rect">
            <a:avLst/>
          </a:prstGeom>
        </p:spPr>
      </p:pic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33D1ED76-07CF-2F8D-3738-2148709080A9}"/>
              </a:ext>
            </a:extLst>
          </p:cNvPr>
          <p:cNvSpPr/>
          <p:nvPr/>
        </p:nvSpPr>
        <p:spPr>
          <a:xfrm>
            <a:off x="4677729" y="376564"/>
            <a:ext cx="4237671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A: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Touch 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your nose!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9A3BDE9-B60F-8301-8685-9CC759C9BA6A}"/>
              </a:ext>
            </a:extLst>
          </p:cNvPr>
          <p:cNvSpPr/>
          <p:nvPr/>
        </p:nvSpPr>
        <p:spPr>
          <a:xfrm>
            <a:off x="4677729" y="1358654"/>
            <a:ext cx="4237670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B: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Touch 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your hand!</a:t>
            </a:r>
          </a:p>
        </p:txBody>
      </p:sp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4127CA-E91E-CBEB-86C0-7A41852669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1" y="4212706"/>
            <a:ext cx="1298561" cy="562405"/>
          </a:xfrm>
          <a:prstGeom prst="rect">
            <a:avLst/>
          </a:prstGeom>
        </p:spPr>
      </p:pic>
      <p:sp>
        <p:nvSpPr>
          <p:cNvPr id="13" name="5-Point Star 13">
            <a:extLst>
              <a:ext uri="{FF2B5EF4-FFF2-40B4-BE49-F238E27FC236}">
                <a16:creationId xmlns:a16="http://schemas.microsoft.com/office/drawing/2014/main" id="{ECC7F3B9-E0CC-F78B-9F09-5895BCBBE381}"/>
              </a:ext>
            </a:extLst>
          </p:cNvPr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lowchart: Alternate Process 3">
            <a:extLst>
              <a:ext uri="{FF2B5EF4-FFF2-40B4-BE49-F238E27FC236}">
                <a16:creationId xmlns:a16="http://schemas.microsoft.com/office/drawing/2014/main" id="{C0E96970-7A68-3FBD-5F44-4B01A45443DC}"/>
              </a:ext>
            </a:extLst>
          </p:cNvPr>
          <p:cNvSpPr/>
          <p:nvPr/>
        </p:nvSpPr>
        <p:spPr>
          <a:xfrm>
            <a:off x="1033041" y="172549"/>
            <a:ext cx="3270355" cy="216264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endParaRPr lang="en-US" sz="27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Bùi Liễu 096814278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46133" r="79870"/>
          <a:stretch/>
        </p:blipFill>
        <p:spPr>
          <a:xfrm>
            <a:off x="1905000" y="345394"/>
            <a:ext cx="1582283" cy="19300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9919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AB45E6-9087-E107-0ED7-10B26048CB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150" y="-57150"/>
            <a:ext cx="9258299" cy="5257799"/>
          </a:xfrm>
          <a:prstGeom prst="rect">
            <a:avLst/>
          </a:prstGeom>
        </p:spPr>
      </p:pic>
      <p:sp>
        <p:nvSpPr>
          <p:cNvPr id="3" name="Rounded Rectangle 26">
            <a:extLst>
              <a:ext uri="{FF2B5EF4-FFF2-40B4-BE49-F238E27FC236}">
                <a16:creationId xmlns:a16="http://schemas.microsoft.com/office/drawing/2014/main" id="{33D1ED76-07CF-2F8D-3738-2148709080A9}"/>
              </a:ext>
            </a:extLst>
          </p:cNvPr>
          <p:cNvSpPr/>
          <p:nvPr/>
        </p:nvSpPr>
        <p:spPr>
          <a:xfrm>
            <a:off x="4330487" y="1360837"/>
            <a:ext cx="4161761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B: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Touch 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your hair!</a:t>
            </a:r>
          </a:p>
        </p:txBody>
      </p:sp>
      <p:sp>
        <p:nvSpPr>
          <p:cNvPr id="5" name="Rounded Rectangle 27">
            <a:extLst>
              <a:ext uri="{FF2B5EF4-FFF2-40B4-BE49-F238E27FC236}">
                <a16:creationId xmlns:a16="http://schemas.microsoft.com/office/drawing/2014/main" id="{19A3BDE9-B60F-8301-8685-9CC759C9BA6A}"/>
              </a:ext>
            </a:extLst>
          </p:cNvPr>
          <p:cNvSpPr/>
          <p:nvPr/>
        </p:nvSpPr>
        <p:spPr>
          <a:xfrm>
            <a:off x="4330487" y="378747"/>
            <a:ext cx="4161760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A: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Open 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your eyes!</a:t>
            </a:r>
          </a:p>
        </p:txBody>
      </p:sp>
      <p:sp>
        <p:nvSpPr>
          <p:cNvPr id="7" name="Flowchart: Alternate Process 3">
            <a:extLst>
              <a:ext uri="{FF2B5EF4-FFF2-40B4-BE49-F238E27FC236}">
                <a16:creationId xmlns:a16="http://schemas.microsoft.com/office/drawing/2014/main" id="{C0E96970-7A68-3FBD-5F44-4B01A45443DC}"/>
              </a:ext>
            </a:extLst>
          </p:cNvPr>
          <p:cNvSpPr/>
          <p:nvPr/>
        </p:nvSpPr>
        <p:spPr>
          <a:xfrm>
            <a:off x="685800" y="174732"/>
            <a:ext cx="3270355" cy="216264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CCB84-C33D-82EB-769A-81071FB710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71" y="714364"/>
            <a:ext cx="2257483" cy="1318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56E3EB-E776-FBCC-F2EE-EBD29997F7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1226" y="2574408"/>
            <a:ext cx="1611906" cy="2279086"/>
          </a:xfrm>
          <a:prstGeom prst="rect">
            <a:avLst/>
          </a:prstGeom>
        </p:spPr>
      </p:pic>
      <p:grpSp>
        <p:nvGrpSpPr>
          <p:cNvPr id="10" name="Group 14">
            <a:extLst>
              <a:ext uri="{FF2B5EF4-FFF2-40B4-BE49-F238E27FC236}">
                <a16:creationId xmlns:a16="http://schemas.microsoft.com/office/drawing/2014/main" id="{6B436F47-0A42-C93A-2617-38E838AFCC2A}"/>
              </a:ext>
            </a:extLst>
          </p:cNvPr>
          <p:cNvGrpSpPr/>
          <p:nvPr/>
        </p:nvGrpSpPr>
        <p:grpSpPr>
          <a:xfrm>
            <a:off x="1120224" y="2663633"/>
            <a:ext cx="1722629" cy="2364184"/>
            <a:chOff x="1797983" y="2928034"/>
            <a:chExt cx="2450167" cy="336267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39BB4F0-90C8-F8DC-C395-D3C7A92F1FB8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C1C3DB5-BF88-F856-5550-90F7C83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FAA4185-18EE-C221-CECA-924235C9CC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4555" y="3313079"/>
            <a:ext cx="1382054" cy="2075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07A3E4-FBD5-0160-43F9-558DDCCA7E7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679" y="2674629"/>
            <a:ext cx="1716351" cy="23456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66C97A-93B0-6958-40C6-936B0DE60B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32681">
            <a:off x="1684421" y="3387167"/>
            <a:ext cx="1382054" cy="207581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4127CA-E91E-CBEB-86C0-7A41852669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22434" y="4214889"/>
            <a:ext cx="1298561" cy="562405"/>
          </a:xfrm>
          <a:prstGeom prst="rect">
            <a:avLst/>
          </a:prstGeom>
        </p:spPr>
      </p:pic>
      <p:sp>
        <p:nvSpPr>
          <p:cNvPr id="17" name="5-Point Star 13">
            <a:extLst>
              <a:ext uri="{FF2B5EF4-FFF2-40B4-BE49-F238E27FC236}">
                <a16:creationId xmlns:a16="http://schemas.microsoft.com/office/drawing/2014/main" id="{ECC7F3B9-E0CC-F78B-9F09-5895BCBBE381}"/>
              </a:ext>
            </a:extLst>
          </p:cNvPr>
          <p:cNvSpPr/>
          <p:nvPr/>
        </p:nvSpPr>
        <p:spPr>
          <a:xfrm>
            <a:off x="9302149" y="1416237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826084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/>
          <p:nvPr/>
        </p:nvSpPr>
        <p:spPr>
          <a:xfrm>
            <a:off x="2882677" y="4202313"/>
            <a:ext cx="3191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</a:rPr>
              <a:t>A face and a hand. </a:t>
            </a:r>
            <a:endParaRPr lang="vi-VN" sz="2400" dirty="0"/>
          </a:p>
        </p:txBody>
      </p:sp>
      <p:sp>
        <p:nvSpPr>
          <p:cNvPr id="4" name="Bùi Liễu 0968142780"/>
          <p:cNvSpPr/>
          <p:nvPr/>
        </p:nvSpPr>
        <p:spPr>
          <a:xfrm>
            <a:off x="2819400" y="1782991"/>
            <a:ext cx="3422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</a:rPr>
              <a:t>What’s this? It’s an eye.</a:t>
            </a:r>
            <a:endParaRPr lang="vi-VN" sz="2400" dirty="0"/>
          </a:p>
        </p:txBody>
      </p:sp>
      <p:sp>
        <p:nvSpPr>
          <p:cNvPr id="5" name="Bùi Liễu 0968142780"/>
          <p:cNvSpPr/>
          <p:nvPr/>
        </p:nvSpPr>
        <p:spPr>
          <a:xfrm>
            <a:off x="2819400" y="2209683"/>
            <a:ext cx="3439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</a:rPr>
              <a:t>What’s this? It’s an ear.</a:t>
            </a:r>
            <a:r>
              <a:rPr lang="vi-VN" sz="2400" i="1" dirty="0">
                <a:solidFill>
                  <a:srgbClr val="000000"/>
                </a:solidFill>
              </a:rPr>
              <a:t> </a:t>
            </a:r>
            <a:endParaRPr lang="vi-VN" sz="2400" dirty="0"/>
          </a:p>
        </p:txBody>
      </p:sp>
      <p:sp>
        <p:nvSpPr>
          <p:cNvPr id="6" name="Bùi Liễu 0968142780"/>
          <p:cNvSpPr/>
          <p:nvPr/>
        </p:nvSpPr>
        <p:spPr>
          <a:xfrm>
            <a:off x="2819400" y="2614247"/>
            <a:ext cx="2769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</a:rPr>
              <a:t>An eye and an ear.</a:t>
            </a:r>
            <a:endParaRPr lang="vi-VN" sz="2400" dirty="0"/>
          </a:p>
        </p:txBody>
      </p:sp>
      <p:sp>
        <p:nvSpPr>
          <p:cNvPr id="7" name="Bùi Liễu 0968142780"/>
          <p:cNvSpPr/>
          <p:nvPr/>
        </p:nvSpPr>
        <p:spPr>
          <a:xfrm>
            <a:off x="2845849" y="3371056"/>
            <a:ext cx="3369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</a:rPr>
              <a:t>What’s that? It’s a face.</a:t>
            </a:r>
            <a:endParaRPr lang="vi-VN" sz="2400" dirty="0"/>
          </a:p>
        </p:txBody>
      </p:sp>
      <p:sp>
        <p:nvSpPr>
          <p:cNvPr id="8" name="Bùi Liễu 0968142780"/>
          <p:cNvSpPr/>
          <p:nvPr/>
        </p:nvSpPr>
        <p:spPr>
          <a:xfrm>
            <a:off x="2882677" y="3797748"/>
            <a:ext cx="3474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solidFill>
                  <a:srgbClr val="000000"/>
                </a:solidFill>
              </a:rPr>
              <a:t>What’s that? It’s a hand.</a:t>
            </a:r>
            <a:endParaRPr lang="vi-VN" sz="2400"/>
          </a:p>
        </p:txBody>
      </p:sp>
      <p:pic>
        <p:nvPicPr>
          <p:cNvPr id="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552.2292"/>
                    <p14:bmk name="Bookmark 2" time="7780"/>
                    <p14:bmk name="Bookmark 3" time="11634.9584"/>
                    <p14:bmk name="Bookmark 4" time="17950"/>
                    <p14:bmk name="Bookmark 5" time="21950"/>
                    <p14:bmk name="Bookmark 6" time="26055.7709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805" y="280031"/>
            <a:ext cx="651329" cy="651329"/>
          </a:xfrm>
          <a:prstGeom prst="rect">
            <a:avLst/>
          </a:prstGeom>
        </p:spPr>
      </p:pic>
      <p:sp>
        <p:nvSpPr>
          <p:cNvPr id="1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2866473" y="1091946"/>
            <a:ext cx="382931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Parts of the body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 rotWithShape="1">
          <a:blip r:embed="rId6"/>
          <a:srcRect l="50161" t="1195" r="3163" b="54074"/>
          <a:stretch/>
        </p:blipFill>
        <p:spPr>
          <a:xfrm>
            <a:off x="6457950" y="1598240"/>
            <a:ext cx="2228851" cy="1201470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488" t="44731" r="11512"/>
          <a:stretch/>
        </p:blipFill>
        <p:spPr>
          <a:xfrm>
            <a:off x="1205311" y="2381686"/>
            <a:ext cx="1577825" cy="2440403"/>
          </a:xfrm>
          <a:prstGeom prst="rect">
            <a:avLst/>
          </a:prstGeom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334436"/>
            <a:ext cx="2502774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</p:spTree>
    <p:extLst>
      <p:ext uri="{BB962C8B-B14F-4D97-AF65-F5344CB8AC3E}">
        <p14:creationId xmlns:p14="http://schemas.microsoft.com/office/powerpoint/2010/main" val="636869786"/>
      </p:ext>
    </p:extLst>
  </p:cSld>
  <p:clrMapOvr>
    <a:masterClrMapping/>
  </p:clrMapOvr>
  <p:transition spd="slow">
    <p:check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1"/>
                      </p:tgtEl>
                    </p:cond>
                  </p:nextCondLst>
                </p:seq>
                <p:seq concurrent="1" nextAc="seek">
                  <p:cTn id="9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2"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3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4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4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9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1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Bookmark 6"/>
                      </p:tgtEl>
                    </p:cond>
                  </p:nextCondLst>
                </p:seq>
                <p:audio>
                  <p:cMediaNode vol="10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6AB45E6-9087-E107-0ED7-10B26048C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" y="-95250"/>
            <a:ext cx="9296400" cy="5334000"/>
          </a:xfrm>
          <a:prstGeom prst="rect">
            <a:avLst/>
          </a:prstGeom>
        </p:spPr>
      </p:pic>
      <p:sp>
        <p:nvSpPr>
          <p:cNvPr id="35" name="Flowchart: Alternate Process 3">
            <a:extLst>
              <a:ext uri="{FF2B5EF4-FFF2-40B4-BE49-F238E27FC236}">
                <a16:creationId xmlns:a16="http://schemas.microsoft.com/office/drawing/2014/main" id="{C0E96970-7A68-3FBD-5F44-4B01A45443DC}"/>
              </a:ext>
            </a:extLst>
          </p:cNvPr>
          <p:cNvSpPr/>
          <p:nvPr/>
        </p:nvSpPr>
        <p:spPr>
          <a:xfrm>
            <a:off x="304800" y="172549"/>
            <a:ext cx="3270355" cy="216264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endParaRPr lang="en-US" sz="27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ounded Rectangle 26">
            <a:extLst>
              <a:ext uri="{FF2B5EF4-FFF2-40B4-BE49-F238E27FC236}">
                <a16:creationId xmlns:a16="http://schemas.microsoft.com/office/drawing/2014/main" id="{33D1ED76-07CF-2F8D-3738-2148709080A9}"/>
              </a:ext>
            </a:extLst>
          </p:cNvPr>
          <p:cNvSpPr/>
          <p:nvPr/>
        </p:nvSpPr>
        <p:spPr>
          <a:xfrm>
            <a:off x="3962401" y="1358654"/>
            <a:ext cx="4847274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B: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Open 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your eyes!</a:t>
            </a:r>
          </a:p>
        </p:txBody>
      </p:sp>
      <p:sp>
        <p:nvSpPr>
          <p:cNvPr id="39" name="Rounded Rectangle 27">
            <a:extLst>
              <a:ext uri="{FF2B5EF4-FFF2-40B4-BE49-F238E27FC236}">
                <a16:creationId xmlns:a16="http://schemas.microsoft.com/office/drawing/2014/main" id="{19A3BDE9-B60F-8301-8685-9CC759C9BA6A}"/>
              </a:ext>
            </a:extLst>
          </p:cNvPr>
          <p:cNvSpPr/>
          <p:nvPr/>
        </p:nvSpPr>
        <p:spPr>
          <a:xfrm>
            <a:off x="3962400" y="376564"/>
            <a:ext cx="4847273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A: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Open 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your mouth!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E56E3EB-E776-FBCC-F2EE-EBD29997F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42" name="Group 14">
            <a:extLst>
              <a:ext uri="{FF2B5EF4-FFF2-40B4-BE49-F238E27FC236}">
                <a16:creationId xmlns:a16="http://schemas.microsoft.com/office/drawing/2014/main" id="{6B436F47-0A42-C93A-2617-38E838AFCC2A}"/>
              </a:ext>
            </a:extLst>
          </p:cNvPr>
          <p:cNvGrpSpPr/>
          <p:nvPr/>
        </p:nvGrpSpPr>
        <p:grpSpPr>
          <a:xfrm>
            <a:off x="1120511" y="2661450"/>
            <a:ext cx="1722629" cy="2364184"/>
            <a:chOff x="1797983" y="2928034"/>
            <a:chExt cx="2450167" cy="3362678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9BB4F0-90C8-F8DC-C395-D3C7A92F1FB8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C1C3DB5-BF88-F856-5550-90F7C83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6FAA4185-18EE-C221-CECA-924235C9CC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2" y="3310896"/>
            <a:ext cx="1382054" cy="20758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507A3E4-FBD5-0160-43F9-558DDCCA7E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6" y="2672446"/>
            <a:ext cx="1716351" cy="234561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466C97A-93B0-6958-40C6-936B0DE60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4"/>
            <a:ext cx="1382054" cy="207581"/>
          </a:xfrm>
          <a:prstGeom prst="rect">
            <a:avLst/>
          </a:prstGeom>
        </p:spPr>
      </p:pic>
      <p:pic>
        <p:nvPicPr>
          <p:cNvPr id="48" name="Picture 4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4127CA-E91E-CBEB-86C0-7A41852669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1" y="4212706"/>
            <a:ext cx="1298561" cy="562405"/>
          </a:xfrm>
          <a:prstGeom prst="rect">
            <a:avLst/>
          </a:prstGeom>
        </p:spPr>
      </p:pic>
      <p:sp>
        <p:nvSpPr>
          <p:cNvPr id="49" name="5-Point Star 13">
            <a:extLst>
              <a:ext uri="{FF2B5EF4-FFF2-40B4-BE49-F238E27FC236}">
                <a16:creationId xmlns:a16="http://schemas.microsoft.com/office/drawing/2014/main" id="{ECC7F3B9-E0CC-F78B-9F09-5895BCBBE381}"/>
              </a:ext>
            </a:extLst>
          </p:cNvPr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80529347-15A1-4F7A-9875-3F3896E808D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 r="3880"/>
          <a:stretch/>
        </p:blipFill>
        <p:spPr>
          <a:xfrm>
            <a:off x="821889" y="252882"/>
            <a:ext cx="2231928" cy="195876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76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AB45E6-9087-E107-0ED7-10B26048C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" y="-95250"/>
            <a:ext cx="9296400" cy="5331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56E3EB-E776-FBCC-F2EE-EBD29997F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4" name="Group 14">
            <a:extLst>
              <a:ext uri="{FF2B5EF4-FFF2-40B4-BE49-F238E27FC236}">
                <a16:creationId xmlns:a16="http://schemas.microsoft.com/office/drawing/2014/main" id="{6B436F47-0A42-C93A-2617-38E838AFCC2A}"/>
              </a:ext>
            </a:extLst>
          </p:cNvPr>
          <p:cNvGrpSpPr/>
          <p:nvPr/>
        </p:nvGrpSpPr>
        <p:grpSpPr>
          <a:xfrm>
            <a:off x="1120511" y="2661450"/>
            <a:ext cx="1722629" cy="2364184"/>
            <a:chOff x="1797983" y="2928034"/>
            <a:chExt cx="2450167" cy="336267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39BB4F0-90C8-F8DC-C395-D3C7A92F1FB8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1C3DB5-BF88-F856-5550-90F7C83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FAA4185-18EE-C221-CECA-924235C9CC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2" y="3310896"/>
            <a:ext cx="1382054" cy="207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07A3E4-FBD5-0160-43F9-558DDCCA7E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6" y="2672446"/>
            <a:ext cx="1716351" cy="2345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66C97A-93B0-6958-40C6-936B0DE60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4"/>
            <a:ext cx="1382054" cy="207581"/>
          </a:xfrm>
          <a:prstGeom prst="rect">
            <a:avLst/>
          </a:prstGeom>
        </p:spPr>
      </p:pic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33D1ED76-07CF-2F8D-3738-2148709080A9}"/>
              </a:ext>
            </a:extLst>
          </p:cNvPr>
          <p:cNvSpPr/>
          <p:nvPr/>
        </p:nvSpPr>
        <p:spPr>
          <a:xfrm>
            <a:off x="4101887" y="376564"/>
            <a:ext cx="4584913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A: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Open your mouth!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9A3BDE9-B60F-8301-8685-9CC759C9BA6A}"/>
              </a:ext>
            </a:extLst>
          </p:cNvPr>
          <p:cNvSpPr/>
          <p:nvPr/>
        </p:nvSpPr>
        <p:spPr>
          <a:xfrm>
            <a:off x="4101887" y="1358654"/>
            <a:ext cx="4584912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B: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Open your eyes!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4127CA-E91E-CBEB-86C0-7A41852669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1" y="4212706"/>
            <a:ext cx="1298561" cy="562405"/>
          </a:xfrm>
          <a:prstGeom prst="rect">
            <a:avLst/>
          </a:prstGeom>
        </p:spPr>
      </p:pic>
      <p:sp>
        <p:nvSpPr>
          <p:cNvPr id="13" name="5-Point Star 13">
            <a:extLst>
              <a:ext uri="{FF2B5EF4-FFF2-40B4-BE49-F238E27FC236}">
                <a16:creationId xmlns:a16="http://schemas.microsoft.com/office/drawing/2014/main" id="{ECC7F3B9-E0CC-F78B-9F09-5895BCBBE381}"/>
              </a:ext>
            </a:extLst>
          </p:cNvPr>
          <p:cNvSpPr/>
          <p:nvPr/>
        </p:nvSpPr>
        <p:spPr>
          <a:xfrm>
            <a:off x="9594532" y="301177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Flowchart: Alternate Process 3">
            <a:extLst>
              <a:ext uri="{FF2B5EF4-FFF2-40B4-BE49-F238E27FC236}">
                <a16:creationId xmlns:a16="http://schemas.microsoft.com/office/drawing/2014/main" id="{C0E96970-7A68-3FBD-5F44-4B01A45443DC}"/>
              </a:ext>
            </a:extLst>
          </p:cNvPr>
          <p:cNvSpPr/>
          <p:nvPr/>
        </p:nvSpPr>
        <p:spPr>
          <a:xfrm>
            <a:off x="457200" y="172549"/>
            <a:ext cx="3270355" cy="216264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6CA41DAA-ED00-4BCF-93BD-6F3BFCAFA20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" r="4347"/>
          <a:stretch/>
        </p:blipFill>
        <p:spPr>
          <a:xfrm>
            <a:off x="1037577" y="376564"/>
            <a:ext cx="2097573" cy="18291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781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AB45E6-9087-E107-0ED7-10B26048C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150" y="-57150"/>
            <a:ext cx="9258300" cy="5257800"/>
          </a:xfrm>
          <a:prstGeom prst="rect">
            <a:avLst/>
          </a:prstGeom>
        </p:spPr>
      </p:pic>
      <p:sp>
        <p:nvSpPr>
          <p:cNvPr id="3" name="Flowchart: Alternate Process 3">
            <a:extLst>
              <a:ext uri="{FF2B5EF4-FFF2-40B4-BE49-F238E27FC236}">
                <a16:creationId xmlns:a16="http://schemas.microsoft.com/office/drawing/2014/main" id="{C0E96970-7A68-3FBD-5F44-4B01A45443DC}"/>
              </a:ext>
            </a:extLst>
          </p:cNvPr>
          <p:cNvSpPr/>
          <p:nvPr/>
        </p:nvSpPr>
        <p:spPr>
          <a:xfrm>
            <a:off x="381000" y="172549"/>
            <a:ext cx="3270355" cy="216264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endParaRPr lang="en-US" sz="27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33D1ED76-07CF-2F8D-3738-2148709080A9}"/>
              </a:ext>
            </a:extLst>
          </p:cNvPr>
          <p:cNvSpPr/>
          <p:nvPr/>
        </p:nvSpPr>
        <p:spPr>
          <a:xfrm>
            <a:off x="4153388" y="1368961"/>
            <a:ext cx="4609614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B: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Touch 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your ears!</a:t>
            </a:r>
          </a:p>
        </p:txBody>
      </p:sp>
      <p:sp>
        <p:nvSpPr>
          <p:cNvPr id="6" name="Rounded Rectangle 27">
            <a:extLst>
              <a:ext uri="{FF2B5EF4-FFF2-40B4-BE49-F238E27FC236}">
                <a16:creationId xmlns:a16="http://schemas.microsoft.com/office/drawing/2014/main" id="{19A3BDE9-B60F-8301-8685-9CC759C9BA6A}"/>
              </a:ext>
            </a:extLst>
          </p:cNvPr>
          <p:cNvSpPr/>
          <p:nvPr/>
        </p:nvSpPr>
        <p:spPr>
          <a:xfrm>
            <a:off x="4153387" y="386871"/>
            <a:ext cx="4609613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A: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Touch 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your hand!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56E3EB-E776-FBCC-F2EE-EBD29997F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9" name="Group 14">
            <a:extLst>
              <a:ext uri="{FF2B5EF4-FFF2-40B4-BE49-F238E27FC236}">
                <a16:creationId xmlns:a16="http://schemas.microsoft.com/office/drawing/2014/main" id="{6B436F47-0A42-C93A-2617-38E838AFCC2A}"/>
              </a:ext>
            </a:extLst>
          </p:cNvPr>
          <p:cNvGrpSpPr/>
          <p:nvPr/>
        </p:nvGrpSpPr>
        <p:grpSpPr>
          <a:xfrm>
            <a:off x="1120511" y="2661450"/>
            <a:ext cx="1722629" cy="2364184"/>
            <a:chOff x="1797983" y="2928034"/>
            <a:chExt cx="2450167" cy="336267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39BB4F0-90C8-F8DC-C395-D3C7A92F1FB8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1C3DB5-BF88-F856-5550-90F7C83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FAA4185-18EE-C221-CECA-924235C9CC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2" y="3310896"/>
            <a:ext cx="1382054" cy="2075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07A3E4-FBD5-0160-43F9-558DDCCA7E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6" y="2672446"/>
            <a:ext cx="1716351" cy="23456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66C97A-93B0-6958-40C6-936B0DE60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4"/>
            <a:ext cx="1382054" cy="207581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4127CA-E91E-CBEB-86C0-7A41852669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1" y="4212706"/>
            <a:ext cx="1298561" cy="562405"/>
          </a:xfrm>
          <a:prstGeom prst="rect">
            <a:avLst/>
          </a:prstGeom>
        </p:spPr>
      </p:pic>
      <p:sp>
        <p:nvSpPr>
          <p:cNvPr id="16" name="5-Point Star 13">
            <a:extLst>
              <a:ext uri="{FF2B5EF4-FFF2-40B4-BE49-F238E27FC236}">
                <a16:creationId xmlns:a16="http://schemas.microsoft.com/office/drawing/2014/main" id="{ECC7F3B9-E0CC-F78B-9F09-5895BCBBE381}"/>
              </a:ext>
            </a:extLst>
          </p:cNvPr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EBF99F84-40CA-ED82-69AF-880B7FE0C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259" y="644755"/>
            <a:ext cx="2949404" cy="152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80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AB45E6-9087-E107-0ED7-10B26048C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150" y="-57150"/>
            <a:ext cx="9258300" cy="5257800"/>
          </a:xfrm>
          <a:prstGeom prst="rect">
            <a:avLst/>
          </a:prstGeom>
        </p:spPr>
      </p:pic>
      <p:sp>
        <p:nvSpPr>
          <p:cNvPr id="3" name="Flowchart: Alternate Process 3">
            <a:extLst>
              <a:ext uri="{FF2B5EF4-FFF2-40B4-BE49-F238E27FC236}">
                <a16:creationId xmlns:a16="http://schemas.microsoft.com/office/drawing/2014/main" id="{C0E96970-7A68-3FBD-5F44-4B01A45443DC}"/>
              </a:ext>
            </a:extLst>
          </p:cNvPr>
          <p:cNvSpPr/>
          <p:nvPr/>
        </p:nvSpPr>
        <p:spPr>
          <a:xfrm>
            <a:off x="1295400" y="175515"/>
            <a:ext cx="3270355" cy="216264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_____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your 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eyes!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26">
            <a:extLst>
              <a:ext uri="{FF2B5EF4-FFF2-40B4-BE49-F238E27FC236}">
                <a16:creationId xmlns:a16="http://schemas.microsoft.com/office/drawing/2014/main" id="{33D1ED76-07CF-2F8D-3738-2148709080A9}"/>
              </a:ext>
            </a:extLst>
          </p:cNvPr>
          <p:cNvSpPr/>
          <p:nvPr/>
        </p:nvSpPr>
        <p:spPr>
          <a:xfrm>
            <a:off x="5418301" y="1391047"/>
            <a:ext cx="2474919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B: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Open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19A3BDE9-B60F-8301-8685-9CC759C9BA6A}"/>
              </a:ext>
            </a:extLst>
          </p:cNvPr>
          <p:cNvSpPr/>
          <p:nvPr/>
        </p:nvSpPr>
        <p:spPr>
          <a:xfrm>
            <a:off x="5418301" y="408957"/>
            <a:ext cx="2474918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A: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Touch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56E3EB-E776-FBCC-F2EE-EBD29997F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0" name="Group 14">
            <a:extLst>
              <a:ext uri="{FF2B5EF4-FFF2-40B4-BE49-F238E27FC236}">
                <a16:creationId xmlns:a16="http://schemas.microsoft.com/office/drawing/2014/main" id="{6B436F47-0A42-C93A-2617-38E838AFCC2A}"/>
              </a:ext>
            </a:extLst>
          </p:cNvPr>
          <p:cNvGrpSpPr/>
          <p:nvPr/>
        </p:nvGrpSpPr>
        <p:grpSpPr>
          <a:xfrm>
            <a:off x="1120511" y="2661450"/>
            <a:ext cx="1722629" cy="2364184"/>
            <a:chOff x="1797983" y="2928034"/>
            <a:chExt cx="2450167" cy="336267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39BB4F0-90C8-F8DC-C395-D3C7A92F1FB8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C1C3DB5-BF88-F856-5550-90F7C83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FAA4185-18EE-C221-CECA-924235C9CC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2" y="3310896"/>
            <a:ext cx="1382054" cy="2075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07A3E4-FBD5-0160-43F9-558DDCCA7E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6" y="2672446"/>
            <a:ext cx="1716351" cy="23456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66C97A-93B0-6958-40C6-936B0DE60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4"/>
            <a:ext cx="1382054" cy="207581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4127CA-E91E-CBEB-86C0-7A41852669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1" y="4212706"/>
            <a:ext cx="1298561" cy="562405"/>
          </a:xfrm>
          <a:prstGeom prst="rect">
            <a:avLst/>
          </a:prstGeom>
        </p:spPr>
      </p:pic>
      <p:sp>
        <p:nvSpPr>
          <p:cNvPr id="17" name="5-Point Star 13">
            <a:extLst>
              <a:ext uri="{FF2B5EF4-FFF2-40B4-BE49-F238E27FC236}">
                <a16:creationId xmlns:a16="http://schemas.microsoft.com/office/drawing/2014/main" id="{ECC7F3B9-E0CC-F78B-9F09-5895BCBBE381}"/>
              </a:ext>
            </a:extLst>
          </p:cNvPr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80529347-15A1-4F7A-9875-3F3896E808D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 r="3880"/>
          <a:stretch/>
        </p:blipFill>
        <p:spPr>
          <a:xfrm>
            <a:off x="2109054" y="683781"/>
            <a:ext cx="1813667" cy="15916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220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AB45E6-9087-E107-0ED7-10B26048C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1845" y="-57150"/>
            <a:ext cx="9272995" cy="525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56E3EB-E776-FBCC-F2EE-EBD29997F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4" name="Group 14">
            <a:extLst>
              <a:ext uri="{FF2B5EF4-FFF2-40B4-BE49-F238E27FC236}">
                <a16:creationId xmlns:a16="http://schemas.microsoft.com/office/drawing/2014/main" id="{6B436F47-0A42-C93A-2617-38E838AFCC2A}"/>
              </a:ext>
            </a:extLst>
          </p:cNvPr>
          <p:cNvGrpSpPr/>
          <p:nvPr/>
        </p:nvGrpSpPr>
        <p:grpSpPr>
          <a:xfrm>
            <a:off x="1120511" y="2661450"/>
            <a:ext cx="1722629" cy="2364184"/>
            <a:chOff x="1797983" y="2928034"/>
            <a:chExt cx="2450167" cy="336267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39BB4F0-90C8-F8DC-C395-D3C7A92F1FB8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1C3DB5-BF88-F856-5550-90F7C83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FAA4185-18EE-C221-CECA-924235C9CC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2" y="3310896"/>
            <a:ext cx="1382054" cy="207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07A3E4-FBD5-0160-43F9-558DDCCA7E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6" y="2672446"/>
            <a:ext cx="1716351" cy="2345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66C97A-93B0-6958-40C6-936B0DE60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4"/>
            <a:ext cx="1382054" cy="207581"/>
          </a:xfrm>
          <a:prstGeom prst="rect">
            <a:avLst/>
          </a:prstGeom>
        </p:spPr>
      </p:pic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33D1ED76-07CF-2F8D-3738-2148709080A9}"/>
              </a:ext>
            </a:extLst>
          </p:cNvPr>
          <p:cNvSpPr/>
          <p:nvPr/>
        </p:nvSpPr>
        <p:spPr>
          <a:xfrm>
            <a:off x="5372898" y="459863"/>
            <a:ext cx="2667000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A: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Touch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9A3BDE9-B60F-8301-8685-9CC759C9BA6A}"/>
              </a:ext>
            </a:extLst>
          </p:cNvPr>
          <p:cNvSpPr/>
          <p:nvPr/>
        </p:nvSpPr>
        <p:spPr>
          <a:xfrm>
            <a:off x="5372897" y="1441953"/>
            <a:ext cx="2666999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B: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Open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4127CA-E91E-CBEB-86C0-7A41852669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1" y="4212706"/>
            <a:ext cx="1298561" cy="562405"/>
          </a:xfrm>
          <a:prstGeom prst="rect">
            <a:avLst/>
          </a:prstGeom>
        </p:spPr>
      </p:pic>
      <p:sp>
        <p:nvSpPr>
          <p:cNvPr id="13" name="5-Point Star 13">
            <a:extLst>
              <a:ext uri="{FF2B5EF4-FFF2-40B4-BE49-F238E27FC236}">
                <a16:creationId xmlns:a16="http://schemas.microsoft.com/office/drawing/2014/main" id="{ECC7F3B9-E0CC-F78B-9F09-5895BCBBE381}"/>
              </a:ext>
            </a:extLst>
          </p:cNvPr>
          <p:cNvSpPr/>
          <p:nvPr/>
        </p:nvSpPr>
        <p:spPr>
          <a:xfrm>
            <a:off x="9409636" y="220828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Flowchart: Alternate Process 3">
            <a:extLst>
              <a:ext uri="{FF2B5EF4-FFF2-40B4-BE49-F238E27FC236}">
                <a16:creationId xmlns:a16="http://schemas.microsoft.com/office/drawing/2014/main" id="{C0E96970-7A68-3FBD-5F44-4B01A45443DC}"/>
              </a:ext>
            </a:extLst>
          </p:cNvPr>
          <p:cNvSpPr/>
          <p:nvPr/>
        </p:nvSpPr>
        <p:spPr>
          <a:xfrm>
            <a:off x="914400" y="220828"/>
            <a:ext cx="3961294" cy="216264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______ your hair!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88919A8E-FEDF-48B8-82DB-52BE882BF21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r="15167"/>
          <a:stretch/>
        </p:blipFill>
        <p:spPr>
          <a:xfrm>
            <a:off x="2017172" y="831638"/>
            <a:ext cx="1755749" cy="153995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040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AB45E6-9087-E107-0ED7-10B26048C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" y="-57150"/>
            <a:ext cx="9277350" cy="5257800"/>
          </a:xfrm>
          <a:prstGeom prst="rect">
            <a:avLst/>
          </a:prstGeom>
        </p:spPr>
      </p:pic>
      <p:sp>
        <p:nvSpPr>
          <p:cNvPr id="18" name="Flowchart: Alternate Process 3">
            <a:extLst>
              <a:ext uri="{FF2B5EF4-FFF2-40B4-BE49-F238E27FC236}">
                <a16:creationId xmlns:a16="http://schemas.microsoft.com/office/drawing/2014/main" id="{C0E96970-7A68-3FBD-5F44-4B01A45443DC}"/>
              </a:ext>
            </a:extLst>
          </p:cNvPr>
          <p:cNvSpPr/>
          <p:nvPr/>
        </p:nvSpPr>
        <p:spPr>
          <a:xfrm>
            <a:off x="914400" y="220828"/>
            <a:ext cx="3961294" cy="216264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_____ your nose!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6E3EB-E776-FBCC-F2EE-EBD29997F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4" name="Group 14">
            <a:extLst>
              <a:ext uri="{FF2B5EF4-FFF2-40B4-BE49-F238E27FC236}">
                <a16:creationId xmlns:a16="http://schemas.microsoft.com/office/drawing/2014/main" id="{6B436F47-0A42-C93A-2617-38E838AFCC2A}"/>
              </a:ext>
            </a:extLst>
          </p:cNvPr>
          <p:cNvGrpSpPr/>
          <p:nvPr/>
        </p:nvGrpSpPr>
        <p:grpSpPr>
          <a:xfrm>
            <a:off x="1120511" y="2661450"/>
            <a:ext cx="1722629" cy="2364184"/>
            <a:chOff x="1797983" y="2928034"/>
            <a:chExt cx="2450167" cy="336267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39BB4F0-90C8-F8DC-C395-D3C7A92F1FB8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1C3DB5-BF88-F856-5550-90F7C83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FAA4185-18EE-C221-CECA-924235C9CC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2" y="3310896"/>
            <a:ext cx="1382054" cy="207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07A3E4-FBD5-0160-43F9-558DDCCA7E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6" y="2672446"/>
            <a:ext cx="1716351" cy="2345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66C97A-93B0-6958-40C6-936B0DE60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4"/>
            <a:ext cx="1382054" cy="207581"/>
          </a:xfrm>
          <a:prstGeom prst="rect">
            <a:avLst/>
          </a:prstGeom>
        </p:spPr>
      </p:pic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33D1ED76-07CF-2F8D-3738-2148709080A9}"/>
              </a:ext>
            </a:extLst>
          </p:cNvPr>
          <p:cNvSpPr/>
          <p:nvPr/>
        </p:nvSpPr>
        <p:spPr>
          <a:xfrm>
            <a:off x="5169868" y="471374"/>
            <a:ext cx="2408871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A: 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Touch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9A3BDE9-B60F-8301-8685-9CC759C9BA6A}"/>
              </a:ext>
            </a:extLst>
          </p:cNvPr>
          <p:cNvSpPr/>
          <p:nvPr/>
        </p:nvSpPr>
        <p:spPr>
          <a:xfrm>
            <a:off x="5169868" y="1402427"/>
            <a:ext cx="2408870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B: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Open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4127CA-E91E-CBEB-86C0-7A41852669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1" y="4212706"/>
            <a:ext cx="1298561" cy="562405"/>
          </a:xfrm>
          <a:prstGeom prst="rect">
            <a:avLst/>
          </a:prstGeom>
        </p:spPr>
      </p:pic>
      <p:sp>
        <p:nvSpPr>
          <p:cNvPr id="13" name="5-Point Star 13">
            <a:extLst>
              <a:ext uri="{FF2B5EF4-FFF2-40B4-BE49-F238E27FC236}">
                <a16:creationId xmlns:a16="http://schemas.microsoft.com/office/drawing/2014/main" id="{ECC7F3B9-E0CC-F78B-9F09-5895BCBBE381}"/>
              </a:ext>
            </a:extLst>
          </p:cNvPr>
          <p:cNvSpPr/>
          <p:nvPr/>
        </p:nvSpPr>
        <p:spPr>
          <a:xfrm>
            <a:off x="9510069" y="399228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46133" r="79870"/>
          <a:stretch/>
        </p:blipFill>
        <p:spPr>
          <a:xfrm>
            <a:off x="2286001" y="844380"/>
            <a:ext cx="1275424" cy="155577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26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AB45E6-9087-E107-0ED7-10B26048C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150" y="-57150"/>
            <a:ext cx="9258300" cy="5257800"/>
          </a:xfrm>
          <a:prstGeom prst="rect">
            <a:avLst/>
          </a:prstGeom>
        </p:spPr>
      </p:pic>
      <p:sp>
        <p:nvSpPr>
          <p:cNvPr id="3" name="Flowchart: Alternate Process 3">
            <a:extLst>
              <a:ext uri="{FF2B5EF4-FFF2-40B4-BE49-F238E27FC236}">
                <a16:creationId xmlns:a16="http://schemas.microsoft.com/office/drawing/2014/main" id="{C0E96970-7A68-3FBD-5F44-4B01A45443DC}"/>
              </a:ext>
            </a:extLst>
          </p:cNvPr>
          <p:cNvSpPr/>
          <p:nvPr/>
        </p:nvSpPr>
        <p:spPr>
          <a:xfrm>
            <a:off x="609600" y="225441"/>
            <a:ext cx="3909979" cy="216264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_____ your ears!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en-US" sz="27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33D1ED76-07CF-2F8D-3738-2148709080A9}"/>
              </a:ext>
            </a:extLst>
          </p:cNvPr>
          <p:cNvSpPr/>
          <p:nvPr/>
        </p:nvSpPr>
        <p:spPr>
          <a:xfrm>
            <a:off x="5177460" y="1488871"/>
            <a:ext cx="2772644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B: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Touch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27">
            <a:extLst>
              <a:ext uri="{FF2B5EF4-FFF2-40B4-BE49-F238E27FC236}">
                <a16:creationId xmlns:a16="http://schemas.microsoft.com/office/drawing/2014/main" id="{19A3BDE9-B60F-8301-8685-9CC759C9BA6A}"/>
              </a:ext>
            </a:extLst>
          </p:cNvPr>
          <p:cNvSpPr/>
          <p:nvPr/>
        </p:nvSpPr>
        <p:spPr>
          <a:xfrm>
            <a:off x="5177459" y="506781"/>
            <a:ext cx="2772643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A: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Open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56E3EB-E776-FBCC-F2EE-EBD29997F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9" name="Group 14">
            <a:extLst>
              <a:ext uri="{FF2B5EF4-FFF2-40B4-BE49-F238E27FC236}">
                <a16:creationId xmlns:a16="http://schemas.microsoft.com/office/drawing/2014/main" id="{6B436F47-0A42-C93A-2617-38E838AFCC2A}"/>
              </a:ext>
            </a:extLst>
          </p:cNvPr>
          <p:cNvGrpSpPr/>
          <p:nvPr/>
        </p:nvGrpSpPr>
        <p:grpSpPr>
          <a:xfrm>
            <a:off x="1120511" y="2661450"/>
            <a:ext cx="1722629" cy="2364184"/>
            <a:chOff x="1797983" y="2928034"/>
            <a:chExt cx="2450167" cy="336267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39BB4F0-90C8-F8DC-C395-D3C7A92F1FB8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1C3DB5-BF88-F856-5550-90F7C83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FAA4185-18EE-C221-CECA-924235C9CC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2" y="3310896"/>
            <a:ext cx="1382054" cy="2075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07A3E4-FBD5-0160-43F9-558DDCCA7E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6" y="2672446"/>
            <a:ext cx="1716351" cy="23456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66C97A-93B0-6958-40C6-936B0DE60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4"/>
            <a:ext cx="1382054" cy="207581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4127CA-E91E-CBEB-86C0-7A41852669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1" y="4212706"/>
            <a:ext cx="1298561" cy="562405"/>
          </a:xfrm>
          <a:prstGeom prst="rect">
            <a:avLst/>
          </a:prstGeom>
        </p:spPr>
      </p:pic>
      <p:sp>
        <p:nvSpPr>
          <p:cNvPr id="16" name="5-Point Star 13">
            <a:extLst>
              <a:ext uri="{FF2B5EF4-FFF2-40B4-BE49-F238E27FC236}">
                <a16:creationId xmlns:a16="http://schemas.microsoft.com/office/drawing/2014/main" id="{ECC7F3B9-E0CC-F78B-9F09-5895BCBBE381}"/>
              </a:ext>
            </a:extLst>
          </p:cNvPr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EBF99F84-40CA-ED82-69AF-880B7FE0C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0431" y="832047"/>
            <a:ext cx="2528315" cy="152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765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AB45E6-9087-E107-0ED7-10B26048CB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150" y="-57150"/>
            <a:ext cx="9258300" cy="5257800"/>
          </a:xfrm>
          <a:prstGeom prst="rect">
            <a:avLst/>
          </a:prstGeom>
        </p:spPr>
      </p:pic>
      <p:sp>
        <p:nvSpPr>
          <p:cNvPr id="3" name="Flowchart: Alternate Process 3">
            <a:extLst>
              <a:ext uri="{FF2B5EF4-FFF2-40B4-BE49-F238E27FC236}">
                <a16:creationId xmlns:a16="http://schemas.microsoft.com/office/drawing/2014/main" id="{C0E96970-7A68-3FBD-5F44-4B01A45443DC}"/>
              </a:ext>
            </a:extLst>
          </p:cNvPr>
          <p:cNvSpPr/>
          <p:nvPr/>
        </p:nvSpPr>
        <p:spPr>
          <a:xfrm>
            <a:off x="609600" y="225441"/>
            <a:ext cx="3909979" cy="216264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_____ your mouth!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en-US" sz="27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26">
            <a:extLst>
              <a:ext uri="{FF2B5EF4-FFF2-40B4-BE49-F238E27FC236}">
                <a16:creationId xmlns:a16="http://schemas.microsoft.com/office/drawing/2014/main" id="{33D1ED76-07CF-2F8D-3738-2148709080A9}"/>
              </a:ext>
            </a:extLst>
          </p:cNvPr>
          <p:cNvSpPr/>
          <p:nvPr/>
        </p:nvSpPr>
        <p:spPr>
          <a:xfrm>
            <a:off x="5177460" y="1488871"/>
            <a:ext cx="2772644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B: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Open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27">
            <a:extLst>
              <a:ext uri="{FF2B5EF4-FFF2-40B4-BE49-F238E27FC236}">
                <a16:creationId xmlns:a16="http://schemas.microsoft.com/office/drawing/2014/main" id="{19A3BDE9-B60F-8301-8685-9CC759C9BA6A}"/>
              </a:ext>
            </a:extLst>
          </p:cNvPr>
          <p:cNvSpPr/>
          <p:nvPr/>
        </p:nvSpPr>
        <p:spPr>
          <a:xfrm>
            <a:off x="5177459" y="506781"/>
            <a:ext cx="2772643" cy="69231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A: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Touch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56E3EB-E776-FBCC-F2EE-EBD29997F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9" name="Group 14">
            <a:extLst>
              <a:ext uri="{FF2B5EF4-FFF2-40B4-BE49-F238E27FC236}">
                <a16:creationId xmlns:a16="http://schemas.microsoft.com/office/drawing/2014/main" id="{6B436F47-0A42-C93A-2617-38E838AFCC2A}"/>
              </a:ext>
            </a:extLst>
          </p:cNvPr>
          <p:cNvGrpSpPr/>
          <p:nvPr/>
        </p:nvGrpSpPr>
        <p:grpSpPr>
          <a:xfrm>
            <a:off x="1120511" y="2661450"/>
            <a:ext cx="1722629" cy="2364184"/>
            <a:chOff x="1797983" y="2928034"/>
            <a:chExt cx="2450167" cy="3362678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39BB4F0-90C8-F8DC-C395-D3C7A92F1FB8}"/>
                </a:ext>
              </a:extLst>
            </p:cNvPr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1C3DB5-BF88-F856-5550-90F7C83F5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FAA4185-18EE-C221-CECA-924235C9CC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2" y="3310896"/>
            <a:ext cx="1382054" cy="2075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07A3E4-FBD5-0160-43F9-558DDCCA7E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6" y="2672446"/>
            <a:ext cx="1716351" cy="23456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66C97A-93B0-6958-40C6-936B0DE60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4"/>
            <a:ext cx="1382054" cy="207581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24127CA-E91E-CBEB-86C0-7A41852669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1" y="4212706"/>
            <a:ext cx="1298561" cy="562405"/>
          </a:xfrm>
          <a:prstGeom prst="rect">
            <a:avLst/>
          </a:prstGeom>
        </p:spPr>
      </p:pic>
      <p:sp>
        <p:nvSpPr>
          <p:cNvPr id="16" name="5-Point Star 13">
            <a:extLst>
              <a:ext uri="{FF2B5EF4-FFF2-40B4-BE49-F238E27FC236}">
                <a16:creationId xmlns:a16="http://schemas.microsoft.com/office/drawing/2014/main" id="{ECC7F3B9-E0CC-F78B-9F09-5895BCBBE381}"/>
              </a:ext>
            </a:extLst>
          </p:cNvPr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6CA41DAA-ED00-4BCF-93BD-6F3BFCAFA20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" r="4347"/>
          <a:stretch/>
        </p:blipFill>
        <p:spPr>
          <a:xfrm>
            <a:off x="1726936" y="897072"/>
            <a:ext cx="1729396" cy="150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585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931F2F-7A8C-0A7B-F51B-2D55E4513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" y="-57150"/>
            <a:ext cx="9258300" cy="525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9AA9B1-8787-2F18-1E03-46E4D7ACA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95" t="3263" r="16733" b="12892"/>
          <a:stretch/>
        </p:blipFill>
        <p:spPr>
          <a:xfrm>
            <a:off x="3225578" y="1269164"/>
            <a:ext cx="2687877" cy="3457587"/>
          </a:xfrm>
          <a:prstGeom prst="rect">
            <a:avLst/>
          </a:prstGeom>
        </p:spPr>
      </p:pic>
      <p:sp>
        <p:nvSpPr>
          <p:cNvPr id="4" name="Rectangle: Rounded Corners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9576B7-78A3-69AC-5CAE-3EA21EF761C2}"/>
              </a:ext>
            </a:extLst>
          </p:cNvPr>
          <p:cNvSpPr/>
          <p:nvPr/>
        </p:nvSpPr>
        <p:spPr>
          <a:xfrm>
            <a:off x="4244437" y="4496704"/>
            <a:ext cx="868487" cy="460094"/>
          </a:xfrm>
          <a:prstGeom prst="roundRect">
            <a:avLst/>
          </a:prstGeom>
          <a:solidFill>
            <a:srgbClr val="00A1E9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967549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" b="4377"/>
          <a:stretch/>
        </p:blipFill>
        <p:spPr>
          <a:xfrm>
            <a:off x="2338555" y="1205230"/>
            <a:ext cx="454472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Bùi Liễu 0968142780"/>
          <p:cNvSpPr/>
          <p:nvPr/>
        </p:nvSpPr>
        <p:spPr>
          <a:xfrm>
            <a:off x="3195702" y="1093325"/>
            <a:ext cx="2976498" cy="438259"/>
          </a:xfrm>
          <a:prstGeom prst="wedgeRoundRectCallout">
            <a:avLst>
              <a:gd name="adj1" fmla="val -60820"/>
              <a:gd name="adj2" fmla="val -5202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Touch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_____!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Bùi Liễu 0968142780"/>
          <p:cNvSpPr txBox="1"/>
          <p:nvPr/>
        </p:nvSpPr>
        <p:spPr>
          <a:xfrm>
            <a:off x="457200" y="3934011"/>
            <a:ext cx="184056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touch</a:t>
            </a:r>
            <a:r>
              <a:rPr lang="vi-VN" sz="2400" dirty="0">
                <a:solidFill>
                  <a:schemeClr val="tx1"/>
                </a:solidFill>
              </a:rPr>
              <a:t> / </a:t>
            </a:r>
            <a:r>
              <a:rPr lang="vi-VN" sz="2400" dirty="0" err="1">
                <a:solidFill>
                  <a:schemeClr val="tx1"/>
                </a:solidFill>
              </a:rPr>
              <a:t>hair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6" name="Bùi Liễu 0968142780"/>
          <p:cNvSpPr txBox="1"/>
          <p:nvPr/>
        </p:nvSpPr>
        <p:spPr>
          <a:xfrm>
            <a:off x="4449789" y="4211419"/>
            <a:ext cx="219803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vi-VN" sz="2400" dirty="0" err="1">
                <a:solidFill>
                  <a:schemeClr val="tx1"/>
                </a:solidFill>
              </a:rPr>
              <a:t>open</a:t>
            </a:r>
            <a:r>
              <a:rPr lang="vi-VN" sz="2400" dirty="0">
                <a:solidFill>
                  <a:schemeClr val="tx1"/>
                </a:solidFill>
              </a:rPr>
              <a:t> / </a:t>
            </a:r>
            <a:r>
              <a:rPr lang="vi-VN" sz="2400" dirty="0" err="1">
                <a:solidFill>
                  <a:schemeClr val="tx1"/>
                </a:solidFill>
              </a:rPr>
              <a:t>mouth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7" name="Bùi liễu 0968142780"/>
          <p:cNvSpPr txBox="1"/>
          <p:nvPr/>
        </p:nvSpPr>
        <p:spPr>
          <a:xfrm>
            <a:off x="2513058" y="4193527"/>
            <a:ext cx="191110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touch</a:t>
            </a:r>
            <a:r>
              <a:rPr lang="vi-VN" sz="2400" dirty="0">
                <a:solidFill>
                  <a:schemeClr val="tx1"/>
                </a:solidFill>
              </a:rPr>
              <a:t> / </a:t>
            </a:r>
            <a:r>
              <a:rPr lang="vi-VN" sz="2400" dirty="0" err="1">
                <a:solidFill>
                  <a:schemeClr val="tx1"/>
                </a:solidFill>
              </a:rPr>
              <a:t>ears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8" name="Bùi Liễu 0968142780"/>
          <p:cNvSpPr txBox="1"/>
          <p:nvPr/>
        </p:nvSpPr>
        <p:spPr>
          <a:xfrm>
            <a:off x="6696941" y="3936830"/>
            <a:ext cx="185980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open</a:t>
            </a:r>
            <a:r>
              <a:rPr lang="vi-VN" sz="2400" dirty="0">
                <a:solidFill>
                  <a:schemeClr val="tx1"/>
                </a:solidFill>
              </a:rPr>
              <a:t> / </a:t>
            </a:r>
            <a:r>
              <a:rPr lang="vi-VN" sz="2400" dirty="0" err="1">
                <a:solidFill>
                  <a:schemeClr val="tx1"/>
                </a:solidFill>
              </a:rPr>
              <a:t>eyes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81A4D5F8-06FB-4330-9571-3DC3221C58F4}"/>
              </a:ext>
            </a:extLst>
          </p:cNvPr>
          <p:cNvSpPr/>
          <p:nvPr/>
        </p:nvSpPr>
        <p:spPr>
          <a:xfrm>
            <a:off x="3195702" y="1627621"/>
            <a:ext cx="2976498" cy="438259"/>
          </a:xfrm>
          <a:prstGeom prst="wedgeRoundRectCallout">
            <a:avLst>
              <a:gd name="adj1" fmla="val -63826"/>
              <a:gd name="adj2" fmla="val -49373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Open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_____!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88919A8E-FEDF-48B8-82DB-52BE882BF2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r="15167"/>
          <a:stretch/>
        </p:blipFill>
        <p:spPr>
          <a:xfrm>
            <a:off x="605239" y="2613435"/>
            <a:ext cx="1755749" cy="1539954"/>
          </a:xfrm>
          <a:prstGeom prst="rect">
            <a:avLst/>
          </a:prstGeom>
          <a:ln>
            <a:noFill/>
          </a:ln>
        </p:spPr>
      </p:pic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CA41DAA-ED00-4BCF-93BD-6F3BFCAFA2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" r="4347"/>
          <a:stretch/>
        </p:blipFill>
        <p:spPr>
          <a:xfrm>
            <a:off x="4643613" y="2827367"/>
            <a:ext cx="1772996" cy="1546089"/>
          </a:xfrm>
          <a:prstGeom prst="rect">
            <a:avLst/>
          </a:prstGeom>
          <a:ln>
            <a:noFill/>
          </a:ln>
        </p:spPr>
      </p:pic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80529347-15A1-4F7A-9875-3F3896E808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 r="3880"/>
          <a:stretch/>
        </p:blipFill>
        <p:spPr>
          <a:xfrm>
            <a:off x="6696941" y="2555582"/>
            <a:ext cx="1770581" cy="1553883"/>
          </a:xfrm>
          <a:prstGeom prst="rect">
            <a:avLst/>
          </a:prstGeom>
          <a:ln>
            <a:noFill/>
          </a:ln>
        </p:spPr>
      </p:pic>
      <p:pic>
        <p:nvPicPr>
          <p:cNvPr id="24" name="Facebook: Bùi Liễu Powerpoint">
            <a:extLst>
              <a:ext uri="{FF2B5EF4-FFF2-40B4-BE49-F238E27FC236}">
                <a16:creationId xmlns:a16="http://schemas.microsoft.com/office/drawing/2014/main" id="{34287B6E-67EF-4D48-9DFD-FB76A298E5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r="7935"/>
          <a:stretch/>
        </p:blipFill>
        <p:spPr>
          <a:xfrm>
            <a:off x="2569214" y="2827367"/>
            <a:ext cx="1857166" cy="1524592"/>
          </a:xfrm>
          <a:prstGeom prst="rect">
            <a:avLst/>
          </a:prstGeom>
          <a:ln>
            <a:noFill/>
          </a:ln>
        </p:spPr>
      </p:pic>
      <p:sp>
        <p:nvSpPr>
          <p:cNvPr id="19" name="Bùi Liễu  0968142780"/>
          <p:cNvSpPr txBox="1"/>
          <p:nvPr/>
        </p:nvSpPr>
        <p:spPr>
          <a:xfrm>
            <a:off x="3326730" y="180864"/>
            <a:ext cx="2590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9177987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685800" y="1181053"/>
            <a:ext cx="1676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latin typeface="Berlin Sans FB Demi" panose="020E0802020502020306" pitchFamily="34" charset="0"/>
              </a:rPr>
              <a:t>Unit 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469529" y="705669"/>
            <a:ext cx="4398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Our bodies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3065108" y="1649613"/>
            <a:ext cx="3318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Lesson </a:t>
            </a:r>
            <a:r>
              <a:rPr lang="en-US" sz="3600" b="1" dirty="0" smtClean="0">
                <a:latin typeface="Berlin Sans FB Demi" panose="020E0802020502020306" pitchFamily="34" charset="0"/>
              </a:rPr>
              <a:t>2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7"/>
          <a:stretch/>
        </p:blipFill>
        <p:spPr>
          <a:xfrm>
            <a:off x="2649125" y="2419350"/>
            <a:ext cx="4150550" cy="2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46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14600" y="2400300"/>
            <a:ext cx="42291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7741619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019013" y="357314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7" name="Bùi Liễu 0968142780"/>
          <p:cNvGrpSpPr/>
          <p:nvPr/>
        </p:nvGrpSpPr>
        <p:grpSpPr>
          <a:xfrm>
            <a:off x="2730554" y="2397109"/>
            <a:ext cx="2996992" cy="621676"/>
            <a:chOff x="2109261" y="2549509"/>
            <a:chExt cx="2996992" cy="621676"/>
          </a:xfrm>
        </p:grpSpPr>
        <p:sp>
          <p:nvSpPr>
            <p:cNvPr id="85" name="Bùi Liễu">
              <a:extLst>
                <a:ext uri="{FF2B5EF4-FFF2-40B4-BE49-F238E27FC236}">
                  <a16:creationId xmlns:a16="http://schemas.microsoft.com/office/drawing/2014/main" id="{FE7D2007-31B5-4D09-9619-E0483A45E985}"/>
                </a:ext>
              </a:extLst>
            </p:cNvPr>
            <p:cNvSpPr txBox="1">
              <a:spLocks/>
            </p:cNvSpPr>
            <p:nvPr/>
          </p:nvSpPr>
          <p:spPr>
            <a:xfrm>
              <a:off x="2831948" y="2549509"/>
              <a:ext cx="2274305" cy="621676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anose="020E0602020502020306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D67810D6-0FC3-457F-928E-0C3C699BC86E}"/>
                </a:ext>
              </a:extLst>
            </p:cNvPr>
            <p:cNvGrpSpPr/>
            <p:nvPr/>
          </p:nvGrpSpPr>
          <p:grpSpPr>
            <a:xfrm>
              <a:off x="2109261" y="2571447"/>
              <a:ext cx="609600" cy="577800"/>
              <a:chOff x="1745946" y="2408720"/>
              <a:chExt cx="574286" cy="521167"/>
            </a:xfrm>
          </p:grpSpPr>
          <p:sp>
            <p:nvSpPr>
              <p:cNvPr id="90" name="Bùi Liễu 0968142780">
                <a:extLst>
                  <a:ext uri="{FF2B5EF4-FFF2-40B4-BE49-F238E27FC236}">
                    <a16:creationId xmlns:a16="http://schemas.microsoft.com/office/drawing/2014/main" id="{DDCE3E6A-5DF2-4F7B-91F2-A3CDD37E2CC7}"/>
                  </a:ext>
                </a:extLst>
              </p:cNvPr>
              <p:cNvSpPr/>
              <p:nvPr/>
            </p:nvSpPr>
            <p:spPr>
              <a:xfrm>
                <a:off x="1745946" y="2408720"/>
                <a:ext cx="574286" cy="521167"/>
              </a:xfrm>
              <a:prstGeom prst="star7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/>
                  </a:solidFill>
                  <a:latin typeface="Berlin Sans FB" panose="020E0602020502020306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Bùi Liễu 0968142780">
                <a:extLst>
                  <a:ext uri="{FF2B5EF4-FFF2-40B4-BE49-F238E27FC236}">
                    <a16:creationId xmlns:a16="http://schemas.microsoft.com/office/drawing/2014/main" id="{E7F1F3BE-A7B1-4EB8-979F-9538E9C21988}"/>
                  </a:ext>
                </a:extLst>
              </p:cNvPr>
              <p:cNvSpPr txBox="1">
                <a:spLocks/>
              </p:cNvSpPr>
              <p:nvPr/>
            </p:nvSpPr>
            <p:spPr>
              <a:xfrm rot="1545">
                <a:off x="1782776" y="2417420"/>
                <a:ext cx="500625" cy="2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</a:pPr>
                <a:r>
                  <a:rPr lang="en" sz="2800" dirty="0">
                    <a:latin typeface="Berlin Sans FB" panose="020E0602020502020306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5" name="Bùi Liễu 0968142780"/>
          <p:cNvGrpSpPr/>
          <p:nvPr/>
        </p:nvGrpSpPr>
        <p:grpSpPr>
          <a:xfrm>
            <a:off x="2057400" y="1276350"/>
            <a:ext cx="6535809" cy="590793"/>
            <a:chOff x="1436107" y="1428750"/>
            <a:chExt cx="6535809" cy="590793"/>
          </a:xfrm>
        </p:grpSpPr>
        <p:sp>
          <p:nvSpPr>
            <p:cNvPr id="84" name="Bùi Liễu">
              <a:extLst>
                <a:ext uri="{FF2B5EF4-FFF2-40B4-BE49-F238E27FC236}">
                  <a16:creationId xmlns:a16="http://schemas.microsoft.com/office/drawing/2014/main" id="{4389B199-9E9A-4863-AA40-B000D431B686}"/>
                </a:ext>
              </a:extLst>
            </p:cNvPr>
            <p:cNvSpPr txBox="1">
              <a:spLocks/>
            </p:cNvSpPr>
            <p:nvPr/>
          </p:nvSpPr>
          <p:spPr>
            <a:xfrm>
              <a:off x="2106464" y="1441743"/>
              <a:ext cx="5865452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anose="020E0602020502020306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36D7A9CC-3C7D-4809-AD5A-6506AA263E8D}"/>
                </a:ext>
              </a:extLst>
            </p:cNvPr>
            <p:cNvGrpSpPr/>
            <p:nvPr/>
          </p:nvGrpSpPr>
          <p:grpSpPr>
            <a:xfrm>
              <a:off x="1436107" y="1428750"/>
              <a:ext cx="609600" cy="577800"/>
              <a:chOff x="1106742" y="1307552"/>
              <a:chExt cx="574286" cy="521167"/>
            </a:xfrm>
          </p:grpSpPr>
          <p:sp>
            <p:nvSpPr>
              <p:cNvPr id="96" name="Bùi Liễu 0968142780">
                <a:extLst>
                  <a:ext uri="{FF2B5EF4-FFF2-40B4-BE49-F238E27FC236}">
                    <a16:creationId xmlns:a16="http://schemas.microsoft.com/office/drawing/2014/main" id="{8AF8FF16-F51B-47C8-AF11-D19A41CEE4D8}"/>
                  </a:ext>
                </a:extLst>
              </p:cNvPr>
              <p:cNvSpPr/>
              <p:nvPr/>
            </p:nvSpPr>
            <p:spPr>
              <a:xfrm>
                <a:off x="1106742" y="1307552"/>
                <a:ext cx="574286" cy="521167"/>
              </a:xfrm>
              <a:prstGeom prst="star7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chemeClr val="tx1"/>
                  </a:solidFill>
                  <a:latin typeface="Berlin Sans FB" panose="020E0602020502020306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Bùi Liễu 0968142780">
                <a:extLst>
                  <a:ext uri="{FF2B5EF4-FFF2-40B4-BE49-F238E27FC236}">
                    <a16:creationId xmlns:a16="http://schemas.microsoft.com/office/drawing/2014/main" id="{C24DE192-E2D4-4444-9860-A8597631A65B}"/>
                  </a:ext>
                </a:extLst>
              </p:cNvPr>
              <p:cNvSpPr txBox="1">
                <a:spLocks/>
              </p:cNvSpPr>
              <p:nvPr/>
            </p:nvSpPr>
            <p:spPr>
              <a:xfrm rot="1538">
                <a:off x="1142447" y="1312242"/>
                <a:ext cx="502875" cy="293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</a:pPr>
                <a:r>
                  <a:rPr lang="en" sz="2800" dirty="0">
                    <a:latin typeface="Berlin Sans FB" panose="020E0602020502020306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6" name="Bùi Liễu 0968142780"/>
          <p:cNvGrpSpPr/>
          <p:nvPr/>
        </p:nvGrpSpPr>
        <p:grpSpPr>
          <a:xfrm>
            <a:off x="2373164" y="1863675"/>
            <a:ext cx="5877146" cy="577800"/>
            <a:chOff x="1751871" y="2016075"/>
            <a:chExt cx="5877146" cy="577800"/>
          </a:xfrm>
        </p:grpSpPr>
        <p:sp>
          <p:nvSpPr>
            <p:cNvPr id="83" name="Bùi Liễu">
              <a:extLst>
                <a:ext uri="{FF2B5EF4-FFF2-40B4-BE49-F238E27FC236}">
                  <a16:creationId xmlns:a16="http://schemas.microsoft.com/office/drawing/2014/main" id="{ED9654C4-7FC5-407B-B743-6980B21F4D86}"/>
                </a:ext>
              </a:extLst>
            </p:cNvPr>
            <p:cNvSpPr txBox="1">
              <a:spLocks/>
            </p:cNvSpPr>
            <p:nvPr/>
          </p:nvSpPr>
          <p:spPr>
            <a:xfrm>
              <a:off x="2449364" y="2016075"/>
              <a:ext cx="5179653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800" dirty="0">
                  <a:latin typeface="Berlin Sans FB" panose="020E0602020502020306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3FB92D5E-3286-4964-B36E-E88438E83380}"/>
                </a:ext>
              </a:extLst>
            </p:cNvPr>
            <p:cNvGrpSpPr/>
            <p:nvPr/>
          </p:nvGrpSpPr>
          <p:grpSpPr>
            <a:xfrm>
              <a:off x="1751871" y="2016075"/>
              <a:ext cx="609600" cy="577800"/>
              <a:chOff x="1365544" y="1822273"/>
              <a:chExt cx="574286" cy="521167"/>
            </a:xfrm>
          </p:grpSpPr>
          <p:sp>
            <p:nvSpPr>
              <p:cNvPr id="99" name="Star: 7 Points 52">
                <a:extLst>
                  <a:ext uri="{FF2B5EF4-FFF2-40B4-BE49-F238E27FC236}">
                    <a16:creationId xmlns:a16="http://schemas.microsoft.com/office/drawing/2014/main" id="{9ACD673B-3EFA-449E-AB22-E08C50A1BF02}"/>
                  </a:ext>
                </a:extLst>
              </p:cNvPr>
              <p:cNvSpPr/>
              <p:nvPr/>
            </p:nvSpPr>
            <p:spPr>
              <a:xfrm>
                <a:off x="1365544" y="1822273"/>
                <a:ext cx="574286" cy="521167"/>
              </a:xfrm>
              <a:prstGeom prst="star7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chemeClr val="tx1"/>
                  </a:solidFill>
                  <a:latin typeface="Berlin Sans FB" panose="020E0602020502020306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Google Shape;542;p46">
                <a:extLst>
                  <a:ext uri="{FF2B5EF4-FFF2-40B4-BE49-F238E27FC236}">
                    <a16:creationId xmlns:a16="http://schemas.microsoft.com/office/drawing/2014/main" id="{ABDA0D53-051D-4213-9ABB-768DA21897E1}"/>
                  </a:ext>
                </a:extLst>
              </p:cNvPr>
              <p:cNvSpPr txBox="1">
                <a:spLocks/>
              </p:cNvSpPr>
              <p:nvPr/>
            </p:nvSpPr>
            <p:spPr>
              <a:xfrm rot="3107">
                <a:off x="1403724" y="1850154"/>
                <a:ext cx="497925" cy="293175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</a:pPr>
                <a:r>
                  <a:rPr lang="en" sz="2800" dirty="0">
                    <a:latin typeface="Berlin Sans FB" panose="020E0602020502020306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6091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6560" r="757"/>
          <a:stretch/>
        </p:blipFill>
        <p:spPr>
          <a:xfrm>
            <a:off x="4648201" y="1035552"/>
            <a:ext cx="4147242" cy="2904488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5088787" y="1022719"/>
            <a:ext cx="2912214" cy="511799"/>
          </a:xfrm>
          <a:prstGeom prst="wedgeRoundRectCallout">
            <a:avLst>
              <a:gd name="adj1" fmla="val -6720"/>
              <a:gd name="adj2" fmla="val 88463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13025" r="51492"/>
          <a:stretch/>
        </p:blipFill>
        <p:spPr>
          <a:xfrm>
            <a:off x="457200" y="1238628"/>
            <a:ext cx="4229100" cy="2701412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428827" y="1721352"/>
            <a:ext cx="2590800" cy="628650"/>
          </a:xfrm>
          <a:prstGeom prst="wedgeRoundRectCallout">
            <a:avLst>
              <a:gd name="adj1" fmla="val 55061"/>
              <a:gd name="adj2" fmla="val -39147"/>
              <a:gd name="adj3" fmla="val 16667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6" name="Bùi Liễu 0968142780"/>
          <p:cNvSpPr/>
          <p:nvPr/>
        </p:nvSpPr>
        <p:spPr>
          <a:xfrm>
            <a:off x="301803" y="1712580"/>
            <a:ext cx="2846010" cy="621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 </a:t>
            </a:r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nose!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5052245" y="994517"/>
            <a:ext cx="3028950" cy="488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your mouth!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 txBox="1">
            <a:spLocks/>
          </p:cNvSpPr>
          <p:nvPr/>
        </p:nvSpPr>
        <p:spPr>
          <a:xfrm>
            <a:off x="1307274" y="4857750"/>
            <a:ext cx="412197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speaker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 txBox="1">
            <a:spLocks/>
          </p:cNvSpPr>
          <p:nvPr/>
        </p:nvSpPr>
        <p:spPr>
          <a:xfrm>
            <a:off x="716552" y="286511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48" y="413425"/>
            <a:ext cx="360851" cy="306436"/>
          </a:xfrm>
          <a:prstGeom prst="rect">
            <a:avLst/>
          </a:prstGeom>
        </p:spPr>
      </p:pic>
      <p:sp>
        <p:nvSpPr>
          <p:cNvPr id="10" name="0968142780">
            <a:extLst>
              <a:ext uri="{FF2B5EF4-FFF2-40B4-BE49-F238E27FC236}">
                <a16:creationId xmlns:a16="http://schemas.microsoft.com/office/drawing/2014/main" id="{4038CCB9-E6F6-643D-2DCA-A92A4E9BF7DA}"/>
              </a:ext>
            </a:extLst>
          </p:cNvPr>
          <p:cNvSpPr/>
          <p:nvPr/>
        </p:nvSpPr>
        <p:spPr>
          <a:xfrm>
            <a:off x="457200" y="1345843"/>
            <a:ext cx="315754" cy="2737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0968142780">
            <a:extLst>
              <a:ext uri="{FF2B5EF4-FFF2-40B4-BE49-F238E27FC236}">
                <a16:creationId xmlns:a16="http://schemas.microsoft.com/office/drawing/2014/main" id="{6A9BCEBC-2521-BAE9-6BEC-F7B7C748ECEA}"/>
              </a:ext>
            </a:extLst>
          </p:cNvPr>
          <p:cNvSpPr/>
          <p:nvPr/>
        </p:nvSpPr>
        <p:spPr>
          <a:xfrm>
            <a:off x="4656412" y="1325073"/>
            <a:ext cx="315754" cy="2737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37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uch your n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pen your mou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447800" y="1856618"/>
            <a:ext cx="6877050" cy="143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	</a:t>
            </a:r>
          </a:p>
        </p:txBody>
      </p:sp>
    </p:spTree>
    <p:extLst>
      <p:ext uri="{BB962C8B-B14F-4D97-AF65-F5344CB8AC3E}">
        <p14:creationId xmlns:p14="http://schemas.microsoft.com/office/powerpoint/2010/main" val="143878608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Bùi Liễu 0968142780">
            <a:extLst>
              <a:ext uri="{FF2B5EF4-FFF2-40B4-BE49-F238E27FC236}">
                <a16:creationId xmlns:a16="http://schemas.microsoft.com/office/drawing/2014/main" id="{27728434-E64E-465A-BB70-5443B459F5BE}"/>
              </a:ext>
            </a:extLst>
          </p:cNvPr>
          <p:cNvGrpSpPr/>
          <p:nvPr/>
        </p:nvGrpSpPr>
        <p:grpSpPr>
          <a:xfrm>
            <a:off x="2133600" y="895350"/>
            <a:ext cx="2457450" cy="3874730"/>
            <a:chOff x="3048000" y="1284189"/>
            <a:chExt cx="3276600" cy="5166307"/>
          </a:xfrm>
        </p:grpSpPr>
        <p:pic>
          <p:nvPicPr>
            <p:cNvPr id="7" name="Bùi Liễu 0968142780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00" r="48800" b="-1713"/>
            <a:stretch/>
          </p:blipFill>
          <p:spPr>
            <a:xfrm>
              <a:off x="3352800" y="1284189"/>
              <a:ext cx="2971800" cy="5166307"/>
            </a:xfrm>
            <a:prstGeom prst="rect">
              <a:avLst/>
            </a:prstGeom>
          </p:spPr>
        </p:pic>
        <p:cxnSp>
          <p:nvCxnSpPr>
            <p:cNvPr id="8" name="Bùi Liễu 0968142780"/>
            <p:cNvCxnSpPr/>
            <p:nvPr/>
          </p:nvCxnSpPr>
          <p:spPr>
            <a:xfrm>
              <a:off x="3048000" y="2833372"/>
              <a:ext cx="99070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acebook: Bùi Liễu Powerpoint">
            <a:extLst>
              <a:ext uri="{FF2B5EF4-FFF2-40B4-BE49-F238E27FC236}">
                <a16:creationId xmlns:a16="http://schemas.microsoft.com/office/drawing/2014/main" id="{2450DBEE-4F9A-4E78-8CDC-53D57B43005A}"/>
              </a:ext>
            </a:extLst>
          </p:cNvPr>
          <p:cNvSpPr/>
          <p:nvPr/>
        </p:nvSpPr>
        <p:spPr>
          <a:xfrm>
            <a:off x="4937442" y="2539746"/>
            <a:ext cx="2298502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200" dirty="0" err="1"/>
              <a:t>heə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1" name="Facebook: Bùi Liễu Powerpoint">
            <a:extLst>
              <a:ext uri="{FF2B5EF4-FFF2-40B4-BE49-F238E27FC236}">
                <a16:creationId xmlns:a16="http://schemas.microsoft.com/office/drawing/2014/main" id="{499BD58C-0D65-4B45-A7BA-223873CB11A3}"/>
              </a:ext>
            </a:extLst>
          </p:cNvPr>
          <p:cNvSpPr/>
          <p:nvPr/>
        </p:nvSpPr>
        <p:spPr>
          <a:xfrm>
            <a:off x="4629367" y="1517753"/>
            <a:ext cx="2914650" cy="975268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hair</a:t>
            </a: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D6CDD066-E65C-4233-96B3-479E7D2789AC}"/>
              </a:ext>
            </a:extLst>
          </p:cNvPr>
          <p:cNvSpPr/>
          <p:nvPr/>
        </p:nvSpPr>
        <p:spPr>
          <a:xfrm>
            <a:off x="5415289" y="3177578"/>
            <a:ext cx="1342807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 0968142780"/>
          <p:cNvSpPr txBox="1"/>
          <p:nvPr/>
        </p:nvSpPr>
        <p:spPr>
          <a:xfrm>
            <a:off x="838200" y="344171"/>
            <a:ext cx="2096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6" name="Bùi Liễu 0968142780"/>
          <p:cNvSpPr txBox="1">
            <a:spLocks/>
          </p:cNvSpPr>
          <p:nvPr/>
        </p:nvSpPr>
        <p:spPr>
          <a:xfrm>
            <a:off x="1307274" y="4857750"/>
            <a:ext cx="412197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words to </a:t>
            </a:r>
            <a:r>
              <a:rPr lang="vi-V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again</a:t>
            </a:r>
            <a:r>
              <a:rPr lang="vi-V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6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i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i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Bùi Liễu 0968142780">
            <a:extLst>
              <a:ext uri="{FF2B5EF4-FFF2-40B4-BE49-F238E27FC236}">
                <a16:creationId xmlns:a16="http://schemas.microsoft.com/office/drawing/2014/main" id="{537DA8B1-7D71-41AB-ACA6-5A6D57936646}"/>
              </a:ext>
            </a:extLst>
          </p:cNvPr>
          <p:cNvGrpSpPr/>
          <p:nvPr/>
        </p:nvGrpSpPr>
        <p:grpSpPr>
          <a:xfrm>
            <a:off x="2057400" y="857251"/>
            <a:ext cx="2254122" cy="3802277"/>
            <a:chOff x="3491017" y="1544674"/>
            <a:chExt cx="2705711" cy="4703726"/>
          </a:xfrm>
        </p:grpSpPr>
        <p:pic>
          <p:nvPicPr>
            <p:cNvPr id="7" name="Bùi Liễu 0968142780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00" r="48800" b="-1713"/>
            <a:stretch/>
          </p:blipFill>
          <p:spPr>
            <a:xfrm>
              <a:off x="3491017" y="1544674"/>
              <a:ext cx="2705711" cy="4703726"/>
            </a:xfrm>
            <a:prstGeom prst="rect">
              <a:avLst/>
            </a:prstGeom>
          </p:spPr>
        </p:pic>
        <p:cxnSp>
          <p:nvCxnSpPr>
            <p:cNvPr id="8" name="Bùi Liễu 0968142780"/>
            <p:cNvCxnSpPr/>
            <p:nvPr/>
          </p:nvCxnSpPr>
          <p:spPr>
            <a:xfrm>
              <a:off x="3733800" y="2819400"/>
              <a:ext cx="99070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acebook: Bùi Liễu Powerpoint">
            <a:extLst>
              <a:ext uri="{FF2B5EF4-FFF2-40B4-BE49-F238E27FC236}">
                <a16:creationId xmlns:a16="http://schemas.microsoft.com/office/drawing/2014/main" id="{685F1C23-ED93-405C-B999-E7CE14F8D536}"/>
              </a:ext>
            </a:extLst>
          </p:cNvPr>
          <p:cNvSpPr/>
          <p:nvPr/>
        </p:nvSpPr>
        <p:spPr>
          <a:xfrm>
            <a:off x="4903520" y="2586412"/>
            <a:ext cx="2298502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200" dirty="0" err="1"/>
              <a:t>maʊ</a:t>
            </a:r>
            <a:r>
              <a:rPr lang="el-GR" sz="3200" dirty="0"/>
              <a:t>θ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acebook: Bùi Liễu Powerpoint">
            <a:extLst>
              <a:ext uri="{FF2B5EF4-FFF2-40B4-BE49-F238E27FC236}">
                <a16:creationId xmlns:a16="http://schemas.microsoft.com/office/drawing/2014/main" id="{17CBB9EF-DA65-4197-AFF1-FF57C1AE504E}"/>
              </a:ext>
            </a:extLst>
          </p:cNvPr>
          <p:cNvSpPr/>
          <p:nvPr/>
        </p:nvSpPr>
        <p:spPr>
          <a:xfrm>
            <a:off x="4595446" y="1572285"/>
            <a:ext cx="2914650" cy="975268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vi-VN" sz="6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mouth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18E5313E-C861-4135-B0D2-570EE6FAC0E2}"/>
              </a:ext>
            </a:extLst>
          </p:cNvPr>
          <p:cNvSpPr/>
          <p:nvPr/>
        </p:nvSpPr>
        <p:spPr>
          <a:xfrm>
            <a:off x="5291006" y="3181889"/>
            <a:ext cx="1523530" cy="544381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ut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ut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537</Words>
  <Application>Microsoft Office PowerPoint</Application>
  <PresentationFormat>On-screen Show (16:9)</PresentationFormat>
  <Paragraphs>171</Paragraphs>
  <Slides>40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Berlin Sans FB Demi</vt:lpstr>
      <vt:lpstr>Berlin Sans FB</vt:lpstr>
      <vt:lpstr>宋体</vt:lpstr>
      <vt:lpstr>Calibri</vt:lpstr>
      <vt:lpstr>Fredoka One</vt:lpstr>
      <vt:lpstr>Century Gothic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0968142780</dc:creator>
  <cp:lastModifiedBy>Admin</cp:lastModifiedBy>
  <cp:revision>169</cp:revision>
  <dcterms:created xsi:type="dcterms:W3CDTF">2006-08-16T00:00:00Z</dcterms:created>
  <dcterms:modified xsi:type="dcterms:W3CDTF">2025-11-12T14:11:03Z</dcterms:modified>
</cp:coreProperties>
</file>