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notesSlides/notesSlide1.xml" ContentType="application/vnd.openxmlformats-officedocument.presentationml.notesSlide+xml"/>
  <Override PartName="/ppt/media/audio11.wav" ContentType="audio/x-wav"/>
  <Override PartName="/ppt/notesSlides/notesSlide2.xml" ContentType="application/vnd.openxmlformats-officedocument.presentationml.notesSlide+xml"/>
  <Override PartName="/ppt/media/audio12.wav" ContentType="audio/x-wav"/>
  <Override PartName="/ppt/media/media3.wav" ContentType="audio/x-wav"/>
  <Override PartName="/ppt/media/audio1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440" r:id="rId2"/>
    <p:sldId id="442" r:id="rId3"/>
    <p:sldId id="473" r:id="rId4"/>
    <p:sldId id="472" r:id="rId5"/>
    <p:sldId id="443" r:id="rId6"/>
    <p:sldId id="444" r:id="rId7"/>
    <p:sldId id="445" r:id="rId8"/>
    <p:sldId id="446" r:id="rId9"/>
    <p:sldId id="447" r:id="rId10"/>
    <p:sldId id="448" r:id="rId11"/>
    <p:sldId id="449" r:id="rId12"/>
    <p:sldId id="474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65" r:id="rId28"/>
    <p:sldId id="466" r:id="rId29"/>
    <p:sldId id="467" r:id="rId30"/>
    <p:sldId id="468" r:id="rId31"/>
    <p:sldId id="469" r:id="rId32"/>
    <p:sldId id="475" r:id="rId33"/>
  </p:sldIdLst>
  <p:sldSz cx="9144000" cy="5143500" type="screen16x9"/>
  <p:notesSz cx="9144000" cy="6858000"/>
  <p:embeddedFontLs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Berlin Sans FB Demi" panose="020B0604020202020204" charset="0"/>
      <p:bold r:id="rId39"/>
    </p:embeddedFont>
    <p:embeddedFont>
      <p:font typeface="Berlin Sans FB" panose="020B060402020202020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.VnTime" panose="020B7200000000000000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A3"/>
    <a:srgbClr val="F57B17"/>
    <a:srgbClr val="DA5F14"/>
    <a:srgbClr val="DE6E58"/>
    <a:srgbClr val="E8653C"/>
    <a:srgbClr val="EC7D5A"/>
    <a:srgbClr val="F68D36"/>
    <a:srgbClr val="FFEFD9"/>
    <a:srgbClr val="FBC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6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D2CD-7358-4FB9-9401-D3AF68058AEE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286A0-5A33-45C4-9AA0-B80B9BFC5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204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A8975-4F44-498F-80E8-6B5D5DF740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A8975-4F44-498F-80E8-6B5D5DF740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4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1111" r="621" b="11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4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08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926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37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8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8.wav"/><Relationship Id="rId7" Type="http://schemas.openxmlformats.org/officeDocument/2006/relationships/image" Target="../media/image1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audio" Target="../media/audio10.wav"/><Relationship Id="rId10" Type="http://schemas.openxmlformats.org/officeDocument/2006/relationships/image" Target="../media/image19.jpeg"/><Relationship Id="rId4" Type="http://schemas.openxmlformats.org/officeDocument/2006/relationships/audio" Target="../media/audio9.wav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4.png"/><Relationship Id="rId3" Type="http://schemas.openxmlformats.org/officeDocument/2006/relationships/audio" Target="../media/audio11.wav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6.wdp"/><Relationship Id="rId4" Type="http://schemas.openxmlformats.org/officeDocument/2006/relationships/audio" Target="../media/audio12.wav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32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32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32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13.wav"/><Relationship Id="rId7" Type="http://schemas.microsoft.com/office/2007/relationships/hdphoto" Target="../media/hdphoto2.wdp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 noChangeAspect="1"/>
          </p:cNvGrpSpPr>
          <p:nvPr/>
        </p:nvGrpSpPr>
        <p:grpSpPr bwMode="auto">
          <a:xfrm flipV="1">
            <a:off x="1143000" y="5038725"/>
            <a:ext cx="6829425" cy="113110"/>
            <a:chOff x="2858" y="10252"/>
            <a:chExt cx="9492" cy="175"/>
          </a:xfrm>
        </p:grpSpPr>
        <p:sp>
          <p:nvSpPr>
            <p:cNvPr id="2135" name="AutoShape 7"/>
            <p:cNvSpPr>
              <a:spLocks noChangeAspect="1" noChangeArrowheads="1"/>
            </p:cNvSpPr>
            <p:nvPr/>
          </p:nvSpPr>
          <p:spPr bwMode="auto">
            <a:xfrm>
              <a:off x="2858" y="10252"/>
              <a:ext cx="9492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pPr algn="ctr"/>
              <a:endParaRPr lang="en-US">
                <a:cs typeface="Arial" charset="0"/>
              </a:endParaRPr>
            </a:p>
          </p:txBody>
        </p:sp>
        <p:sp>
          <p:nvSpPr>
            <p:cNvPr id="2136" name="Rectangle 8"/>
            <p:cNvSpPr>
              <a:spLocks noChangeArrowheads="1"/>
            </p:cNvSpPr>
            <p:nvPr/>
          </p:nvSpPr>
          <p:spPr bwMode="auto">
            <a:xfrm rot="5400000" flipV="1">
              <a:off x="7691" y="5769"/>
              <a:ext cx="63" cy="9254"/>
            </a:xfrm>
            <a:prstGeom prst="rect">
              <a:avLst/>
            </a:prstGeom>
            <a:gradFill rotWithShape="0">
              <a:gsLst>
                <a:gs pos="0">
                  <a:srgbClr val="CC6600"/>
                </a:gs>
                <a:gs pos="100000">
                  <a:srgbClr val="FF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en-US">
                <a:cs typeface="Arial" charset="0"/>
              </a:endParaRPr>
            </a:p>
          </p:txBody>
        </p:sp>
        <p:sp>
          <p:nvSpPr>
            <p:cNvPr id="2137" name="Rectangle 9"/>
            <p:cNvSpPr>
              <a:spLocks noChangeArrowheads="1"/>
            </p:cNvSpPr>
            <p:nvPr/>
          </p:nvSpPr>
          <p:spPr bwMode="auto">
            <a:xfrm rot="5400000" flipV="1">
              <a:off x="7571" y="5539"/>
              <a:ext cx="65" cy="9492"/>
            </a:xfrm>
            <a:prstGeom prst="rect">
              <a:avLst/>
            </a:prstGeom>
            <a:gradFill rotWithShape="0">
              <a:gsLst>
                <a:gs pos="0">
                  <a:srgbClr val="99CC00"/>
                </a:gs>
                <a:gs pos="100000">
                  <a:srgbClr val="FFFF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en-US">
                <a:cs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366838" y="3627835"/>
            <a:ext cx="887016" cy="1365647"/>
            <a:chOff x="4852" y="2596"/>
            <a:chExt cx="901" cy="1540"/>
          </a:xfrm>
        </p:grpSpPr>
        <p:sp>
          <p:nvSpPr>
            <p:cNvPr id="2055" name="Freeform 8"/>
            <p:cNvSpPr>
              <a:spLocks/>
            </p:cNvSpPr>
            <p:nvPr/>
          </p:nvSpPr>
          <p:spPr bwMode="auto">
            <a:xfrm>
              <a:off x="4852" y="2596"/>
              <a:ext cx="901" cy="1540"/>
            </a:xfrm>
            <a:custGeom>
              <a:avLst/>
              <a:gdLst>
                <a:gd name="T0" fmla="*/ 893 w 901"/>
                <a:gd name="T1" fmla="*/ 348 h 1540"/>
                <a:gd name="T2" fmla="*/ 862 w 901"/>
                <a:gd name="T3" fmla="*/ 499 h 1540"/>
                <a:gd name="T4" fmla="*/ 808 w 901"/>
                <a:gd name="T5" fmla="*/ 727 h 1540"/>
                <a:gd name="T6" fmla="*/ 781 w 901"/>
                <a:gd name="T7" fmla="*/ 842 h 1540"/>
                <a:gd name="T8" fmla="*/ 767 w 901"/>
                <a:gd name="T9" fmla="*/ 929 h 1540"/>
                <a:gd name="T10" fmla="*/ 740 w 901"/>
                <a:gd name="T11" fmla="*/ 1121 h 1540"/>
                <a:gd name="T12" fmla="*/ 728 w 901"/>
                <a:gd name="T13" fmla="*/ 1201 h 1540"/>
                <a:gd name="T14" fmla="*/ 699 w 901"/>
                <a:gd name="T15" fmla="*/ 1404 h 1540"/>
                <a:gd name="T16" fmla="*/ 687 w 901"/>
                <a:gd name="T17" fmla="*/ 1482 h 1540"/>
                <a:gd name="T18" fmla="*/ 660 w 901"/>
                <a:gd name="T19" fmla="*/ 1502 h 1540"/>
                <a:gd name="T20" fmla="*/ 606 w 901"/>
                <a:gd name="T21" fmla="*/ 1527 h 1540"/>
                <a:gd name="T22" fmla="*/ 543 w 901"/>
                <a:gd name="T23" fmla="*/ 1537 h 1540"/>
                <a:gd name="T24" fmla="*/ 468 w 901"/>
                <a:gd name="T25" fmla="*/ 1538 h 1540"/>
                <a:gd name="T26" fmla="*/ 360 w 901"/>
                <a:gd name="T27" fmla="*/ 1524 h 1540"/>
                <a:gd name="T28" fmla="*/ 273 w 901"/>
                <a:gd name="T29" fmla="*/ 1497 h 1540"/>
                <a:gd name="T30" fmla="*/ 244 w 901"/>
                <a:gd name="T31" fmla="*/ 1384 h 1540"/>
                <a:gd name="T32" fmla="*/ 217 w 901"/>
                <a:gd name="T33" fmla="*/ 1175 h 1540"/>
                <a:gd name="T34" fmla="*/ 200 w 901"/>
                <a:gd name="T35" fmla="*/ 1077 h 1540"/>
                <a:gd name="T36" fmla="*/ 185 w 901"/>
                <a:gd name="T37" fmla="*/ 967 h 1540"/>
                <a:gd name="T38" fmla="*/ 173 w 901"/>
                <a:gd name="T39" fmla="*/ 894 h 1540"/>
                <a:gd name="T40" fmla="*/ 158 w 901"/>
                <a:gd name="T41" fmla="*/ 801 h 1540"/>
                <a:gd name="T42" fmla="*/ 105 w 901"/>
                <a:gd name="T43" fmla="*/ 679 h 1540"/>
                <a:gd name="T44" fmla="*/ 78 w 901"/>
                <a:gd name="T45" fmla="*/ 613 h 1540"/>
                <a:gd name="T46" fmla="*/ 49 w 901"/>
                <a:gd name="T47" fmla="*/ 539 h 1540"/>
                <a:gd name="T48" fmla="*/ 10 w 901"/>
                <a:gd name="T49" fmla="*/ 372 h 1540"/>
                <a:gd name="T50" fmla="*/ 10 w 901"/>
                <a:gd name="T51" fmla="*/ 318 h 1540"/>
                <a:gd name="T52" fmla="*/ 12 w 901"/>
                <a:gd name="T53" fmla="*/ 261 h 1540"/>
                <a:gd name="T54" fmla="*/ 51 w 901"/>
                <a:gd name="T55" fmla="*/ 298 h 1540"/>
                <a:gd name="T56" fmla="*/ 88 w 901"/>
                <a:gd name="T57" fmla="*/ 337 h 1540"/>
                <a:gd name="T58" fmla="*/ 163 w 901"/>
                <a:gd name="T59" fmla="*/ 428 h 1540"/>
                <a:gd name="T60" fmla="*/ 210 w 901"/>
                <a:gd name="T61" fmla="*/ 545 h 1540"/>
                <a:gd name="T62" fmla="*/ 219 w 901"/>
                <a:gd name="T63" fmla="*/ 534 h 1540"/>
                <a:gd name="T64" fmla="*/ 219 w 901"/>
                <a:gd name="T65" fmla="*/ 490 h 1540"/>
                <a:gd name="T66" fmla="*/ 210 w 901"/>
                <a:gd name="T67" fmla="*/ 438 h 1540"/>
                <a:gd name="T68" fmla="*/ 231 w 901"/>
                <a:gd name="T69" fmla="*/ 391 h 1540"/>
                <a:gd name="T70" fmla="*/ 251 w 901"/>
                <a:gd name="T71" fmla="*/ 337 h 1540"/>
                <a:gd name="T72" fmla="*/ 273 w 901"/>
                <a:gd name="T73" fmla="*/ 285 h 1540"/>
                <a:gd name="T74" fmla="*/ 278 w 901"/>
                <a:gd name="T75" fmla="*/ 255 h 1540"/>
                <a:gd name="T76" fmla="*/ 297 w 901"/>
                <a:gd name="T77" fmla="*/ 219 h 1540"/>
                <a:gd name="T78" fmla="*/ 329 w 901"/>
                <a:gd name="T79" fmla="*/ 282 h 1540"/>
                <a:gd name="T80" fmla="*/ 370 w 901"/>
                <a:gd name="T81" fmla="*/ 372 h 1540"/>
                <a:gd name="T82" fmla="*/ 395 w 901"/>
                <a:gd name="T83" fmla="*/ 480 h 1540"/>
                <a:gd name="T84" fmla="*/ 402 w 901"/>
                <a:gd name="T85" fmla="*/ 635 h 1540"/>
                <a:gd name="T86" fmla="*/ 419 w 901"/>
                <a:gd name="T87" fmla="*/ 743 h 1540"/>
                <a:gd name="T88" fmla="*/ 504 w 901"/>
                <a:gd name="T89" fmla="*/ 642 h 1540"/>
                <a:gd name="T90" fmla="*/ 504 w 901"/>
                <a:gd name="T91" fmla="*/ 428 h 1540"/>
                <a:gd name="T92" fmla="*/ 499 w 901"/>
                <a:gd name="T93" fmla="*/ 206 h 1540"/>
                <a:gd name="T94" fmla="*/ 531 w 901"/>
                <a:gd name="T95" fmla="*/ 145 h 1540"/>
                <a:gd name="T96" fmla="*/ 548 w 901"/>
                <a:gd name="T97" fmla="*/ 99 h 1540"/>
                <a:gd name="T98" fmla="*/ 570 w 901"/>
                <a:gd name="T99" fmla="*/ 27 h 1540"/>
                <a:gd name="T100" fmla="*/ 589 w 901"/>
                <a:gd name="T101" fmla="*/ 3 h 1540"/>
                <a:gd name="T102" fmla="*/ 614 w 901"/>
                <a:gd name="T103" fmla="*/ 61 h 1540"/>
                <a:gd name="T104" fmla="*/ 633 w 901"/>
                <a:gd name="T105" fmla="*/ 124 h 1540"/>
                <a:gd name="T106" fmla="*/ 648 w 901"/>
                <a:gd name="T107" fmla="*/ 165 h 1540"/>
                <a:gd name="T108" fmla="*/ 670 w 901"/>
                <a:gd name="T109" fmla="*/ 221 h 1540"/>
                <a:gd name="T110" fmla="*/ 677 w 901"/>
                <a:gd name="T111" fmla="*/ 466 h 1540"/>
                <a:gd name="T112" fmla="*/ 701 w 901"/>
                <a:gd name="T113" fmla="*/ 477 h 1540"/>
                <a:gd name="T114" fmla="*/ 723 w 901"/>
                <a:gd name="T115" fmla="*/ 403 h 1540"/>
                <a:gd name="T116" fmla="*/ 747 w 901"/>
                <a:gd name="T117" fmla="*/ 337 h 1540"/>
                <a:gd name="T118" fmla="*/ 796 w 901"/>
                <a:gd name="T119" fmla="*/ 266 h 1540"/>
                <a:gd name="T120" fmla="*/ 871 w 901"/>
                <a:gd name="T121" fmla="*/ 151 h 1540"/>
                <a:gd name="T122" fmla="*/ 893 w 901"/>
                <a:gd name="T123" fmla="*/ 195 h 154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01"/>
                <a:gd name="T187" fmla="*/ 0 h 1540"/>
                <a:gd name="T188" fmla="*/ 901 w 901"/>
                <a:gd name="T189" fmla="*/ 1540 h 154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01" h="1540">
                  <a:moveTo>
                    <a:pt x="889" y="211"/>
                  </a:moveTo>
                  <a:lnTo>
                    <a:pt x="891" y="213"/>
                  </a:lnTo>
                  <a:lnTo>
                    <a:pt x="891" y="216"/>
                  </a:lnTo>
                  <a:lnTo>
                    <a:pt x="891" y="217"/>
                  </a:lnTo>
                  <a:lnTo>
                    <a:pt x="889" y="219"/>
                  </a:lnTo>
                  <a:lnTo>
                    <a:pt x="889" y="222"/>
                  </a:lnTo>
                  <a:lnTo>
                    <a:pt x="889" y="224"/>
                  </a:lnTo>
                  <a:lnTo>
                    <a:pt x="889" y="225"/>
                  </a:lnTo>
                  <a:lnTo>
                    <a:pt x="891" y="227"/>
                  </a:lnTo>
                  <a:lnTo>
                    <a:pt x="893" y="243"/>
                  </a:lnTo>
                  <a:lnTo>
                    <a:pt x="896" y="258"/>
                  </a:lnTo>
                  <a:lnTo>
                    <a:pt x="893" y="274"/>
                  </a:lnTo>
                  <a:lnTo>
                    <a:pt x="893" y="290"/>
                  </a:lnTo>
                  <a:lnTo>
                    <a:pt x="893" y="304"/>
                  </a:lnTo>
                  <a:lnTo>
                    <a:pt x="891" y="320"/>
                  </a:lnTo>
                  <a:lnTo>
                    <a:pt x="891" y="334"/>
                  </a:lnTo>
                  <a:lnTo>
                    <a:pt x="893" y="348"/>
                  </a:lnTo>
                  <a:lnTo>
                    <a:pt x="891" y="351"/>
                  </a:lnTo>
                  <a:lnTo>
                    <a:pt x="893" y="362"/>
                  </a:lnTo>
                  <a:lnTo>
                    <a:pt x="893" y="372"/>
                  </a:lnTo>
                  <a:lnTo>
                    <a:pt x="891" y="383"/>
                  </a:lnTo>
                  <a:lnTo>
                    <a:pt x="886" y="392"/>
                  </a:lnTo>
                  <a:lnTo>
                    <a:pt x="884" y="402"/>
                  </a:lnTo>
                  <a:lnTo>
                    <a:pt x="881" y="411"/>
                  </a:lnTo>
                  <a:lnTo>
                    <a:pt x="879" y="422"/>
                  </a:lnTo>
                  <a:lnTo>
                    <a:pt x="876" y="433"/>
                  </a:lnTo>
                  <a:lnTo>
                    <a:pt x="874" y="441"/>
                  </a:lnTo>
                  <a:lnTo>
                    <a:pt x="871" y="449"/>
                  </a:lnTo>
                  <a:lnTo>
                    <a:pt x="869" y="458"/>
                  </a:lnTo>
                  <a:lnTo>
                    <a:pt x="869" y="466"/>
                  </a:lnTo>
                  <a:lnTo>
                    <a:pt x="867" y="474"/>
                  </a:lnTo>
                  <a:lnTo>
                    <a:pt x="864" y="482"/>
                  </a:lnTo>
                  <a:lnTo>
                    <a:pt x="862" y="491"/>
                  </a:lnTo>
                  <a:lnTo>
                    <a:pt x="862" y="499"/>
                  </a:lnTo>
                  <a:lnTo>
                    <a:pt x="854" y="520"/>
                  </a:lnTo>
                  <a:lnTo>
                    <a:pt x="850" y="542"/>
                  </a:lnTo>
                  <a:lnTo>
                    <a:pt x="845" y="564"/>
                  </a:lnTo>
                  <a:lnTo>
                    <a:pt x="840" y="587"/>
                  </a:lnTo>
                  <a:lnTo>
                    <a:pt x="835" y="609"/>
                  </a:lnTo>
                  <a:lnTo>
                    <a:pt x="830" y="631"/>
                  </a:lnTo>
                  <a:lnTo>
                    <a:pt x="825" y="653"/>
                  </a:lnTo>
                  <a:lnTo>
                    <a:pt x="820" y="674"/>
                  </a:lnTo>
                  <a:lnTo>
                    <a:pt x="820" y="679"/>
                  </a:lnTo>
                  <a:lnTo>
                    <a:pt x="818" y="683"/>
                  </a:lnTo>
                  <a:lnTo>
                    <a:pt x="818" y="688"/>
                  </a:lnTo>
                  <a:lnTo>
                    <a:pt x="816" y="693"/>
                  </a:lnTo>
                  <a:lnTo>
                    <a:pt x="816" y="699"/>
                  </a:lnTo>
                  <a:lnTo>
                    <a:pt x="813" y="704"/>
                  </a:lnTo>
                  <a:lnTo>
                    <a:pt x="813" y="709"/>
                  </a:lnTo>
                  <a:lnTo>
                    <a:pt x="811" y="713"/>
                  </a:lnTo>
                  <a:lnTo>
                    <a:pt x="808" y="727"/>
                  </a:lnTo>
                  <a:lnTo>
                    <a:pt x="806" y="742"/>
                  </a:lnTo>
                  <a:lnTo>
                    <a:pt x="801" y="756"/>
                  </a:lnTo>
                  <a:lnTo>
                    <a:pt x="798" y="770"/>
                  </a:lnTo>
                  <a:lnTo>
                    <a:pt x="796" y="784"/>
                  </a:lnTo>
                  <a:lnTo>
                    <a:pt x="794" y="798"/>
                  </a:lnTo>
                  <a:lnTo>
                    <a:pt x="789" y="812"/>
                  </a:lnTo>
                  <a:lnTo>
                    <a:pt x="786" y="827"/>
                  </a:lnTo>
                  <a:lnTo>
                    <a:pt x="786" y="828"/>
                  </a:lnTo>
                  <a:lnTo>
                    <a:pt x="786" y="830"/>
                  </a:lnTo>
                  <a:lnTo>
                    <a:pt x="784" y="831"/>
                  </a:lnTo>
                  <a:lnTo>
                    <a:pt x="784" y="833"/>
                  </a:lnTo>
                  <a:lnTo>
                    <a:pt x="784" y="834"/>
                  </a:lnTo>
                  <a:lnTo>
                    <a:pt x="784" y="836"/>
                  </a:lnTo>
                  <a:lnTo>
                    <a:pt x="784" y="838"/>
                  </a:lnTo>
                  <a:lnTo>
                    <a:pt x="784" y="839"/>
                  </a:lnTo>
                  <a:lnTo>
                    <a:pt x="781" y="841"/>
                  </a:lnTo>
                  <a:lnTo>
                    <a:pt x="781" y="842"/>
                  </a:lnTo>
                  <a:lnTo>
                    <a:pt x="781" y="846"/>
                  </a:lnTo>
                  <a:lnTo>
                    <a:pt x="781" y="847"/>
                  </a:lnTo>
                  <a:lnTo>
                    <a:pt x="781" y="850"/>
                  </a:lnTo>
                  <a:lnTo>
                    <a:pt x="781" y="853"/>
                  </a:lnTo>
                  <a:lnTo>
                    <a:pt x="781" y="857"/>
                  </a:lnTo>
                  <a:lnTo>
                    <a:pt x="779" y="858"/>
                  </a:lnTo>
                  <a:lnTo>
                    <a:pt x="779" y="864"/>
                  </a:lnTo>
                  <a:lnTo>
                    <a:pt x="777" y="871"/>
                  </a:lnTo>
                  <a:lnTo>
                    <a:pt x="777" y="877"/>
                  </a:lnTo>
                  <a:lnTo>
                    <a:pt x="774" y="885"/>
                  </a:lnTo>
                  <a:lnTo>
                    <a:pt x="774" y="891"/>
                  </a:lnTo>
                  <a:lnTo>
                    <a:pt x="772" y="897"/>
                  </a:lnTo>
                  <a:lnTo>
                    <a:pt x="772" y="905"/>
                  </a:lnTo>
                  <a:lnTo>
                    <a:pt x="769" y="912"/>
                  </a:lnTo>
                  <a:lnTo>
                    <a:pt x="769" y="918"/>
                  </a:lnTo>
                  <a:lnTo>
                    <a:pt x="769" y="924"/>
                  </a:lnTo>
                  <a:lnTo>
                    <a:pt x="767" y="929"/>
                  </a:lnTo>
                  <a:lnTo>
                    <a:pt x="767" y="935"/>
                  </a:lnTo>
                  <a:lnTo>
                    <a:pt x="767" y="942"/>
                  </a:lnTo>
                  <a:lnTo>
                    <a:pt x="764" y="946"/>
                  </a:lnTo>
                  <a:lnTo>
                    <a:pt x="764" y="953"/>
                  </a:lnTo>
                  <a:lnTo>
                    <a:pt x="764" y="959"/>
                  </a:lnTo>
                  <a:lnTo>
                    <a:pt x="762" y="978"/>
                  </a:lnTo>
                  <a:lnTo>
                    <a:pt x="757" y="998"/>
                  </a:lnTo>
                  <a:lnTo>
                    <a:pt x="755" y="1017"/>
                  </a:lnTo>
                  <a:lnTo>
                    <a:pt x="752" y="1036"/>
                  </a:lnTo>
                  <a:lnTo>
                    <a:pt x="750" y="1055"/>
                  </a:lnTo>
                  <a:lnTo>
                    <a:pt x="745" y="1075"/>
                  </a:lnTo>
                  <a:lnTo>
                    <a:pt x="743" y="1094"/>
                  </a:lnTo>
                  <a:lnTo>
                    <a:pt x="740" y="1113"/>
                  </a:lnTo>
                  <a:lnTo>
                    <a:pt x="740" y="1116"/>
                  </a:lnTo>
                  <a:lnTo>
                    <a:pt x="738" y="1118"/>
                  </a:lnTo>
                  <a:lnTo>
                    <a:pt x="738" y="1119"/>
                  </a:lnTo>
                  <a:lnTo>
                    <a:pt x="740" y="1121"/>
                  </a:lnTo>
                  <a:lnTo>
                    <a:pt x="740" y="1123"/>
                  </a:lnTo>
                  <a:lnTo>
                    <a:pt x="740" y="1124"/>
                  </a:lnTo>
                  <a:lnTo>
                    <a:pt x="740" y="1127"/>
                  </a:lnTo>
                  <a:lnTo>
                    <a:pt x="738" y="1129"/>
                  </a:lnTo>
                  <a:lnTo>
                    <a:pt x="738" y="1130"/>
                  </a:lnTo>
                  <a:lnTo>
                    <a:pt x="738" y="1132"/>
                  </a:lnTo>
                  <a:lnTo>
                    <a:pt x="738" y="1135"/>
                  </a:lnTo>
                  <a:lnTo>
                    <a:pt x="738" y="1137"/>
                  </a:lnTo>
                  <a:lnTo>
                    <a:pt x="738" y="1140"/>
                  </a:lnTo>
                  <a:lnTo>
                    <a:pt x="738" y="1141"/>
                  </a:lnTo>
                  <a:lnTo>
                    <a:pt x="735" y="1143"/>
                  </a:lnTo>
                  <a:lnTo>
                    <a:pt x="735" y="1145"/>
                  </a:lnTo>
                  <a:lnTo>
                    <a:pt x="733" y="1156"/>
                  </a:lnTo>
                  <a:lnTo>
                    <a:pt x="733" y="1167"/>
                  </a:lnTo>
                  <a:lnTo>
                    <a:pt x="730" y="1179"/>
                  </a:lnTo>
                  <a:lnTo>
                    <a:pt x="728" y="1190"/>
                  </a:lnTo>
                  <a:lnTo>
                    <a:pt x="728" y="1201"/>
                  </a:lnTo>
                  <a:lnTo>
                    <a:pt x="725" y="1214"/>
                  </a:lnTo>
                  <a:lnTo>
                    <a:pt x="723" y="1225"/>
                  </a:lnTo>
                  <a:lnTo>
                    <a:pt x="721" y="1236"/>
                  </a:lnTo>
                  <a:lnTo>
                    <a:pt x="721" y="1252"/>
                  </a:lnTo>
                  <a:lnTo>
                    <a:pt x="718" y="1266"/>
                  </a:lnTo>
                  <a:lnTo>
                    <a:pt x="716" y="1280"/>
                  </a:lnTo>
                  <a:lnTo>
                    <a:pt x="713" y="1296"/>
                  </a:lnTo>
                  <a:lnTo>
                    <a:pt x="711" y="1310"/>
                  </a:lnTo>
                  <a:lnTo>
                    <a:pt x="708" y="1326"/>
                  </a:lnTo>
                  <a:lnTo>
                    <a:pt x="708" y="1340"/>
                  </a:lnTo>
                  <a:lnTo>
                    <a:pt x="706" y="1356"/>
                  </a:lnTo>
                  <a:lnTo>
                    <a:pt x="704" y="1363"/>
                  </a:lnTo>
                  <a:lnTo>
                    <a:pt x="704" y="1371"/>
                  </a:lnTo>
                  <a:lnTo>
                    <a:pt x="701" y="1379"/>
                  </a:lnTo>
                  <a:lnTo>
                    <a:pt x="701" y="1387"/>
                  </a:lnTo>
                  <a:lnTo>
                    <a:pt x="701" y="1395"/>
                  </a:lnTo>
                  <a:lnTo>
                    <a:pt x="699" y="1404"/>
                  </a:lnTo>
                  <a:lnTo>
                    <a:pt x="699" y="1412"/>
                  </a:lnTo>
                  <a:lnTo>
                    <a:pt x="696" y="1420"/>
                  </a:lnTo>
                  <a:lnTo>
                    <a:pt x="694" y="1423"/>
                  </a:lnTo>
                  <a:lnTo>
                    <a:pt x="694" y="1428"/>
                  </a:lnTo>
                  <a:lnTo>
                    <a:pt x="694" y="1433"/>
                  </a:lnTo>
                  <a:lnTo>
                    <a:pt x="694" y="1436"/>
                  </a:lnTo>
                  <a:lnTo>
                    <a:pt x="694" y="1441"/>
                  </a:lnTo>
                  <a:lnTo>
                    <a:pt x="694" y="1444"/>
                  </a:lnTo>
                  <a:lnTo>
                    <a:pt x="691" y="1448"/>
                  </a:lnTo>
                  <a:lnTo>
                    <a:pt x="689" y="1452"/>
                  </a:lnTo>
                  <a:lnTo>
                    <a:pt x="687" y="1456"/>
                  </a:lnTo>
                  <a:lnTo>
                    <a:pt x="687" y="1461"/>
                  </a:lnTo>
                  <a:lnTo>
                    <a:pt x="687" y="1464"/>
                  </a:lnTo>
                  <a:lnTo>
                    <a:pt x="687" y="1469"/>
                  </a:lnTo>
                  <a:lnTo>
                    <a:pt x="687" y="1472"/>
                  </a:lnTo>
                  <a:lnTo>
                    <a:pt x="687" y="1477"/>
                  </a:lnTo>
                  <a:lnTo>
                    <a:pt x="687" y="1482"/>
                  </a:lnTo>
                  <a:lnTo>
                    <a:pt x="684" y="1486"/>
                  </a:lnTo>
                  <a:lnTo>
                    <a:pt x="682" y="1486"/>
                  </a:lnTo>
                  <a:lnTo>
                    <a:pt x="682" y="1488"/>
                  </a:lnTo>
                  <a:lnTo>
                    <a:pt x="682" y="1489"/>
                  </a:lnTo>
                  <a:lnTo>
                    <a:pt x="682" y="1491"/>
                  </a:lnTo>
                  <a:lnTo>
                    <a:pt x="679" y="1491"/>
                  </a:lnTo>
                  <a:lnTo>
                    <a:pt x="677" y="1493"/>
                  </a:lnTo>
                  <a:lnTo>
                    <a:pt x="674" y="1496"/>
                  </a:lnTo>
                  <a:lnTo>
                    <a:pt x="672" y="1497"/>
                  </a:lnTo>
                  <a:lnTo>
                    <a:pt x="670" y="1499"/>
                  </a:lnTo>
                  <a:lnTo>
                    <a:pt x="667" y="1502"/>
                  </a:lnTo>
                  <a:lnTo>
                    <a:pt x="665" y="1504"/>
                  </a:lnTo>
                  <a:lnTo>
                    <a:pt x="662" y="1504"/>
                  </a:lnTo>
                  <a:lnTo>
                    <a:pt x="660" y="1502"/>
                  </a:lnTo>
                  <a:lnTo>
                    <a:pt x="660" y="1505"/>
                  </a:lnTo>
                  <a:lnTo>
                    <a:pt x="657" y="1505"/>
                  </a:lnTo>
                  <a:lnTo>
                    <a:pt x="655" y="1505"/>
                  </a:lnTo>
                  <a:lnTo>
                    <a:pt x="652" y="1507"/>
                  </a:lnTo>
                  <a:lnTo>
                    <a:pt x="650" y="1508"/>
                  </a:lnTo>
                  <a:lnTo>
                    <a:pt x="648" y="1510"/>
                  </a:lnTo>
                  <a:lnTo>
                    <a:pt x="643" y="1513"/>
                  </a:lnTo>
                  <a:lnTo>
                    <a:pt x="638" y="1515"/>
                  </a:lnTo>
                  <a:lnTo>
                    <a:pt x="633" y="1518"/>
                  </a:lnTo>
                  <a:lnTo>
                    <a:pt x="628" y="1519"/>
                  </a:lnTo>
                  <a:lnTo>
                    <a:pt x="621" y="1521"/>
                  </a:lnTo>
                  <a:lnTo>
                    <a:pt x="616" y="1522"/>
                  </a:lnTo>
                  <a:lnTo>
                    <a:pt x="611" y="1524"/>
                  </a:lnTo>
                  <a:lnTo>
                    <a:pt x="606" y="1527"/>
                  </a:lnTo>
                  <a:lnTo>
                    <a:pt x="601" y="1527"/>
                  </a:lnTo>
                  <a:lnTo>
                    <a:pt x="597" y="1529"/>
                  </a:lnTo>
                  <a:lnTo>
                    <a:pt x="592" y="1530"/>
                  </a:lnTo>
                  <a:lnTo>
                    <a:pt x="587" y="1532"/>
                  </a:lnTo>
                  <a:lnTo>
                    <a:pt x="584" y="1534"/>
                  </a:lnTo>
                  <a:lnTo>
                    <a:pt x="579" y="1534"/>
                  </a:lnTo>
                  <a:lnTo>
                    <a:pt x="575" y="1535"/>
                  </a:lnTo>
                  <a:lnTo>
                    <a:pt x="570" y="1535"/>
                  </a:lnTo>
                  <a:lnTo>
                    <a:pt x="567" y="1535"/>
                  </a:lnTo>
                  <a:lnTo>
                    <a:pt x="565" y="1537"/>
                  </a:lnTo>
                  <a:lnTo>
                    <a:pt x="562" y="1537"/>
                  </a:lnTo>
                  <a:lnTo>
                    <a:pt x="558" y="1537"/>
                  </a:lnTo>
                  <a:lnTo>
                    <a:pt x="555" y="1537"/>
                  </a:lnTo>
                  <a:lnTo>
                    <a:pt x="553" y="1538"/>
                  </a:lnTo>
                  <a:lnTo>
                    <a:pt x="550" y="1538"/>
                  </a:lnTo>
                  <a:lnTo>
                    <a:pt x="545" y="1538"/>
                  </a:lnTo>
                  <a:lnTo>
                    <a:pt x="543" y="1537"/>
                  </a:lnTo>
                  <a:lnTo>
                    <a:pt x="541" y="1537"/>
                  </a:lnTo>
                  <a:lnTo>
                    <a:pt x="538" y="1537"/>
                  </a:lnTo>
                  <a:lnTo>
                    <a:pt x="536" y="1538"/>
                  </a:lnTo>
                  <a:lnTo>
                    <a:pt x="531" y="1538"/>
                  </a:lnTo>
                  <a:lnTo>
                    <a:pt x="528" y="1538"/>
                  </a:lnTo>
                  <a:lnTo>
                    <a:pt x="526" y="1538"/>
                  </a:lnTo>
                  <a:lnTo>
                    <a:pt x="524" y="1537"/>
                  </a:lnTo>
                  <a:lnTo>
                    <a:pt x="516" y="1537"/>
                  </a:lnTo>
                  <a:lnTo>
                    <a:pt x="509" y="1538"/>
                  </a:lnTo>
                  <a:lnTo>
                    <a:pt x="504" y="1538"/>
                  </a:lnTo>
                  <a:lnTo>
                    <a:pt x="497" y="1538"/>
                  </a:lnTo>
                  <a:lnTo>
                    <a:pt x="489" y="1540"/>
                  </a:lnTo>
                  <a:lnTo>
                    <a:pt x="485" y="1540"/>
                  </a:lnTo>
                  <a:lnTo>
                    <a:pt x="477" y="1540"/>
                  </a:lnTo>
                  <a:lnTo>
                    <a:pt x="470" y="1540"/>
                  </a:lnTo>
                  <a:lnTo>
                    <a:pt x="470" y="1538"/>
                  </a:lnTo>
                  <a:lnTo>
                    <a:pt x="468" y="1538"/>
                  </a:lnTo>
                  <a:lnTo>
                    <a:pt x="465" y="1538"/>
                  </a:lnTo>
                  <a:lnTo>
                    <a:pt x="463" y="1538"/>
                  </a:lnTo>
                  <a:lnTo>
                    <a:pt x="460" y="1538"/>
                  </a:lnTo>
                  <a:lnTo>
                    <a:pt x="458" y="1538"/>
                  </a:lnTo>
                  <a:lnTo>
                    <a:pt x="455" y="1538"/>
                  </a:lnTo>
                  <a:lnTo>
                    <a:pt x="453" y="1538"/>
                  </a:lnTo>
                  <a:lnTo>
                    <a:pt x="446" y="1537"/>
                  </a:lnTo>
                  <a:lnTo>
                    <a:pt x="438" y="1535"/>
                  </a:lnTo>
                  <a:lnTo>
                    <a:pt x="431" y="1535"/>
                  </a:lnTo>
                  <a:lnTo>
                    <a:pt x="421" y="1534"/>
                  </a:lnTo>
                  <a:lnTo>
                    <a:pt x="414" y="1534"/>
                  </a:lnTo>
                  <a:lnTo>
                    <a:pt x="407" y="1532"/>
                  </a:lnTo>
                  <a:lnTo>
                    <a:pt x="399" y="1532"/>
                  </a:lnTo>
                  <a:lnTo>
                    <a:pt x="392" y="1529"/>
                  </a:lnTo>
                  <a:lnTo>
                    <a:pt x="380" y="1529"/>
                  </a:lnTo>
                  <a:lnTo>
                    <a:pt x="370" y="1527"/>
                  </a:lnTo>
                  <a:lnTo>
                    <a:pt x="360" y="1524"/>
                  </a:lnTo>
                  <a:lnTo>
                    <a:pt x="351" y="1522"/>
                  </a:lnTo>
                  <a:lnTo>
                    <a:pt x="339" y="1519"/>
                  </a:lnTo>
                  <a:lnTo>
                    <a:pt x="329" y="1518"/>
                  </a:lnTo>
                  <a:lnTo>
                    <a:pt x="319" y="1515"/>
                  </a:lnTo>
                  <a:lnTo>
                    <a:pt x="309" y="1513"/>
                  </a:lnTo>
                  <a:lnTo>
                    <a:pt x="307" y="1513"/>
                  </a:lnTo>
                  <a:lnTo>
                    <a:pt x="305" y="1511"/>
                  </a:lnTo>
                  <a:lnTo>
                    <a:pt x="300" y="1510"/>
                  </a:lnTo>
                  <a:lnTo>
                    <a:pt x="297" y="1510"/>
                  </a:lnTo>
                  <a:lnTo>
                    <a:pt x="295" y="1508"/>
                  </a:lnTo>
                  <a:lnTo>
                    <a:pt x="292" y="1507"/>
                  </a:lnTo>
                  <a:lnTo>
                    <a:pt x="290" y="1507"/>
                  </a:lnTo>
                  <a:lnTo>
                    <a:pt x="285" y="1507"/>
                  </a:lnTo>
                  <a:lnTo>
                    <a:pt x="283" y="1504"/>
                  </a:lnTo>
                  <a:lnTo>
                    <a:pt x="280" y="1500"/>
                  </a:lnTo>
                  <a:lnTo>
                    <a:pt x="275" y="1499"/>
                  </a:lnTo>
                  <a:lnTo>
                    <a:pt x="273" y="1497"/>
                  </a:lnTo>
                  <a:lnTo>
                    <a:pt x="268" y="1496"/>
                  </a:lnTo>
                  <a:lnTo>
                    <a:pt x="266" y="1493"/>
                  </a:lnTo>
                  <a:lnTo>
                    <a:pt x="263" y="1491"/>
                  </a:lnTo>
                  <a:lnTo>
                    <a:pt x="261" y="1486"/>
                  </a:lnTo>
                  <a:lnTo>
                    <a:pt x="258" y="1483"/>
                  </a:lnTo>
                  <a:lnTo>
                    <a:pt x="256" y="1478"/>
                  </a:lnTo>
                  <a:lnTo>
                    <a:pt x="253" y="1475"/>
                  </a:lnTo>
                  <a:lnTo>
                    <a:pt x="253" y="1471"/>
                  </a:lnTo>
                  <a:lnTo>
                    <a:pt x="253" y="1466"/>
                  </a:lnTo>
                  <a:lnTo>
                    <a:pt x="253" y="1461"/>
                  </a:lnTo>
                  <a:lnTo>
                    <a:pt x="253" y="1456"/>
                  </a:lnTo>
                  <a:lnTo>
                    <a:pt x="251" y="1452"/>
                  </a:lnTo>
                  <a:lnTo>
                    <a:pt x="249" y="1437"/>
                  </a:lnTo>
                  <a:lnTo>
                    <a:pt x="249" y="1425"/>
                  </a:lnTo>
                  <a:lnTo>
                    <a:pt x="246" y="1411"/>
                  </a:lnTo>
                  <a:lnTo>
                    <a:pt x="244" y="1398"/>
                  </a:lnTo>
                  <a:lnTo>
                    <a:pt x="244" y="1384"/>
                  </a:lnTo>
                  <a:lnTo>
                    <a:pt x="241" y="1371"/>
                  </a:lnTo>
                  <a:lnTo>
                    <a:pt x="239" y="1357"/>
                  </a:lnTo>
                  <a:lnTo>
                    <a:pt x="239" y="1343"/>
                  </a:lnTo>
                  <a:lnTo>
                    <a:pt x="234" y="1324"/>
                  </a:lnTo>
                  <a:lnTo>
                    <a:pt x="231" y="1304"/>
                  </a:lnTo>
                  <a:lnTo>
                    <a:pt x="229" y="1283"/>
                  </a:lnTo>
                  <a:lnTo>
                    <a:pt x="227" y="1263"/>
                  </a:lnTo>
                  <a:lnTo>
                    <a:pt x="224" y="1242"/>
                  </a:lnTo>
                  <a:lnTo>
                    <a:pt x="222" y="1222"/>
                  </a:lnTo>
                  <a:lnTo>
                    <a:pt x="219" y="1201"/>
                  </a:lnTo>
                  <a:lnTo>
                    <a:pt x="217" y="1181"/>
                  </a:lnTo>
                  <a:lnTo>
                    <a:pt x="214" y="1181"/>
                  </a:lnTo>
                  <a:lnTo>
                    <a:pt x="214" y="1179"/>
                  </a:lnTo>
                  <a:lnTo>
                    <a:pt x="214" y="1178"/>
                  </a:lnTo>
                  <a:lnTo>
                    <a:pt x="214" y="1176"/>
                  </a:lnTo>
                  <a:lnTo>
                    <a:pt x="217" y="1175"/>
                  </a:lnTo>
                  <a:lnTo>
                    <a:pt x="214" y="1175"/>
                  </a:lnTo>
                  <a:lnTo>
                    <a:pt x="214" y="1173"/>
                  </a:lnTo>
                  <a:lnTo>
                    <a:pt x="212" y="1162"/>
                  </a:lnTo>
                  <a:lnTo>
                    <a:pt x="212" y="1151"/>
                  </a:lnTo>
                  <a:lnTo>
                    <a:pt x="210" y="1140"/>
                  </a:lnTo>
                  <a:lnTo>
                    <a:pt x="210" y="1129"/>
                  </a:lnTo>
                  <a:lnTo>
                    <a:pt x="207" y="1119"/>
                  </a:lnTo>
                  <a:lnTo>
                    <a:pt x="205" y="1108"/>
                  </a:lnTo>
                  <a:lnTo>
                    <a:pt x="205" y="1097"/>
                  </a:lnTo>
                  <a:lnTo>
                    <a:pt x="202" y="1086"/>
                  </a:lnTo>
                  <a:lnTo>
                    <a:pt x="202" y="1085"/>
                  </a:lnTo>
                  <a:lnTo>
                    <a:pt x="202" y="1083"/>
                  </a:lnTo>
                  <a:lnTo>
                    <a:pt x="202" y="1082"/>
                  </a:lnTo>
                  <a:lnTo>
                    <a:pt x="202" y="1080"/>
                  </a:lnTo>
                  <a:lnTo>
                    <a:pt x="202" y="1079"/>
                  </a:lnTo>
                  <a:lnTo>
                    <a:pt x="202" y="1077"/>
                  </a:lnTo>
                  <a:lnTo>
                    <a:pt x="200" y="1077"/>
                  </a:lnTo>
                  <a:lnTo>
                    <a:pt x="200" y="1075"/>
                  </a:lnTo>
                  <a:lnTo>
                    <a:pt x="200" y="1064"/>
                  </a:lnTo>
                  <a:lnTo>
                    <a:pt x="197" y="1053"/>
                  </a:lnTo>
                  <a:lnTo>
                    <a:pt x="197" y="1042"/>
                  </a:lnTo>
                  <a:lnTo>
                    <a:pt x="195" y="1033"/>
                  </a:lnTo>
                  <a:lnTo>
                    <a:pt x="193" y="1022"/>
                  </a:lnTo>
                  <a:lnTo>
                    <a:pt x="193" y="1011"/>
                  </a:lnTo>
                  <a:lnTo>
                    <a:pt x="190" y="1000"/>
                  </a:lnTo>
                  <a:lnTo>
                    <a:pt x="190" y="990"/>
                  </a:lnTo>
                  <a:lnTo>
                    <a:pt x="188" y="987"/>
                  </a:lnTo>
                  <a:lnTo>
                    <a:pt x="188" y="984"/>
                  </a:lnTo>
                  <a:lnTo>
                    <a:pt x="188" y="981"/>
                  </a:lnTo>
                  <a:lnTo>
                    <a:pt x="188" y="979"/>
                  </a:lnTo>
                  <a:lnTo>
                    <a:pt x="185" y="976"/>
                  </a:lnTo>
                  <a:lnTo>
                    <a:pt x="185" y="973"/>
                  </a:lnTo>
                  <a:lnTo>
                    <a:pt x="185" y="970"/>
                  </a:lnTo>
                  <a:lnTo>
                    <a:pt x="185" y="967"/>
                  </a:lnTo>
                  <a:lnTo>
                    <a:pt x="185" y="960"/>
                  </a:lnTo>
                  <a:lnTo>
                    <a:pt x="185" y="956"/>
                  </a:lnTo>
                  <a:lnTo>
                    <a:pt x="185" y="949"/>
                  </a:lnTo>
                  <a:lnTo>
                    <a:pt x="183" y="943"/>
                  </a:lnTo>
                  <a:lnTo>
                    <a:pt x="183" y="937"/>
                  </a:lnTo>
                  <a:lnTo>
                    <a:pt x="180" y="931"/>
                  </a:lnTo>
                  <a:lnTo>
                    <a:pt x="180" y="926"/>
                  </a:lnTo>
                  <a:lnTo>
                    <a:pt x="178" y="920"/>
                  </a:lnTo>
                  <a:lnTo>
                    <a:pt x="178" y="918"/>
                  </a:lnTo>
                  <a:lnTo>
                    <a:pt x="178" y="915"/>
                  </a:lnTo>
                  <a:lnTo>
                    <a:pt x="178" y="913"/>
                  </a:lnTo>
                  <a:lnTo>
                    <a:pt x="178" y="912"/>
                  </a:lnTo>
                  <a:lnTo>
                    <a:pt x="178" y="910"/>
                  </a:lnTo>
                  <a:lnTo>
                    <a:pt x="178" y="907"/>
                  </a:lnTo>
                  <a:lnTo>
                    <a:pt x="178" y="905"/>
                  </a:lnTo>
                  <a:lnTo>
                    <a:pt x="176" y="904"/>
                  </a:lnTo>
                  <a:lnTo>
                    <a:pt x="173" y="894"/>
                  </a:lnTo>
                  <a:lnTo>
                    <a:pt x="173" y="883"/>
                  </a:lnTo>
                  <a:lnTo>
                    <a:pt x="173" y="874"/>
                  </a:lnTo>
                  <a:lnTo>
                    <a:pt x="171" y="864"/>
                  </a:lnTo>
                  <a:lnTo>
                    <a:pt x="171" y="855"/>
                  </a:lnTo>
                  <a:lnTo>
                    <a:pt x="171" y="846"/>
                  </a:lnTo>
                  <a:lnTo>
                    <a:pt x="168" y="834"/>
                  </a:lnTo>
                  <a:lnTo>
                    <a:pt x="166" y="825"/>
                  </a:lnTo>
                  <a:lnTo>
                    <a:pt x="166" y="823"/>
                  </a:lnTo>
                  <a:lnTo>
                    <a:pt x="163" y="822"/>
                  </a:lnTo>
                  <a:lnTo>
                    <a:pt x="163" y="820"/>
                  </a:lnTo>
                  <a:lnTo>
                    <a:pt x="163" y="819"/>
                  </a:lnTo>
                  <a:lnTo>
                    <a:pt x="163" y="817"/>
                  </a:lnTo>
                  <a:lnTo>
                    <a:pt x="163" y="816"/>
                  </a:lnTo>
                  <a:lnTo>
                    <a:pt x="163" y="814"/>
                  </a:lnTo>
                  <a:lnTo>
                    <a:pt x="161" y="808"/>
                  </a:lnTo>
                  <a:lnTo>
                    <a:pt x="158" y="801"/>
                  </a:lnTo>
                  <a:lnTo>
                    <a:pt x="156" y="794"/>
                  </a:lnTo>
                  <a:lnTo>
                    <a:pt x="154" y="786"/>
                  </a:lnTo>
                  <a:lnTo>
                    <a:pt x="149" y="779"/>
                  </a:lnTo>
                  <a:lnTo>
                    <a:pt x="146" y="772"/>
                  </a:lnTo>
                  <a:lnTo>
                    <a:pt x="141" y="764"/>
                  </a:lnTo>
                  <a:lnTo>
                    <a:pt x="137" y="757"/>
                  </a:lnTo>
                  <a:lnTo>
                    <a:pt x="134" y="749"/>
                  </a:lnTo>
                  <a:lnTo>
                    <a:pt x="132" y="740"/>
                  </a:lnTo>
                  <a:lnTo>
                    <a:pt x="127" y="732"/>
                  </a:lnTo>
                  <a:lnTo>
                    <a:pt x="124" y="724"/>
                  </a:lnTo>
                  <a:lnTo>
                    <a:pt x="120" y="715"/>
                  </a:lnTo>
                  <a:lnTo>
                    <a:pt x="117" y="707"/>
                  </a:lnTo>
                  <a:lnTo>
                    <a:pt x="115" y="698"/>
                  </a:lnTo>
                  <a:lnTo>
                    <a:pt x="110" y="688"/>
                  </a:lnTo>
                  <a:lnTo>
                    <a:pt x="110" y="685"/>
                  </a:lnTo>
                  <a:lnTo>
                    <a:pt x="107" y="682"/>
                  </a:lnTo>
                  <a:lnTo>
                    <a:pt x="105" y="679"/>
                  </a:lnTo>
                  <a:lnTo>
                    <a:pt x="105" y="675"/>
                  </a:lnTo>
                  <a:lnTo>
                    <a:pt x="105" y="671"/>
                  </a:lnTo>
                  <a:lnTo>
                    <a:pt x="103" y="668"/>
                  </a:lnTo>
                  <a:lnTo>
                    <a:pt x="100" y="664"/>
                  </a:lnTo>
                  <a:lnTo>
                    <a:pt x="98" y="661"/>
                  </a:lnTo>
                  <a:lnTo>
                    <a:pt x="95" y="657"/>
                  </a:lnTo>
                  <a:lnTo>
                    <a:pt x="95" y="652"/>
                  </a:lnTo>
                  <a:lnTo>
                    <a:pt x="93" y="647"/>
                  </a:lnTo>
                  <a:lnTo>
                    <a:pt x="90" y="644"/>
                  </a:lnTo>
                  <a:lnTo>
                    <a:pt x="90" y="639"/>
                  </a:lnTo>
                  <a:lnTo>
                    <a:pt x="88" y="635"/>
                  </a:lnTo>
                  <a:lnTo>
                    <a:pt x="85" y="630"/>
                  </a:lnTo>
                  <a:lnTo>
                    <a:pt x="83" y="627"/>
                  </a:lnTo>
                  <a:lnTo>
                    <a:pt x="83" y="622"/>
                  </a:lnTo>
                  <a:lnTo>
                    <a:pt x="81" y="619"/>
                  </a:lnTo>
                  <a:lnTo>
                    <a:pt x="78" y="616"/>
                  </a:lnTo>
                  <a:lnTo>
                    <a:pt x="78" y="613"/>
                  </a:lnTo>
                  <a:lnTo>
                    <a:pt x="76" y="609"/>
                  </a:lnTo>
                  <a:lnTo>
                    <a:pt x="76" y="606"/>
                  </a:lnTo>
                  <a:lnTo>
                    <a:pt x="73" y="603"/>
                  </a:lnTo>
                  <a:lnTo>
                    <a:pt x="73" y="600"/>
                  </a:lnTo>
                  <a:lnTo>
                    <a:pt x="71" y="598"/>
                  </a:lnTo>
                  <a:lnTo>
                    <a:pt x="71" y="595"/>
                  </a:lnTo>
                  <a:lnTo>
                    <a:pt x="71" y="594"/>
                  </a:lnTo>
                  <a:lnTo>
                    <a:pt x="68" y="592"/>
                  </a:lnTo>
                  <a:lnTo>
                    <a:pt x="68" y="589"/>
                  </a:lnTo>
                  <a:lnTo>
                    <a:pt x="68" y="587"/>
                  </a:lnTo>
                  <a:lnTo>
                    <a:pt x="68" y="586"/>
                  </a:lnTo>
                  <a:lnTo>
                    <a:pt x="66" y="583"/>
                  </a:lnTo>
                  <a:lnTo>
                    <a:pt x="61" y="575"/>
                  </a:lnTo>
                  <a:lnTo>
                    <a:pt x="59" y="565"/>
                  </a:lnTo>
                  <a:lnTo>
                    <a:pt x="56" y="557"/>
                  </a:lnTo>
                  <a:lnTo>
                    <a:pt x="51" y="548"/>
                  </a:lnTo>
                  <a:lnTo>
                    <a:pt x="49" y="539"/>
                  </a:lnTo>
                  <a:lnTo>
                    <a:pt x="44" y="531"/>
                  </a:lnTo>
                  <a:lnTo>
                    <a:pt x="42" y="521"/>
                  </a:lnTo>
                  <a:lnTo>
                    <a:pt x="37" y="513"/>
                  </a:lnTo>
                  <a:lnTo>
                    <a:pt x="34" y="507"/>
                  </a:lnTo>
                  <a:lnTo>
                    <a:pt x="30" y="501"/>
                  </a:lnTo>
                  <a:lnTo>
                    <a:pt x="27" y="494"/>
                  </a:lnTo>
                  <a:lnTo>
                    <a:pt x="25" y="488"/>
                  </a:lnTo>
                  <a:lnTo>
                    <a:pt x="22" y="482"/>
                  </a:lnTo>
                  <a:lnTo>
                    <a:pt x="20" y="476"/>
                  </a:lnTo>
                  <a:lnTo>
                    <a:pt x="17" y="469"/>
                  </a:lnTo>
                  <a:lnTo>
                    <a:pt x="12" y="463"/>
                  </a:lnTo>
                  <a:lnTo>
                    <a:pt x="12" y="449"/>
                  </a:lnTo>
                  <a:lnTo>
                    <a:pt x="12" y="433"/>
                  </a:lnTo>
                  <a:lnTo>
                    <a:pt x="12" y="417"/>
                  </a:lnTo>
                  <a:lnTo>
                    <a:pt x="10" y="402"/>
                  </a:lnTo>
                  <a:lnTo>
                    <a:pt x="10" y="386"/>
                  </a:lnTo>
                  <a:lnTo>
                    <a:pt x="10" y="372"/>
                  </a:lnTo>
                  <a:lnTo>
                    <a:pt x="12" y="356"/>
                  </a:lnTo>
                  <a:lnTo>
                    <a:pt x="15" y="342"/>
                  </a:lnTo>
                  <a:lnTo>
                    <a:pt x="15" y="340"/>
                  </a:lnTo>
                  <a:lnTo>
                    <a:pt x="12" y="340"/>
                  </a:lnTo>
                  <a:lnTo>
                    <a:pt x="12" y="337"/>
                  </a:lnTo>
                  <a:lnTo>
                    <a:pt x="12" y="334"/>
                  </a:lnTo>
                  <a:lnTo>
                    <a:pt x="12" y="331"/>
                  </a:lnTo>
                  <a:lnTo>
                    <a:pt x="12" y="328"/>
                  </a:lnTo>
                  <a:lnTo>
                    <a:pt x="12" y="324"/>
                  </a:lnTo>
                  <a:lnTo>
                    <a:pt x="12" y="321"/>
                  </a:lnTo>
                  <a:lnTo>
                    <a:pt x="10" y="318"/>
                  </a:lnTo>
                  <a:lnTo>
                    <a:pt x="10" y="315"/>
                  </a:lnTo>
                  <a:lnTo>
                    <a:pt x="8" y="310"/>
                  </a:lnTo>
                  <a:lnTo>
                    <a:pt x="8" y="307"/>
                  </a:lnTo>
                  <a:lnTo>
                    <a:pt x="5" y="302"/>
                  </a:lnTo>
                  <a:lnTo>
                    <a:pt x="5" y="298"/>
                  </a:lnTo>
                  <a:lnTo>
                    <a:pt x="3" y="293"/>
                  </a:lnTo>
                  <a:lnTo>
                    <a:pt x="3" y="288"/>
                  </a:lnTo>
                  <a:lnTo>
                    <a:pt x="3" y="283"/>
                  </a:lnTo>
                  <a:lnTo>
                    <a:pt x="0" y="279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0" y="271"/>
                  </a:lnTo>
                  <a:lnTo>
                    <a:pt x="0" y="268"/>
                  </a:lnTo>
                  <a:lnTo>
                    <a:pt x="3" y="266"/>
                  </a:lnTo>
                  <a:lnTo>
                    <a:pt x="5" y="263"/>
                  </a:lnTo>
                  <a:lnTo>
                    <a:pt x="8" y="261"/>
                  </a:lnTo>
                  <a:lnTo>
                    <a:pt x="12" y="261"/>
                  </a:lnTo>
                  <a:lnTo>
                    <a:pt x="17" y="261"/>
                  </a:lnTo>
                  <a:lnTo>
                    <a:pt x="22" y="265"/>
                  </a:lnTo>
                  <a:lnTo>
                    <a:pt x="27" y="268"/>
                  </a:lnTo>
                  <a:lnTo>
                    <a:pt x="32" y="271"/>
                  </a:lnTo>
                  <a:lnTo>
                    <a:pt x="34" y="276"/>
                  </a:lnTo>
                  <a:lnTo>
                    <a:pt x="39" y="279"/>
                  </a:lnTo>
                  <a:lnTo>
                    <a:pt x="42" y="283"/>
                  </a:lnTo>
                  <a:lnTo>
                    <a:pt x="47" y="287"/>
                  </a:lnTo>
                  <a:lnTo>
                    <a:pt x="47" y="288"/>
                  </a:lnTo>
                  <a:lnTo>
                    <a:pt x="47" y="290"/>
                  </a:lnTo>
                  <a:lnTo>
                    <a:pt x="47" y="291"/>
                  </a:lnTo>
                  <a:lnTo>
                    <a:pt x="49" y="293"/>
                  </a:lnTo>
                  <a:lnTo>
                    <a:pt x="51" y="294"/>
                  </a:lnTo>
                  <a:lnTo>
                    <a:pt x="51" y="298"/>
                  </a:lnTo>
                  <a:lnTo>
                    <a:pt x="54" y="301"/>
                  </a:lnTo>
                  <a:lnTo>
                    <a:pt x="56" y="304"/>
                  </a:lnTo>
                  <a:lnTo>
                    <a:pt x="59" y="307"/>
                  </a:lnTo>
                  <a:lnTo>
                    <a:pt x="64" y="309"/>
                  </a:lnTo>
                  <a:lnTo>
                    <a:pt x="66" y="312"/>
                  </a:lnTo>
                  <a:lnTo>
                    <a:pt x="68" y="315"/>
                  </a:lnTo>
                  <a:lnTo>
                    <a:pt x="68" y="318"/>
                  </a:lnTo>
                  <a:lnTo>
                    <a:pt x="73" y="320"/>
                  </a:lnTo>
                  <a:lnTo>
                    <a:pt x="73" y="321"/>
                  </a:lnTo>
                  <a:lnTo>
                    <a:pt x="76" y="323"/>
                  </a:lnTo>
                  <a:lnTo>
                    <a:pt x="76" y="324"/>
                  </a:lnTo>
                  <a:lnTo>
                    <a:pt x="78" y="326"/>
                  </a:lnTo>
                  <a:lnTo>
                    <a:pt x="78" y="328"/>
                  </a:lnTo>
                  <a:lnTo>
                    <a:pt x="81" y="329"/>
                  </a:lnTo>
                  <a:lnTo>
                    <a:pt x="83" y="331"/>
                  </a:lnTo>
                  <a:lnTo>
                    <a:pt x="85" y="334"/>
                  </a:lnTo>
                  <a:lnTo>
                    <a:pt x="88" y="337"/>
                  </a:lnTo>
                  <a:lnTo>
                    <a:pt x="93" y="340"/>
                  </a:lnTo>
                  <a:lnTo>
                    <a:pt x="95" y="345"/>
                  </a:lnTo>
                  <a:lnTo>
                    <a:pt x="100" y="348"/>
                  </a:lnTo>
                  <a:lnTo>
                    <a:pt x="103" y="351"/>
                  </a:lnTo>
                  <a:lnTo>
                    <a:pt x="107" y="354"/>
                  </a:lnTo>
                  <a:lnTo>
                    <a:pt x="112" y="357"/>
                  </a:lnTo>
                  <a:lnTo>
                    <a:pt x="117" y="365"/>
                  </a:lnTo>
                  <a:lnTo>
                    <a:pt x="124" y="372"/>
                  </a:lnTo>
                  <a:lnTo>
                    <a:pt x="129" y="380"/>
                  </a:lnTo>
                  <a:lnTo>
                    <a:pt x="137" y="387"/>
                  </a:lnTo>
                  <a:lnTo>
                    <a:pt x="141" y="395"/>
                  </a:lnTo>
                  <a:lnTo>
                    <a:pt x="149" y="403"/>
                  </a:lnTo>
                  <a:lnTo>
                    <a:pt x="154" y="411"/>
                  </a:lnTo>
                  <a:lnTo>
                    <a:pt x="161" y="417"/>
                  </a:lnTo>
                  <a:lnTo>
                    <a:pt x="161" y="422"/>
                  </a:lnTo>
                  <a:lnTo>
                    <a:pt x="163" y="425"/>
                  </a:lnTo>
                  <a:lnTo>
                    <a:pt x="163" y="428"/>
                  </a:lnTo>
                  <a:lnTo>
                    <a:pt x="166" y="431"/>
                  </a:lnTo>
                  <a:lnTo>
                    <a:pt x="168" y="435"/>
                  </a:lnTo>
                  <a:lnTo>
                    <a:pt x="168" y="438"/>
                  </a:lnTo>
                  <a:lnTo>
                    <a:pt x="171" y="441"/>
                  </a:lnTo>
                  <a:lnTo>
                    <a:pt x="168" y="444"/>
                  </a:lnTo>
                  <a:lnTo>
                    <a:pt x="173" y="455"/>
                  </a:lnTo>
                  <a:lnTo>
                    <a:pt x="178" y="466"/>
                  </a:lnTo>
                  <a:lnTo>
                    <a:pt x="183" y="476"/>
                  </a:lnTo>
                  <a:lnTo>
                    <a:pt x="188" y="487"/>
                  </a:lnTo>
                  <a:lnTo>
                    <a:pt x="190" y="498"/>
                  </a:lnTo>
                  <a:lnTo>
                    <a:pt x="195" y="507"/>
                  </a:lnTo>
                  <a:lnTo>
                    <a:pt x="200" y="518"/>
                  </a:lnTo>
                  <a:lnTo>
                    <a:pt x="205" y="527"/>
                  </a:lnTo>
                  <a:lnTo>
                    <a:pt x="207" y="532"/>
                  </a:lnTo>
                  <a:lnTo>
                    <a:pt x="207" y="537"/>
                  </a:lnTo>
                  <a:lnTo>
                    <a:pt x="210" y="540"/>
                  </a:lnTo>
                  <a:lnTo>
                    <a:pt x="210" y="545"/>
                  </a:lnTo>
                  <a:lnTo>
                    <a:pt x="212" y="550"/>
                  </a:lnTo>
                  <a:lnTo>
                    <a:pt x="214" y="553"/>
                  </a:lnTo>
                  <a:lnTo>
                    <a:pt x="217" y="557"/>
                  </a:lnTo>
                  <a:lnTo>
                    <a:pt x="219" y="561"/>
                  </a:lnTo>
                  <a:lnTo>
                    <a:pt x="219" y="559"/>
                  </a:lnTo>
                  <a:lnTo>
                    <a:pt x="222" y="557"/>
                  </a:lnTo>
                  <a:lnTo>
                    <a:pt x="222" y="556"/>
                  </a:lnTo>
                  <a:lnTo>
                    <a:pt x="222" y="554"/>
                  </a:lnTo>
                  <a:lnTo>
                    <a:pt x="219" y="553"/>
                  </a:lnTo>
                  <a:lnTo>
                    <a:pt x="219" y="551"/>
                  </a:lnTo>
                  <a:lnTo>
                    <a:pt x="219" y="550"/>
                  </a:lnTo>
                  <a:lnTo>
                    <a:pt x="219" y="548"/>
                  </a:lnTo>
                  <a:lnTo>
                    <a:pt x="217" y="546"/>
                  </a:lnTo>
                  <a:lnTo>
                    <a:pt x="217" y="543"/>
                  </a:lnTo>
                  <a:lnTo>
                    <a:pt x="217" y="540"/>
                  </a:lnTo>
                  <a:lnTo>
                    <a:pt x="217" y="537"/>
                  </a:lnTo>
                  <a:lnTo>
                    <a:pt x="219" y="534"/>
                  </a:lnTo>
                  <a:lnTo>
                    <a:pt x="219" y="531"/>
                  </a:lnTo>
                  <a:lnTo>
                    <a:pt x="219" y="527"/>
                  </a:lnTo>
                  <a:lnTo>
                    <a:pt x="217" y="524"/>
                  </a:lnTo>
                  <a:lnTo>
                    <a:pt x="217" y="521"/>
                  </a:lnTo>
                  <a:lnTo>
                    <a:pt x="217" y="518"/>
                  </a:lnTo>
                  <a:lnTo>
                    <a:pt x="217" y="515"/>
                  </a:lnTo>
                  <a:lnTo>
                    <a:pt x="217" y="512"/>
                  </a:lnTo>
                  <a:lnTo>
                    <a:pt x="217" y="509"/>
                  </a:lnTo>
                  <a:lnTo>
                    <a:pt x="217" y="504"/>
                  </a:lnTo>
                  <a:lnTo>
                    <a:pt x="217" y="501"/>
                  </a:lnTo>
                  <a:lnTo>
                    <a:pt x="214" y="498"/>
                  </a:lnTo>
                  <a:lnTo>
                    <a:pt x="214" y="494"/>
                  </a:lnTo>
                  <a:lnTo>
                    <a:pt x="217" y="493"/>
                  </a:lnTo>
                  <a:lnTo>
                    <a:pt x="217" y="491"/>
                  </a:lnTo>
                  <a:lnTo>
                    <a:pt x="219" y="490"/>
                  </a:lnTo>
                  <a:lnTo>
                    <a:pt x="219" y="488"/>
                  </a:lnTo>
                  <a:lnTo>
                    <a:pt x="217" y="488"/>
                  </a:lnTo>
                  <a:lnTo>
                    <a:pt x="217" y="482"/>
                  </a:lnTo>
                  <a:lnTo>
                    <a:pt x="217" y="477"/>
                  </a:lnTo>
                  <a:lnTo>
                    <a:pt x="217" y="471"/>
                  </a:lnTo>
                  <a:lnTo>
                    <a:pt x="217" y="465"/>
                  </a:lnTo>
                  <a:lnTo>
                    <a:pt x="217" y="458"/>
                  </a:lnTo>
                  <a:lnTo>
                    <a:pt x="217" y="454"/>
                  </a:lnTo>
                  <a:lnTo>
                    <a:pt x="214" y="447"/>
                  </a:lnTo>
                  <a:lnTo>
                    <a:pt x="212" y="441"/>
                  </a:lnTo>
                  <a:lnTo>
                    <a:pt x="212" y="439"/>
                  </a:lnTo>
                  <a:lnTo>
                    <a:pt x="210" y="439"/>
                  </a:lnTo>
                  <a:lnTo>
                    <a:pt x="210" y="438"/>
                  </a:lnTo>
                  <a:lnTo>
                    <a:pt x="210" y="436"/>
                  </a:lnTo>
                  <a:lnTo>
                    <a:pt x="212" y="435"/>
                  </a:lnTo>
                  <a:lnTo>
                    <a:pt x="212" y="431"/>
                  </a:lnTo>
                  <a:lnTo>
                    <a:pt x="212" y="430"/>
                  </a:lnTo>
                  <a:lnTo>
                    <a:pt x="212" y="428"/>
                  </a:lnTo>
                  <a:lnTo>
                    <a:pt x="212" y="427"/>
                  </a:lnTo>
                  <a:lnTo>
                    <a:pt x="214" y="425"/>
                  </a:lnTo>
                  <a:lnTo>
                    <a:pt x="217" y="425"/>
                  </a:lnTo>
                  <a:lnTo>
                    <a:pt x="219" y="420"/>
                  </a:lnTo>
                  <a:lnTo>
                    <a:pt x="222" y="414"/>
                  </a:lnTo>
                  <a:lnTo>
                    <a:pt x="224" y="409"/>
                  </a:lnTo>
                  <a:lnTo>
                    <a:pt x="224" y="405"/>
                  </a:lnTo>
                  <a:lnTo>
                    <a:pt x="227" y="400"/>
                  </a:lnTo>
                  <a:lnTo>
                    <a:pt x="229" y="395"/>
                  </a:lnTo>
                  <a:lnTo>
                    <a:pt x="231" y="391"/>
                  </a:lnTo>
                  <a:lnTo>
                    <a:pt x="234" y="386"/>
                  </a:lnTo>
                  <a:lnTo>
                    <a:pt x="234" y="380"/>
                  </a:lnTo>
                  <a:lnTo>
                    <a:pt x="236" y="375"/>
                  </a:lnTo>
                  <a:lnTo>
                    <a:pt x="239" y="370"/>
                  </a:lnTo>
                  <a:lnTo>
                    <a:pt x="239" y="365"/>
                  </a:lnTo>
                  <a:lnTo>
                    <a:pt x="241" y="361"/>
                  </a:lnTo>
                  <a:lnTo>
                    <a:pt x="244" y="356"/>
                  </a:lnTo>
                  <a:lnTo>
                    <a:pt x="246" y="351"/>
                  </a:lnTo>
                  <a:lnTo>
                    <a:pt x="249" y="346"/>
                  </a:lnTo>
                  <a:lnTo>
                    <a:pt x="249" y="345"/>
                  </a:lnTo>
                  <a:lnTo>
                    <a:pt x="249" y="343"/>
                  </a:lnTo>
                  <a:lnTo>
                    <a:pt x="249" y="342"/>
                  </a:lnTo>
                  <a:lnTo>
                    <a:pt x="249" y="340"/>
                  </a:lnTo>
                  <a:lnTo>
                    <a:pt x="249" y="339"/>
                  </a:lnTo>
                  <a:lnTo>
                    <a:pt x="251" y="337"/>
                  </a:lnTo>
                  <a:lnTo>
                    <a:pt x="251" y="332"/>
                  </a:lnTo>
                  <a:lnTo>
                    <a:pt x="253" y="328"/>
                  </a:lnTo>
                  <a:lnTo>
                    <a:pt x="256" y="323"/>
                  </a:lnTo>
                  <a:lnTo>
                    <a:pt x="261" y="318"/>
                  </a:lnTo>
                  <a:lnTo>
                    <a:pt x="263" y="313"/>
                  </a:lnTo>
                  <a:lnTo>
                    <a:pt x="263" y="309"/>
                  </a:lnTo>
                  <a:lnTo>
                    <a:pt x="266" y="304"/>
                  </a:lnTo>
                  <a:lnTo>
                    <a:pt x="266" y="299"/>
                  </a:lnTo>
                  <a:lnTo>
                    <a:pt x="268" y="298"/>
                  </a:lnTo>
                  <a:lnTo>
                    <a:pt x="268" y="296"/>
                  </a:lnTo>
                  <a:lnTo>
                    <a:pt x="270" y="294"/>
                  </a:lnTo>
                  <a:lnTo>
                    <a:pt x="270" y="293"/>
                  </a:lnTo>
                  <a:lnTo>
                    <a:pt x="270" y="290"/>
                  </a:lnTo>
                  <a:lnTo>
                    <a:pt x="270" y="288"/>
                  </a:lnTo>
                  <a:lnTo>
                    <a:pt x="270" y="287"/>
                  </a:lnTo>
                  <a:lnTo>
                    <a:pt x="270" y="285"/>
                  </a:lnTo>
                  <a:lnTo>
                    <a:pt x="273" y="285"/>
                  </a:lnTo>
                  <a:lnTo>
                    <a:pt x="275" y="285"/>
                  </a:lnTo>
                  <a:lnTo>
                    <a:pt x="275" y="283"/>
                  </a:lnTo>
                  <a:lnTo>
                    <a:pt x="275" y="282"/>
                  </a:lnTo>
                  <a:lnTo>
                    <a:pt x="275" y="280"/>
                  </a:lnTo>
                  <a:lnTo>
                    <a:pt x="275" y="279"/>
                  </a:lnTo>
                  <a:lnTo>
                    <a:pt x="275" y="277"/>
                  </a:lnTo>
                  <a:lnTo>
                    <a:pt x="278" y="276"/>
                  </a:lnTo>
                  <a:lnTo>
                    <a:pt x="275" y="274"/>
                  </a:lnTo>
                  <a:lnTo>
                    <a:pt x="278" y="271"/>
                  </a:lnTo>
                  <a:lnTo>
                    <a:pt x="278" y="269"/>
                  </a:lnTo>
                  <a:lnTo>
                    <a:pt x="278" y="268"/>
                  </a:lnTo>
                  <a:lnTo>
                    <a:pt x="278" y="266"/>
                  </a:lnTo>
                  <a:lnTo>
                    <a:pt x="278" y="263"/>
                  </a:lnTo>
                  <a:lnTo>
                    <a:pt x="278" y="261"/>
                  </a:lnTo>
                  <a:lnTo>
                    <a:pt x="275" y="260"/>
                  </a:lnTo>
                  <a:lnTo>
                    <a:pt x="278" y="258"/>
                  </a:lnTo>
                  <a:lnTo>
                    <a:pt x="278" y="255"/>
                  </a:lnTo>
                  <a:lnTo>
                    <a:pt x="278" y="252"/>
                  </a:lnTo>
                  <a:lnTo>
                    <a:pt x="278" y="249"/>
                  </a:lnTo>
                  <a:lnTo>
                    <a:pt x="278" y="246"/>
                  </a:lnTo>
                  <a:lnTo>
                    <a:pt x="278" y="244"/>
                  </a:lnTo>
                  <a:lnTo>
                    <a:pt x="278" y="241"/>
                  </a:lnTo>
                  <a:lnTo>
                    <a:pt x="278" y="238"/>
                  </a:lnTo>
                  <a:lnTo>
                    <a:pt x="280" y="236"/>
                  </a:lnTo>
                  <a:lnTo>
                    <a:pt x="280" y="233"/>
                  </a:lnTo>
                  <a:lnTo>
                    <a:pt x="280" y="230"/>
                  </a:lnTo>
                  <a:lnTo>
                    <a:pt x="280" y="227"/>
                  </a:lnTo>
                  <a:lnTo>
                    <a:pt x="280" y="225"/>
                  </a:lnTo>
                  <a:lnTo>
                    <a:pt x="283" y="222"/>
                  </a:lnTo>
                  <a:lnTo>
                    <a:pt x="285" y="222"/>
                  </a:lnTo>
                  <a:lnTo>
                    <a:pt x="290" y="221"/>
                  </a:lnTo>
                  <a:lnTo>
                    <a:pt x="292" y="221"/>
                  </a:lnTo>
                  <a:lnTo>
                    <a:pt x="295" y="219"/>
                  </a:lnTo>
                  <a:lnTo>
                    <a:pt x="297" y="219"/>
                  </a:lnTo>
                  <a:lnTo>
                    <a:pt x="300" y="219"/>
                  </a:lnTo>
                  <a:lnTo>
                    <a:pt x="302" y="219"/>
                  </a:lnTo>
                  <a:lnTo>
                    <a:pt x="305" y="219"/>
                  </a:lnTo>
                  <a:lnTo>
                    <a:pt x="307" y="221"/>
                  </a:lnTo>
                  <a:lnTo>
                    <a:pt x="309" y="221"/>
                  </a:lnTo>
                  <a:lnTo>
                    <a:pt x="314" y="225"/>
                  </a:lnTo>
                  <a:lnTo>
                    <a:pt x="317" y="232"/>
                  </a:lnTo>
                  <a:lnTo>
                    <a:pt x="319" y="236"/>
                  </a:lnTo>
                  <a:lnTo>
                    <a:pt x="319" y="243"/>
                  </a:lnTo>
                  <a:lnTo>
                    <a:pt x="322" y="249"/>
                  </a:lnTo>
                  <a:lnTo>
                    <a:pt x="322" y="255"/>
                  </a:lnTo>
                  <a:lnTo>
                    <a:pt x="324" y="261"/>
                  </a:lnTo>
                  <a:lnTo>
                    <a:pt x="326" y="268"/>
                  </a:lnTo>
                  <a:lnTo>
                    <a:pt x="326" y="271"/>
                  </a:lnTo>
                  <a:lnTo>
                    <a:pt x="326" y="276"/>
                  </a:lnTo>
                  <a:lnTo>
                    <a:pt x="326" y="279"/>
                  </a:lnTo>
                  <a:lnTo>
                    <a:pt x="329" y="282"/>
                  </a:lnTo>
                  <a:lnTo>
                    <a:pt x="329" y="287"/>
                  </a:lnTo>
                  <a:lnTo>
                    <a:pt x="331" y="290"/>
                  </a:lnTo>
                  <a:lnTo>
                    <a:pt x="331" y="293"/>
                  </a:lnTo>
                  <a:lnTo>
                    <a:pt x="331" y="298"/>
                  </a:lnTo>
                  <a:lnTo>
                    <a:pt x="334" y="306"/>
                  </a:lnTo>
                  <a:lnTo>
                    <a:pt x="339" y="313"/>
                  </a:lnTo>
                  <a:lnTo>
                    <a:pt x="343" y="321"/>
                  </a:lnTo>
                  <a:lnTo>
                    <a:pt x="346" y="329"/>
                  </a:lnTo>
                  <a:lnTo>
                    <a:pt x="351" y="335"/>
                  </a:lnTo>
                  <a:lnTo>
                    <a:pt x="356" y="343"/>
                  </a:lnTo>
                  <a:lnTo>
                    <a:pt x="360" y="351"/>
                  </a:lnTo>
                  <a:lnTo>
                    <a:pt x="365" y="359"/>
                  </a:lnTo>
                  <a:lnTo>
                    <a:pt x="368" y="361"/>
                  </a:lnTo>
                  <a:lnTo>
                    <a:pt x="368" y="364"/>
                  </a:lnTo>
                  <a:lnTo>
                    <a:pt x="370" y="367"/>
                  </a:lnTo>
                  <a:lnTo>
                    <a:pt x="370" y="368"/>
                  </a:lnTo>
                  <a:lnTo>
                    <a:pt x="370" y="372"/>
                  </a:lnTo>
                  <a:lnTo>
                    <a:pt x="373" y="375"/>
                  </a:lnTo>
                  <a:lnTo>
                    <a:pt x="375" y="378"/>
                  </a:lnTo>
                  <a:lnTo>
                    <a:pt x="378" y="380"/>
                  </a:lnTo>
                  <a:lnTo>
                    <a:pt x="382" y="391"/>
                  </a:lnTo>
                  <a:lnTo>
                    <a:pt x="387" y="402"/>
                  </a:lnTo>
                  <a:lnTo>
                    <a:pt x="390" y="413"/>
                  </a:lnTo>
                  <a:lnTo>
                    <a:pt x="390" y="425"/>
                  </a:lnTo>
                  <a:lnTo>
                    <a:pt x="390" y="436"/>
                  </a:lnTo>
                  <a:lnTo>
                    <a:pt x="390" y="447"/>
                  </a:lnTo>
                  <a:lnTo>
                    <a:pt x="392" y="458"/>
                  </a:lnTo>
                  <a:lnTo>
                    <a:pt x="395" y="469"/>
                  </a:lnTo>
                  <a:lnTo>
                    <a:pt x="392" y="471"/>
                  </a:lnTo>
                  <a:lnTo>
                    <a:pt x="392" y="472"/>
                  </a:lnTo>
                  <a:lnTo>
                    <a:pt x="392" y="474"/>
                  </a:lnTo>
                  <a:lnTo>
                    <a:pt x="392" y="476"/>
                  </a:lnTo>
                  <a:lnTo>
                    <a:pt x="392" y="479"/>
                  </a:lnTo>
                  <a:lnTo>
                    <a:pt x="395" y="480"/>
                  </a:lnTo>
                  <a:lnTo>
                    <a:pt x="395" y="482"/>
                  </a:lnTo>
                  <a:lnTo>
                    <a:pt x="395" y="483"/>
                  </a:lnTo>
                  <a:lnTo>
                    <a:pt x="395" y="496"/>
                  </a:lnTo>
                  <a:lnTo>
                    <a:pt x="395" y="509"/>
                  </a:lnTo>
                  <a:lnTo>
                    <a:pt x="397" y="521"/>
                  </a:lnTo>
                  <a:lnTo>
                    <a:pt x="397" y="535"/>
                  </a:lnTo>
                  <a:lnTo>
                    <a:pt x="397" y="550"/>
                  </a:lnTo>
                  <a:lnTo>
                    <a:pt x="397" y="562"/>
                  </a:lnTo>
                  <a:lnTo>
                    <a:pt x="399" y="576"/>
                  </a:lnTo>
                  <a:lnTo>
                    <a:pt x="399" y="590"/>
                  </a:lnTo>
                  <a:lnTo>
                    <a:pt x="402" y="597"/>
                  </a:lnTo>
                  <a:lnTo>
                    <a:pt x="402" y="603"/>
                  </a:lnTo>
                  <a:lnTo>
                    <a:pt x="402" y="609"/>
                  </a:lnTo>
                  <a:lnTo>
                    <a:pt x="402" y="616"/>
                  </a:lnTo>
                  <a:lnTo>
                    <a:pt x="402" y="622"/>
                  </a:lnTo>
                  <a:lnTo>
                    <a:pt x="402" y="628"/>
                  </a:lnTo>
                  <a:lnTo>
                    <a:pt x="402" y="635"/>
                  </a:lnTo>
                  <a:lnTo>
                    <a:pt x="402" y="641"/>
                  </a:lnTo>
                  <a:lnTo>
                    <a:pt x="404" y="655"/>
                  </a:lnTo>
                  <a:lnTo>
                    <a:pt x="404" y="668"/>
                  </a:lnTo>
                  <a:lnTo>
                    <a:pt x="407" y="680"/>
                  </a:lnTo>
                  <a:lnTo>
                    <a:pt x="407" y="693"/>
                  </a:lnTo>
                  <a:lnTo>
                    <a:pt x="407" y="707"/>
                  </a:lnTo>
                  <a:lnTo>
                    <a:pt x="407" y="720"/>
                  </a:lnTo>
                  <a:lnTo>
                    <a:pt x="409" y="732"/>
                  </a:lnTo>
                  <a:lnTo>
                    <a:pt x="409" y="743"/>
                  </a:lnTo>
                  <a:lnTo>
                    <a:pt x="409" y="745"/>
                  </a:lnTo>
                  <a:lnTo>
                    <a:pt x="412" y="745"/>
                  </a:lnTo>
                  <a:lnTo>
                    <a:pt x="414" y="745"/>
                  </a:lnTo>
                  <a:lnTo>
                    <a:pt x="416" y="745"/>
                  </a:lnTo>
                  <a:lnTo>
                    <a:pt x="416" y="743"/>
                  </a:lnTo>
                  <a:lnTo>
                    <a:pt x="419" y="743"/>
                  </a:lnTo>
                  <a:lnTo>
                    <a:pt x="429" y="745"/>
                  </a:lnTo>
                  <a:lnTo>
                    <a:pt x="441" y="743"/>
                  </a:lnTo>
                  <a:lnTo>
                    <a:pt x="451" y="743"/>
                  </a:lnTo>
                  <a:lnTo>
                    <a:pt x="460" y="743"/>
                  </a:lnTo>
                  <a:lnTo>
                    <a:pt x="470" y="743"/>
                  </a:lnTo>
                  <a:lnTo>
                    <a:pt x="482" y="742"/>
                  </a:lnTo>
                  <a:lnTo>
                    <a:pt x="492" y="743"/>
                  </a:lnTo>
                  <a:lnTo>
                    <a:pt x="502" y="743"/>
                  </a:lnTo>
                  <a:lnTo>
                    <a:pt x="504" y="731"/>
                  </a:lnTo>
                  <a:lnTo>
                    <a:pt x="504" y="720"/>
                  </a:lnTo>
                  <a:lnTo>
                    <a:pt x="504" y="707"/>
                  </a:lnTo>
                  <a:lnTo>
                    <a:pt x="504" y="694"/>
                  </a:lnTo>
                  <a:lnTo>
                    <a:pt x="504" y="682"/>
                  </a:lnTo>
                  <a:lnTo>
                    <a:pt x="504" y="669"/>
                  </a:lnTo>
                  <a:lnTo>
                    <a:pt x="502" y="657"/>
                  </a:lnTo>
                  <a:lnTo>
                    <a:pt x="502" y="646"/>
                  </a:lnTo>
                  <a:lnTo>
                    <a:pt x="504" y="642"/>
                  </a:lnTo>
                  <a:lnTo>
                    <a:pt x="502" y="611"/>
                  </a:lnTo>
                  <a:lnTo>
                    <a:pt x="502" y="609"/>
                  </a:lnTo>
                  <a:lnTo>
                    <a:pt x="502" y="606"/>
                  </a:lnTo>
                  <a:lnTo>
                    <a:pt x="504" y="605"/>
                  </a:lnTo>
                  <a:lnTo>
                    <a:pt x="504" y="601"/>
                  </a:lnTo>
                  <a:lnTo>
                    <a:pt x="504" y="600"/>
                  </a:lnTo>
                  <a:lnTo>
                    <a:pt x="502" y="597"/>
                  </a:lnTo>
                  <a:lnTo>
                    <a:pt x="502" y="595"/>
                  </a:lnTo>
                  <a:lnTo>
                    <a:pt x="502" y="594"/>
                  </a:lnTo>
                  <a:lnTo>
                    <a:pt x="502" y="573"/>
                  </a:lnTo>
                  <a:lnTo>
                    <a:pt x="502" y="553"/>
                  </a:lnTo>
                  <a:lnTo>
                    <a:pt x="502" y="532"/>
                  </a:lnTo>
                  <a:lnTo>
                    <a:pt x="502" y="512"/>
                  </a:lnTo>
                  <a:lnTo>
                    <a:pt x="502" y="490"/>
                  </a:lnTo>
                  <a:lnTo>
                    <a:pt x="502" y="469"/>
                  </a:lnTo>
                  <a:lnTo>
                    <a:pt x="502" y="449"/>
                  </a:lnTo>
                  <a:lnTo>
                    <a:pt x="504" y="428"/>
                  </a:lnTo>
                  <a:lnTo>
                    <a:pt x="502" y="425"/>
                  </a:lnTo>
                  <a:lnTo>
                    <a:pt x="502" y="402"/>
                  </a:lnTo>
                  <a:lnTo>
                    <a:pt x="502" y="376"/>
                  </a:lnTo>
                  <a:lnTo>
                    <a:pt x="502" y="350"/>
                  </a:lnTo>
                  <a:lnTo>
                    <a:pt x="499" y="324"/>
                  </a:lnTo>
                  <a:lnTo>
                    <a:pt x="499" y="298"/>
                  </a:lnTo>
                  <a:lnTo>
                    <a:pt x="499" y="271"/>
                  </a:lnTo>
                  <a:lnTo>
                    <a:pt x="499" y="246"/>
                  </a:lnTo>
                  <a:lnTo>
                    <a:pt x="499" y="221"/>
                  </a:lnTo>
                  <a:lnTo>
                    <a:pt x="499" y="219"/>
                  </a:lnTo>
                  <a:lnTo>
                    <a:pt x="499" y="217"/>
                  </a:lnTo>
                  <a:lnTo>
                    <a:pt x="499" y="216"/>
                  </a:lnTo>
                  <a:lnTo>
                    <a:pt x="499" y="214"/>
                  </a:lnTo>
                  <a:lnTo>
                    <a:pt x="502" y="213"/>
                  </a:lnTo>
                  <a:lnTo>
                    <a:pt x="502" y="209"/>
                  </a:lnTo>
                  <a:lnTo>
                    <a:pt x="499" y="208"/>
                  </a:lnTo>
                  <a:lnTo>
                    <a:pt x="499" y="206"/>
                  </a:lnTo>
                  <a:lnTo>
                    <a:pt x="499" y="205"/>
                  </a:lnTo>
                  <a:lnTo>
                    <a:pt x="502" y="205"/>
                  </a:lnTo>
                  <a:lnTo>
                    <a:pt x="504" y="203"/>
                  </a:lnTo>
                  <a:lnTo>
                    <a:pt x="509" y="195"/>
                  </a:lnTo>
                  <a:lnTo>
                    <a:pt x="511" y="189"/>
                  </a:lnTo>
                  <a:lnTo>
                    <a:pt x="514" y="181"/>
                  </a:lnTo>
                  <a:lnTo>
                    <a:pt x="519" y="175"/>
                  </a:lnTo>
                  <a:lnTo>
                    <a:pt x="521" y="167"/>
                  </a:lnTo>
                  <a:lnTo>
                    <a:pt x="524" y="161"/>
                  </a:lnTo>
                  <a:lnTo>
                    <a:pt x="528" y="153"/>
                  </a:lnTo>
                  <a:lnTo>
                    <a:pt x="531" y="147"/>
                  </a:lnTo>
                  <a:lnTo>
                    <a:pt x="531" y="145"/>
                  </a:lnTo>
                  <a:lnTo>
                    <a:pt x="531" y="143"/>
                  </a:lnTo>
                  <a:lnTo>
                    <a:pt x="531" y="142"/>
                  </a:lnTo>
                  <a:lnTo>
                    <a:pt x="531" y="140"/>
                  </a:lnTo>
                  <a:lnTo>
                    <a:pt x="533" y="140"/>
                  </a:lnTo>
                  <a:lnTo>
                    <a:pt x="533" y="139"/>
                  </a:lnTo>
                  <a:lnTo>
                    <a:pt x="536" y="137"/>
                  </a:lnTo>
                  <a:lnTo>
                    <a:pt x="536" y="134"/>
                  </a:lnTo>
                  <a:lnTo>
                    <a:pt x="536" y="131"/>
                  </a:lnTo>
                  <a:lnTo>
                    <a:pt x="538" y="126"/>
                  </a:lnTo>
                  <a:lnTo>
                    <a:pt x="541" y="123"/>
                  </a:lnTo>
                  <a:lnTo>
                    <a:pt x="541" y="120"/>
                  </a:lnTo>
                  <a:lnTo>
                    <a:pt x="543" y="117"/>
                  </a:lnTo>
                  <a:lnTo>
                    <a:pt x="543" y="113"/>
                  </a:lnTo>
                  <a:lnTo>
                    <a:pt x="543" y="110"/>
                  </a:lnTo>
                  <a:lnTo>
                    <a:pt x="545" y="106"/>
                  </a:lnTo>
                  <a:lnTo>
                    <a:pt x="548" y="99"/>
                  </a:lnTo>
                  <a:lnTo>
                    <a:pt x="548" y="95"/>
                  </a:lnTo>
                  <a:lnTo>
                    <a:pt x="550" y="90"/>
                  </a:lnTo>
                  <a:lnTo>
                    <a:pt x="553" y="84"/>
                  </a:lnTo>
                  <a:lnTo>
                    <a:pt x="555" y="79"/>
                  </a:lnTo>
                  <a:lnTo>
                    <a:pt x="558" y="73"/>
                  </a:lnTo>
                  <a:lnTo>
                    <a:pt x="560" y="68"/>
                  </a:lnTo>
                  <a:lnTo>
                    <a:pt x="558" y="63"/>
                  </a:lnTo>
                  <a:lnTo>
                    <a:pt x="560" y="60"/>
                  </a:lnTo>
                  <a:lnTo>
                    <a:pt x="560" y="55"/>
                  </a:lnTo>
                  <a:lnTo>
                    <a:pt x="562" y="52"/>
                  </a:lnTo>
                  <a:lnTo>
                    <a:pt x="565" y="47"/>
                  </a:lnTo>
                  <a:lnTo>
                    <a:pt x="565" y="43"/>
                  </a:lnTo>
                  <a:lnTo>
                    <a:pt x="567" y="39"/>
                  </a:lnTo>
                  <a:lnTo>
                    <a:pt x="565" y="35"/>
                  </a:lnTo>
                  <a:lnTo>
                    <a:pt x="567" y="32"/>
                  </a:lnTo>
                  <a:lnTo>
                    <a:pt x="567" y="30"/>
                  </a:lnTo>
                  <a:lnTo>
                    <a:pt x="570" y="27"/>
                  </a:lnTo>
                  <a:lnTo>
                    <a:pt x="570" y="25"/>
                  </a:lnTo>
                  <a:lnTo>
                    <a:pt x="570" y="22"/>
                  </a:lnTo>
                  <a:lnTo>
                    <a:pt x="570" y="19"/>
                  </a:lnTo>
                  <a:lnTo>
                    <a:pt x="572" y="17"/>
                  </a:lnTo>
                  <a:lnTo>
                    <a:pt x="572" y="14"/>
                  </a:lnTo>
                  <a:lnTo>
                    <a:pt x="575" y="13"/>
                  </a:lnTo>
                  <a:lnTo>
                    <a:pt x="575" y="11"/>
                  </a:lnTo>
                  <a:lnTo>
                    <a:pt x="577" y="10"/>
                  </a:lnTo>
                  <a:lnTo>
                    <a:pt x="577" y="8"/>
                  </a:lnTo>
                  <a:lnTo>
                    <a:pt x="577" y="6"/>
                  </a:lnTo>
                  <a:lnTo>
                    <a:pt x="579" y="5"/>
                  </a:lnTo>
                  <a:lnTo>
                    <a:pt x="579" y="3"/>
                  </a:lnTo>
                  <a:lnTo>
                    <a:pt x="582" y="0"/>
                  </a:lnTo>
                  <a:lnTo>
                    <a:pt x="584" y="0"/>
                  </a:lnTo>
                  <a:lnTo>
                    <a:pt x="587" y="0"/>
                  </a:lnTo>
                  <a:lnTo>
                    <a:pt x="589" y="2"/>
                  </a:lnTo>
                  <a:lnTo>
                    <a:pt x="589" y="3"/>
                  </a:lnTo>
                  <a:lnTo>
                    <a:pt x="592" y="5"/>
                  </a:lnTo>
                  <a:lnTo>
                    <a:pt x="594" y="6"/>
                  </a:lnTo>
                  <a:lnTo>
                    <a:pt x="594" y="10"/>
                  </a:lnTo>
                  <a:lnTo>
                    <a:pt x="597" y="10"/>
                  </a:lnTo>
                  <a:lnTo>
                    <a:pt x="599" y="16"/>
                  </a:lnTo>
                  <a:lnTo>
                    <a:pt x="601" y="21"/>
                  </a:lnTo>
                  <a:lnTo>
                    <a:pt x="604" y="25"/>
                  </a:lnTo>
                  <a:lnTo>
                    <a:pt x="604" y="32"/>
                  </a:lnTo>
                  <a:lnTo>
                    <a:pt x="606" y="36"/>
                  </a:lnTo>
                  <a:lnTo>
                    <a:pt x="606" y="41"/>
                  </a:lnTo>
                  <a:lnTo>
                    <a:pt x="609" y="46"/>
                  </a:lnTo>
                  <a:lnTo>
                    <a:pt x="611" y="52"/>
                  </a:lnTo>
                  <a:lnTo>
                    <a:pt x="611" y="54"/>
                  </a:lnTo>
                  <a:lnTo>
                    <a:pt x="614" y="55"/>
                  </a:lnTo>
                  <a:lnTo>
                    <a:pt x="614" y="57"/>
                  </a:lnTo>
                  <a:lnTo>
                    <a:pt x="614" y="58"/>
                  </a:lnTo>
                  <a:lnTo>
                    <a:pt x="614" y="61"/>
                  </a:lnTo>
                  <a:lnTo>
                    <a:pt x="614" y="63"/>
                  </a:lnTo>
                  <a:lnTo>
                    <a:pt x="614" y="65"/>
                  </a:lnTo>
                  <a:lnTo>
                    <a:pt x="611" y="68"/>
                  </a:lnTo>
                  <a:lnTo>
                    <a:pt x="614" y="73"/>
                  </a:lnTo>
                  <a:lnTo>
                    <a:pt x="616" y="79"/>
                  </a:lnTo>
                  <a:lnTo>
                    <a:pt x="618" y="85"/>
                  </a:lnTo>
                  <a:lnTo>
                    <a:pt x="621" y="90"/>
                  </a:lnTo>
                  <a:lnTo>
                    <a:pt x="623" y="96"/>
                  </a:lnTo>
                  <a:lnTo>
                    <a:pt x="623" y="101"/>
                  </a:lnTo>
                  <a:lnTo>
                    <a:pt x="626" y="107"/>
                  </a:lnTo>
                  <a:lnTo>
                    <a:pt x="626" y="113"/>
                  </a:lnTo>
                  <a:lnTo>
                    <a:pt x="628" y="115"/>
                  </a:lnTo>
                  <a:lnTo>
                    <a:pt x="631" y="117"/>
                  </a:lnTo>
                  <a:lnTo>
                    <a:pt x="631" y="118"/>
                  </a:lnTo>
                  <a:lnTo>
                    <a:pt x="631" y="121"/>
                  </a:lnTo>
                  <a:lnTo>
                    <a:pt x="633" y="123"/>
                  </a:lnTo>
                  <a:lnTo>
                    <a:pt x="633" y="124"/>
                  </a:lnTo>
                  <a:lnTo>
                    <a:pt x="633" y="126"/>
                  </a:lnTo>
                  <a:lnTo>
                    <a:pt x="635" y="129"/>
                  </a:lnTo>
                  <a:lnTo>
                    <a:pt x="635" y="131"/>
                  </a:lnTo>
                  <a:lnTo>
                    <a:pt x="635" y="132"/>
                  </a:lnTo>
                  <a:lnTo>
                    <a:pt x="638" y="134"/>
                  </a:lnTo>
                  <a:lnTo>
                    <a:pt x="638" y="135"/>
                  </a:lnTo>
                  <a:lnTo>
                    <a:pt x="640" y="135"/>
                  </a:lnTo>
                  <a:lnTo>
                    <a:pt x="640" y="140"/>
                  </a:lnTo>
                  <a:lnTo>
                    <a:pt x="640" y="145"/>
                  </a:lnTo>
                  <a:lnTo>
                    <a:pt x="643" y="148"/>
                  </a:lnTo>
                  <a:lnTo>
                    <a:pt x="643" y="153"/>
                  </a:lnTo>
                  <a:lnTo>
                    <a:pt x="645" y="158"/>
                  </a:lnTo>
                  <a:lnTo>
                    <a:pt x="648" y="161"/>
                  </a:lnTo>
                  <a:lnTo>
                    <a:pt x="648" y="165"/>
                  </a:lnTo>
                  <a:lnTo>
                    <a:pt x="650" y="169"/>
                  </a:lnTo>
                  <a:lnTo>
                    <a:pt x="652" y="170"/>
                  </a:lnTo>
                  <a:lnTo>
                    <a:pt x="652" y="172"/>
                  </a:lnTo>
                  <a:lnTo>
                    <a:pt x="652" y="173"/>
                  </a:lnTo>
                  <a:lnTo>
                    <a:pt x="652" y="175"/>
                  </a:lnTo>
                  <a:lnTo>
                    <a:pt x="652" y="176"/>
                  </a:lnTo>
                  <a:lnTo>
                    <a:pt x="652" y="178"/>
                  </a:lnTo>
                  <a:lnTo>
                    <a:pt x="655" y="178"/>
                  </a:lnTo>
                  <a:lnTo>
                    <a:pt x="655" y="180"/>
                  </a:lnTo>
                  <a:lnTo>
                    <a:pt x="657" y="186"/>
                  </a:lnTo>
                  <a:lnTo>
                    <a:pt x="657" y="191"/>
                  </a:lnTo>
                  <a:lnTo>
                    <a:pt x="660" y="195"/>
                  </a:lnTo>
                  <a:lnTo>
                    <a:pt x="662" y="200"/>
                  </a:lnTo>
                  <a:lnTo>
                    <a:pt x="665" y="205"/>
                  </a:lnTo>
                  <a:lnTo>
                    <a:pt x="667" y="209"/>
                  </a:lnTo>
                  <a:lnTo>
                    <a:pt x="670" y="214"/>
                  </a:lnTo>
                  <a:lnTo>
                    <a:pt x="670" y="221"/>
                  </a:lnTo>
                  <a:lnTo>
                    <a:pt x="670" y="243"/>
                  </a:lnTo>
                  <a:lnTo>
                    <a:pt x="670" y="265"/>
                  </a:lnTo>
                  <a:lnTo>
                    <a:pt x="672" y="285"/>
                  </a:lnTo>
                  <a:lnTo>
                    <a:pt x="672" y="306"/>
                  </a:lnTo>
                  <a:lnTo>
                    <a:pt x="672" y="326"/>
                  </a:lnTo>
                  <a:lnTo>
                    <a:pt x="672" y="346"/>
                  </a:lnTo>
                  <a:lnTo>
                    <a:pt x="672" y="367"/>
                  </a:lnTo>
                  <a:lnTo>
                    <a:pt x="670" y="391"/>
                  </a:lnTo>
                  <a:lnTo>
                    <a:pt x="672" y="392"/>
                  </a:lnTo>
                  <a:lnTo>
                    <a:pt x="672" y="402"/>
                  </a:lnTo>
                  <a:lnTo>
                    <a:pt x="672" y="411"/>
                  </a:lnTo>
                  <a:lnTo>
                    <a:pt x="672" y="420"/>
                  </a:lnTo>
                  <a:lnTo>
                    <a:pt x="672" y="430"/>
                  </a:lnTo>
                  <a:lnTo>
                    <a:pt x="674" y="439"/>
                  </a:lnTo>
                  <a:lnTo>
                    <a:pt x="674" y="449"/>
                  </a:lnTo>
                  <a:lnTo>
                    <a:pt x="674" y="458"/>
                  </a:lnTo>
                  <a:lnTo>
                    <a:pt x="677" y="466"/>
                  </a:lnTo>
                  <a:lnTo>
                    <a:pt x="674" y="466"/>
                  </a:lnTo>
                  <a:lnTo>
                    <a:pt x="674" y="468"/>
                  </a:lnTo>
                  <a:lnTo>
                    <a:pt x="674" y="471"/>
                  </a:lnTo>
                  <a:lnTo>
                    <a:pt x="674" y="472"/>
                  </a:lnTo>
                  <a:lnTo>
                    <a:pt x="674" y="476"/>
                  </a:lnTo>
                  <a:lnTo>
                    <a:pt x="672" y="477"/>
                  </a:lnTo>
                  <a:lnTo>
                    <a:pt x="672" y="480"/>
                  </a:lnTo>
                  <a:lnTo>
                    <a:pt x="674" y="482"/>
                  </a:lnTo>
                  <a:lnTo>
                    <a:pt x="674" y="483"/>
                  </a:lnTo>
                  <a:lnTo>
                    <a:pt x="679" y="483"/>
                  </a:lnTo>
                  <a:lnTo>
                    <a:pt x="682" y="482"/>
                  </a:lnTo>
                  <a:lnTo>
                    <a:pt x="684" y="480"/>
                  </a:lnTo>
                  <a:lnTo>
                    <a:pt x="687" y="479"/>
                  </a:lnTo>
                  <a:lnTo>
                    <a:pt x="691" y="477"/>
                  </a:lnTo>
                  <a:lnTo>
                    <a:pt x="694" y="476"/>
                  </a:lnTo>
                  <a:lnTo>
                    <a:pt x="696" y="476"/>
                  </a:lnTo>
                  <a:lnTo>
                    <a:pt x="701" y="477"/>
                  </a:lnTo>
                  <a:lnTo>
                    <a:pt x="704" y="471"/>
                  </a:lnTo>
                  <a:lnTo>
                    <a:pt x="704" y="465"/>
                  </a:lnTo>
                  <a:lnTo>
                    <a:pt x="706" y="458"/>
                  </a:lnTo>
                  <a:lnTo>
                    <a:pt x="708" y="452"/>
                  </a:lnTo>
                  <a:lnTo>
                    <a:pt x="711" y="446"/>
                  </a:lnTo>
                  <a:lnTo>
                    <a:pt x="711" y="439"/>
                  </a:lnTo>
                  <a:lnTo>
                    <a:pt x="713" y="433"/>
                  </a:lnTo>
                  <a:lnTo>
                    <a:pt x="713" y="427"/>
                  </a:lnTo>
                  <a:lnTo>
                    <a:pt x="716" y="425"/>
                  </a:lnTo>
                  <a:lnTo>
                    <a:pt x="718" y="422"/>
                  </a:lnTo>
                  <a:lnTo>
                    <a:pt x="718" y="420"/>
                  </a:lnTo>
                  <a:lnTo>
                    <a:pt x="718" y="417"/>
                  </a:lnTo>
                  <a:lnTo>
                    <a:pt x="721" y="416"/>
                  </a:lnTo>
                  <a:lnTo>
                    <a:pt x="721" y="413"/>
                  </a:lnTo>
                  <a:lnTo>
                    <a:pt x="721" y="409"/>
                  </a:lnTo>
                  <a:lnTo>
                    <a:pt x="721" y="408"/>
                  </a:lnTo>
                  <a:lnTo>
                    <a:pt x="723" y="403"/>
                  </a:lnTo>
                  <a:lnTo>
                    <a:pt x="723" y="398"/>
                  </a:lnTo>
                  <a:lnTo>
                    <a:pt x="725" y="394"/>
                  </a:lnTo>
                  <a:lnTo>
                    <a:pt x="725" y="389"/>
                  </a:lnTo>
                  <a:lnTo>
                    <a:pt x="728" y="384"/>
                  </a:lnTo>
                  <a:lnTo>
                    <a:pt x="728" y="380"/>
                  </a:lnTo>
                  <a:lnTo>
                    <a:pt x="730" y="375"/>
                  </a:lnTo>
                  <a:lnTo>
                    <a:pt x="730" y="370"/>
                  </a:lnTo>
                  <a:lnTo>
                    <a:pt x="733" y="367"/>
                  </a:lnTo>
                  <a:lnTo>
                    <a:pt x="735" y="362"/>
                  </a:lnTo>
                  <a:lnTo>
                    <a:pt x="735" y="359"/>
                  </a:lnTo>
                  <a:lnTo>
                    <a:pt x="735" y="354"/>
                  </a:lnTo>
                  <a:lnTo>
                    <a:pt x="738" y="351"/>
                  </a:lnTo>
                  <a:lnTo>
                    <a:pt x="738" y="346"/>
                  </a:lnTo>
                  <a:lnTo>
                    <a:pt x="740" y="343"/>
                  </a:lnTo>
                  <a:lnTo>
                    <a:pt x="745" y="342"/>
                  </a:lnTo>
                  <a:lnTo>
                    <a:pt x="745" y="339"/>
                  </a:lnTo>
                  <a:lnTo>
                    <a:pt x="747" y="337"/>
                  </a:lnTo>
                  <a:lnTo>
                    <a:pt x="750" y="337"/>
                  </a:lnTo>
                  <a:lnTo>
                    <a:pt x="750" y="335"/>
                  </a:lnTo>
                  <a:lnTo>
                    <a:pt x="752" y="334"/>
                  </a:lnTo>
                  <a:lnTo>
                    <a:pt x="752" y="332"/>
                  </a:lnTo>
                  <a:lnTo>
                    <a:pt x="755" y="331"/>
                  </a:lnTo>
                  <a:lnTo>
                    <a:pt x="755" y="329"/>
                  </a:lnTo>
                  <a:lnTo>
                    <a:pt x="757" y="328"/>
                  </a:lnTo>
                  <a:lnTo>
                    <a:pt x="760" y="323"/>
                  </a:lnTo>
                  <a:lnTo>
                    <a:pt x="764" y="317"/>
                  </a:lnTo>
                  <a:lnTo>
                    <a:pt x="767" y="312"/>
                  </a:lnTo>
                  <a:lnTo>
                    <a:pt x="772" y="306"/>
                  </a:lnTo>
                  <a:lnTo>
                    <a:pt x="774" y="301"/>
                  </a:lnTo>
                  <a:lnTo>
                    <a:pt x="779" y="294"/>
                  </a:lnTo>
                  <a:lnTo>
                    <a:pt x="781" y="290"/>
                  </a:lnTo>
                  <a:lnTo>
                    <a:pt x="786" y="283"/>
                  </a:lnTo>
                  <a:lnTo>
                    <a:pt x="791" y="274"/>
                  </a:lnTo>
                  <a:lnTo>
                    <a:pt x="796" y="266"/>
                  </a:lnTo>
                  <a:lnTo>
                    <a:pt x="801" y="257"/>
                  </a:lnTo>
                  <a:lnTo>
                    <a:pt x="808" y="249"/>
                  </a:lnTo>
                  <a:lnTo>
                    <a:pt x="816" y="239"/>
                  </a:lnTo>
                  <a:lnTo>
                    <a:pt x="820" y="232"/>
                  </a:lnTo>
                  <a:lnTo>
                    <a:pt x="828" y="224"/>
                  </a:lnTo>
                  <a:lnTo>
                    <a:pt x="837" y="216"/>
                  </a:lnTo>
                  <a:lnTo>
                    <a:pt x="837" y="208"/>
                  </a:lnTo>
                  <a:lnTo>
                    <a:pt x="840" y="202"/>
                  </a:lnTo>
                  <a:lnTo>
                    <a:pt x="845" y="194"/>
                  </a:lnTo>
                  <a:lnTo>
                    <a:pt x="850" y="187"/>
                  </a:lnTo>
                  <a:lnTo>
                    <a:pt x="854" y="181"/>
                  </a:lnTo>
                  <a:lnTo>
                    <a:pt x="857" y="173"/>
                  </a:lnTo>
                  <a:lnTo>
                    <a:pt x="862" y="167"/>
                  </a:lnTo>
                  <a:lnTo>
                    <a:pt x="864" y="161"/>
                  </a:lnTo>
                  <a:lnTo>
                    <a:pt x="867" y="158"/>
                  </a:lnTo>
                  <a:lnTo>
                    <a:pt x="869" y="154"/>
                  </a:lnTo>
                  <a:lnTo>
                    <a:pt x="871" y="151"/>
                  </a:lnTo>
                  <a:lnTo>
                    <a:pt x="874" y="148"/>
                  </a:lnTo>
                  <a:lnTo>
                    <a:pt x="876" y="145"/>
                  </a:lnTo>
                  <a:lnTo>
                    <a:pt x="879" y="143"/>
                  </a:lnTo>
                  <a:lnTo>
                    <a:pt x="881" y="142"/>
                  </a:lnTo>
                  <a:lnTo>
                    <a:pt x="886" y="142"/>
                  </a:lnTo>
                  <a:lnTo>
                    <a:pt x="893" y="145"/>
                  </a:lnTo>
                  <a:lnTo>
                    <a:pt x="898" y="150"/>
                  </a:lnTo>
                  <a:lnTo>
                    <a:pt x="898" y="153"/>
                  </a:lnTo>
                  <a:lnTo>
                    <a:pt x="901" y="159"/>
                  </a:lnTo>
                  <a:lnTo>
                    <a:pt x="898" y="164"/>
                  </a:lnTo>
                  <a:lnTo>
                    <a:pt x="898" y="170"/>
                  </a:lnTo>
                  <a:lnTo>
                    <a:pt x="896" y="175"/>
                  </a:lnTo>
                  <a:lnTo>
                    <a:pt x="896" y="180"/>
                  </a:lnTo>
                  <a:lnTo>
                    <a:pt x="896" y="184"/>
                  </a:lnTo>
                  <a:lnTo>
                    <a:pt x="893" y="187"/>
                  </a:lnTo>
                  <a:lnTo>
                    <a:pt x="893" y="192"/>
                  </a:lnTo>
                  <a:lnTo>
                    <a:pt x="893" y="195"/>
                  </a:lnTo>
                  <a:lnTo>
                    <a:pt x="891" y="200"/>
                  </a:lnTo>
                  <a:lnTo>
                    <a:pt x="891" y="203"/>
                  </a:lnTo>
                  <a:lnTo>
                    <a:pt x="891" y="208"/>
                  </a:lnTo>
                  <a:lnTo>
                    <a:pt x="889" y="2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56" name="Freeform 9"/>
            <p:cNvSpPr>
              <a:spLocks/>
            </p:cNvSpPr>
            <p:nvPr/>
          </p:nvSpPr>
          <p:spPr bwMode="auto">
            <a:xfrm>
              <a:off x="5702" y="2747"/>
              <a:ext cx="39" cy="68"/>
            </a:xfrm>
            <a:custGeom>
              <a:avLst/>
              <a:gdLst>
                <a:gd name="T0" fmla="*/ 34 w 39"/>
                <a:gd name="T1" fmla="*/ 24 h 68"/>
                <a:gd name="T2" fmla="*/ 34 w 39"/>
                <a:gd name="T3" fmla="*/ 25 h 68"/>
                <a:gd name="T4" fmla="*/ 36 w 39"/>
                <a:gd name="T5" fmla="*/ 27 h 68"/>
                <a:gd name="T6" fmla="*/ 36 w 39"/>
                <a:gd name="T7" fmla="*/ 29 h 68"/>
                <a:gd name="T8" fmla="*/ 34 w 39"/>
                <a:gd name="T9" fmla="*/ 32 h 68"/>
                <a:gd name="T10" fmla="*/ 34 w 39"/>
                <a:gd name="T11" fmla="*/ 40 h 68"/>
                <a:gd name="T12" fmla="*/ 31 w 39"/>
                <a:gd name="T13" fmla="*/ 47 h 68"/>
                <a:gd name="T14" fmla="*/ 29 w 39"/>
                <a:gd name="T15" fmla="*/ 57 h 68"/>
                <a:gd name="T16" fmla="*/ 29 w 39"/>
                <a:gd name="T17" fmla="*/ 65 h 68"/>
                <a:gd name="T18" fmla="*/ 26 w 39"/>
                <a:gd name="T19" fmla="*/ 68 h 68"/>
                <a:gd name="T20" fmla="*/ 21 w 39"/>
                <a:gd name="T21" fmla="*/ 68 h 68"/>
                <a:gd name="T22" fmla="*/ 17 w 39"/>
                <a:gd name="T23" fmla="*/ 68 h 68"/>
                <a:gd name="T24" fmla="*/ 12 w 39"/>
                <a:gd name="T25" fmla="*/ 66 h 68"/>
                <a:gd name="T26" fmla="*/ 9 w 39"/>
                <a:gd name="T27" fmla="*/ 66 h 68"/>
                <a:gd name="T28" fmla="*/ 7 w 39"/>
                <a:gd name="T29" fmla="*/ 66 h 68"/>
                <a:gd name="T30" fmla="*/ 7 w 39"/>
                <a:gd name="T31" fmla="*/ 66 h 68"/>
                <a:gd name="T32" fmla="*/ 4 w 39"/>
                <a:gd name="T33" fmla="*/ 66 h 68"/>
                <a:gd name="T34" fmla="*/ 2 w 39"/>
                <a:gd name="T35" fmla="*/ 65 h 68"/>
                <a:gd name="T36" fmla="*/ 0 w 39"/>
                <a:gd name="T37" fmla="*/ 62 h 68"/>
                <a:gd name="T38" fmla="*/ 0 w 39"/>
                <a:gd name="T39" fmla="*/ 58 h 68"/>
                <a:gd name="T40" fmla="*/ 0 w 39"/>
                <a:gd name="T41" fmla="*/ 54 h 68"/>
                <a:gd name="T42" fmla="*/ 4 w 39"/>
                <a:gd name="T43" fmla="*/ 49 h 68"/>
                <a:gd name="T44" fmla="*/ 9 w 39"/>
                <a:gd name="T45" fmla="*/ 40 h 68"/>
                <a:gd name="T46" fmla="*/ 14 w 39"/>
                <a:gd name="T47" fmla="*/ 32 h 68"/>
                <a:gd name="T48" fmla="*/ 19 w 39"/>
                <a:gd name="T49" fmla="*/ 22 h 68"/>
                <a:gd name="T50" fmla="*/ 21 w 39"/>
                <a:gd name="T51" fmla="*/ 14 h 68"/>
                <a:gd name="T52" fmla="*/ 24 w 39"/>
                <a:gd name="T53" fmla="*/ 13 h 68"/>
                <a:gd name="T54" fmla="*/ 24 w 39"/>
                <a:gd name="T55" fmla="*/ 11 h 68"/>
                <a:gd name="T56" fmla="*/ 24 w 39"/>
                <a:gd name="T57" fmla="*/ 10 h 68"/>
                <a:gd name="T58" fmla="*/ 26 w 39"/>
                <a:gd name="T59" fmla="*/ 10 h 68"/>
                <a:gd name="T60" fmla="*/ 29 w 39"/>
                <a:gd name="T61" fmla="*/ 7 h 68"/>
                <a:gd name="T62" fmla="*/ 29 w 39"/>
                <a:gd name="T63" fmla="*/ 3 h 68"/>
                <a:gd name="T64" fmla="*/ 31 w 39"/>
                <a:gd name="T65" fmla="*/ 2 h 68"/>
                <a:gd name="T66" fmla="*/ 36 w 39"/>
                <a:gd name="T67" fmla="*/ 0 h 68"/>
                <a:gd name="T68" fmla="*/ 39 w 39"/>
                <a:gd name="T69" fmla="*/ 3 h 68"/>
                <a:gd name="T70" fmla="*/ 39 w 39"/>
                <a:gd name="T71" fmla="*/ 7 h 68"/>
                <a:gd name="T72" fmla="*/ 39 w 39"/>
                <a:gd name="T73" fmla="*/ 10 h 68"/>
                <a:gd name="T74" fmla="*/ 36 w 39"/>
                <a:gd name="T75" fmla="*/ 13 h 68"/>
                <a:gd name="T76" fmla="*/ 36 w 39"/>
                <a:gd name="T77" fmla="*/ 16 h 68"/>
                <a:gd name="T78" fmla="*/ 36 w 39"/>
                <a:gd name="T79" fmla="*/ 18 h 68"/>
                <a:gd name="T80" fmla="*/ 36 w 39"/>
                <a:gd name="T81" fmla="*/ 21 h 68"/>
                <a:gd name="T82" fmla="*/ 34 w 39"/>
                <a:gd name="T83" fmla="*/ 24 h 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9"/>
                <a:gd name="T127" fmla="*/ 0 h 68"/>
                <a:gd name="T128" fmla="*/ 39 w 39"/>
                <a:gd name="T129" fmla="*/ 68 h 6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9" h="68">
                  <a:moveTo>
                    <a:pt x="34" y="24"/>
                  </a:moveTo>
                  <a:lnTo>
                    <a:pt x="34" y="24"/>
                  </a:lnTo>
                  <a:lnTo>
                    <a:pt x="34" y="25"/>
                  </a:lnTo>
                  <a:lnTo>
                    <a:pt x="36" y="27"/>
                  </a:lnTo>
                  <a:lnTo>
                    <a:pt x="36" y="29"/>
                  </a:lnTo>
                  <a:lnTo>
                    <a:pt x="34" y="32"/>
                  </a:lnTo>
                  <a:lnTo>
                    <a:pt x="34" y="35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31" y="47"/>
                  </a:lnTo>
                  <a:lnTo>
                    <a:pt x="31" y="52"/>
                  </a:lnTo>
                  <a:lnTo>
                    <a:pt x="29" y="57"/>
                  </a:lnTo>
                  <a:lnTo>
                    <a:pt x="29" y="60"/>
                  </a:lnTo>
                  <a:lnTo>
                    <a:pt x="29" y="65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7" y="68"/>
                  </a:lnTo>
                  <a:lnTo>
                    <a:pt x="14" y="68"/>
                  </a:lnTo>
                  <a:lnTo>
                    <a:pt x="12" y="66"/>
                  </a:lnTo>
                  <a:lnTo>
                    <a:pt x="9" y="65"/>
                  </a:lnTo>
                  <a:lnTo>
                    <a:pt x="9" y="66"/>
                  </a:lnTo>
                  <a:lnTo>
                    <a:pt x="7" y="66"/>
                  </a:lnTo>
                  <a:lnTo>
                    <a:pt x="4" y="66"/>
                  </a:lnTo>
                  <a:lnTo>
                    <a:pt x="2" y="65"/>
                  </a:lnTo>
                  <a:lnTo>
                    <a:pt x="2" y="63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4" y="49"/>
                  </a:lnTo>
                  <a:lnTo>
                    <a:pt x="7" y="44"/>
                  </a:lnTo>
                  <a:lnTo>
                    <a:pt x="9" y="40"/>
                  </a:lnTo>
                  <a:lnTo>
                    <a:pt x="12" y="35"/>
                  </a:lnTo>
                  <a:lnTo>
                    <a:pt x="14" y="32"/>
                  </a:lnTo>
                  <a:lnTo>
                    <a:pt x="17" y="27"/>
                  </a:lnTo>
                  <a:lnTo>
                    <a:pt x="19" y="22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9" y="3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36" y="2"/>
                  </a:lnTo>
                  <a:lnTo>
                    <a:pt x="39" y="3"/>
                  </a:lnTo>
                  <a:lnTo>
                    <a:pt x="39" y="5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4" y="24"/>
                  </a:lnTo>
                  <a:close/>
                </a:path>
              </a:pathLst>
            </a:custGeom>
            <a:solidFill>
              <a:srgbClr val="66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57" name="Freeform 10"/>
            <p:cNvSpPr>
              <a:spLocks/>
            </p:cNvSpPr>
            <p:nvPr/>
          </p:nvSpPr>
          <p:spPr bwMode="auto">
            <a:xfrm>
              <a:off x="5604" y="2817"/>
              <a:ext cx="134" cy="174"/>
            </a:xfrm>
            <a:custGeom>
              <a:avLst/>
              <a:gdLst>
                <a:gd name="T0" fmla="*/ 127 w 134"/>
                <a:gd name="T1" fmla="*/ 157 h 174"/>
                <a:gd name="T2" fmla="*/ 122 w 134"/>
                <a:gd name="T3" fmla="*/ 166 h 174"/>
                <a:gd name="T4" fmla="*/ 112 w 134"/>
                <a:gd name="T5" fmla="*/ 174 h 174"/>
                <a:gd name="T6" fmla="*/ 95 w 134"/>
                <a:gd name="T7" fmla="*/ 170 h 174"/>
                <a:gd name="T8" fmla="*/ 83 w 134"/>
                <a:gd name="T9" fmla="*/ 162 h 174"/>
                <a:gd name="T10" fmla="*/ 68 w 134"/>
                <a:gd name="T11" fmla="*/ 162 h 174"/>
                <a:gd name="T12" fmla="*/ 61 w 134"/>
                <a:gd name="T13" fmla="*/ 166 h 174"/>
                <a:gd name="T14" fmla="*/ 51 w 134"/>
                <a:gd name="T15" fmla="*/ 168 h 174"/>
                <a:gd name="T16" fmla="*/ 44 w 134"/>
                <a:gd name="T17" fmla="*/ 163 h 174"/>
                <a:gd name="T18" fmla="*/ 39 w 134"/>
                <a:gd name="T19" fmla="*/ 159 h 174"/>
                <a:gd name="T20" fmla="*/ 34 w 134"/>
                <a:gd name="T21" fmla="*/ 154 h 174"/>
                <a:gd name="T22" fmla="*/ 37 w 134"/>
                <a:gd name="T23" fmla="*/ 151 h 174"/>
                <a:gd name="T24" fmla="*/ 39 w 134"/>
                <a:gd name="T25" fmla="*/ 147 h 174"/>
                <a:gd name="T26" fmla="*/ 39 w 134"/>
                <a:gd name="T27" fmla="*/ 143 h 174"/>
                <a:gd name="T28" fmla="*/ 29 w 134"/>
                <a:gd name="T29" fmla="*/ 140 h 174"/>
                <a:gd name="T30" fmla="*/ 22 w 134"/>
                <a:gd name="T31" fmla="*/ 140 h 174"/>
                <a:gd name="T32" fmla="*/ 17 w 134"/>
                <a:gd name="T33" fmla="*/ 141 h 174"/>
                <a:gd name="T34" fmla="*/ 12 w 134"/>
                <a:gd name="T35" fmla="*/ 141 h 174"/>
                <a:gd name="T36" fmla="*/ 10 w 134"/>
                <a:gd name="T37" fmla="*/ 141 h 174"/>
                <a:gd name="T38" fmla="*/ 8 w 134"/>
                <a:gd name="T39" fmla="*/ 140 h 174"/>
                <a:gd name="T40" fmla="*/ 8 w 134"/>
                <a:gd name="T41" fmla="*/ 138 h 174"/>
                <a:gd name="T42" fmla="*/ 5 w 134"/>
                <a:gd name="T43" fmla="*/ 138 h 174"/>
                <a:gd name="T44" fmla="*/ 3 w 134"/>
                <a:gd name="T45" fmla="*/ 136 h 174"/>
                <a:gd name="T46" fmla="*/ 0 w 134"/>
                <a:gd name="T47" fmla="*/ 135 h 174"/>
                <a:gd name="T48" fmla="*/ 5 w 134"/>
                <a:gd name="T49" fmla="*/ 121 h 174"/>
                <a:gd name="T50" fmla="*/ 15 w 134"/>
                <a:gd name="T51" fmla="*/ 103 h 174"/>
                <a:gd name="T52" fmla="*/ 27 w 134"/>
                <a:gd name="T53" fmla="*/ 86 h 174"/>
                <a:gd name="T54" fmla="*/ 32 w 134"/>
                <a:gd name="T55" fmla="*/ 80 h 174"/>
                <a:gd name="T56" fmla="*/ 37 w 134"/>
                <a:gd name="T57" fmla="*/ 75 h 174"/>
                <a:gd name="T58" fmla="*/ 39 w 134"/>
                <a:gd name="T59" fmla="*/ 70 h 174"/>
                <a:gd name="T60" fmla="*/ 42 w 134"/>
                <a:gd name="T61" fmla="*/ 66 h 174"/>
                <a:gd name="T62" fmla="*/ 46 w 134"/>
                <a:gd name="T63" fmla="*/ 61 h 174"/>
                <a:gd name="T64" fmla="*/ 51 w 134"/>
                <a:gd name="T65" fmla="*/ 50 h 174"/>
                <a:gd name="T66" fmla="*/ 61 w 134"/>
                <a:gd name="T67" fmla="*/ 36 h 174"/>
                <a:gd name="T68" fmla="*/ 73 w 134"/>
                <a:gd name="T69" fmla="*/ 23 h 174"/>
                <a:gd name="T70" fmla="*/ 76 w 134"/>
                <a:gd name="T71" fmla="*/ 18 h 174"/>
                <a:gd name="T72" fmla="*/ 81 w 134"/>
                <a:gd name="T73" fmla="*/ 14 h 174"/>
                <a:gd name="T74" fmla="*/ 83 w 134"/>
                <a:gd name="T75" fmla="*/ 9 h 174"/>
                <a:gd name="T76" fmla="*/ 85 w 134"/>
                <a:gd name="T77" fmla="*/ 6 h 174"/>
                <a:gd name="T78" fmla="*/ 88 w 134"/>
                <a:gd name="T79" fmla="*/ 1 h 174"/>
                <a:gd name="T80" fmla="*/ 98 w 134"/>
                <a:gd name="T81" fmla="*/ 3 h 174"/>
                <a:gd name="T82" fmla="*/ 110 w 134"/>
                <a:gd name="T83" fmla="*/ 7 h 174"/>
                <a:gd name="T84" fmla="*/ 124 w 134"/>
                <a:gd name="T85" fmla="*/ 7 h 174"/>
                <a:gd name="T86" fmla="*/ 132 w 134"/>
                <a:gd name="T87" fmla="*/ 20 h 174"/>
                <a:gd name="T88" fmla="*/ 129 w 134"/>
                <a:gd name="T89" fmla="*/ 34 h 174"/>
                <a:gd name="T90" fmla="*/ 132 w 134"/>
                <a:gd name="T91" fmla="*/ 56 h 174"/>
                <a:gd name="T92" fmla="*/ 132 w 134"/>
                <a:gd name="T93" fmla="*/ 97 h 174"/>
                <a:gd name="T94" fmla="*/ 132 w 134"/>
                <a:gd name="T95" fmla="*/ 138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4"/>
                <a:gd name="T145" fmla="*/ 0 h 174"/>
                <a:gd name="T146" fmla="*/ 134 w 134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4" h="174">
                  <a:moveTo>
                    <a:pt x="129" y="151"/>
                  </a:moveTo>
                  <a:lnTo>
                    <a:pt x="129" y="154"/>
                  </a:lnTo>
                  <a:lnTo>
                    <a:pt x="127" y="157"/>
                  </a:lnTo>
                  <a:lnTo>
                    <a:pt x="124" y="160"/>
                  </a:lnTo>
                  <a:lnTo>
                    <a:pt x="124" y="163"/>
                  </a:lnTo>
                  <a:lnTo>
                    <a:pt x="122" y="166"/>
                  </a:lnTo>
                  <a:lnTo>
                    <a:pt x="119" y="170"/>
                  </a:lnTo>
                  <a:lnTo>
                    <a:pt x="117" y="173"/>
                  </a:lnTo>
                  <a:lnTo>
                    <a:pt x="112" y="174"/>
                  </a:lnTo>
                  <a:lnTo>
                    <a:pt x="105" y="174"/>
                  </a:lnTo>
                  <a:lnTo>
                    <a:pt x="100" y="171"/>
                  </a:lnTo>
                  <a:lnTo>
                    <a:pt x="95" y="170"/>
                  </a:lnTo>
                  <a:lnTo>
                    <a:pt x="93" y="166"/>
                  </a:lnTo>
                  <a:lnTo>
                    <a:pt x="88" y="163"/>
                  </a:lnTo>
                  <a:lnTo>
                    <a:pt x="83" y="162"/>
                  </a:lnTo>
                  <a:lnTo>
                    <a:pt x="78" y="160"/>
                  </a:lnTo>
                  <a:lnTo>
                    <a:pt x="73" y="160"/>
                  </a:lnTo>
                  <a:lnTo>
                    <a:pt x="68" y="162"/>
                  </a:lnTo>
                  <a:lnTo>
                    <a:pt x="66" y="163"/>
                  </a:lnTo>
                  <a:lnTo>
                    <a:pt x="64" y="165"/>
                  </a:lnTo>
                  <a:lnTo>
                    <a:pt x="61" y="166"/>
                  </a:lnTo>
                  <a:lnTo>
                    <a:pt x="59" y="168"/>
                  </a:lnTo>
                  <a:lnTo>
                    <a:pt x="54" y="170"/>
                  </a:lnTo>
                  <a:lnTo>
                    <a:pt x="51" y="168"/>
                  </a:lnTo>
                  <a:lnTo>
                    <a:pt x="46" y="166"/>
                  </a:lnTo>
                  <a:lnTo>
                    <a:pt x="46" y="165"/>
                  </a:lnTo>
                  <a:lnTo>
                    <a:pt x="44" y="163"/>
                  </a:lnTo>
                  <a:lnTo>
                    <a:pt x="42" y="162"/>
                  </a:lnTo>
                  <a:lnTo>
                    <a:pt x="39" y="160"/>
                  </a:lnTo>
                  <a:lnTo>
                    <a:pt x="39" y="159"/>
                  </a:lnTo>
                  <a:lnTo>
                    <a:pt x="37" y="157"/>
                  </a:lnTo>
                  <a:lnTo>
                    <a:pt x="37" y="155"/>
                  </a:lnTo>
                  <a:lnTo>
                    <a:pt x="34" y="154"/>
                  </a:lnTo>
                  <a:lnTo>
                    <a:pt x="37" y="152"/>
                  </a:lnTo>
                  <a:lnTo>
                    <a:pt x="37" y="151"/>
                  </a:lnTo>
                  <a:lnTo>
                    <a:pt x="37" y="149"/>
                  </a:lnTo>
                  <a:lnTo>
                    <a:pt x="39" y="147"/>
                  </a:lnTo>
                  <a:lnTo>
                    <a:pt x="39" y="146"/>
                  </a:lnTo>
                  <a:lnTo>
                    <a:pt x="39" y="144"/>
                  </a:lnTo>
                  <a:lnTo>
                    <a:pt x="39" y="143"/>
                  </a:lnTo>
                  <a:lnTo>
                    <a:pt x="37" y="141"/>
                  </a:lnTo>
                  <a:lnTo>
                    <a:pt x="34" y="141"/>
                  </a:lnTo>
                  <a:lnTo>
                    <a:pt x="29" y="140"/>
                  </a:lnTo>
                  <a:lnTo>
                    <a:pt x="27" y="140"/>
                  </a:lnTo>
                  <a:lnTo>
                    <a:pt x="25" y="140"/>
                  </a:lnTo>
                  <a:lnTo>
                    <a:pt x="22" y="140"/>
                  </a:lnTo>
                  <a:lnTo>
                    <a:pt x="20" y="140"/>
                  </a:lnTo>
                  <a:lnTo>
                    <a:pt x="17" y="141"/>
                  </a:lnTo>
                  <a:lnTo>
                    <a:pt x="15" y="141"/>
                  </a:lnTo>
                  <a:lnTo>
                    <a:pt x="12" y="141"/>
                  </a:lnTo>
                  <a:lnTo>
                    <a:pt x="10" y="141"/>
                  </a:lnTo>
                  <a:lnTo>
                    <a:pt x="8" y="140"/>
                  </a:lnTo>
                  <a:lnTo>
                    <a:pt x="8" y="138"/>
                  </a:lnTo>
                  <a:lnTo>
                    <a:pt x="5" y="138"/>
                  </a:lnTo>
                  <a:lnTo>
                    <a:pt x="3" y="138"/>
                  </a:lnTo>
                  <a:lnTo>
                    <a:pt x="3" y="136"/>
                  </a:lnTo>
                  <a:lnTo>
                    <a:pt x="0" y="136"/>
                  </a:lnTo>
                  <a:lnTo>
                    <a:pt x="0" y="135"/>
                  </a:lnTo>
                  <a:lnTo>
                    <a:pt x="0" y="133"/>
                  </a:lnTo>
                  <a:lnTo>
                    <a:pt x="3" y="127"/>
                  </a:lnTo>
                  <a:lnTo>
                    <a:pt x="5" y="121"/>
                  </a:lnTo>
                  <a:lnTo>
                    <a:pt x="8" y="116"/>
                  </a:lnTo>
                  <a:lnTo>
                    <a:pt x="12" y="110"/>
                  </a:lnTo>
                  <a:lnTo>
                    <a:pt x="15" y="103"/>
                  </a:lnTo>
                  <a:lnTo>
                    <a:pt x="20" y="97"/>
                  </a:lnTo>
                  <a:lnTo>
                    <a:pt x="25" y="92"/>
                  </a:lnTo>
                  <a:lnTo>
                    <a:pt x="27" y="86"/>
                  </a:lnTo>
                  <a:lnTo>
                    <a:pt x="29" y="85"/>
                  </a:lnTo>
                  <a:lnTo>
                    <a:pt x="32" y="83"/>
                  </a:lnTo>
                  <a:lnTo>
                    <a:pt x="32" y="80"/>
                  </a:lnTo>
                  <a:lnTo>
                    <a:pt x="34" y="78"/>
                  </a:lnTo>
                  <a:lnTo>
                    <a:pt x="37" y="77"/>
                  </a:lnTo>
                  <a:lnTo>
                    <a:pt x="37" y="75"/>
                  </a:lnTo>
                  <a:lnTo>
                    <a:pt x="37" y="73"/>
                  </a:lnTo>
                  <a:lnTo>
                    <a:pt x="37" y="70"/>
                  </a:lnTo>
                  <a:lnTo>
                    <a:pt x="39" y="70"/>
                  </a:lnTo>
                  <a:lnTo>
                    <a:pt x="39" y="69"/>
                  </a:lnTo>
                  <a:lnTo>
                    <a:pt x="42" y="67"/>
                  </a:lnTo>
                  <a:lnTo>
                    <a:pt x="42" y="66"/>
                  </a:lnTo>
                  <a:lnTo>
                    <a:pt x="44" y="64"/>
                  </a:lnTo>
                  <a:lnTo>
                    <a:pt x="44" y="62"/>
                  </a:lnTo>
                  <a:lnTo>
                    <a:pt x="46" y="61"/>
                  </a:lnTo>
                  <a:lnTo>
                    <a:pt x="46" y="59"/>
                  </a:lnTo>
                  <a:lnTo>
                    <a:pt x="49" y="55"/>
                  </a:lnTo>
                  <a:lnTo>
                    <a:pt x="51" y="50"/>
                  </a:lnTo>
                  <a:lnTo>
                    <a:pt x="54" y="45"/>
                  </a:lnTo>
                  <a:lnTo>
                    <a:pt x="56" y="40"/>
                  </a:lnTo>
                  <a:lnTo>
                    <a:pt x="61" y="36"/>
                  </a:lnTo>
                  <a:lnTo>
                    <a:pt x="64" y="31"/>
                  </a:lnTo>
                  <a:lnTo>
                    <a:pt x="68" y="26"/>
                  </a:lnTo>
                  <a:lnTo>
                    <a:pt x="73" y="23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6" y="18"/>
                  </a:lnTo>
                  <a:lnTo>
                    <a:pt x="76" y="17"/>
                  </a:lnTo>
                  <a:lnTo>
                    <a:pt x="78" y="15"/>
                  </a:lnTo>
                  <a:lnTo>
                    <a:pt x="81" y="14"/>
                  </a:lnTo>
                  <a:lnTo>
                    <a:pt x="81" y="12"/>
                  </a:lnTo>
                  <a:lnTo>
                    <a:pt x="83" y="11"/>
                  </a:lnTo>
                  <a:lnTo>
                    <a:pt x="83" y="9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8" y="4"/>
                  </a:lnTo>
                  <a:lnTo>
                    <a:pt x="88" y="1"/>
                  </a:lnTo>
                  <a:lnTo>
                    <a:pt x="90" y="0"/>
                  </a:lnTo>
                  <a:lnTo>
                    <a:pt x="95" y="1"/>
                  </a:lnTo>
                  <a:lnTo>
                    <a:pt x="98" y="3"/>
                  </a:lnTo>
                  <a:lnTo>
                    <a:pt x="102" y="4"/>
                  </a:lnTo>
                  <a:lnTo>
                    <a:pt x="107" y="6"/>
                  </a:lnTo>
                  <a:lnTo>
                    <a:pt x="110" y="7"/>
                  </a:lnTo>
                  <a:lnTo>
                    <a:pt x="115" y="9"/>
                  </a:lnTo>
                  <a:lnTo>
                    <a:pt x="119" y="9"/>
                  </a:lnTo>
                  <a:lnTo>
                    <a:pt x="124" y="7"/>
                  </a:lnTo>
                  <a:lnTo>
                    <a:pt x="129" y="11"/>
                  </a:lnTo>
                  <a:lnTo>
                    <a:pt x="129" y="15"/>
                  </a:lnTo>
                  <a:lnTo>
                    <a:pt x="132" y="20"/>
                  </a:lnTo>
                  <a:lnTo>
                    <a:pt x="132" y="25"/>
                  </a:lnTo>
                  <a:lnTo>
                    <a:pt x="129" y="29"/>
                  </a:lnTo>
                  <a:lnTo>
                    <a:pt x="129" y="34"/>
                  </a:lnTo>
                  <a:lnTo>
                    <a:pt x="132" y="37"/>
                  </a:lnTo>
                  <a:lnTo>
                    <a:pt x="134" y="42"/>
                  </a:lnTo>
                  <a:lnTo>
                    <a:pt x="132" y="56"/>
                  </a:lnTo>
                  <a:lnTo>
                    <a:pt x="132" y="70"/>
                  </a:lnTo>
                  <a:lnTo>
                    <a:pt x="132" y="83"/>
                  </a:lnTo>
                  <a:lnTo>
                    <a:pt x="132" y="97"/>
                  </a:lnTo>
                  <a:lnTo>
                    <a:pt x="132" y="111"/>
                  </a:lnTo>
                  <a:lnTo>
                    <a:pt x="132" y="124"/>
                  </a:lnTo>
                  <a:lnTo>
                    <a:pt x="132" y="138"/>
                  </a:lnTo>
                  <a:lnTo>
                    <a:pt x="129" y="1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58" name="Freeform 11"/>
            <p:cNvSpPr>
              <a:spLocks/>
            </p:cNvSpPr>
            <p:nvPr/>
          </p:nvSpPr>
          <p:spPr bwMode="auto">
            <a:xfrm>
              <a:off x="5563" y="3043"/>
              <a:ext cx="7" cy="36"/>
            </a:xfrm>
            <a:custGeom>
              <a:avLst/>
              <a:gdLst>
                <a:gd name="T0" fmla="*/ 7 w 7"/>
                <a:gd name="T1" fmla="*/ 0 h 36"/>
                <a:gd name="T2" fmla="*/ 2 w 7"/>
                <a:gd name="T3" fmla="*/ 36 h 36"/>
                <a:gd name="T4" fmla="*/ 0 w 7"/>
                <a:gd name="T5" fmla="*/ 36 h 36"/>
                <a:gd name="T6" fmla="*/ 0 w 7"/>
                <a:gd name="T7" fmla="*/ 36 h 36"/>
                <a:gd name="T8" fmla="*/ 0 w 7"/>
                <a:gd name="T9" fmla="*/ 36 h 36"/>
                <a:gd name="T10" fmla="*/ 0 w 7"/>
                <a:gd name="T11" fmla="*/ 35 h 36"/>
                <a:gd name="T12" fmla="*/ 0 w 7"/>
                <a:gd name="T13" fmla="*/ 35 h 36"/>
                <a:gd name="T14" fmla="*/ 0 w 7"/>
                <a:gd name="T15" fmla="*/ 35 h 36"/>
                <a:gd name="T16" fmla="*/ 0 w 7"/>
                <a:gd name="T17" fmla="*/ 35 h 36"/>
                <a:gd name="T18" fmla="*/ 0 w 7"/>
                <a:gd name="T19" fmla="*/ 35 h 36"/>
                <a:gd name="T20" fmla="*/ 0 w 7"/>
                <a:gd name="T21" fmla="*/ 30 h 36"/>
                <a:gd name="T22" fmla="*/ 2 w 7"/>
                <a:gd name="T23" fmla="*/ 25 h 36"/>
                <a:gd name="T24" fmla="*/ 2 w 7"/>
                <a:gd name="T25" fmla="*/ 21 h 36"/>
                <a:gd name="T26" fmla="*/ 2 w 7"/>
                <a:gd name="T27" fmla="*/ 18 h 36"/>
                <a:gd name="T28" fmla="*/ 5 w 7"/>
                <a:gd name="T29" fmla="*/ 13 h 36"/>
                <a:gd name="T30" fmla="*/ 5 w 7"/>
                <a:gd name="T31" fmla="*/ 8 h 36"/>
                <a:gd name="T32" fmla="*/ 7 w 7"/>
                <a:gd name="T33" fmla="*/ 5 h 36"/>
                <a:gd name="T34" fmla="*/ 7 w 7"/>
                <a:gd name="T35" fmla="*/ 0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"/>
                <a:gd name="T55" fmla="*/ 0 h 36"/>
                <a:gd name="T56" fmla="*/ 7 w 7"/>
                <a:gd name="T57" fmla="*/ 36 h 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" h="36">
                  <a:moveTo>
                    <a:pt x="7" y="0"/>
                  </a:moveTo>
                  <a:lnTo>
                    <a:pt x="2" y="36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2" y="25"/>
                  </a:lnTo>
                  <a:lnTo>
                    <a:pt x="2" y="21"/>
                  </a:lnTo>
                  <a:lnTo>
                    <a:pt x="2" y="18"/>
                  </a:lnTo>
                  <a:lnTo>
                    <a:pt x="5" y="13"/>
                  </a:lnTo>
                  <a:lnTo>
                    <a:pt x="5" y="8"/>
                  </a:lnTo>
                  <a:lnTo>
                    <a:pt x="7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94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59" name="Freeform 12"/>
            <p:cNvSpPr>
              <a:spLocks/>
            </p:cNvSpPr>
            <p:nvPr/>
          </p:nvSpPr>
          <p:spPr bwMode="auto">
            <a:xfrm>
              <a:off x="5565" y="3009"/>
              <a:ext cx="17" cy="81"/>
            </a:xfrm>
            <a:custGeom>
              <a:avLst/>
              <a:gdLst>
                <a:gd name="T0" fmla="*/ 0 w 17"/>
                <a:gd name="T1" fmla="*/ 70 h 81"/>
                <a:gd name="T2" fmla="*/ 5 w 17"/>
                <a:gd name="T3" fmla="*/ 34 h 81"/>
                <a:gd name="T4" fmla="*/ 8 w 17"/>
                <a:gd name="T5" fmla="*/ 29 h 81"/>
                <a:gd name="T6" fmla="*/ 8 w 17"/>
                <a:gd name="T7" fmla="*/ 26 h 81"/>
                <a:gd name="T8" fmla="*/ 10 w 17"/>
                <a:gd name="T9" fmla="*/ 22 h 81"/>
                <a:gd name="T10" fmla="*/ 12 w 17"/>
                <a:gd name="T11" fmla="*/ 17 h 81"/>
                <a:gd name="T12" fmla="*/ 12 w 17"/>
                <a:gd name="T13" fmla="*/ 14 h 81"/>
                <a:gd name="T14" fmla="*/ 15 w 17"/>
                <a:gd name="T15" fmla="*/ 9 h 81"/>
                <a:gd name="T16" fmla="*/ 15 w 17"/>
                <a:gd name="T17" fmla="*/ 4 h 81"/>
                <a:gd name="T18" fmla="*/ 17 w 17"/>
                <a:gd name="T19" fmla="*/ 0 h 81"/>
                <a:gd name="T20" fmla="*/ 0 w 17"/>
                <a:gd name="T21" fmla="*/ 81 h 81"/>
                <a:gd name="T22" fmla="*/ 0 w 17"/>
                <a:gd name="T23" fmla="*/ 81 h 81"/>
                <a:gd name="T24" fmla="*/ 0 w 17"/>
                <a:gd name="T25" fmla="*/ 80 h 81"/>
                <a:gd name="T26" fmla="*/ 0 w 17"/>
                <a:gd name="T27" fmla="*/ 78 h 81"/>
                <a:gd name="T28" fmla="*/ 0 w 17"/>
                <a:gd name="T29" fmla="*/ 77 h 81"/>
                <a:gd name="T30" fmla="*/ 0 w 17"/>
                <a:gd name="T31" fmla="*/ 75 h 81"/>
                <a:gd name="T32" fmla="*/ 0 w 17"/>
                <a:gd name="T33" fmla="*/ 74 h 81"/>
                <a:gd name="T34" fmla="*/ 0 w 17"/>
                <a:gd name="T35" fmla="*/ 72 h 81"/>
                <a:gd name="T36" fmla="*/ 0 w 17"/>
                <a:gd name="T37" fmla="*/ 70 h 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81"/>
                <a:gd name="T59" fmla="*/ 17 w 17"/>
                <a:gd name="T60" fmla="*/ 81 h 8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81">
                  <a:moveTo>
                    <a:pt x="0" y="70"/>
                  </a:moveTo>
                  <a:lnTo>
                    <a:pt x="5" y="34"/>
                  </a:lnTo>
                  <a:lnTo>
                    <a:pt x="8" y="29"/>
                  </a:lnTo>
                  <a:lnTo>
                    <a:pt x="8" y="26"/>
                  </a:lnTo>
                  <a:lnTo>
                    <a:pt x="10" y="22"/>
                  </a:lnTo>
                  <a:lnTo>
                    <a:pt x="12" y="17"/>
                  </a:lnTo>
                  <a:lnTo>
                    <a:pt x="12" y="14"/>
                  </a:lnTo>
                  <a:lnTo>
                    <a:pt x="15" y="9"/>
                  </a:lnTo>
                  <a:lnTo>
                    <a:pt x="15" y="4"/>
                  </a:lnTo>
                  <a:lnTo>
                    <a:pt x="17" y="0"/>
                  </a:lnTo>
                  <a:lnTo>
                    <a:pt x="0" y="81"/>
                  </a:lnTo>
                  <a:lnTo>
                    <a:pt x="0" y="80"/>
                  </a:lnTo>
                  <a:lnTo>
                    <a:pt x="0" y="78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7C4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0" name="Freeform 13"/>
            <p:cNvSpPr>
              <a:spLocks/>
            </p:cNvSpPr>
            <p:nvPr/>
          </p:nvSpPr>
          <p:spPr bwMode="auto">
            <a:xfrm>
              <a:off x="5563" y="2960"/>
              <a:ext cx="32" cy="165"/>
            </a:xfrm>
            <a:custGeom>
              <a:avLst/>
              <a:gdLst>
                <a:gd name="T0" fmla="*/ 2 w 32"/>
                <a:gd name="T1" fmla="*/ 130 h 165"/>
                <a:gd name="T2" fmla="*/ 19 w 32"/>
                <a:gd name="T3" fmla="*/ 49 h 165"/>
                <a:gd name="T4" fmla="*/ 19 w 32"/>
                <a:gd name="T5" fmla="*/ 49 h 165"/>
                <a:gd name="T6" fmla="*/ 19 w 32"/>
                <a:gd name="T7" fmla="*/ 49 h 165"/>
                <a:gd name="T8" fmla="*/ 19 w 32"/>
                <a:gd name="T9" fmla="*/ 47 h 165"/>
                <a:gd name="T10" fmla="*/ 19 w 32"/>
                <a:gd name="T11" fmla="*/ 47 h 165"/>
                <a:gd name="T12" fmla="*/ 19 w 32"/>
                <a:gd name="T13" fmla="*/ 45 h 165"/>
                <a:gd name="T14" fmla="*/ 19 w 32"/>
                <a:gd name="T15" fmla="*/ 45 h 165"/>
                <a:gd name="T16" fmla="*/ 22 w 32"/>
                <a:gd name="T17" fmla="*/ 45 h 165"/>
                <a:gd name="T18" fmla="*/ 22 w 32"/>
                <a:gd name="T19" fmla="*/ 44 h 165"/>
                <a:gd name="T20" fmla="*/ 22 w 32"/>
                <a:gd name="T21" fmla="*/ 38 h 165"/>
                <a:gd name="T22" fmla="*/ 24 w 32"/>
                <a:gd name="T23" fmla="*/ 33 h 165"/>
                <a:gd name="T24" fmla="*/ 24 w 32"/>
                <a:gd name="T25" fmla="*/ 27 h 165"/>
                <a:gd name="T26" fmla="*/ 27 w 32"/>
                <a:gd name="T27" fmla="*/ 22 h 165"/>
                <a:gd name="T28" fmla="*/ 27 w 32"/>
                <a:gd name="T29" fmla="*/ 16 h 165"/>
                <a:gd name="T30" fmla="*/ 29 w 32"/>
                <a:gd name="T31" fmla="*/ 11 h 165"/>
                <a:gd name="T32" fmla="*/ 29 w 32"/>
                <a:gd name="T33" fmla="*/ 6 h 165"/>
                <a:gd name="T34" fmla="*/ 32 w 32"/>
                <a:gd name="T35" fmla="*/ 0 h 165"/>
                <a:gd name="T36" fmla="*/ 32 w 32"/>
                <a:gd name="T37" fmla="*/ 0 h 165"/>
                <a:gd name="T38" fmla="*/ 32 w 32"/>
                <a:gd name="T39" fmla="*/ 0 h 165"/>
                <a:gd name="T40" fmla="*/ 32 w 32"/>
                <a:gd name="T41" fmla="*/ 0 h 165"/>
                <a:gd name="T42" fmla="*/ 32 w 32"/>
                <a:gd name="T43" fmla="*/ 0 h 165"/>
                <a:gd name="T44" fmla="*/ 32 w 32"/>
                <a:gd name="T45" fmla="*/ 1 h 165"/>
                <a:gd name="T46" fmla="*/ 32 w 32"/>
                <a:gd name="T47" fmla="*/ 1 h 165"/>
                <a:gd name="T48" fmla="*/ 32 w 32"/>
                <a:gd name="T49" fmla="*/ 1 h 165"/>
                <a:gd name="T50" fmla="*/ 32 w 32"/>
                <a:gd name="T51" fmla="*/ 1 h 165"/>
                <a:gd name="T52" fmla="*/ 0 w 32"/>
                <a:gd name="T53" fmla="*/ 165 h 165"/>
                <a:gd name="T54" fmla="*/ 0 w 32"/>
                <a:gd name="T55" fmla="*/ 160 h 165"/>
                <a:gd name="T56" fmla="*/ 2 w 32"/>
                <a:gd name="T57" fmla="*/ 157 h 165"/>
                <a:gd name="T58" fmla="*/ 2 w 32"/>
                <a:gd name="T59" fmla="*/ 152 h 165"/>
                <a:gd name="T60" fmla="*/ 2 w 32"/>
                <a:gd name="T61" fmla="*/ 149 h 165"/>
                <a:gd name="T62" fmla="*/ 2 w 32"/>
                <a:gd name="T63" fmla="*/ 145 h 165"/>
                <a:gd name="T64" fmla="*/ 2 w 32"/>
                <a:gd name="T65" fmla="*/ 141 h 165"/>
                <a:gd name="T66" fmla="*/ 5 w 32"/>
                <a:gd name="T67" fmla="*/ 138 h 165"/>
                <a:gd name="T68" fmla="*/ 5 w 32"/>
                <a:gd name="T69" fmla="*/ 134 h 165"/>
                <a:gd name="T70" fmla="*/ 5 w 32"/>
                <a:gd name="T71" fmla="*/ 134 h 165"/>
                <a:gd name="T72" fmla="*/ 5 w 32"/>
                <a:gd name="T73" fmla="*/ 134 h 165"/>
                <a:gd name="T74" fmla="*/ 5 w 32"/>
                <a:gd name="T75" fmla="*/ 132 h 165"/>
                <a:gd name="T76" fmla="*/ 5 w 32"/>
                <a:gd name="T77" fmla="*/ 132 h 165"/>
                <a:gd name="T78" fmla="*/ 5 w 32"/>
                <a:gd name="T79" fmla="*/ 132 h 165"/>
                <a:gd name="T80" fmla="*/ 2 w 32"/>
                <a:gd name="T81" fmla="*/ 132 h 165"/>
                <a:gd name="T82" fmla="*/ 2 w 32"/>
                <a:gd name="T83" fmla="*/ 132 h 165"/>
                <a:gd name="T84" fmla="*/ 2 w 32"/>
                <a:gd name="T85" fmla="*/ 130 h 1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"/>
                <a:gd name="T130" fmla="*/ 0 h 165"/>
                <a:gd name="T131" fmla="*/ 32 w 32"/>
                <a:gd name="T132" fmla="*/ 165 h 1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" h="165">
                  <a:moveTo>
                    <a:pt x="2" y="130"/>
                  </a:moveTo>
                  <a:lnTo>
                    <a:pt x="19" y="49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2" y="44"/>
                  </a:lnTo>
                  <a:lnTo>
                    <a:pt x="22" y="38"/>
                  </a:lnTo>
                  <a:lnTo>
                    <a:pt x="24" y="33"/>
                  </a:lnTo>
                  <a:lnTo>
                    <a:pt x="24" y="27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9" y="11"/>
                  </a:lnTo>
                  <a:lnTo>
                    <a:pt x="29" y="6"/>
                  </a:lnTo>
                  <a:lnTo>
                    <a:pt x="32" y="0"/>
                  </a:lnTo>
                  <a:lnTo>
                    <a:pt x="32" y="1"/>
                  </a:lnTo>
                  <a:lnTo>
                    <a:pt x="0" y="165"/>
                  </a:lnTo>
                  <a:lnTo>
                    <a:pt x="0" y="160"/>
                  </a:lnTo>
                  <a:lnTo>
                    <a:pt x="2" y="157"/>
                  </a:lnTo>
                  <a:lnTo>
                    <a:pt x="2" y="152"/>
                  </a:lnTo>
                  <a:lnTo>
                    <a:pt x="2" y="149"/>
                  </a:lnTo>
                  <a:lnTo>
                    <a:pt x="2" y="145"/>
                  </a:lnTo>
                  <a:lnTo>
                    <a:pt x="2" y="141"/>
                  </a:lnTo>
                  <a:lnTo>
                    <a:pt x="5" y="138"/>
                  </a:lnTo>
                  <a:lnTo>
                    <a:pt x="5" y="134"/>
                  </a:lnTo>
                  <a:lnTo>
                    <a:pt x="5" y="132"/>
                  </a:lnTo>
                  <a:lnTo>
                    <a:pt x="2" y="132"/>
                  </a:lnTo>
                  <a:lnTo>
                    <a:pt x="2" y="130"/>
                  </a:lnTo>
                  <a:close/>
                </a:path>
              </a:pathLst>
            </a:custGeom>
            <a:solidFill>
              <a:srgbClr val="7E4B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1" name="Freeform 14"/>
            <p:cNvSpPr>
              <a:spLocks noEditPoints="1"/>
            </p:cNvSpPr>
            <p:nvPr/>
          </p:nvSpPr>
          <p:spPr bwMode="auto">
            <a:xfrm>
              <a:off x="5502" y="2961"/>
              <a:ext cx="97" cy="507"/>
            </a:xfrm>
            <a:custGeom>
              <a:avLst/>
              <a:gdLst>
                <a:gd name="T0" fmla="*/ 61 w 97"/>
                <a:gd name="T1" fmla="*/ 164 h 507"/>
                <a:gd name="T2" fmla="*/ 93 w 97"/>
                <a:gd name="T3" fmla="*/ 0 h 507"/>
                <a:gd name="T4" fmla="*/ 95 w 97"/>
                <a:gd name="T5" fmla="*/ 0 h 507"/>
                <a:gd name="T6" fmla="*/ 95 w 97"/>
                <a:gd name="T7" fmla="*/ 0 h 507"/>
                <a:gd name="T8" fmla="*/ 95 w 97"/>
                <a:gd name="T9" fmla="*/ 0 h 507"/>
                <a:gd name="T10" fmla="*/ 95 w 97"/>
                <a:gd name="T11" fmla="*/ 2 h 507"/>
                <a:gd name="T12" fmla="*/ 95 w 97"/>
                <a:gd name="T13" fmla="*/ 2 h 507"/>
                <a:gd name="T14" fmla="*/ 97 w 97"/>
                <a:gd name="T15" fmla="*/ 2 h 507"/>
                <a:gd name="T16" fmla="*/ 97 w 97"/>
                <a:gd name="T17" fmla="*/ 2 h 507"/>
                <a:gd name="T18" fmla="*/ 97 w 97"/>
                <a:gd name="T19" fmla="*/ 2 h 507"/>
                <a:gd name="T20" fmla="*/ 61 w 97"/>
                <a:gd name="T21" fmla="*/ 188 h 507"/>
                <a:gd name="T22" fmla="*/ 61 w 97"/>
                <a:gd name="T23" fmla="*/ 185 h 507"/>
                <a:gd name="T24" fmla="*/ 61 w 97"/>
                <a:gd name="T25" fmla="*/ 181 h 507"/>
                <a:gd name="T26" fmla="*/ 61 w 97"/>
                <a:gd name="T27" fmla="*/ 178 h 507"/>
                <a:gd name="T28" fmla="*/ 61 w 97"/>
                <a:gd name="T29" fmla="*/ 175 h 507"/>
                <a:gd name="T30" fmla="*/ 61 w 97"/>
                <a:gd name="T31" fmla="*/ 172 h 507"/>
                <a:gd name="T32" fmla="*/ 61 w 97"/>
                <a:gd name="T33" fmla="*/ 170 h 507"/>
                <a:gd name="T34" fmla="*/ 61 w 97"/>
                <a:gd name="T35" fmla="*/ 167 h 507"/>
                <a:gd name="T36" fmla="*/ 61 w 97"/>
                <a:gd name="T37" fmla="*/ 164 h 507"/>
                <a:gd name="T38" fmla="*/ 0 w 97"/>
                <a:gd name="T39" fmla="*/ 499 h 507"/>
                <a:gd name="T40" fmla="*/ 0 w 97"/>
                <a:gd name="T41" fmla="*/ 507 h 507"/>
                <a:gd name="T42" fmla="*/ 0 w 97"/>
                <a:gd name="T43" fmla="*/ 506 h 507"/>
                <a:gd name="T44" fmla="*/ 0 w 97"/>
                <a:gd name="T45" fmla="*/ 506 h 507"/>
                <a:gd name="T46" fmla="*/ 0 w 97"/>
                <a:gd name="T47" fmla="*/ 504 h 507"/>
                <a:gd name="T48" fmla="*/ 0 w 97"/>
                <a:gd name="T49" fmla="*/ 503 h 507"/>
                <a:gd name="T50" fmla="*/ 0 w 97"/>
                <a:gd name="T51" fmla="*/ 503 h 507"/>
                <a:gd name="T52" fmla="*/ 0 w 97"/>
                <a:gd name="T53" fmla="*/ 501 h 507"/>
                <a:gd name="T54" fmla="*/ 0 w 97"/>
                <a:gd name="T55" fmla="*/ 501 h 507"/>
                <a:gd name="T56" fmla="*/ 0 w 97"/>
                <a:gd name="T57" fmla="*/ 499 h 5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7"/>
                <a:gd name="T88" fmla="*/ 0 h 507"/>
                <a:gd name="T89" fmla="*/ 97 w 97"/>
                <a:gd name="T90" fmla="*/ 507 h 5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7" h="507">
                  <a:moveTo>
                    <a:pt x="61" y="164"/>
                  </a:moveTo>
                  <a:lnTo>
                    <a:pt x="93" y="0"/>
                  </a:lnTo>
                  <a:lnTo>
                    <a:pt x="95" y="0"/>
                  </a:lnTo>
                  <a:lnTo>
                    <a:pt x="95" y="2"/>
                  </a:lnTo>
                  <a:lnTo>
                    <a:pt x="97" y="2"/>
                  </a:lnTo>
                  <a:lnTo>
                    <a:pt x="61" y="188"/>
                  </a:lnTo>
                  <a:lnTo>
                    <a:pt x="61" y="185"/>
                  </a:lnTo>
                  <a:lnTo>
                    <a:pt x="61" y="181"/>
                  </a:lnTo>
                  <a:lnTo>
                    <a:pt x="61" y="178"/>
                  </a:lnTo>
                  <a:lnTo>
                    <a:pt x="61" y="175"/>
                  </a:lnTo>
                  <a:lnTo>
                    <a:pt x="61" y="172"/>
                  </a:lnTo>
                  <a:lnTo>
                    <a:pt x="61" y="170"/>
                  </a:lnTo>
                  <a:lnTo>
                    <a:pt x="61" y="167"/>
                  </a:lnTo>
                  <a:lnTo>
                    <a:pt x="61" y="164"/>
                  </a:lnTo>
                  <a:close/>
                  <a:moveTo>
                    <a:pt x="0" y="499"/>
                  </a:moveTo>
                  <a:lnTo>
                    <a:pt x="0" y="507"/>
                  </a:lnTo>
                  <a:lnTo>
                    <a:pt x="0" y="506"/>
                  </a:lnTo>
                  <a:lnTo>
                    <a:pt x="0" y="504"/>
                  </a:lnTo>
                  <a:lnTo>
                    <a:pt x="0" y="503"/>
                  </a:lnTo>
                  <a:lnTo>
                    <a:pt x="0" y="501"/>
                  </a:lnTo>
                  <a:lnTo>
                    <a:pt x="0" y="499"/>
                  </a:lnTo>
                  <a:close/>
                </a:path>
              </a:pathLst>
            </a:custGeom>
            <a:solidFill>
              <a:srgbClr val="804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2" name="Freeform 15"/>
            <p:cNvSpPr>
              <a:spLocks noEditPoints="1"/>
            </p:cNvSpPr>
            <p:nvPr/>
          </p:nvSpPr>
          <p:spPr bwMode="auto">
            <a:xfrm>
              <a:off x="5502" y="2963"/>
              <a:ext cx="102" cy="507"/>
            </a:xfrm>
            <a:custGeom>
              <a:avLst/>
              <a:gdLst>
                <a:gd name="T0" fmla="*/ 0 w 102"/>
                <a:gd name="T1" fmla="*/ 505 h 507"/>
                <a:gd name="T2" fmla="*/ 0 w 102"/>
                <a:gd name="T3" fmla="*/ 497 h 507"/>
                <a:gd name="T4" fmla="*/ 2 w 102"/>
                <a:gd name="T5" fmla="*/ 496 h 507"/>
                <a:gd name="T6" fmla="*/ 2 w 102"/>
                <a:gd name="T7" fmla="*/ 494 h 507"/>
                <a:gd name="T8" fmla="*/ 2 w 102"/>
                <a:gd name="T9" fmla="*/ 493 h 507"/>
                <a:gd name="T10" fmla="*/ 5 w 102"/>
                <a:gd name="T11" fmla="*/ 491 h 507"/>
                <a:gd name="T12" fmla="*/ 5 w 102"/>
                <a:gd name="T13" fmla="*/ 490 h 507"/>
                <a:gd name="T14" fmla="*/ 5 w 102"/>
                <a:gd name="T15" fmla="*/ 488 h 507"/>
                <a:gd name="T16" fmla="*/ 5 w 102"/>
                <a:gd name="T17" fmla="*/ 485 h 507"/>
                <a:gd name="T18" fmla="*/ 5 w 102"/>
                <a:gd name="T19" fmla="*/ 483 h 507"/>
                <a:gd name="T20" fmla="*/ 5 w 102"/>
                <a:gd name="T21" fmla="*/ 482 h 507"/>
                <a:gd name="T22" fmla="*/ 5 w 102"/>
                <a:gd name="T23" fmla="*/ 480 h 507"/>
                <a:gd name="T24" fmla="*/ 5 w 102"/>
                <a:gd name="T25" fmla="*/ 479 h 507"/>
                <a:gd name="T26" fmla="*/ 7 w 102"/>
                <a:gd name="T27" fmla="*/ 477 h 507"/>
                <a:gd name="T28" fmla="*/ 7 w 102"/>
                <a:gd name="T29" fmla="*/ 475 h 507"/>
                <a:gd name="T30" fmla="*/ 7 w 102"/>
                <a:gd name="T31" fmla="*/ 474 h 507"/>
                <a:gd name="T32" fmla="*/ 10 w 102"/>
                <a:gd name="T33" fmla="*/ 472 h 507"/>
                <a:gd name="T34" fmla="*/ 10 w 102"/>
                <a:gd name="T35" fmla="*/ 469 h 507"/>
                <a:gd name="T36" fmla="*/ 2 w 102"/>
                <a:gd name="T37" fmla="*/ 505 h 507"/>
                <a:gd name="T38" fmla="*/ 0 w 102"/>
                <a:gd name="T39" fmla="*/ 507 h 507"/>
                <a:gd name="T40" fmla="*/ 0 w 102"/>
                <a:gd name="T41" fmla="*/ 507 h 507"/>
                <a:gd name="T42" fmla="*/ 0 w 102"/>
                <a:gd name="T43" fmla="*/ 507 h 507"/>
                <a:gd name="T44" fmla="*/ 0 w 102"/>
                <a:gd name="T45" fmla="*/ 507 h 507"/>
                <a:gd name="T46" fmla="*/ 0 w 102"/>
                <a:gd name="T47" fmla="*/ 505 h 507"/>
                <a:gd name="T48" fmla="*/ 0 w 102"/>
                <a:gd name="T49" fmla="*/ 505 h 507"/>
                <a:gd name="T50" fmla="*/ 0 w 102"/>
                <a:gd name="T51" fmla="*/ 505 h 507"/>
                <a:gd name="T52" fmla="*/ 0 w 102"/>
                <a:gd name="T53" fmla="*/ 505 h 507"/>
                <a:gd name="T54" fmla="*/ 0 w 102"/>
                <a:gd name="T55" fmla="*/ 505 h 507"/>
                <a:gd name="T56" fmla="*/ 0 w 102"/>
                <a:gd name="T57" fmla="*/ 505 h 507"/>
                <a:gd name="T58" fmla="*/ 61 w 102"/>
                <a:gd name="T59" fmla="*/ 186 h 507"/>
                <a:gd name="T60" fmla="*/ 97 w 102"/>
                <a:gd name="T61" fmla="*/ 0 h 507"/>
                <a:gd name="T62" fmla="*/ 97 w 102"/>
                <a:gd name="T63" fmla="*/ 0 h 507"/>
                <a:gd name="T64" fmla="*/ 97 w 102"/>
                <a:gd name="T65" fmla="*/ 1 h 507"/>
                <a:gd name="T66" fmla="*/ 100 w 102"/>
                <a:gd name="T67" fmla="*/ 1 h 507"/>
                <a:gd name="T68" fmla="*/ 100 w 102"/>
                <a:gd name="T69" fmla="*/ 1 h 507"/>
                <a:gd name="T70" fmla="*/ 100 w 102"/>
                <a:gd name="T71" fmla="*/ 1 h 507"/>
                <a:gd name="T72" fmla="*/ 100 w 102"/>
                <a:gd name="T73" fmla="*/ 1 h 507"/>
                <a:gd name="T74" fmla="*/ 100 w 102"/>
                <a:gd name="T75" fmla="*/ 1 h 507"/>
                <a:gd name="T76" fmla="*/ 102 w 102"/>
                <a:gd name="T77" fmla="*/ 3 h 507"/>
                <a:gd name="T78" fmla="*/ 63 w 102"/>
                <a:gd name="T79" fmla="*/ 201 h 507"/>
                <a:gd name="T80" fmla="*/ 63 w 102"/>
                <a:gd name="T81" fmla="*/ 200 h 507"/>
                <a:gd name="T82" fmla="*/ 61 w 102"/>
                <a:gd name="T83" fmla="*/ 198 h 507"/>
                <a:gd name="T84" fmla="*/ 61 w 102"/>
                <a:gd name="T85" fmla="*/ 195 h 507"/>
                <a:gd name="T86" fmla="*/ 61 w 102"/>
                <a:gd name="T87" fmla="*/ 194 h 507"/>
                <a:gd name="T88" fmla="*/ 61 w 102"/>
                <a:gd name="T89" fmla="*/ 192 h 507"/>
                <a:gd name="T90" fmla="*/ 61 w 102"/>
                <a:gd name="T91" fmla="*/ 189 h 507"/>
                <a:gd name="T92" fmla="*/ 61 w 102"/>
                <a:gd name="T93" fmla="*/ 187 h 507"/>
                <a:gd name="T94" fmla="*/ 61 w 102"/>
                <a:gd name="T95" fmla="*/ 186 h 50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2"/>
                <a:gd name="T145" fmla="*/ 0 h 507"/>
                <a:gd name="T146" fmla="*/ 102 w 102"/>
                <a:gd name="T147" fmla="*/ 507 h 50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2" h="507">
                  <a:moveTo>
                    <a:pt x="0" y="505"/>
                  </a:moveTo>
                  <a:lnTo>
                    <a:pt x="0" y="497"/>
                  </a:lnTo>
                  <a:lnTo>
                    <a:pt x="2" y="496"/>
                  </a:lnTo>
                  <a:lnTo>
                    <a:pt x="2" y="494"/>
                  </a:lnTo>
                  <a:lnTo>
                    <a:pt x="2" y="493"/>
                  </a:lnTo>
                  <a:lnTo>
                    <a:pt x="5" y="491"/>
                  </a:lnTo>
                  <a:lnTo>
                    <a:pt x="5" y="490"/>
                  </a:lnTo>
                  <a:lnTo>
                    <a:pt x="5" y="488"/>
                  </a:lnTo>
                  <a:lnTo>
                    <a:pt x="5" y="485"/>
                  </a:lnTo>
                  <a:lnTo>
                    <a:pt x="5" y="483"/>
                  </a:lnTo>
                  <a:lnTo>
                    <a:pt x="5" y="482"/>
                  </a:lnTo>
                  <a:lnTo>
                    <a:pt x="5" y="480"/>
                  </a:lnTo>
                  <a:lnTo>
                    <a:pt x="5" y="479"/>
                  </a:lnTo>
                  <a:lnTo>
                    <a:pt x="7" y="477"/>
                  </a:lnTo>
                  <a:lnTo>
                    <a:pt x="7" y="475"/>
                  </a:lnTo>
                  <a:lnTo>
                    <a:pt x="7" y="474"/>
                  </a:lnTo>
                  <a:lnTo>
                    <a:pt x="10" y="472"/>
                  </a:lnTo>
                  <a:lnTo>
                    <a:pt x="10" y="469"/>
                  </a:lnTo>
                  <a:lnTo>
                    <a:pt x="2" y="505"/>
                  </a:lnTo>
                  <a:lnTo>
                    <a:pt x="0" y="507"/>
                  </a:lnTo>
                  <a:lnTo>
                    <a:pt x="0" y="505"/>
                  </a:lnTo>
                  <a:close/>
                  <a:moveTo>
                    <a:pt x="61" y="186"/>
                  </a:moveTo>
                  <a:lnTo>
                    <a:pt x="97" y="0"/>
                  </a:lnTo>
                  <a:lnTo>
                    <a:pt x="97" y="1"/>
                  </a:lnTo>
                  <a:lnTo>
                    <a:pt x="100" y="1"/>
                  </a:lnTo>
                  <a:lnTo>
                    <a:pt x="102" y="3"/>
                  </a:lnTo>
                  <a:lnTo>
                    <a:pt x="63" y="201"/>
                  </a:lnTo>
                  <a:lnTo>
                    <a:pt x="63" y="200"/>
                  </a:lnTo>
                  <a:lnTo>
                    <a:pt x="61" y="198"/>
                  </a:lnTo>
                  <a:lnTo>
                    <a:pt x="61" y="195"/>
                  </a:lnTo>
                  <a:lnTo>
                    <a:pt x="61" y="194"/>
                  </a:lnTo>
                  <a:lnTo>
                    <a:pt x="61" y="192"/>
                  </a:lnTo>
                  <a:lnTo>
                    <a:pt x="61" y="189"/>
                  </a:lnTo>
                  <a:lnTo>
                    <a:pt x="61" y="187"/>
                  </a:lnTo>
                  <a:lnTo>
                    <a:pt x="61" y="186"/>
                  </a:lnTo>
                  <a:close/>
                </a:path>
              </a:pathLst>
            </a:custGeom>
            <a:solidFill>
              <a:srgbClr val="824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3" name="Freeform 16"/>
            <p:cNvSpPr>
              <a:spLocks noEditPoints="1"/>
            </p:cNvSpPr>
            <p:nvPr/>
          </p:nvSpPr>
          <p:spPr bwMode="auto">
            <a:xfrm>
              <a:off x="5504" y="2966"/>
              <a:ext cx="103" cy="502"/>
            </a:xfrm>
            <a:custGeom>
              <a:avLst/>
              <a:gdLst>
                <a:gd name="T0" fmla="*/ 0 w 103"/>
                <a:gd name="T1" fmla="*/ 502 h 502"/>
                <a:gd name="T2" fmla="*/ 8 w 103"/>
                <a:gd name="T3" fmla="*/ 466 h 502"/>
                <a:gd name="T4" fmla="*/ 10 w 103"/>
                <a:gd name="T5" fmla="*/ 464 h 502"/>
                <a:gd name="T6" fmla="*/ 10 w 103"/>
                <a:gd name="T7" fmla="*/ 463 h 502"/>
                <a:gd name="T8" fmla="*/ 10 w 103"/>
                <a:gd name="T9" fmla="*/ 461 h 502"/>
                <a:gd name="T10" fmla="*/ 13 w 103"/>
                <a:gd name="T11" fmla="*/ 460 h 502"/>
                <a:gd name="T12" fmla="*/ 13 w 103"/>
                <a:gd name="T13" fmla="*/ 458 h 502"/>
                <a:gd name="T14" fmla="*/ 13 w 103"/>
                <a:gd name="T15" fmla="*/ 457 h 502"/>
                <a:gd name="T16" fmla="*/ 13 w 103"/>
                <a:gd name="T17" fmla="*/ 455 h 502"/>
                <a:gd name="T18" fmla="*/ 13 w 103"/>
                <a:gd name="T19" fmla="*/ 453 h 502"/>
                <a:gd name="T20" fmla="*/ 13 w 103"/>
                <a:gd name="T21" fmla="*/ 450 h 502"/>
                <a:gd name="T22" fmla="*/ 15 w 103"/>
                <a:gd name="T23" fmla="*/ 449 h 502"/>
                <a:gd name="T24" fmla="*/ 15 w 103"/>
                <a:gd name="T25" fmla="*/ 447 h 502"/>
                <a:gd name="T26" fmla="*/ 15 w 103"/>
                <a:gd name="T27" fmla="*/ 444 h 502"/>
                <a:gd name="T28" fmla="*/ 18 w 103"/>
                <a:gd name="T29" fmla="*/ 442 h 502"/>
                <a:gd name="T30" fmla="*/ 18 w 103"/>
                <a:gd name="T31" fmla="*/ 441 h 502"/>
                <a:gd name="T32" fmla="*/ 18 w 103"/>
                <a:gd name="T33" fmla="*/ 438 h 502"/>
                <a:gd name="T34" fmla="*/ 18 w 103"/>
                <a:gd name="T35" fmla="*/ 436 h 502"/>
                <a:gd name="T36" fmla="*/ 5 w 103"/>
                <a:gd name="T37" fmla="*/ 501 h 502"/>
                <a:gd name="T38" fmla="*/ 5 w 103"/>
                <a:gd name="T39" fmla="*/ 501 h 502"/>
                <a:gd name="T40" fmla="*/ 5 w 103"/>
                <a:gd name="T41" fmla="*/ 501 h 502"/>
                <a:gd name="T42" fmla="*/ 5 w 103"/>
                <a:gd name="T43" fmla="*/ 501 h 502"/>
                <a:gd name="T44" fmla="*/ 5 w 103"/>
                <a:gd name="T45" fmla="*/ 501 h 502"/>
                <a:gd name="T46" fmla="*/ 5 w 103"/>
                <a:gd name="T47" fmla="*/ 501 h 502"/>
                <a:gd name="T48" fmla="*/ 5 w 103"/>
                <a:gd name="T49" fmla="*/ 501 h 502"/>
                <a:gd name="T50" fmla="*/ 5 w 103"/>
                <a:gd name="T51" fmla="*/ 501 h 502"/>
                <a:gd name="T52" fmla="*/ 5 w 103"/>
                <a:gd name="T53" fmla="*/ 501 h 502"/>
                <a:gd name="T54" fmla="*/ 0 w 103"/>
                <a:gd name="T55" fmla="*/ 502 h 502"/>
                <a:gd name="T56" fmla="*/ 61 w 103"/>
                <a:gd name="T57" fmla="*/ 198 h 502"/>
                <a:gd name="T58" fmla="*/ 100 w 103"/>
                <a:gd name="T59" fmla="*/ 0 h 502"/>
                <a:gd name="T60" fmla="*/ 100 w 103"/>
                <a:gd name="T61" fmla="*/ 0 h 502"/>
                <a:gd name="T62" fmla="*/ 100 w 103"/>
                <a:gd name="T63" fmla="*/ 0 h 502"/>
                <a:gd name="T64" fmla="*/ 100 w 103"/>
                <a:gd name="T65" fmla="*/ 0 h 502"/>
                <a:gd name="T66" fmla="*/ 100 w 103"/>
                <a:gd name="T67" fmla="*/ 0 h 502"/>
                <a:gd name="T68" fmla="*/ 103 w 103"/>
                <a:gd name="T69" fmla="*/ 0 h 502"/>
                <a:gd name="T70" fmla="*/ 103 w 103"/>
                <a:gd name="T71" fmla="*/ 0 h 502"/>
                <a:gd name="T72" fmla="*/ 103 w 103"/>
                <a:gd name="T73" fmla="*/ 0 h 502"/>
                <a:gd name="T74" fmla="*/ 103 w 103"/>
                <a:gd name="T75" fmla="*/ 0 h 502"/>
                <a:gd name="T76" fmla="*/ 61 w 103"/>
                <a:gd name="T77" fmla="*/ 219 h 502"/>
                <a:gd name="T78" fmla="*/ 61 w 103"/>
                <a:gd name="T79" fmla="*/ 200 h 502"/>
                <a:gd name="T80" fmla="*/ 61 w 103"/>
                <a:gd name="T81" fmla="*/ 200 h 502"/>
                <a:gd name="T82" fmla="*/ 61 w 103"/>
                <a:gd name="T83" fmla="*/ 200 h 502"/>
                <a:gd name="T84" fmla="*/ 61 w 103"/>
                <a:gd name="T85" fmla="*/ 200 h 502"/>
                <a:gd name="T86" fmla="*/ 61 w 103"/>
                <a:gd name="T87" fmla="*/ 200 h 502"/>
                <a:gd name="T88" fmla="*/ 61 w 103"/>
                <a:gd name="T89" fmla="*/ 200 h 502"/>
                <a:gd name="T90" fmla="*/ 61 w 103"/>
                <a:gd name="T91" fmla="*/ 200 h 502"/>
                <a:gd name="T92" fmla="*/ 61 w 103"/>
                <a:gd name="T93" fmla="*/ 198 h 502"/>
                <a:gd name="T94" fmla="*/ 61 w 103"/>
                <a:gd name="T95" fmla="*/ 198 h 5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3"/>
                <a:gd name="T145" fmla="*/ 0 h 502"/>
                <a:gd name="T146" fmla="*/ 103 w 103"/>
                <a:gd name="T147" fmla="*/ 502 h 5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3" h="502">
                  <a:moveTo>
                    <a:pt x="0" y="502"/>
                  </a:moveTo>
                  <a:lnTo>
                    <a:pt x="8" y="466"/>
                  </a:lnTo>
                  <a:lnTo>
                    <a:pt x="10" y="464"/>
                  </a:lnTo>
                  <a:lnTo>
                    <a:pt x="10" y="463"/>
                  </a:lnTo>
                  <a:lnTo>
                    <a:pt x="10" y="461"/>
                  </a:lnTo>
                  <a:lnTo>
                    <a:pt x="13" y="460"/>
                  </a:lnTo>
                  <a:lnTo>
                    <a:pt x="13" y="458"/>
                  </a:lnTo>
                  <a:lnTo>
                    <a:pt x="13" y="457"/>
                  </a:lnTo>
                  <a:lnTo>
                    <a:pt x="13" y="455"/>
                  </a:lnTo>
                  <a:lnTo>
                    <a:pt x="13" y="453"/>
                  </a:lnTo>
                  <a:lnTo>
                    <a:pt x="13" y="450"/>
                  </a:lnTo>
                  <a:lnTo>
                    <a:pt x="15" y="449"/>
                  </a:lnTo>
                  <a:lnTo>
                    <a:pt x="15" y="447"/>
                  </a:lnTo>
                  <a:lnTo>
                    <a:pt x="15" y="444"/>
                  </a:lnTo>
                  <a:lnTo>
                    <a:pt x="18" y="442"/>
                  </a:lnTo>
                  <a:lnTo>
                    <a:pt x="18" y="441"/>
                  </a:lnTo>
                  <a:lnTo>
                    <a:pt x="18" y="438"/>
                  </a:lnTo>
                  <a:lnTo>
                    <a:pt x="18" y="436"/>
                  </a:lnTo>
                  <a:lnTo>
                    <a:pt x="5" y="501"/>
                  </a:lnTo>
                  <a:lnTo>
                    <a:pt x="0" y="502"/>
                  </a:lnTo>
                  <a:close/>
                  <a:moveTo>
                    <a:pt x="61" y="198"/>
                  </a:moveTo>
                  <a:lnTo>
                    <a:pt x="100" y="0"/>
                  </a:lnTo>
                  <a:lnTo>
                    <a:pt x="103" y="0"/>
                  </a:lnTo>
                  <a:lnTo>
                    <a:pt x="61" y="219"/>
                  </a:lnTo>
                  <a:lnTo>
                    <a:pt x="61" y="200"/>
                  </a:lnTo>
                  <a:lnTo>
                    <a:pt x="61" y="198"/>
                  </a:lnTo>
                  <a:close/>
                </a:path>
              </a:pathLst>
            </a:custGeom>
            <a:solidFill>
              <a:srgbClr val="8552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4" name="Freeform 17"/>
            <p:cNvSpPr>
              <a:spLocks noEditPoints="1"/>
            </p:cNvSpPr>
            <p:nvPr/>
          </p:nvSpPr>
          <p:spPr bwMode="auto">
            <a:xfrm>
              <a:off x="5509" y="2966"/>
              <a:ext cx="103" cy="501"/>
            </a:xfrm>
            <a:custGeom>
              <a:avLst/>
              <a:gdLst>
                <a:gd name="T0" fmla="*/ 0 w 103"/>
                <a:gd name="T1" fmla="*/ 501 h 501"/>
                <a:gd name="T2" fmla="*/ 13 w 103"/>
                <a:gd name="T3" fmla="*/ 436 h 501"/>
                <a:gd name="T4" fmla="*/ 15 w 103"/>
                <a:gd name="T5" fmla="*/ 433 h 501"/>
                <a:gd name="T6" fmla="*/ 15 w 103"/>
                <a:gd name="T7" fmla="*/ 430 h 501"/>
                <a:gd name="T8" fmla="*/ 17 w 103"/>
                <a:gd name="T9" fmla="*/ 427 h 501"/>
                <a:gd name="T10" fmla="*/ 17 w 103"/>
                <a:gd name="T11" fmla="*/ 422 h 501"/>
                <a:gd name="T12" fmla="*/ 20 w 103"/>
                <a:gd name="T13" fmla="*/ 419 h 501"/>
                <a:gd name="T14" fmla="*/ 20 w 103"/>
                <a:gd name="T15" fmla="*/ 416 h 501"/>
                <a:gd name="T16" fmla="*/ 22 w 103"/>
                <a:gd name="T17" fmla="*/ 413 h 501"/>
                <a:gd name="T18" fmla="*/ 22 w 103"/>
                <a:gd name="T19" fmla="*/ 409 h 501"/>
                <a:gd name="T20" fmla="*/ 5 w 103"/>
                <a:gd name="T21" fmla="*/ 501 h 501"/>
                <a:gd name="T22" fmla="*/ 5 w 103"/>
                <a:gd name="T23" fmla="*/ 501 h 501"/>
                <a:gd name="T24" fmla="*/ 5 w 103"/>
                <a:gd name="T25" fmla="*/ 501 h 501"/>
                <a:gd name="T26" fmla="*/ 3 w 103"/>
                <a:gd name="T27" fmla="*/ 501 h 501"/>
                <a:gd name="T28" fmla="*/ 3 w 103"/>
                <a:gd name="T29" fmla="*/ 501 h 501"/>
                <a:gd name="T30" fmla="*/ 3 w 103"/>
                <a:gd name="T31" fmla="*/ 501 h 501"/>
                <a:gd name="T32" fmla="*/ 3 w 103"/>
                <a:gd name="T33" fmla="*/ 501 h 501"/>
                <a:gd name="T34" fmla="*/ 3 w 103"/>
                <a:gd name="T35" fmla="*/ 501 h 501"/>
                <a:gd name="T36" fmla="*/ 0 w 103"/>
                <a:gd name="T37" fmla="*/ 501 h 501"/>
                <a:gd name="T38" fmla="*/ 56 w 103"/>
                <a:gd name="T39" fmla="*/ 219 h 501"/>
                <a:gd name="T40" fmla="*/ 98 w 103"/>
                <a:gd name="T41" fmla="*/ 0 h 501"/>
                <a:gd name="T42" fmla="*/ 98 w 103"/>
                <a:gd name="T43" fmla="*/ 2 h 501"/>
                <a:gd name="T44" fmla="*/ 100 w 103"/>
                <a:gd name="T45" fmla="*/ 2 h 501"/>
                <a:gd name="T46" fmla="*/ 100 w 103"/>
                <a:gd name="T47" fmla="*/ 2 h 501"/>
                <a:gd name="T48" fmla="*/ 100 w 103"/>
                <a:gd name="T49" fmla="*/ 2 h 501"/>
                <a:gd name="T50" fmla="*/ 100 w 103"/>
                <a:gd name="T51" fmla="*/ 2 h 501"/>
                <a:gd name="T52" fmla="*/ 100 w 103"/>
                <a:gd name="T53" fmla="*/ 2 h 501"/>
                <a:gd name="T54" fmla="*/ 103 w 103"/>
                <a:gd name="T55" fmla="*/ 2 h 501"/>
                <a:gd name="T56" fmla="*/ 103 w 103"/>
                <a:gd name="T57" fmla="*/ 2 h 501"/>
                <a:gd name="T58" fmla="*/ 56 w 103"/>
                <a:gd name="T59" fmla="*/ 239 h 501"/>
                <a:gd name="T60" fmla="*/ 56 w 103"/>
                <a:gd name="T61" fmla="*/ 219 h 50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3"/>
                <a:gd name="T94" fmla="*/ 0 h 501"/>
                <a:gd name="T95" fmla="*/ 103 w 103"/>
                <a:gd name="T96" fmla="*/ 501 h 50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3" h="501">
                  <a:moveTo>
                    <a:pt x="0" y="501"/>
                  </a:moveTo>
                  <a:lnTo>
                    <a:pt x="13" y="436"/>
                  </a:lnTo>
                  <a:lnTo>
                    <a:pt x="15" y="433"/>
                  </a:lnTo>
                  <a:lnTo>
                    <a:pt x="15" y="430"/>
                  </a:lnTo>
                  <a:lnTo>
                    <a:pt x="17" y="427"/>
                  </a:lnTo>
                  <a:lnTo>
                    <a:pt x="17" y="422"/>
                  </a:lnTo>
                  <a:lnTo>
                    <a:pt x="20" y="419"/>
                  </a:lnTo>
                  <a:lnTo>
                    <a:pt x="20" y="416"/>
                  </a:lnTo>
                  <a:lnTo>
                    <a:pt x="22" y="413"/>
                  </a:lnTo>
                  <a:lnTo>
                    <a:pt x="22" y="409"/>
                  </a:lnTo>
                  <a:lnTo>
                    <a:pt x="5" y="501"/>
                  </a:lnTo>
                  <a:lnTo>
                    <a:pt x="3" y="501"/>
                  </a:lnTo>
                  <a:lnTo>
                    <a:pt x="0" y="501"/>
                  </a:lnTo>
                  <a:close/>
                  <a:moveTo>
                    <a:pt x="56" y="219"/>
                  </a:moveTo>
                  <a:lnTo>
                    <a:pt x="98" y="0"/>
                  </a:lnTo>
                  <a:lnTo>
                    <a:pt x="98" y="2"/>
                  </a:lnTo>
                  <a:lnTo>
                    <a:pt x="100" y="2"/>
                  </a:lnTo>
                  <a:lnTo>
                    <a:pt x="103" y="2"/>
                  </a:lnTo>
                  <a:lnTo>
                    <a:pt x="56" y="239"/>
                  </a:lnTo>
                  <a:lnTo>
                    <a:pt x="56" y="219"/>
                  </a:lnTo>
                  <a:close/>
                </a:path>
              </a:pathLst>
            </a:custGeom>
            <a:solidFill>
              <a:srgbClr val="8754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5" name="Freeform 18"/>
            <p:cNvSpPr>
              <a:spLocks noEditPoints="1"/>
            </p:cNvSpPr>
            <p:nvPr/>
          </p:nvSpPr>
          <p:spPr bwMode="auto">
            <a:xfrm>
              <a:off x="5514" y="2968"/>
              <a:ext cx="100" cy="499"/>
            </a:xfrm>
            <a:custGeom>
              <a:avLst/>
              <a:gdLst>
                <a:gd name="T0" fmla="*/ 0 w 100"/>
                <a:gd name="T1" fmla="*/ 499 h 499"/>
                <a:gd name="T2" fmla="*/ 17 w 100"/>
                <a:gd name="T3" fmla="*/ 407 h 499"/>
                <a:gd name="T4" fmla="*/ 20 w 100"/>
                <a:gd name="T5" fmla="*/ 403 h 499"/>
                <a:gd name="T6" fmla="*/ 20 w 100"/>
                <a:gd name="T7" fmla="*/ 400 h 499"/>
                <a:gd name="T8" fmla="*/ 22 w 100"/>
                <a:gd name="T9" fmla="*/ 396 h 499"/>
                <a:gd name="T10" fmla="*/ 22 w 100"/>
                <a:gd name="T11" fmla="*/ 392 h 499"/>
                <a:gd name="T12" fmla="*/ 25 w 100"/>
                <a:gd name="T13" fmla="*/ 389 h 499"/>
                <a:gd name="T14" fmla="*/ 25 w 100"/>
                <a:gd name="T15" fmla="*/ 384 h 499"/>
                <a:gd name="T16" fmla="*/ 27 w 100"/>
                <a:gd name="T17" fmla="*/ 381 h 499"/>
                <a:gd name="T18" fmla="*/ 27 w 100"/>
                <a:gd name="T19" fmla="*/ 376 h 499"/>
                <a:gd name="T20" fmla="*/ 5 w 100"/>
                <a:gd name="T21" fmla="*/ 497 h 499"/>
                <a:gd name="T22" fmla="*/ 5 w 100"/>
                <a:gd name="T23" fmla="*/ 497 h 499"/>
                <a:gd name="T24" fmla="*/ 3 w 100"/>
                <a:gd name="T25" fmla="*/ 497 h 499"/>
                <a:gd name="T26" fmla="*/ 3 w 100"/>
                <a:gd name="T27" fmla="*/ 497 h 499"/>
                <a:gd name="T28" fmla="*/ 3 w 100"/>
                <a:gd name="T29" fmla="*/ 497 h 499"/>
                <a:gd name="T30" fmla="*/ 3 w 100"/>
                <a:gd name="T31" fmla="*/ 499 h 499"/>
                <a:gd name="T32" fmla="*/ 3 w 100"/>
                <a:gd name="T33" fmla="*/ 499 h 499"/>
                <a:gd name="T34" fmla="*/ 0 w 100"/>
                <a:gd name="T35" fmla="*/ 499 h 499"/>
                <a:gd name="T36" fmla="*/ 0 w 100"/>
                <a:gd name="T37" fmla="*/ 499 h 499"/>
                <a:gd name="T38" fmla="*/ 51 w 100"/>
                <a:gd name="T39" fmla="*/ 237 h 499"/>
                <a:gd name="T40" fmla="*/ 98 w 100"/>
                <a:gd name="T41" fmla="*/ 0 h 499"/>
                <a:gd name="T42" fmla="*/ 98 w 100"/>
                <a:gd name="T43" fmla="*/ 0 h 499"/>
                <a:gd name="T44" fmla="*/ 98 w 100"/>
                <a:gd name="T45" fmla="*/ 0 h 499"/>
                <a:gd name="T46" fmla="*/ 98 w 100"/>
                <a:gd name="T47" fmla="*/ 0 h 499"/>
                <a:gd name="T48" fmla="*/ 100 w 100"/>
                <a:gd name="T49" fmla="*/ 0 h 499"/>
                <a:gd name="T50" fmla="*/ 100 w 100"/>
                <a:gd name="T51" fmla="*/ 0 h 499"/>
                <a:gd name="T52" fmla="*/ 100 w 100"/>
                <a:gd name="T53" fmla="*/ 0 h 499"/>
                <a:gd name="T54" fmla="*/ 100 w 100"/>
                <a:gd name="T55" fmla="*/ 0 h 499"/>
                <a:gd name="T56" fmla="*/ 100 w 100"/>
                <a:gd name="T57" fmla="*/ 0 h 499"/>
                <a:gd name="T58" fmla="*/ 51 w 100"/>
                <a:gd name="T59" fmla="*/ 259 h 499"/>
                <a:gd name="T60" fmla="*/ 51 w 100"/>
                <a:gd name="T61" fmla="*/ 237 h 49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0"/>
                <a:gd name="T94" fmla="*/ 0 h 499"/>
                <a:gd name="T95" fmla="*/ 100 w 100"/>
                <a:gd name="T96" fmla="*/ 499 h 49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0" h="499">
                  <a:moveTo>
                    <a:pt x="0" y="499"/>
                  </a:moveTo>
                  <a:lnTo>
                    <a:pt x="17" y="407"/>
                  </a:lnTo>
                  <a:lnTo>
                    <a:pt x="20" y="403"/>
                  </a:lnTo>
                  <a:lnTo>
                    <a:pt x="20" y="400"/>
                  </a:lnTo>
                  <a:lnTo>
                    <a:pt x="22" y="396"/>
                  </a:lnTo>
                  <a:lnTo>
                    <a:pt x="22" y="392"/>
                  </a:lnTo>
                  <a:lnTo>
                    <a:pt x="25" y="389"/>
                  </a:lnTo>
                  <a:lnTo>
                    <a:pt x="25" y="384"/>
                  </a:lnTo>
                  <a:lnTo>
                    <a:pt x="27" y="381"/>
                  </a:lnTo>
                  <a:lnTo>
                    <a:pt x="27" y="376"/>
                  </a:lnTo>
                  <a:lnTo>
                    <a:pt x="5" y="497"/>
                  </a:lnTo>
                  <a:lnTo>
                    <a:pt x="3" y="497"/>
                  </a:lnTo>
                  <a:lnTo>
                    <a:pt x="3" y="499"/>
                  </a:lnTo>
                  <a:lnTo>
                    <a:pt x="0" y="499"/>
                  </a:lnTo>
                  <a:close/>
                  <a:moveTo>
                    <a:pt x="51" y="237"/>
                  </a:moveTo>
                  <a:lnTo>
                    <a:pt x="98" y="0"/>
                  </a:lnTo>
                  <a:lnTo>
                    <a:pt x="100" y="0"/>
                  </a:lnTo>
                  <a:lnTo>
                    <a:pt x="51" y="259"/>
                  </a:lnTo>
                  <a:lnTo>
                    <a:pt x="51" y="237"/>
                  </a:lnTo>
                  <a:close/>
                </a:path>
              </a:pathLst>
            </a:custGeom>
            <a:solidFill>
              <a:srgbClr val="895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6" name="Freeform 19"/>
            <p:cNvSpPr>
              <a:spLocks noEditPoints="1"/>
            </p:cNvSpPr>
            <p:nvPr/>
          </p:nvSpPr>
          <p:spPr bwMode="auto">
            <a:xfrm>
              <a:off x="5519" y="2968"/>
              <a:ext cx="100" cy="497"/>
            </a:xfrm>
            <a:custGeom>
              <a:avLst/>
              <a:gdLst>
                <a:gd name="T0" fmla="*/ 0 w 100"/>
                <a:gd name="T1" fmla="*/ 497 h 497"/>
                <a:gd name="T2" fmla="*/ 22 w 100"/>
                <a:gd name="T3" fmla="*/ 376 h 497"/>
                <a:gd name="T4" fmla="*/ 24 w 100"/>
                <a:gd name="T5" fmla="*/ 373 h 497"/>
                <a:gd name="T6" fmla="*/ 27 w 100"/>
                <a:gd name="T7" fmla="*/ 370 h 497"/>
                <a:gd name="T8" fmla="*/ 27 w 100"/>
                <a:gd name="T9" fmla="*/ 365 h 497"/>
                <a:gd name="T10" fmla="*/ 29 w 100"/>
                <a:gd name="T11" fmla="*/ 362 h 497"/>
                <a:gd name="T12" fmla="*/ 29 w 100"/>
                <a:gd name="T13" fmla="*/ 357 h 497"/>
                <a:gd name="T14" fmla="*/ 32 w 100"/>
                <a:gd name="T15" fmla="*/ 354 h 497"/>
                <a:gd name="T16" fmla="*/ 32 w 100"/>
                <a:gd name="T17" fmla="*/ 351 h 497"/>
                <a:gd name="T18" fmla="*/ 34 w 100"/>
                <a:gd name="T19" fmla="*/ 346 h 497"/>
                <a:gd name="T20" fmla="*/ 5 w 100"/>
                <a:gd name="T21" fmla="*/ 496 h 497"/>
                <a:gd name="T22" fmla="*/ 5 w 100"/>
                <a:gd name="T23" fmla="*/ 496 h 497"/>
                <a:gd name="T24" fmla="*/ 3 w 100"/>
                <a:gd name="T25" fmla="*/ 496 h 497"/>
                <a:gd name="T26" fmla="*/ 3 w 100"/>
                <a:gd name="T27" fmla="*/ 496 h 497"/>
                <a:gd name="T28" fmla="*/ 3 w 100"/>
                <a:gd name="T29" fmla="*/ 497 h 497"/>
                <a:gd name="T30" fmla="*/ 3 w 100"/>
                <a:gd name="T31" fmla="*/ 497 h 497"/>
                <a:gd name="T32" fmla="*/ 0 w 100"/>
                <a:gd name="T33" fmla="*/ 497 h 497"/>
                <a:gd name="T34" fmla="*/ 0 w 100"/>
                <a:gd name="T35" fmla="*/ 497 h 497"/>
                <a:gd name="T36" fmla="*/ 0 w 100"/>
                <a:gd name="T37" fmla="*/ 497 h 497"/>
                <a:gd name="T38" fmla="*/ 46 w 100"/>
                <a:gd name="T39" fmla="*/ 259 h 497"/>
                <a:gd name="T40" fmla="*/ 95 w 100"/>
                <a:gd name="T41" fmla="*/ 0 h 497"/>
                <a:gd name="T42" fmla="*/ 97 w 100"/>
                <a:gd name="T43" fmla="*/ 0 h 497"/>
                <a:gd name="T44" fmla="*/ 97 w 100"/>
                <a:gd name="T45" fmla="*/ 0 h 497"/>
                <a:gd name="T46" fmla="*/ 97 w 100"/>
                <a:gd name="T47" fmla="*/ 0 h 497"/>
                <a:gd name="T48" fmla="*/ 97 w 100"/>
                <a:gd name="T49" fmla="*/ 0 h 497"/>
                <a:gd name="T50" fmla="*/ 100 w 100"/>
                <a:gd name="T51" fmla="*/ 0 h 497"/>
                <a:gd name="T52" fmla="*/ 100 w 100"/>
                <a:gd name="T53" fmla="*/ 0 h 497"/>
                <a:gd name="T54" fmla="*/ 100 w 100"/>
                <a:gd name="T55" fmla="*/ 0 h 497"/>
                <a:gd name="T56" fmla="*/ 100 w 100"/>
                <a:gd name="T57" fmla="*/ 0 h 497"/>
                <a:gd name="T58" fmla="*/ 46 w 100"/>
                <a:gd name="T59" fmla="*/ 280 h 497"/>
                <a:gd name="T60" fmla="*/ 46 w 100"/>
                <a:gd name="T61" fmla="*/ 259 h 49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0"/>
                <a:gd name="T94" fmla="*/ 0 h 497"/>
                <a:gd name="T95" fmla="*/ 100 w 100"/>
                <a:gd name="T96" fmla="*/ 497 h 49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0" h="497">
                  <a:moveTo>
                    <a:pt x="0" y="497"/>
                  </a:moveTo>
                  <a:lnTo>
                    <a:pt x="22" y="376"/>
                  </a:lnTo>
                  <a:lnTo>
                    <a:pt x="24" y="373"/>
                  </a:lnTo>
                  <a:lnTo>
                    <a:pt x="27" y="370"/>
                  </a:lnTo>
                  <a:lnTo>
                    <a:pt x="27" y="365"/>
                  </a:lnTo>
                  <a:lnTo>
                    <a:pt x="29" y="362"/>
                  </a:lnTo>
                  <a:lnTo>
                    <a:pt x="29" y="357"/>
                  </a:lnTo>
                  <a:lnTo>
                    <a:pt x="32" y="354"/>
                  </a:lnTo>
                  <a:lnTo>
                    <a:pt x="32" y="351"/>
                  </a:lnTo>
                  <a:lnTo>
                    <a:pt x="34" y="346"/>
                  </a:lnTo>
                  <a:lnTo>
                    <a:pt x="5" y="496"/>
                  </a:lnTo>
                  <a:lnTo>
                    <a:pt x="3" y="496"/>
                  </a:lnTo>
                  <a:lnTo>
                    <a:pt x="3" y="497"/>
                  </a:lnTo>
                  <a:lnTo>
                    <a:pt x="0" y="497"/>
                  </a:lnTo>
                  <a:close/>
                  <a:moveTo>
                    <a:pt x="46" y="259"/>
                  </a:moveTo>
                  <a:lnTo>
                    <a:pt x="95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46" y="280"/>
                  </a:lnTo>
                  <a:lnTo>
                    <a:pt x="46" y="259"/>
                  </a:lnTo>
                  <a:close/>
                </a:path>
              </a:pathLst>
            </a:custGeom>
            <a:solidFill>
              <a:srgbClr val="8B58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7" name="Freeform 20"/>
            <p:cNvSpPr>
              <a:spLocks noEditPoints="1"/>
            </p:cNvSpPr>
            <p:nvPr/>
          </p:nvSpPr>
          <p:spPr bwMode="auto">
            <a:xfrm>
              <a:off x="5524" y="2968"/>
              <a:ext cx="100" cy="496"/>
            </a:xfrm>
            <a:custGeom>
              <a:avLst/>
              <a:gdLst>
                <a:gd name="T0" fmla="*/ 0 w 100"/>
                <a:gd name="T1" fmla="*/ 496 h 496"/>
                <a:gd name="T2" fmla="*/ 29 w 100"/>
                <a:gd name="T3" fmla="*/ 346 h 496"/>
                <a:gd name="T4" fmla="*/ 29 w 100"/>
                <a:gd name="T5" fmla="*/ 343 h 496"/>
                <a:gd name="T6" fmla="*/ 32 w 100"/>
                <a:gd name="T7" fmla="*/ 340 h 496"/>
                <a:gd name="T8" fmla="*/ 32 w 100"/>
                <a:gd name="T9" fmla="*/ 337 h 496"/>
                <a:gd name="T10" fmla="*/ 32 w 100"/>
                <a:gd name="T11" fmla="*/ 333 h 496"/>
                <a:gd name="T12" fmla="*/ 34 w 100"/>
                <a:gd name="T13" fmla="*/ 330 h 496"/>
                <a:gd name="T14" fmla="*/ 34 w 100"/>
                <a:gd name="T15" fmla="*/ 327 h 496"/>
                <a:gd name="T16" fmla="*/ 36 w 100"/>
                <a:gd name="T17" fmla="*/ 324 h 496"/>
                <a:gd name="T18" fmla="*/ 36 w 100"/>
                <a:gd name="T19" fmla="*/ 321 h 496"/>
                <a:gd name="T20" fmla="*/ 5 w 100"/>
                <a:gd name="T21" fmla="*/ 494 h 496"/>
                <a:gd name="T22" fmla="*/ 2 w 100"/>
                <a:gd name="T23" fmla="*/ 494 h 496"/>
                <a:gd name="T24" fmla="*/ 2 w 100"/>
                <a:gd name="T25" fmla="*/ 494 h 496"/>
                <a:gd name="T26" fmla="*/ 2 w 100"/>
                <a:gd name="T27" fmla="*/ 496 h 496"/>
                <a:gd name="T28" fmla="*/ 2 w 100"/>
                <a:gd name="T29" fmla="*/ 496 h 496"/>
                <a:gd name="T30" fmla="*/ 0 w 100"/>
                <a:gd name="T31" fmla="*/ 496 h 496"/>
                <a:gd name="T32" fmla="*/ 0 w 100"/>
                <a:gd name="T33" fmla="*/ 496 h 496"/>
                <a:gd name="T34" fmla="*/ 0 w 100"/>
                <a:gd name="T35" fmla="*/ 496 h 496"/>
                <a:gd name="T36" fmla="*/ 0 w 100"/>
                <a:gd name="T37" fmla="*/ 496 h 496"/>
                <a:gd name="T38" fmla="*/ 41 w 100"/>
                <a:gd name="T39" fmla="*/ 280 h 496"/>
                <a:gd name="T40" fmla="*/ 95 w 100"/>
                <a:gd name="T41" fmla="*/ 0 h 496"/>
                <a:gd name="T42" fmla="*/ 95 w 100"/>
                <a:gd name="T43" fmla="*/ 0 h 496"/>
                <a:gd name="T44" fmla="*/ 97 w 100"/>
                <a:gd name="T45" fmla="*/ 0 h 496"/>
                <a:gd name="T46" fmla="*/ 97 w 100"/>
                <a:gd name="T47" fmla="*/ 0 h 496"/>
                <a:gd name="T48" fmla="*/ 97 w 100"/>
                <a:gd name="T49" fmla="*/ 0 h 496"/>
                <a:gd name="T50" fmla="*/ 97 w 100"/>
                <a:gd name="T51" fmla="*/ 0 h 496"/>
                <a:gd name="T52" fmla="*/ 97 w 100"/>
                <a:gd name="T53" fmla="*/ 0 h 496"/>
                <a:gd name="T54" fmla="*/ 100 w 100"/>
                <a:gd name="T55" fmla="*/ 0 h 496"/>
                <a:gd name="T56" fmla="*/ 100 w 100"/>
                <a:gd name="T57" fmla="*/ 0 h 496"/>
                <a:gd name="T58" fmla="*/ 41 w 100"/>
                <a:gd name="T59" fmla="*/ 299 h 496"/>
                <a:gd name="T60" fmla="*/ 41 w 100"/>
                <a:gd name="T61" fmla="*/ 297 h 496"/>
                <a:gd name="T62" fmla="*/ 41 w 100"/>
                <a:gd name="T63" fmla="*/ 280 h 4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0"/>
                <a:gd name="T97" fmla="*/ 0 h 496"/>
                <a:gd name="T98" fmla="*/ 100 w 100"/>
                <a:gd name="T99" fmla="*/ 496 h 4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0" h="496">
                  <a:moveTo>
                    <a:pt x="0" y="496"/>
                  </a:moveTo>
                  <a:lnTo>
                    <a:pt x="29" y="346"/>
                  </a:lnTo>
                  <a:lnTo>
                    <a:pt x="29" y="343"/>
                  </a:lnTo>
                  <a:lnTo>
                    <a:pt x="32" y="340"/>
                  </a:lnTo>
                  <a:lnTo>
                    <a:pt x="32" y="337"/>
                  </a:lnTo>
                  <a:lnTo>
                    <a:pt x="32" y="333"/>
                  </a:lnTo>
                  <a:lnTo>
                    <a:pt x="34" y="330"/>
                  </a:lnTo>
                  <a:lnTo>
                    <a:pt x="34" y="327"/>
                  </a:lnTo>
                  <a:lnTo>
                    <a:pt x="36" y="324"/>
                  </a:lnTo>
                  <a:lnTo>
                    <a:pt x="36" y="321"/>
                  </a:lnTo>
                  <a:lnTo>
                    <a:pt x="5" y="494"/>
                  </a:lnTo>
                  <a:lnTo>
                    <a:pt x="2" y="494"/>
                  </a:lnTo>
                  <a:lnTo>
                    <a:pt x="2" y="496"/>
                  </a:lnTo>
                  <a:lnTo>
                    <a:pt x="0" y="496"/>
                  </a:lnTo>
                  <a:close/>
                  <a:moveTo>
                    <a:pt x="41" y="280"/>
                  </a:moveTo>
                  <a:lnTo>
                    <a:pt x="95" y="0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41" y="299"/>
                  </a:lnTo>
                  <a:lnTo>
                    <a:pt x="41" y="297"/>
                  </a:lnTo>
                  <a:lnTo>
                    <a:pt x="41" y="280"/>
                  </a:lnTo>
                  <a:close/>
                </a:path>
              </a:pathLst>
            </a:custGeom>
            <a:solidFill>
              <a:srgbClr val="8D5A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8" name="Freeform 21"/>
            <p:cNvSpPr>
              <a:spLocks/>
            </p:cNvSpPr>
            <p:nvPr/>
          </p:nvSpPr>
          <p:spPr bwMode="auto">
            <a:xfrm>
              <a:off x="5529" y="2968"/>
              <a:ext cx="97" cy="494"/>
            </a:xfrm>
            <a:custGeom>
              <a:avLst/>
              <a:gdLst>
                <a:gd name="T0" fmla="*/ 0 w 97"/>
                <a:gd name="T1" fmla="*/ 494 h 494"/>
                <a:gd name="T2" fmla="*/ 31 w 97"/>
                <a:gd name="T3" fmla="*/ 321 h 494"/>
                <a:gd name="T4" fmla="*/ 34 w 97"/>
                <a:gd name="T5" fmla="*/ 318 h 494"/>
                <a:gd name="T6" fmla="*/ 34 w 97"/>
                <a:gd name="T7" fmla="*/ 316 h 494"/>
                <a:gd name="T8" fmla="*/ 34 w 97"/>
                <a:gd name="T9" fmla="*/ 315 h 494"/>
                <a:gd name="T10" fmla="*/ 36 w 97"/>
                <a:gd name="T11" fmla="*/ 313 h 494"/>
                <a:gd name="T12" fmla="*/ 36 w 97"/>
                <a:gd name="T13" fmla="*/ 310 h 494"/>
                <a:gd name="T14" fmla="*/ 36 w 97"/>
                <a:gd name="T15" fmla="*/ 308 h 494"/>
                <a:gd name="T16" fmla="*/ 39 w 97"/>
                <a:gd name="T17" fmla="*/ 307 h 494"/>
                <a:gd name="T18" fmla="*/ 39 w 97"/>
                <a:gd name="T19" fmla="*/ 305 h 494"/>
                <a:gd name="T20" fmla="*/ 36 w 97"/>
                <a:gd name="T21" fmla="*/ 299 h 494"/>
                <a:gd name="T22" fmla="*/ 95 w 97"/>
                <a:gd name="T23" fmla="*/ 0 h 494"/>
                <a:gd name="T24" fmla="*/ 95 w 97"/>
                <a:gd name="T25" fmla="*/ 0 h 494"/>
                <a:gd name="T26" fmla="*/ 95 w 97"/>
                <a:gd name="T27" fmla="*/ 0 h 494"/>
                <a:gd name="T28" fmla="*/ 95 w 97"/>
                <a:gd name="T29" fmla="*/ 0 h 494"/>
                <a:gd name="T30" fmla="*/ 97 w 97"/>
                <a:gd name="T31" fmla="*/ 0 h 494"/>
                <a:gd name="T32" fmla="*/ 97 w 97"/>
                <a:gd name="T33" fmla="*/ 0 h 494"/>
                <a:gd name="T34" fmla="*/ 97 w 97"/>
                <a:gd name="T35" fmla="*/ 0 h 494"/>
                <a:gd name="T36" fmla="*/ 97 w 97"/>
                <a:gd name="T37" fmla="*/ 0 h 494"/>
                <a:gd name="T38" fmla="*/ 97 w 97"/>
                <a:gd name="T39" fmla="*/ 0 h 494"/>
                <a:gd name="T40" fmla="*/ 97 w 97"/>
                <a:gd name="T41" fmla="*/ 0 h 494"/>
                <a:gd name="T42" fmla="*/ 97 w 97"/>
                <a:gd name="T43" fmla="*/ 1 h 494"/>
                <a:gd name="T44" fmla="*/ 97 w 97"/>
                <a:gd name="T45" fmla="*/ 1 h 494"/>
                <a:gd name="T46" fmla="*/ 97 w 97"/>
                <a:gd name="T47" fmla="*/ 1 h 494"/>
                <a:gd name="T48" fmla="*/ 97 w 97"/>
                <a:gd name="T49" fmla="*/ 3 h 494"/>
                <a:gd name="T50" fmla="*/ 97 w 97"/>
                <a:gd name="T51" fmla="*/ 3 h 494"/>
                <a:gd name="T52" fmla="*/ 97 w 97"/>
                <a:gd name="T53" fmla="*/ 3 h 494"/>
                <a:gd name="T54" fmla="*/ 97 w 97"/>
                <a:gd name="T55" fmla="*/ 4 h 494"/>
                <a:gd name="T56" fmla="*/ 2 w 97"/>
                <a:gd name="T57" fmla="*/ 494 h 494"/>
                <a:gd name="T58" fmla="*/ 2 w 97"/>
                <a:gd name="T59" fmla="*/ 494 h 494"/>
                <a:gd name="T60" fmla="*/ 2 w 97"/>
                <a:gd name="T61" fmla="*/ 494 h 494"/>
                <a:gd name="T62" fmla="*/ 2 w 97"/>
                <a:gd name="T63" fmla="*/ 494 h 494"/>
                <a:gd name="T64" fmla="*/ 2 w 97"/>
                <a:gd name="T65" fmla="*/ 494 h 494"/>
                <a:gd name="T66" fmla="*/ 2 w 97"/>
                <a:gd name="T67" fmla="*/ 494 h 494"/>
                <a:gd name="T68" fmla="*/ 2 w 97"/>
                <a:gd name="T69" fmla="*/ 494 h 494"/>
                <a:gd name="T70" fmla="*/ 2 w 97"/>
                <a:gd name="T71" fmla="*/ 494 h 494"/>
                <a:gd name="T72" fmla="*/ 0 w 97"/>
                <a:gd name="T73" fmla="*/ 494 h 494"/>
                <a:gd name="T74" fmla="*/ 0 w 97"/>
                <a:gd name="T75" fmla="*/ 494 h 494"/>
                <a:gd name="T76" fmla="*/ 0 w 97"/>
                <a:gd name="T77" fmla="*/ 494 h 494"/>
                <a:gd name="T78" fmla="*/ 0 w 97"/>
                <a:gd name="T79" fmla="*/ 494 h 494"/>
                <a:gd name="T80" fmla="*/ 0 w 97"/>
                <a:gd name="T81" fmla="*/ 494 h 494"/>
                <a:gd name="T82" fmla="*/ 0 w 97"/>
                <a:gd name="T83" fmla="*/ 494 h 494"/>
                <a:gd name="T84" fmla="*/ 0 w 97"/>
                <a:gd name="T85" fmla="*/ 494 h 494"/>
                <a:gd name="T86" fmla="*/ 0 w 97"/>
                <a:gd name="T87" fmla="*/ 494 h 494"/>
                <a:gd name="T88" fmla="*/ 0 w 97"/>
                <a:gd name="T89" fmla="*/ 494 h 4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7"/>
                <a:gd name="T136" fmla="*/ 0 h 494"/>
                <a:gd name="T137" fmla="*/ 97 w 97"/>
                <a:gd name="T138" fmla="*/ 494 h 49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7" h="494">
                  <a:moveTo>
                    <a:pt x="0" y="494"/>
                  </a:moveTo>
                  <a:lnTo>
                    <a:pt x="31" y="321"/>
                  </a:lnTo>
                  <a:lnTo>
                    <a:pt x="34" y="318"/>
                  </a:lnTo>
                  <a:lnTo>
                    <a:pt x="34" y="316"/>
                  </a:lnTo>
                  <a:lnTo>
                    <a:pt x="34" y="315"/>
                  </a:lnTo>
                  <a:lnTo>
                    <a:pt x="36" y="313"/>
                  </a:lnTo>
                  <a:lnTo>
                    <a:pt x="36" y="310"/>
                  </a:lnTo>
                  <a:lnTo>
                    <a:pt x="36" y="308"/>
                  </a:lnTo>
                  <a:lnTo>
                    <a:pt x="39" y="307"/>
                  </a:lnTo>
                  <a:lnTo>
                    <a:pt x="39" y="305"/>
                  </a:lnTo>
                  <a:lnTo>
                    <a:pt x="36" y="299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7" y="1"/>
                  </a:lnTo>
                  <a:lnTo>
                    <a:pt x="97" y="3"/>
                  </a:lnTo>
                  <a:lnTo>
                    <a:pt x="97" y="4"/>
                  </a:lnTo>
                  <a:lnTo>
                    <a:pt x="2" y="494"/>
                  </a:lnTo>
                  <a:lnTo>
                    <a:pt x="0" y="494"/>
                  </a:lnTo>
                  <a:close/>
                </a:path>
              </a:pathLst>
            </a:custGeom>
            <a:solidFill>
              <a:srgbClr val="905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69" name="Freeform 22"/>
            <p:cNvSpPr>
              <a:spLocks/>
            </p:cNvSpPr>
            <p:nvPr/>
          </p:nvSpPr>
          <p:spPr bwMode="auto">
            <a:xfrm>
              <a:off x="5531" y="2972"/>
              <a:ext cx="98" cy="490"/>
            </a:xfrm>
            <a:custGeom>
              <a:avLst/>
              <a:gdLst>
                <a:gd name="T0" fmla="*/ 0 w 98"/>
                <a:gd name="T1" fmla="*/ 490 h 490"/>
                <a:gd name="T2" fmla="*/ 95 w 98"/>
                <a:gd name="T3" fmla="*/ 0 h 490"/>
                <a:gd name="T4" fmla="*/ 95 w 98"/>
                <a:gd name="T5" fmla="*/ 0 h 490"/>
                <a:gd name="T6" fmla="*/ 95 w 98"/>
                <a:gd name="T7" fmla="*/ 2 h 490"/>
                <a:gd name="T8" fmla="*/ 98 w 98"/>
                <a:gd name="T9" fmla="*/ 4 h 490"/>
                <a:gd name="T10" fmla="*/ 98 w 98"/>
                <a:gd name="T11" fmla="*/ 4 h 490"/>
                <a:gd name="T12" fmla="*/ 98 w 98"/>
                <a:gd name="T13" fmla="*/ 5 h 490"/>
                <a:gd name="T14" fmla="*/ 98 w 98"/>
                <a:gd name="T15" fmla="*/ 5 h 490"/>
                <a:gd name="T16" fmla="*/ 98 w 98"/>
                <a:gd name="T17" fmla="*/ 7 h 490"/>
                <a:gd name="T18" fmla="*/ 98 w 98"/>
                <a:gd name="T19" fmla="*/ 7 h 490"/>
                <a:gd name="T20" fmla="*/ 5 w 98"/>
                <a:gd name="T21" fmla="*/ 488 h 490"/>
                <a:gd name="T22" fmla="*/ 5 w 98"/>
                <a:gd name="T23" fmla="*/ 488 h 490"/>
                <a:gd name="T24" fmla="*/ 5 w 98"/>
                <a:gd name="T25" fmla="*/ 488 h 490"/>
                <a:gd name="T26" fmla="*/ 3 w 98"/>
                <a:gd name="T27" fmla="*/ 488 h 490"/>
                <a:gd name="T28" fmla="*/ 3 w 98"/>
                <a:gd name="T29" fmla="*/ 488 h 490"/>
                <a:gd name="T30" fmla="*/ 3 w 98"/>
                <a:gd name="T31" fmla="*/ 488 h 490"/>
                <a:gd name="T32" fmla="*/ 3 w 98"/>
                <a:gd name="T33" fmla="*/ 490 h 490"/>
                <a:gd name="T34" fmla="*/ 3 w 98"/>
                <a:gd name="T35" fmla="*/ 490 h 490"/>
                <a:gd name="T36" fmla="*/ 0 w 98"/>
                <a:gd name="T37" fmla="*/ 49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8"/>
                <a:gd name="T58" fmla="*/ 0 h 490"/>
                <a:gd name="T59" fmla="*/ 98 w 98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8" h="490">
                  <a:moveTo>
                    <a:pt x="0" y="490"/>
                  </a:moveTo>
                  <a:lnTo>
                    <a:pt x="95" y="0"/>
                  </a:lnTo>
                  <a:lnTo>
                    <a:pt x="95" y="2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8" y="7"/>
                  </a:lnTo>
                  <a:lnTo>
                    <a:pt x="5" y="488"/>
                  </a:lnTo>
                  <a:lnTo>
                    <a:pt x="3" y="488"/>
                  </a:lnTo>
                  <a:lnTo>
                    <a:pt x="3" y="490"/>
                  </a:lnTo>
                  <a:lnTo>
                    <a:pt x="0" y="490"/>
                  </a:lnTo>
                  <a:close/>
                </a:path>
              </a:pathLst>
            </a:custGeom>
            <a:solidFill>
              <a:srgbClr val="925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0" name="Freeform 23"/>
            <p:cNvSpPr>
              <a:spLocks/>
            </p:cNvSpPr>
            <p:nvPr/>
          </p:nvSpPr>
          <p:spPr bwMode="auto">
            <a:xfrm>
              <a:off x="5536" y="2979"/>
              <a:ext cx="97" cy="481"/>
            </a:xfrm>
            <a:custGeom>
              <a:avLst/>
              <a:gdLst>
                <a:gd name="T0" fmla="*/ 0 w 97"/>
                <a:gd name="T1" fmla="*/ 481 h 481"/>
                <a:gd name="T2" fmla="*/ 93 w 97"/>
                <a:gd name="T3" fmla="*/ 0 h 481"/>
                <a:gd name="T4" fmla="*/ 95 w 97"/>
                <a:gd name="T5" fmla="*/ 1 h 481"/>
                <a:gd name="T6" fmla="*/ 95 w 97"/>
                <a:gd name="T7" fmla="*/ 1 h 481"/>
                <a:gd name="T8" fmla="*/ 95 w 97"/>
                <a:gd name="T9" fmla="*/ 1 h 481"/>
                <a:gd name="T10" fmla="*/ 95 w 97"/>
                <a:gd name="T11" fmla="*/ 3 h 481"/>
                <a:gd name="T12" fmla="*/ 95 w 97"/>
                <a:gd name="T13" fmla="*/ 3 h 481"/>
                <a:gd name="T14" fmla="*/ 95 w 97"/>
                <a:gd name="T15" fmla="*/ 3 h 481"/>
                <a:gd name="T16" fmla="*/ 97 w 97"/>
                <a:gd name="T17" fmla="*/ 4 h 481"/>
                <a:gd name="T18" fmla="*/ 97 w 97"/>
                <a:gd name="T19" fmla="*/ 4 h 481"/>
                <a:gd name="T20" fmla="*/ 5 w 97"/>
                <a:gd name="T21" fmla="*/ 480 h 481"/>
                <a:gd name="T22" fmla="*/ 5 w 97"/>
                <a:gd name="T23" fmla="*/ 480 h 481"/>
                <a:gd name="T24" fmla="*/ 5 w 97"/>
                <a:gd name="T25" fmla="*/ 481 h 481"/>
                <a:gd name="T26" fmla="*/ 3 w 97"/>
                <a:gd name="T27" fmla="*/ 481 h 481"/>
                <a:gd name="T28" fmla="*/ 3 w 97"/>
                <a:gd name="T29" fmla="*/ 481 h 481"/>
                <a:gd name="T30" fmla="*/ 3 w 97"/>
                <a:gd name="T31" fmla="*/ 481 h 481"/>
                <a:gd name="T32" fmla="*/ 3 w 97"/>
                <a:gd name="T33" fmla="*/ 481 h 481"/>
                <a:gd name="T34" fmla="*/ 0 w 97"/>
                <a:gd name="T35" fmla="*/ 481 h 481"/>
                <a:gd name="T36" fmla="*/ 0 w 97"/>
                <a:gd name="T37" fmla="*/ 481 h 4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481"/>
                <a:gd name="T59" fmla="*/ 97 w 97"/>
                <a:gd name="T60" fmla="*/ 481 h 48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481">
                  <a:moveTo>
                    <a:pt x="0" y="481"/>
                  </a:moveTo>
                  <a:lnTo>
                    <a:pt x="93" y="0"/>
                  </a:lnTo>
                  <a:lnTo>
                    <a:pt x="95" y="1"/>
                  </a:lnTo>
                  <a:lnTo>
                    <a:pt x="95" y="3"/>
                  </a:lnTo>
                  <a:lnTo>
                    <a:pt x="97" y="4"/>
                  </a:lnTo>
                  <a:lnTo>
                    <a:pt x="5" y="480"/>
                  </a:lnTo>
                  <a:lnTo>
                    <a:pt x="5" y="481"/>
                  </a:lnTo>
                  <a:lnTo>
                    <a:pt x="3" y="481"/>
                  </a:lnTo>
                  <a:lnTo>
                    <a:pt x="0" y="481"/>
                  </a:lnTo>
                  <a:close/>
                </a:path>
              </a:pathLst>
            </a:custGeom>
            <a:solidFill>
              <a:srgbClr val="946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1" name="Freeform 24"/>
            <p:cNvSpPr>
              <a:spLocks/>
            </p:cNvSpPr>
            <p:nvPr/>
          </p:nvSpPr>
          <p:spPr bwMode="auto">
            <a:xfrm>
              <a:off x="5541" y="2983"/>
              <a:ext cx="95" cy="476"/>
            </a:xfrm>
            <a:custGeom>
              <a:avLst/>
              <a:gdLst>
                <a:gd name="T0" fmla="*/ 0 w 95"/>
                <a:gd name="T1" fmla="*/ 476 h 476"/>
                <a:gd name="T2" fmla="*/ 92 w 95"/>
                <a:gd name="T3" fmla="*/ 0 h 476"/>
                <a:gd name="T4" fmla="*/ 92 w 95"/>
                <a:gd name="T5" fmla="*/ 0 h 476"/>
                <a:gd name="T6" fmla="*/ 92 w 95"/>
                <a:gd name="T7" fmla="*/ 0 h 476"/>
                <a:gd name="T8" fmla="*/ 92 w 95"/>
                <a:gd name="T9" fmla="*/ 2 h 476"/>
                <a:gd name="T10" fmla="*/ 95 w 95"/>
                <a:gd name="T11" fmla="*/ 2 h 476"/>
                <a:gd name="T12" fmla="*/ 95 w 95"/>
                <a:gd name="T13" fmla="*/ 2 h 476"/>
                <a:gd name="T14" fmla="*/ 95 w 95"/>
                <a:gd name="T15" fmla="*/ 2 h 476"/>
                <a:gd name="T16" fmla="*/ 95 w 95"/>
                <a:gd name="T17" fmla="*/ 4 h 476"/>
                <a:gd name="T18" fmla="*/ 95 w 95"/>
                <a:gd name="T19" fmla="*/ 4 h 476"/>
                <a:gd name="T20" fmla="*/ 5 w 95"/>
                <a:gd name="T21" fmla="*/ 476 h 476"/>
                <a:gd name="T22" fmla="*/ 5 w 95"/>
                <a:gd name="T23" fmla="*/ 476 h 476"/>
                <a:gd name="T24" fmla="*/ 2 w 95"/>
                <a:gd name="T25" fmla="*/ 476 h 476"/>
                <a:gd name="T26" fmla="*/ 2 w 95"/>
                <a:gd name="T27" fmla="*/ 476 h 476"/>
                <a:gd name="T28" fmla="*/ 2 w 95"/>
                <a:gd name="T29" fmla="*/ 476 h 476"/>
                <a:gd name="T30" fmla="*/ 2 w 95"/>
                <a:gd name="T31" fmla="*/ 476 h 476"/>
                <a:gd name="T32" fmla="*/ 0 w 95"/>
                <a:gd name="T33" fmla="*/ 476 h 476"/>
                <a:gd name="T34" fmla="*/ 0 w 95"/>
                <a:gd name="T35" fmla="*/ 476 h 476"/>
                <a:gd name="T36" fmla="*/ 0 w 95"/>
                <a:gd name="T37" fmla="*/ 476 h 4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476"/>
                <a:gd name="T59" fmla="*/ 95 w 95"/>
                <a:gd name="T60" fmla="*/ 476 h 47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476">
                  <a:moveTo>
                    <a:pt x="0" y="476"/>
                  </a:moveTo>
                  <a:lnTo>
                    <a:pt x="92" y="0"/>
                  </a:lnTo>
                  <a:lnTo>
                    <a:pt x="92" y="2"/>
                  </a:lnTo>
                  <a:lnTo>
                    <a:pt x="95" y="2"/>
                  </a:lnTo>
                  <a:lnTo>
                    <a:pt x="95" y="4"/>
                  </a:lnTo>
                  <a:lnTo>
                    <a:pt x="5" y="476"/>
                  </a:lnTo>
                  <a:lnTo>
                    <a:pt x="2" y="476"/>
                  </a:lnTo>
                  <a:lnTo>
                    <a:pt x="0" y="476"/>
                  </a:lnTo>
                  <a:close/>
                </a:path>
              </a:pathLst>
            </a:custGeom>
            <a:solidFill>
              <a:srgbClr val="966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2" name="Freeform 25"/>
            <p:cNvSpPr>
              <a:spLocks/>
            </p:cNvSpPr>
            <p:nvPr/>
          </p:nvSpPr>
          <p:spPr bwMode="auto">
            <a:xfrm>
              <a:off x="5546" y="2987"/>
              <a:ext cx="95" cy="472"/>
            </a:xfrm>
            <a:custGeom>
              <a:avLst/>
              <a:gdLst>
                <a:gd name="T0" fmla="*/ 0 w 95"/>
                <a:gd name="T1" fmla="*/ 472 h 472"/>
                <a:gd name="T2" fmla="*/ 90 w 95"/>
                <a:gd name="T3" fmla="*/ 0 h 472"/>
                <a:gd name="T4" fmla="*/ 92 w 95"/>
                <a:gd name="T5" fmla="*/ 0 h 472"/>
                <a:gd name="T6" fmla="*/ 92 w 95"/>
                <a:gd name="T7" fmla="*/ 0 h 472"/>
                <a:gd name="T8" fmla="*/ 92 w 95"/>
                <a:gd name="T9" fmla="*/ 1 h 472"/>
                <a:gd name="T10" fmla="*/ 92 w 95"/>
                <a:gd name="T11" fmla="*/ 1 h 472"/>
                <a:gd name="T12" fmla="*/ 92 w 95"/>
                <a:gd name="T13" fmla="*/ 1 h 472"/>
                <a:gd name="T14" fmla="*/ 92 w 95"/>
                <a:gd name="T15" fmla="*/ 1 h 472"/>
                <a:gd name="T16" fmla="*/ 95 w 95"/>
                <a:gd name="T17" fmla="*/ 1 h 472"/>
                <a:gd name="T18" fmla="*/ 95 w 95"/>
                <a:gd name="T19" fmla="*/ 3 h 472"/>
                <a:gd name="T20" fmla="*/ 5 w 95"/>
                <a:gd name="T21" fmla="*/ 470 h 472"/>
                <a:gd name="T22" fmla="*/ 2 w 95"/>
                <a:gd name="T23" fmla="*/ 470 h 472"/>
                <a:gd name="T24" fmla="*/ 2 w 95"/>
                <a:gd name="T25" fmla="*/ 470 h 472"/>
                <a:gd name="T26" fmla="*/ 2 w 95"/>
                <a:gd name="T27" fmla="*/ 470 h 472"/>
                <a:gd name="T28" fmla="*/ 2 w 95"/>
                <a:gd name="T29" fmla="*/ 470 h 472"/>
                <a:gd name="T30" fmla="*/ 0 w 95"/>
                <a:gd name="T31" fmla="*/ 470 h 472"/>
                <a:gd name="T32" fmla="*/ 0 w 95"/>
                <a:gd name="T33" fmla="*/ 472 h 472"/>
                <a:gd name="T34" fmla="*/ 0 w 95"/>
                <a:gd name="T35" fmla="*/ 472 h 472"/>
                <a:gd name="T36" fmla="*/ 0 w 95"/>
                <a:gd name="T37" fmla="*/ 472 h 4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472"/>
                <a:gd name="T59" fmla="*/ 95 w 95"/>
                <a:gd name="T60" fmla="*/ 472 h 4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472">
                  <a:moveTo>
                    <a:pt x="0" y="472"/>
                  </a:moveTo>
                  <a:lnTo>
                    <a:pt x="90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5" y="1"/>
                  </a:lnTo>
                  <a:lnTo>
                    <a:pt x="95" y="3"/>
                  </a:lnTo>
                  <a:lnTo>
                    <a:pt x="5" y="470"/>
                  </a:lnTo>
                  <a:lnTo>
                    <a:pt x="2" y="470"/>
                  </a:lnTo>
                  <a:lnTo>
                    <a:pt x="0" y="470"/>
                  </a:lnTo>
                  <a:lnTo>
                    <a:pt x="0" y="472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3" name="Freeform 26"/>
            <p:cNvSpPr>
              <a:spLocks/>
            </p:cNvSpPr>
            <p:nvPr/>
          </p:nvSpPr>
          <p:spPr bwMode="auto">
            <a:xfrm>
              <a:off x="5551" y="2990"/>
              <a:ext cx="92" cy="467"/>
            </a:xfrm>
            <a:custGeom>
              <a:avLst/>
              <a:gdLst>
                <a:gd name="T0" fmla="*/ 0 w 92"/>
                <a:gd name="T1" fmla="*/ 467 h 467"/>
                <a:gd name="T2" fmla="*/ 90 w 92"/>
                <a:gd name="T3" fmla="*/ 0 h 467"/>
                <a:gd name="T4" fmla="*/ 90 w 92"/>
                <a:gd name="T5" fmla="*/ 0 h 467"/>
                <a:gd name="T6" fmla="*/ 90 w 92"/>
                <a:gd name="T7" fmla="*/ 0 h 467"/>
                <a:gd name="T8" fmla="*/ 90 w 92"/>
                <a:gd name="T9" fmla="*/ 0 h 467"/>
                <a:gd name="T10" fmla="*/ 92 w 92"/>
                <a:gd name="T11" fmla="*/ 0 h 467"/>
                <a:gd name="T12" fmla="*/ 92 w 92"/>
                <a:gd name="T13" fmla="*/ 0 h 467"/>
                <a:gd name="T14" fmla="*/ 92 w 92"/>
                <a:gd name="T15" fmla="*/ 1 h 467"/>
                <a:gd name="T16" fmla="*/ 92 w 92"/>
                <a:gd name="T17" fmla="*/ 1 h 467"/>
                <a:gd name="T18" fmla="*/ 92 w 92"/>
                <a:gd name="T19" fmla="*/ 1 h 467"/>
                <a:gd name="T20" fmla="*/ 2 w 92"/>
                <a:gd name="T21" fmla="*/ 466 h 467"/>
                <a:gd name="T22" fmla="*/ 2 w 92"/>
                <a:gd name="T23" fmla="*/ 466 h 467"/>
                <a:gd name="T24" fmla="*/ 2 w 92"/>
                <a:gd name="T25" fmla="*/ 467 h 467"/>
                <a:gd name="T26" fmla="*/ 2 w 92"/>
                <a:gd name="T27" fmla="*/ 467 h 467"/>
                <a:gd name="T28" fmla="*/ 0 w 92"/>
                <a:gd name="T29" fmla="*/ 467 h 467"/>
                <a:gd name="T30" fmla="*/ 0 w 92"/>
                <a:gd name="T31" fmla="*/ 467 h 467"/>
                <a:gd name="T32" fmla="*/ 0 w 92"/>
                <a:gd name="T33" fmla="*/ 467 h 467"/>
                <a:gd name="T34" fmla="*/ 0 w 92"/>
                <a:gd name="T35" fmla="*/ 467 h 467"/>
                <a:gd name="T36" fmla="*/ 0 w 92"/>
                <a:gd name="T37" fmla="*/ 467 h 4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467"/>
                <a:gd name="T59" fmla="*/ 92 w 92"/>
                <a:gd name="T60" fmla="*/ 467 h 46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467">
                  <a:moveTo>
                    <a:pt x="0" y="467"/>
                  </a:moveTo>
                  <a:lnTo>
                    <a:pt x="90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2" y="466"/>
                  </a:lnTo>
                  <a:lnTo>
                    <a:pt x="2" y="467"/>
                  </a:lnTo>
                  <a:lnTo>
                    <a:pt x="0" y="467"/>
                  </a:lnTo>
                  <a:close/>
                </a:path>
              </a:pathLst>
            </a:custGeom>
            <a:solidFill>
              <a:srgbClr val="986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4" name="Freeform 27"/>
            <p:cNvSpPr>
              <a:spLocks/>
            </p:cNvSpPr>
            <p:nvPr/>
          </p:nvSpPr>
          <p:spPr bwMode="auto">
            <a:xfrm>
              <a:off x="5553" y="2991"/>
              <a:ext cx="95" cy="465"/>
            </a:xfrm>
            <a:custGeom>
              <a:avLst/>
              <a:gdLst>
                <a:gd name="T0" fmla="*/ 0 w 95"/>
                <a:gd name="T1" fmla="*/ 465 h 465"/>
                <a:gd name="T2" fmla="*/ 90 w 95"/>
                <a:gd name="T3" fmla="*/ 0 h 465"/>
                <a:gd name="T4" fmla="*/ 93 w 95"/>
                <a:gd name="T5" fmla="*/ 0 h 465"/>
                <a:gd name="T6" fmla="*/ 93 w 95"/>
                <a:gd name="T7" fmla="*/ 0 h 465"/>
                <a:gd name="T8" fmla="*/ 93 w 95"/>
                <a:gd name="T9" fmla="*/ 0 h 465"/>
                <a:gd name="T10" fmla="*/ 93 w 95"/>
                <a:gd name="T11" fmla="*/ 0 h 465"/>
                <a:gd name="T12" fmla="*/ 93 w 95"/>
                <a:gd name="T13" fmla="*/ 2 h 465"/>
                <a:gd name="T14" fmla="*/ 95 w 95"/>
                <a:gd name="T15" fmla="*/ 2 h 465"/>
                <a:gd name="T16" fmla="*/ 95 w 95"/>
                <a:gd name="T17" fmla="*/ 2 h 465"/>
                <a:gd name="T18" fmla="*/ 95 w 95"/>
                <a:gd name="T19" fmla="*/ 2 h 465"/>
                <a:gd name="T20" fmla="*/ 5 w 95"/>
                <a:gd name="T21" fmla="*/ 465 h 465"/>
                <a:gd name="T22" fmla="*/ 5 w 95"/>
                <a:gd name="T23" fmla="*/ 465 h 465"/>
                <a:gd name="T24" fmla="*/ 5 w 95"/>
                <a:gd name="T25" fmla="*/ 465 h 465"/>
                <a:gd name="T26" fmla="*/ 3 w 95"/>
                <a:gd name="T27" fmla="*/ 465 h 465"/>
                <a:gd name="T28" fmla="*/ 3 w 95"/>
                <a:gd name="T29" fmla="*/ 465 h 465"/>
                <a:gd name="T30" fmla="*/ 3 w 95"/>
                <a:gd name="T31" fmla="*/ 465 h 465"/>
                <a:gd name="T32" fmla="*/ 3 w 95"/>
                <a:gd name="T33" fmla="*/ 465 h 465"/>
                <a:gd name="T34" fmla="*/ 3 w 95"/>
                <a:gd name="T35" fmla="*/ 465 h 465"/>
                <a:gd name="T36" fmla="*/ 0 w 95"/>
                <a:gd name="T37" fmla="*/ 465 h 4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465"/>
                <a:gd name="T59" fmla="*/ 95 w 95"/>
                <a:gd name="T60" fmla="*/ 465 h 4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465">
                  <a:moveTo>
                    <a:pt x="0" y="465"/>
                  </a:moveTo>
                  <a:lnTo>
                    <a:pt x="90" y="0"/>
                  </a:lnTo>
                  <a:lnTo>
                    <a:pt x="93" y="0"/>
                  </a:lnTo>
                  <a:lnTo>
                    <a:pt x="93" y="2"/>
                  </a:lnTo>
                  <a:lnTo>
                    <a:pt x="95" y="2"/>
                  </a:lnTo>
                  <a:lnTo>
                    <a:pt x="5" y="465"/>
                  </a:lnTo>
                  <a:lnTo>
                    <a:pt x="3" y="465"/>
                  </a:lnTo>
                  <a:lnTo>
                    <a:pt x="0" y="465"/>
                  </a:lnTo>
                  <a:close/>
                </a:path>
              </a:pathLst>
            </a:custGeom>
            <a:solidFill>
              <a:srgbClr val="966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5" name="Freeform 28"/>
            <p:cNvSpPr>
              <a:spLocks/>
            </p:cNvSpPr>
            <p:nvPr/>
          </p:nvSpPr>
          <p:spPr bwMode="auto">
            <a:xfrm>
              <a:off x="5558" y="2993"/>
              <a:ext cx="95" cy="463"/>
            </a:xfrm>
            <a:custGeom>
              <a:avLst/>
              <a:gdLst>
                <a:gd name="T0" fmla="*/ 0 w 95"/>
                <a:gd name="T1" fmla="*/ 463 h 463"/>
                <a:gd name="T2" fmla="*/ 90 w 95"/>
                <a:gd name="T3" fmla="*/ 0 h 463"/>
                <a:gd name="T4" fmla="*/ 90 w 95"/>
                <a:gd name="T5" fmla="*/ 0 h 463"/>
                <a:gd name="T6" fmla="*/ 90 w 95"/>
                <a:gd name="T7" fmla="*/ 0 h 463"/>
                <a:gd name="T8" fmla="*/ 92 w 95"/>
                <a:gd name="T9" fmla="*/ 0 h 463"/>
                <a:gd name="T10" fmla="*/ 92 w 95"/>
                <a:gd name="T11" fmla="*/ 0 h 463"/>
                <a:gd name="T12" fmla="*/ 92 w 95"/>
                <a:gd name="T13" fmla="*/ 1 h 463"/>
                <a:gd name="T14" fmla="*/ 92 w 95"/>
                <a:gd name="T15" fmla="*/ 1 h 463"/>
                <a:gd name="T16" fmla="*/ 92 w 95"/>
                <a:gd name="T17" fmla="*/ 1 h 463"/>
                <a:gd name="T18" fmla="*/ 95 w 95"/>
                <a:gd name="T19" fmla="*/ 1 h 463"/>
                <a:gd name="T20" fmla="*/ 5 w 95"/>
                <a:gd name="T21" fmla="*/ 461 h 463"/>
                <a:gd name="T22" fmla="*/ 5 w 95"/>
                <a:gd name="T23" fmla="*/ 461 h 463"/>
                <a:gd name="T24" fmla="*/ 5 w 95"/>
                <a:gd name="T25" fmla="*/ 461 h 463"/>
                <a:gd name="T26" fmla="*/ 2 w 95"/>
                <a:gd name="T27" fmla="*/ 461 h 463"/>
                <a:gd name="T28" fmla="*/ 2 w 95"/>
                <a:gd name="T29" fmla="*/ 461 h 463"/>
                <a:gd name="T30" fmla="*/ 2 w 95"/>
                <a:gd name="T31" fmla="*/ 461 h 463"/>
                <a:gd name="T32" fmla="*/ 2 w 95"/>
                <a:gd name="T33" fmla="*/ 461 h 463"/>
                <a:gd name="T34" fmla="*/ 0 w 95"/>
                <a:gd name="T35" fmla="*/ 463 h 463"/>
                <a:gd name="T36" fmla="*/ 0 w 95"/>
                <a:gd name="T37" fmla="*/ 463 h 4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463"/>
                <a:gd name="T59" fmla="*/ 95 w 95"/>
                <a:gd name="T60" fmla="*/ 463 h 4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463">
                  <a:moveTo>
                    <a:pt x="0" y="463"/>
                  </a:moveTo>
                  <a:lnTo>
                    <a:pt x="90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5" y="1"/>
                  </a:lnTo>
                  <a:lnTo>
                    <a:pt x="5" y="461"/>
                  </a:lnTo>
                  <a:lnTo>
                    <a:pt x="2" y="461"/>
                  </a:lnTo>
                  <a:lnTo>
                    <a:pt x="0" y="463"/>
                  </a:lnTo>
                  <a:close/>
                </a:path>
              </a:pathLst>
            </a:custGeom>
            <a:solidFill>
              <a:srgbClr val="946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6" name="Freeform 29"/>
            <p:cNvSpPr>
              <a:spLocks/>
            </p:cNvSpPr>
            <p:nvPr/>
          </p:nvSpPr>
          <p:spPr bwMode="auto">
            <a:xfrm>
              <a:off x="5563" y="2994"/>
              <a:ext cx="92" cy="460"/>
            </a:xfrm>
            <a:custGeom>
              <a:avLst/>
              <a:gdLst>
                <a:gd name="T0" fmla="*/ 0 w 92"/>
                <a:gd name="T1" fmla="*/ 460 h 460"/>
                <a:gd name="T2" fmla="*/ 90 w 92"/>
                <a:gd name="T3" fmla="*/ 0 h 460"/>
                <a:gd name="T4" fmla="*/ 90 w 92"/>
                <a:gd name="T5" fmla="*/ 0 h 460"/>
                <a:gd name="T6" fmla="*/ 90 w 92"/>
                <a:gd name="T7" fmla="*/ 0 h 460"/>
                <a:gd name="T8" fmla="*/ 90 w 92"/>
                <a:gd name="T9" fmla="*/ 0 h 460"/>
                <a:gd name="T10" fmla="*/ 90 w 92"/>
                <a:gd name="T11" fmla="*/ 0 h 460"/>
                <a:gd name="T12" fmla="*/ 90 w 92"/>
                <a:gd name="T13" fmla="*/ 0 h 460"/>
                <a:gd name="T14" fmla="*/ 90 w 92"/>
                <a:gd name="T15" fmla="*/ 0 h 460"/>
                <a:gd name="T16" fmla="*/ 90 w 92"/>
                <a:gd name="T17" fmla="*/ 0 h 460"/>
                <a:gd name="T18" fmla="*/ 90 w 92"/>
                <a:gd name="T19" fmla="*/ 0 h 460"/>
                <a:gd name="T20" fmla="*/ 90 w 92"/>
                <a:gd name="T21" fmla="*/ 0 h 460"/>
                <a:gd name="T22" fmla="*/ 92 w 92"/>
                <a:gd name="T23" fmla="*/ 0 h 460"/>
                <a:gd name="T24" fmla="*/ 92 w 92"/>
                <a:gd name="T25" fmla="*/ 0 h 460"/>
                <a:gd name="T26" fmla="*/ 92 w 92"/>
                <a:gd name="T27" fmla="*/ 0 h 460"/>
                <a:gd name="T28" fmla="*/ 92 w 92"/>
                <a:gd name="T29" fmla="*/ 0 h 460"/>
                <a:gd name="T30" fmla="*/ 92 w 92"/>
                <a:gd name="T31" fmla="*/ 0 h 460"/>
                <a:gd name="T32" fmla="*/ 92 w 92"/>
                <a:gd name="T33" fmla="*/ 0 h 460"/>
                <a:gd name="T34" fmla="*/ 92 w 92"/>
                <a:gd name="T35" fmla="*/ 0 h 460"/>
                <a:gd name="T36" fmla="*/ 5 w 92"/>
                <a:gd name="T37" fmla="*/ 459 h 460"/>
                <a:gd name="T38" fmla="*/ 5 w 92"/>
                <a:gd name="T39" fmla="*/ 459 h 460"/>
                <a:gd name="T40" fmla="*/ 2 w 92"/>
                <a:gd name="T41" fmla="*/ 459 h 460"/>
                <a:gd name="T42" fmla="*/ 2 w 92"/>
                <a:gd name="T43" fmla="*/ 459 h 460"/>
                <a:gd name="T44" fmla="*/ 2 w 92"/>
                <a:gd name="T45" fmla="*/ 459 h 460"/>
                <a:gd name="T46" fmla="*/ 2 w 92"/>
                <a:gd name="T47" fmla="*/ 460 h 460"/>
                <a:gd name="T48" fmla="*/ 0 w 92"/>
                <a:gd name="T49" fmla="*/ 460 h 460"/>
                <a:gd name="T50" fmla="*/ 0 w 92"/>
                <a:gd name="T51" fmla="*/ 460 h 460"/>
                <a:gd name="T52" fmla="*/ 0 w 92"/>
                <a:gd name="T53" fmla="*/ 460 h 4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2"/>
                <a:gd name="T82" fmla="*/ 0 h 460"/>
                <a:gd name="T83" fmla="*/ 92 w 92"/>
                <a:gd name="T84" fmla="*/ 460 h 4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2" h="460">
                  <a:moveTo>
                    <a:pt x="0" y="460"/>
                  </a:moveTo>
                  <a:lnTo>
                    <a:pt x="90" y="0"/>
                  </a:lnTo>
                  <a:lnTo>
                    <a:pt x="92" y="0"/>
                  </a:lnTo>
                  <a:lnTo>
                    <a:pt x="5" y="459"/>
                  </a:lnTo>
                  <a:lnTo>
                    <a:pt x="2" y="459"/>
                  </a:lnTo>
                  <a:lnTo>
                    <a:pt x="2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925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7" name="Freeform 30"/>
            <p:cNvSpPr>
              <a:spLocks/>
            </p:cNvSpPr>
            <p:nvPr/>
          </p:nvSpPr>
          <p:spPr bwMode="auto">
            <a:xfrm>
              <a:off x="5568" y="2994"/>
              <a:ext cx="92" cy="459"/>
            </a:xfrm>
            <a:custGeom>
              <a:avLst/>
              <a:gdLst>
                <a:gd name="T0" fmla="*/ 0 w 92"/>
                <a:gd name="T1" fmla="*/ 459 h 459"/>
                <a:gd name="T2" fmla="*/ 87 w 92"/>
                <a:gd name="T3" fmla="*/ 0 h 459"/>
                <a:gd name="T4" fmla="*/ 87 w 92"/>
                <a:gd name="T5" fmla="*/ 0 h 459"/>
                <a:gd name="T6" fmla="*/ 90 w 92"/>
                <a:gd name="T7" fmla="*/ 0 h 459"/>
                <a:gd name="T8" fmla="*/ 90 w 92"/>
                <a:gd name="T9" fmla="*/ 0 h 459"/>
                <a:gd name="T10" fmla="*/ 90 w 92"/>
                <a:gd name="T11" fmla="*/ 0 h 459"/>
                <a:gd name="T12" fmla="*/ 90 w 92"/>
                <a:gd name="T13" fmla="*/ 0 h 459"/>
                <a:gd name="T14" fmla="*/ 92 w 92"/>
                <a:gd name="T15" fmla="*/ 0 h 459"/>
                <a:gd name="T16" fmla="*/ 92 w 92"/>
                <a:gd name="T17" fmla="*/ 0 h 459"/>
                <a:gd name="T18" fmla="*/ 92 w 92"/>
                <a:gd name="T19" fmla="*/ 0 h 459"/>
                <a:gd name="T20" fmla="*/ 5 w 92"/>
                <a:gd name="T21" fmla="*/ 457 h 459"/>
                <a:gd name="T22" fmla="*/ 2 w 92"/>
                <a:gd name="T23" fmla="*/ 457 h 459"/>
                <a:gd name="T24" fmla="*/ 2 w 92"/>
                <a:gd name="T25" fmla="*/ 457 h 459"/>
                <a:gd name="T26" fmla="*/ 2 w 92"/>
                <a:gd name="T27" fmla="*/ 457 h 459"/>
                <a:gd name="T28" fmla="*/ 2 w 92"/>
                <a:gd name="T29" fmla="*/ 457 h 459"/>
                <a:gd name="T30" fmla="*/ 2 w 92"/>
                <a:gd name="T31" fmla="*/ 459 h 459"/>
                <a:gd name="T32" fmla="*/ 0 w 92"/>
                <a:gd name="T33" fmla="*/ 459 h 459"/>
                <a:gd name="T34" fmla="*/ 0 w 92"/>
                <a:gd name="T35" fmla="*/ 459 h 459"/>
                <a:gd name="T36" fmla="*/ 0 w 92"/>
                <a:gd name="T37" fmla="*/ 459 h 4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459"/>
                <a:gd name="T59" fmla="*/ 92 w 92"/>
                <a:gd name="T60" fmla="*/ 459 h 4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459">
                  <a:moveTo>
                    <a:pt x="0" y="459"/>
                  </a:moveTo>
                  <a:lnTo>
                    <a:pt x="87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5" y="457"/>
                  </a:lnTo>
                  <a:lnTo>
                    <a:pt x="2" y="457"/>
                  </a:lnTo>
                  <a:lnTo>
                    <a:pt x="2" y="459"/>
                  </a:lnTo>
                  <a:lnTo>
                    <a:pt x="0" y="459"/>
                  </a:lnTo>
                  <a:close/>
                </a:path>
              </a:pathLst>
            </a:custGeom>
            <a:solidFill>
              <a:srgbClr val="905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8" name="Freeform 31"/>
            <p:cNvSpPr>
              <a:spLocks/>
            </p:cNvSpPr>
            <p:nvPr/>
          </p:nvSpPr>
          <p:spPr bwMode="auto">
            <a:xfrm>
              <a:off x="5573" y="2994"/>
              <a:ext cx="92" cy="457"/>
            </a:xfrm>
            <a:custGeom>
              <a:avLst/>
              <a:gdLst>
                <a:gd name="T0" fmla="*/ 0 w 92"/>
                <a:gd name="T1" fmla="*/ 457 h 457"/>
                <a:gd name="T2" fmla="*/ 87 w 92"/>
                <a:gd name="T3" fmla="*/ 0 h 457"/>
                <a:gd name="T4" fmla="*/ 87 w 92"/>
                <a:gd name="T5" fmla="*/ 0 h 457"/>
                <a:gd name="T6" fmla="*/ 87 w 92"/>
                <a:gd name="T7" fmla="*/ 0 h 457"/>
                <a:gd name="T8" fmla="*/ 90 w 92"/>
                <a:gd name="T9" fmla="*/ 0 h 457"/>
                <a:gd name="T10" fmla="*/ 90 w 92"/>
                <a:gd name="T11" fmla="*/ 0 h 457"/>
                <a:gd name="T12" fmla="*/ 90 w 92"/>
                <a:gd name="T13" fmla="*/ 0 h 457"/>
                <a:gd name="T14" fmla="*/ 90 w 92"/>
                <a:gd name="T15" fmla="*/ 0 h 457"/>
                <a:gd name="T16" fmla="*/ 92 w 92"/>
                <a:gd name="T17" fmla="*/ 0 h 457"/>
                <a:gd name="T18" fmla="*/ 92 w 92"/>
                <a:gd name="T19" fmla="*/ 0 h 457"/>
                <a:gd name="T20" fmla="*/ 2 w 92"/>
                <a:gd name="T21" fmla="*/ 455 h 457"/>
                <a:gd name="T22" fmla="*/ 2 w 92"/>
                <a:gd name="T23" fmla="*/ 455 h 457"/>
                <a:gd name="T24" fmla="*/ 2 w 92"/>
                <a:gd name="T25" fmla="*/ 455 h 457"/>
                <a:gd name="T26" fmla="*/ 2 w 92"/>
                <a:gd name="T27" fmla="*/ 455 h 457"/>
                <a:gd name="T28" fmla="*/ 2 w 92"/>
                <a:gd name="T29" fmla="*/ 455 h 457"/>
                <a:gd name="T30" fmla="*/ 2 w 92"/>
                <a:gd name="T31" fmla="*/ 455 h 457"/>
                <a:gd name="T32" fmla="*/ 2 w 92"/>
                <a:gd name="T33" fmla="*/ 455 h 457"/>
                <a:gd name="T34" fmla="*/ 2 w 92"/>
                <a:gd name="T35" fmla="*/ 455 h 457"/>
                <a:gd name="T36" fmla="*/ 0 w 92"/>
                <a:gd name="T37" fmla="*/ 457 h 457"/>
                <a:gd name="T38" fmla="*/ 0 w 92"/>
                <a:gd name="T39" fmla="*/ 457 h 457"/>
                <a:gd name="T40" fmla="*/ 0 w 92"/>
                <a:gd name="T41" fmla="*/ 457 h 457"/>
                <a:gd name="T42" fmla="*/ 0 w 92"/>
                <a:gd name="T43" fmla="*/ 457 h 457"/>
                <a:gd name="T44" fmla="*/ 0 w 92"/>
                <a:gd name="T45" fmla="*/ 457 h 457"/>
                <a:gd name="T46" fmla="*/ 0 w 92"/>
                <a:gd name="T47" fmla="*/ 457 h 457"/>
                <a:gd name="T48" fmla="*/ 0 w 92"/>
                <a:gd name="T49" fmla="*/ 457 h 457"/>
                <a:gd name="T50" fmla="*/ 0 w 92"/>
                <a:gd name="T51" fmla="*/ 457 h 457"/>
                <a:gd name="T52" fmla="*/ 0 w 92"/>
                <a:gd name="T53" fmla="*/ 457 h 4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2"/>
                <a:gd name="T82" fmla="*/ 0 h 457"/>
                <a:gd name="T83" fmla="*/ 92 w 92"/>
                <a:gd name="T84" fmla="*/ 457 h 4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2" h="457">
                  <a:moveTo>
                    <a:pt x="0" y="457"/>
                  </a:moveTo>
                  <a:lnTo>
                    <a:pt x="87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2" y="455"/>
                  </a:lnTo>
                  <a:lnTo>
                    <a:pt x="0" y="457"/>
                  </a:lnTo>
                  <a:close/>
                </a:path>
              </a:pathLst>
            </a:custGeom>
            <a:solidFill>
              <a:srgbClr val="8E5B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79" name="Freeform 32"/>
            <p:cNvSpPr>
              <a:spLocks/>
            </p:cNvSpPr>
            <p:nvPr/>
          </p:nvSpPr>
          <p:spPr bwMode="auto">
            <a:xfrm>
              <a:off x="5575" y="2993"/>
              <a:ext cx="95" cy="456"/>
            </a:xfrm>
            <a:custGeom>
              <a:avLst/>
              <a:gdLst>
                <a:gd name="T0" fmla="*/ 0 w 95"/>
                <a:gd name="T1" fmla="*/ 456 h 456"/>
                <a:gd name="T2" fmla="*/ 90 w 95"/>
                <a:gd name="T3" fmla="*/ 1 h 456"/>
                <a:gd name="T4" fmla="*/ 90 w 95"/>
                <a:gd name="T5" fmla="*/ 1 h 456"/>
                <a:gd name="T6" fmla="*/ 90 w 95"/>
                <a:gd name="T7" fmla="*/ 0 h 456"/>
                <a:gd name="T8" fmla="*/ 90 w 95"/>
                <a:gd name="T9" fmla="*/ 0 h 456"/>
                <a:gd name="T10" fmla="*/ 93 w 95"/>
                <a:gd name="T11" fmla="*/ 0 h 456"/>
                <a:gd name="T12" fmla="*/ 93 w 95"/>
                <a:gd name="T13" fmla="*/ 0 h 456"/>
                <a:gd name="T14" fmla="*/ 93 w 95"/>
                <a:gd name="T15" fmla="*/ 0 h 456"/>
                <a:gd name="T16" fmla="*/ 93 w 95"/>
                <a:gd name="T17" fmla="*/ 0 h 456"/>
                <a:gd name="T18" fmla="*/ 95 w 95"/>
                <a:gd name="T19" fmla="*/ 0 h 456"/>
                <a:gd name="T20" fmla="*/ 5 w 95"/>
                <a:gd name="T21" fmla="*/ 455 h 456"/>
                <a:gd name="T22" fmla="*/ 5 w 95"/>
                <a:gd name="T23" fmla="*/ 455 h 456"/>
                <a:gd name="T24" fmla="*/ 5 w 95"/>
                <a:gd name="T25" fmla="*/ 456 h 456"/>
                <a:gd name="T26" fmla="*/ 5 w 95"/>
                <a:gd name="T27" fmla="*/ 456 h 456"/>
                <a:gd name="T28" fmla="*/ 2 w 95"/>
                <a:gd name="T29" fmla="*/ 456 h 456"/>
                <a:gd name="T30" fmla="*/ 2 w 95"/>
                <a:gd name="T31" fmla="*/ 456 h 456"/>
                <a:gd name="T32" fmla="*/ 2 w 95"/>
                <a:gd name="T33" fmla="*/ 456 h 456"/>
                <a:gd name="T34" fmla="*/ 2 w 95"/>
                <a:gd name="T35" fmla="*/ 456 h 456"/>
                <a:gd name="T36" fmla="*/ 0 w 95"/>
                <a:gd name="T37" fmla="*/ 456 h 4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456"/>
                <a:gd name="T59" fmla="*/ 95 w 95"/>
                <a:gd name="T60" fmla="*/ 456 h 4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456">
                  <a:moveTo>
                    <a:pt x="0" y="456"/>
                  </a:moveTo>
                  <a:lnTo>
                    <a:pt x="90" y="1"/>
                  </a:lnTo>
                  <a:lnTo>
                    <a:pt x="90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5" y="455"/>
                  </a:lnTo>
                  <a:lnTo>
                    <a:pt x="5" y="456"/>
                  </a:lnTo>
                  <a:lnTo>
                    <a:pt x="2" y="456"/>
                  </a:lnTo>
                  <a:lnTo>
                    <a:pt x="0" y="456"/>
                  </a:lnTo>
                  <a:close/>
                </a:path>
              </a:pathLst>
            </a:custGeom>
            <a:solidFill>
              <a:srgbClr val="8C5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0" name="Freeform 33"/>
            <p:cNvSpPr>
              <a:spLocks/>
            </p:cNvSpPr>
            <p:nvPr/>
          </p:nvSpPr>
          <p:spPr bwMode="auto">
            <a:xfrm>
              <a:off x="5580" y="2990"/>
              <a:ext cx="92" cy="458"/>
            </a:xfrm>
            <a:custGeom>
              <a:avLst/>
              <a:gdLst>
                <a:gd name="T0" fmla="*/ 0 w 92"/>
                <a:gd name="T1" fmla="*/ 458 h 458"/>
                <a:gd name="T2" fmla="*/ 90 w 92"/>
                <a:gd name="T3" fmla="*/ 3 h 458"/>
                <a:gd name="T4" fmla="*/ 90 w 92"/>
                <a:gd name="T5" fmla="*/ 1 h 458"/>
                <a:gd name="T6" fmla="*/ 90 w 92"/>
                <a:gd name="T7" fmla="*/ 1 h 458"/>
                <a:gd name="T8" fmla="*/ 90 w 92"/>
                <a:gd name="T9" fmla="*/ 1 h 458"/>
                <a:gd name="T10" fmla="*/ 92 w 92"/>
                <a:gd name="T11" fmla="*/ 1 h 458"/>
                <a:gd name="T12" fmla="*/ 92 w 92"/>
                <a:gd name="T13" fmla="*/ 1 h 458"/>
                <a:gd name="T14" fmla="*/ 92 w 92"/>
                <a:gd name="T15" fmla="*/ 1 h 458"/>
                <a:gd name="T16" fmla="*/ 92 w 92"/>
                <a:gd name="T17" fmla="*/ 0 h 458"/>
                <a:gd name="T18" fmla="*/ 92 w 92"/>
                <a:gd name="T19" fmla="*/ 0 h 458"/>
                <a:gd name="T20" fmla="*/ 5 w 92"/>
                <a:gd name="T21" fmla="*/ 456 h 458"/>
                <a:gd name="T22" fmla="*/ 5 w 92"/>
                <a:gd name="T23" fmla="*/ 456 h 458"/>
                <a:gd name="T24" fmla="*/ 5 w 92"/>
                <a:gd name="T25" fmla="*/ 458 h 458"/>
                <a:gd name="T26" fmla="*/ 2 w 92"/>
                <a:gd name="T27" fmla="*/ 458 h 458"/>
                <a:gd name="T28" fmla="*/ 2 w 92"/>
                <a:gd name="T29" fmla="*/ 458 h 458"/>
                <a:gd name="T30" fmla="*/ 2 w 92"/>
                <a:gd name="T31" fmla="*/ 458 h 458"/>
                <a:gd name="T32" fmla="*/ 2 w 92"/>
                <a:gd name="T33" fmla="*/ 458 h 458"/>
                <a:gd name="T34" fmla="*/ 2 w 92"/>
                <a:gd name="T35" fmla="*/ 458 h 458"/>
                <a:gd name="T36" fmla="*/ 0 w 92"/>
                <a:gd name="T37" fmla="*/ 458 h 4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458"/>
                <a:gd name="T59" fmla="*/ 92 w 92"/>
                <a:gd name="T60" fmla="*/ 458 h 4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458">
                  <a:moveTo>
                    <a:pt x="0" y="458"/>
                  </a:moveTo>
                  <a:lnTo>
                    <a:pt x="90" y="3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2" y="0"/>
                  </a:lnTo>
                  <a:lnTo>
                    <a:pt x="5" y="456"/>
                  </a:lnTo>
                  <a:lnTo>
                    <a:pt x="5" y="458"/>
                  </a:lnTo>
                  <a:lnTo>
                    <a:pt x="2" y="458"/>
                  </a:lnTo>
                  <a:lnTo>
                    <a:pt x="0" y="458"/>
                  </a:lnTo>
                  <a:close/>
                </a:path>
              </a:pathLst>
            </a:custGeom>
            <a:solidFill>
              <a:srgbClr val="8A5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1" name="Freeform 34"/>
            <p:cNvSpPr>
              <a:spLocks/>
            </p:cNvSpPr>
            <p:nvPr/>
          </p:nvSpPr>
          <p:spPr bwMode="auto">
            <a:xfrm>
              <a:off x="5585" y="2988"/>
              <a:ext cx="92" cy="458"/>
            </a:xfrm>
            <a:custGeom>
              <a:avLst/>
              <a:gdLst>
                <a:gd name="T0" fmla="*/ 0 w 92"/>
                <a:gd name="T1" fmla="*/ 458 h 458"/>
                <a:gd name="T2" fmla="*/ 87 w 92"/>
                <a:gd name="T3" fmla="*/ 2 h 458"/>
                <a:gd name="T4" fmla="*/ 90 w 92"/>
                <a:gd name="T5" fmla="*/ 2 h 458"/>
                <a:gd name="T6" fmla="*/ 90 w 92"/>
                <a:gd name="T7" fmla="*/ 2 h 458"/>
                <a:gd name="T8" fmla="*/ 90 w 92"/>
                <a:gd name="T9" fmla="*/ 2 h 458"/>
                <a:gd name="T10" fmla="*/ 90 w 92"/>
                <a:gd name="T11" fmla="*/ 2 h 458"/>
                <a:gd name="T12" fmla="*/ 92 w 92"/>
                <a:gd name="T13" fmla="*/ 2 h 458"/>
                <a:gd name="T14" fmla="*/ 92 w 92"/>
                <a:gd name="T15" fmla="*/ 2 h 458"/>
                <a:gd name="T16" fmla="*/ 92 w 92"/>
                <a:gd name="T17" fmla="*/ 0 h 458"/>
                <a:gd name="T18" fmla="*/ 92 w 92"/>
                <a:gd name="T19" fmla="*/ 0 h 458"/>
                <a:gd name="T20" fmla="*/ 5 w 92"/>
                <a:gd name="T21" fmla="*/ 457 h 458"/>
                <a:gd name="T22" fmla="*/ 5 w 92"/>
                <a:gd name="T23" fmla="*/ 457 h 458"/>
                <a:gd name="T24" fmla="*/ 5 w 92"/>
                <a:gd name="T25" fmla="*/ 457 h 458"/>
                <a:gd name="T26" fmla="*/ 2 w 92"/>
                <a:gd name="T27" fmla="*/ 457 h 458"/>
                <a:gd name="T28" fmla="*/ 2 w 92"/>
                <a:gd name="T29" fmla="*/ 457 h 458"/>
                <a:gd name="T30" fmla="*/ 2 w 92"/>
                <a:gd name="T31" fmla="*/ 458 h 458"/>
                <a:gd name="T32" fmla="*/ 2 w 92"/>
                <a:gd name="T33" fmla="*/ 458 h 458"/>
                <a:gd name="T34" fmla="*/ 0 w 92"/>
                <a:gd name="T35" fmla="*/ 458 h 458"/>
                <a:gd name="T36" fmla="*/ 0 w 92"/>
                <a:gd name="T37" fmla="*/ 458 h 4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458"/>
                <a:gd name="T59" fmla="*/ 92 w 92"/>
                <a:gd name="T60" fmla="*/ 458 h 4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458">
                  <a:moveTo>
                    <a:pt x="0" y="458"/>
                  </a:moveTo>
                  <a:lnTo>
                    <a:pt x="87" y="2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92" y="0"/>
                  </a:lnTo>
                  <a:lnTo>
                    <a:pt x="5" y="457"/>
                  </a:lnTo>
                  <a:lnTo>
                    <a:pt x="2" y="457"/>
                  </a:lnTo>
                  <a:lnTo>
                    <a:pt x="2" y="458"/>
                  </a:lnTo>
                  <a:lnTo>
                    <a:pt x="0" y="458"/>
                  </a:lnTo>
                  <a:close/>
                </a:path>
              </a:pathLst>
            </a:custGeom>
            <a:solidFill>
              <a:srgbClr val="885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2" name="Freeform 35"/>
            <p:cNvSpPr>
              <a:spLocks/>
            </p:cNvSpPr>
            <p:nvPr/>
          </p:nvSpPr>
          <p:spPr bwMode="auto">
            <a:xfrm>
              <a:off x="5590" y="2988"/>
              <a:ext cx="92" cy="457"/>
            </a:xfrm>
            <a:custGeom>
              <a:avLst/>
              <a:gdLst>
                <a:gd name="T0" fmla="*/ 0 w 92"/>
                <a:gd name="T1" fmla="*/ 457 h 457"/>
                <a:gd name="T2" fmla="*/ 87 w 92"/>
                <a:gd name="T3" fmla="*/ 0 h 457"/>
                <a:gd name="T4" fmla="*/ 90 w 92"/>
                <a:gd name="T5" fmla="*/ 0 h 457"/>
                <a:gd name="T6" fmla="*/ 90 w 92"/>
                <a:gd name="T7" fmla="*/ 0 h 457"/>
                <a:gd name="T8" fmla="*/ 90 w 92"/>
                <a:gd name="T9" fmla="*/ 0 h 457"/>
                <a:gd name="T10" fmla="*/ 90 w 92"/>
                <a:gd name="T11" fmla="*/ 0 h 457"/>
                <a:gd name="T12" fmla="*/ 90 w 92"/>
                <a:gd name="T13" fmla="*/ 0 h 457"/>
                <a:gd name="T14" fmla="*/ 92 w 92"/>
                <a:gd name="T15" fmla="*/ 0 h 457"/>
                <a:gd name="T16" fmla="*/ 92 w 92"/>
                <a:gd name="T17" fmla="*/ 0 h 457"/>
                <a:gd name="T18" fmla="*/ 92 w 92"/>
                <a:gd name="T19" fmla="*/ 0 h 457"/>
                <a:gd name="T20" fmla="*/ 5 w 92"/>
                <a:gd name="T21" fmla="*/ 454 h 457"/>
                <a:gd name="T22" fmla="*/ 5 w 92"/>
                <a:gd name="T23" fmla="*/ 454 h 457"/>
                <a:gd name="T24" fmla="*/ 5 w 92"/>
                <a:gd name="T25" fmla="*/ 454 h 457"/>
                <a:gd name="T26" fmla="*/ 2 w 92"/>
                <a:gd name="T27" fmla="*/ 454 h 457"/>
                <a:gd name="T28" fmla="*/ 2 w 92"/>
                <a:gd name="T29" fmla="*/ 455 h 457"/>
                <a:gd name="T30" fmla="*/ 2 w 92"/>
                <a:gd name="T31" fmla="*/ 455 h 457"/>
                <a:gd name="T32" fmla="*/ 2 w 92"/>
                <a:gd name="T33" fmla="*/ 455 h 457"/>
                <a:gd name="T34" fmla="*/ 0 w 92"/>
                <a:gd name="T35" fmla="*/ 455 h 457"/>
                <a:gd name="T36" fmla="*/ 0 w 92"/>
                <a:gd name="T37" fmla="*/ 457 h 4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457"/>
                <a:gd name="T59" fmla="*/ 92 w 92"/>
                <a:gd name="T60" fmla="*/ 457 h 4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457">
                  <a:moveTo>
                    <a:pt x="0" y="457"/>
                  </a:moveTo>
                  <a:lnTo>
                    <a:pt x="87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5" y="454"/>
                  </a:lnTo>
                  <a:lnTo>
                    <a:pt x="2" y="454"/>
                  </a:lnTo>
                  <a:lnTo>
                    <a:pt x="2" y="455"/>
                  </a:lnTo>
                  <a:lnTo>
                    <a:pt x="0" y="455"/>
                  </a:lnTo>
                  <a:lnTo>
                    <a:pt x="0" y="457"/>
                  </a:lnTo>
                  <a:close/>
                </a:path>
              </a:pathLst>
            </a:custGeom>
            <a:solidFill>
              <a:srgbClr val="8754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3" name="Freeform 36"/>
            <p:cNvSpPr>
              <a:spLocks/>
            </p:cNvSpPr>
            <p:nvPr/>
          </p:nvSpPr>
          <p:spPr bwMode="auto">
            <a:xfrm>
              <a:off x="5595" y="2988"/>
              <a:ext cx="92" cy="454"/>
            </a:xfrm>
            <a:custGeom>
              <a:avLst/>
              <a:gdLst>
                <a:gd name="T0" fmla="*/ 0 w 92"/>
                <a:gd name="T1" fmla="*/ 454 h 454"/>
                <a:gd name="T2" fmla="*/ 87 w 92"/>
                <a:gd name="T3" fmla="*/ 0 h 454"/>
                <a:gd name="T4" fmla="*/ 87 w 92"/>
                <a:gd name="T5" fmla="*/ 0 h 454"/>
                <a:gd name="T6" fmla="*/ 87 w 92"/>
                <a:gd name="T7" fmla="*/ 0 h 454"/>
                <a:gd name="T8" fmla="*/ 87 w 92"/>
                <a:gd name="T9" fmla="*/ 0 h 454"/>
                <a:gd name="T10" fmla="*/ 87 w 92"/>
                <a:gd name="T11" fmla="*/ 0 h 454"/>
                <a:gd name="T12" fmla="*/ 87 w 92"/>
                <a:gd name="T13" fmla="*/ 0 h 454"/>
                <a:gd name="T14" fmla="*/ 87 w 92"/>
                <a:gd name="T15" fmla="*/ 0 h 454"/>
                <a:gd name="T16" fmla="*/ 87 w 92"/>
                <a:gd name="T17" fmla="*/ 0 h 454"/>
                <a:gd name="T18" fmla="*/ 90 w 92"/>
                <a:gd name="T19" fmla="*/ 0 h 454"/>
                <a:gd name="T20" fmla="*/ 90 w 92"/>
                <a:gd name="T21" fmla="*/ 0 h 454"/>
                <a:gd name="T22" fmla="*/ 90 w 92"/>
                <a:gd name="T23" fmla="*/ 0 h 454"/>
                <a:gd name="T24" fmla="*/ 90 w 92"/>
                <a:gd name="T25" fmla="*/ 0 h 454"/>
                <a:gd name="T26" fmla="*/ 90 w 92"/>
                <a:gd name="T27" fmla="*/ 0 h 454"/>
                <a:gd name="T28" fmla="*/ 90 w 92"/>
                <a:gd name="T29" fmla="*/ 0 h 454"/>
                <a:gd name="T30" fmla="*/ 90 w 92"/>
                <a:gd name="T31" fmla="*/ 2 h 454"/>
                <a:gd name="T32" fmla="*/ 92 w 92"/>
                <a:gd name="T33" fmla="*/ 2 h 454"/>
                <a:gd name="T34" fmla="*/ 92 w 92"/>
                <a:gd name="T35" fmla="*/ 2 h 454"/>
                <a:gd name="T36" fmla="*/ 4 w 92"/>
                <a:gd name="T37" fmla="*/ 450 h 454"/>
                <a:gd name="T38" fmla="*/ 4 w 92"/>
                <a:gd name="T39" fmla="*/ 450 h 454"/>
                <a:gd name="T40" fmla="*/ 2 w 92"/>
                <a:gd name="T41" fmla="*/ 450 h 454"/>
                <a:gd name="T42" fmla="*/ 2 w 92"/>
                <a:gd name="T43" fmla="*/ 452 h 454"/>
                <a:gd name="T44" fmla="*/ 2 w 92"/>
                <a:gd name="T45" fmla="*/ 452 h 454"/>
                <a:gd name="T46" fmla="*/ 2 w 92"/>
                <a:gd name="T47" fmla="*/ 452 h 454"/>
                <a:gd name="T48" fmla="*/ 2 w 92"/>
                <a:gd name="T49" fmla="*/ 452 h 454"/>
                <a:gd name="T50" fmla="*/ 0 w 92"/>
                <a:gd name="T51" fmla="*/ 454 h 454"/>
                <a:gd name="T52" fmla="*/ 0 w 92"/>
                <a:gd name="T53" fmla="*/ 454 h 4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2"/>
                <a:gd name="T82" fmla="*/ 0 h 454"/>
                <a:gd name="T83" fmla="*/ 92 w 92"/>
                <a:gd name="T84" fmla="*/ 454 h 4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2" h="454">
                  <a:moveTo>
                    <a:pt x="0" y="454"/>
                  </a:moveTo>
                  <a:lnTo>
                    <a:pt x="87" y="0"/>
                  </a:lnTo>
                  <a:lnTo>
                    <a:pt x="90" y="0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4" y="450"/>
                  </a:lnTo>
                  <a:lnTo>
                    <a:pt x="2" y="450"/>
                  </a:lnTo>
                  <a:lnTo>
                    <a:pt x="2" y="452"/>
                  </a:lnTo>
                  <a:lnTo>
                    <a:pt x="0" y="454"/>
                  </a:lnTo>
                  <a:close/>
                </a:path>
              </a:pathLst>
            </a:custGeom>
            <a:solidFill>
              <a:srgbClr val="8552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4" name="Freeform 37"/>
            <p:cNvSpPr>
              <a:spLocks/>
            </p:cNvSpPr>
            <p:nvPr/>
          </p:nvSpPr>
          <p:spPr bwMode="auto">
            <a:xfrm>
              <a:off x="5599" y="2990"/>
              <a:ext cx="90" cy="448"/>
            </a:xfrm>
            <a:custGeom>
              <a:avLst/>
              <a:gdLst>
                <a:gd name="T0" fmla="*/ 0 w 90"/>
                <a:gd name="T1" fmla="*/ 448 h 448"/>
                <a:gd name="T2" fmla="*/ 88 w 90"/>
                <a:gd name="T3" fmla="*/ 0 h 448"/>
                <a:gd name="T4" fmla="*/ 88 w 90"/>
                <a:gd name="T5" fmla="*/ 0 h 448"/>
                <a:gd name="T6" fmla="*/ 88 w 90"/>
                <a:gd name="T7" fmla="*/ 0 h 448"/>
                <a:gd name="T8" fmla="*/ 88 w 90"/>
                <a:gd name="T9" fmla="*/ 1 h 448"/>
                <a:gd name="T10" fmla="*/ 88 w 90"/>
                <a:gd name="T11" fmla="*/ 1 h 448"/>
                <a:gd name="T12" fmla="*/ 90 w 90"/>
                <a:gd name="T13" fmla="*/ 1 h 448"/>
                <a:gd name="T14" fmla="*/ 90 w 90"/>
                <a:gd name="T15" fmla="*/ 1 h 448"/>
                <a:gd name="T16" fmla="*/ 90 w 90"/>
                <a:gd name="T17" fmla="*/ 1 h 448"/>
                <a:gd name="T18" fmla="*/ 90 w 90"/>
                <a:gd name="T19" fmla="*/ 1 h 448"/>
                <a:gd name="T20" fmla="*/ 5 w 90"/>
                <a:gd name="T21" fmla="*/ 445 h 448"/>
                <a:gd name="T22" fmla="*/ 5 w 90"/>
                <a:gd name="T23" fmla="*/ 445 h 448"/>
                <a:gd name="T24" fmla="*/ 3 w 90"/>
                <a:gd name="T25" fmla="*/ 447 h 448"/>
                <a:gd name="T26" fmla="*/ 3 w 90"/>
                <a:gd name="T27" fmla="*/ 447 h 448"/>
                <a:gd name="T28" fmla="*/ 3 w 90"/>
                <a:gd name="T29" fmla="*/ 447 h 448"/>
                <a:gd name="T30" fmla="*/ 3 w 90"/>
                <a:gd name="T31" fmla="*/ 447 h 448"/>
                <a:gd name="T32" fmla="*/ 0 w 90"/>
                <a:gd name="T33" fmla="*/ 447 h 448"/>
                <a:gd name="T34" fmla="*/ 0 w 90"/>
                <a:gd name="T35" fmla="*/ 448 h 448"/>
                <a:gd name="T36" fmla="*/ 0 w 90"/>
                <a:gd name="T37" fmla="*/ 448 h 4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0"/>
                <a:gd name="T58" fmla="*/ 0 h 448"/>
                <a:gd name="T59" fmla="*/ 90 w 90"/>
                <a:gd name="T60" fmla="*/ 448 h 4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0" h="448">
                  <a:moveTo>
                    <a:pt x="0" y="448"/>
                  </a:moveTo>
                  <a:lnTo>
                    <a:pt x="88" y="0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5" y="445"/>
                  </a:lnTo>
                  <a:lnTo>
                    <a:pt x="3" y="447"/>
                  </a:lnTo>
                  <a:lnTo>
                    <a:pt x="0" y="447"/>
                  </a:lnTo>
                  <a:lnTo>
                    <a:pt x="0" y="448"/>
                  </a:lnTo>
                  <a:close/>
                </a:path>
              </a:pathLst>
            </a:custGeom>
            <a:solidFill>
              <a:srgbClr val="8350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5" name="Freeform 38"/>
            <p:cNvSpPr>
              <a:spLocks/>
            </p:cNvSpPr>
            <p:nvPr/>
          </p:nvSpPr>
          <p:spPr bwMode="auto">
            <a:xfrm>
              <a:off x="5604" y="2991"/>
              <a:ext cx="90" cy="444"/>
            </a:xfrm>
            <a:custGeom>
              <a:avLst/>
              <a:gdLst>
                <a:gd name="T0" fmla="*/ 0 w 90"/>
                <a:gd name="T1" fmla="*/ 444 h 444"/>
                <a:gd name="T2" fmla="*/ 85 w 90"/>
                <a:gd name="T3" fmla="*/ 0 h 444"/>
                <a:gd name="T4" fmla="*/ 85 w 90"/>
                <a:gd name="T5" fmla="*/ 2 h 444"/>
                <a:gd name="T6" fmla="*/ 88 w 90"/>
                <a:gd name="T7" fmla="*/ 2 h 444"/>
                <a:gd name="T8" fmla="*/ 88 w 90"/>
                <a:gd name="T9" fmla="*/ 2 h 444"/>
                <a:gd name="T10" fmla="*/ 88 w 90"/>
                <a:gd name="T11" fmla="*/ 2 h 444"/>
                <a:gd name="T12" fmla="*/ 88 w 90"/>
                <a:gd name="T13" fmla="*/ 2 h 444"/>
                <a:gd name="T14" fmla="*/ 88 w 90"/>
                <a:gd name="T15" fmla="*/ 3 h 444"/>
                <a:gd name="T16" fmla="*/ 90 w 90"/>
                <a:gd name="T17" fmla="*/ 3 h 444"/>
                <a:gd name="T18" fmla="*/ 90 w 90"/>
                <a:gd name="T19" fmla="*/ 3 h 444"/>
                <a:gd name="T20" fmla="*/ 5 w 90"/>
                <a:gd name="T21" fmla="*/ 443 h 444"/>
                <a:gd name="T22" fmla="*/ 5 w 90"/>
                <a:gd name="T23" fmla="*/ 443 h 444"/>
                <a:gd name="T24" fmla="*/ 3 w 90"/>
                <a:gd name="T25" fmla="*/ 443 h 444"/>
                <a:gd name="T26" fmla="*/ 3 w 90"/>
                <a:gd name="T27" fmla="*/ 443 h 444"/>
                <a:gd name="T28" fmla="*/ 3 w 90"/>
                <a:gd name="T29" fmla="*/ 443 h 444"/>
                <a:gd name="T30" fmla="*/ 3 w 90"/>
                <a:gd name="T31" fmla="*/ 444 h 444"/>
                <a:gd name="T32" fmla="*/ 0 w 90"/>
                <a:gd name="T33" fmla="*/ 444 h 444"/>
                <a:gd name="T34" fmla="*/ 0 w 90"/>
                <a:gd name="T35" fmla="*/ 444 h 444"/>
                <a:gd name="T36" fmla="*/ 0 w 90"/>
                <a:gd name="T37" fmla="*/ 444 h 4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0"/>
                <a:gd name="T58" fmla="*/ 0 h 444"/>
                <a:gd name="T59" fmla="*/ 90 w 90"/>
                <a:gd name="T60" fmla="*/ 444 h 4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0" h="444">
                  <a:moveTo>
                    <a:pt x="0" y="444"/>
                  </a:moveTo>
                  <a:lnTo>
                    <a:pt x="85" y="0"/>
                  </a:lnTo>
                  <a:lnTo>
                    <a:pt x="85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90" y="3"/>
                  </a:lnTo>
                  <a:lnTo>
                    <a:pt x="5" y="443"/>
                  </a:lnTo>
                  <a:lnTo>
                    <a:pt x="3" y="443"/>
                  </a:lnTo>
                  <a:lnTo>
                    <a:pt x="3" y="444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rgbClr val="814E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6" name="Freeform 39"/>
            <p:cNvSpPr>
              <a:spLocks/>
            </p:cNvSpPr>
            <p:nvPr/>
          </p:nvSpPr>
          <p:spPr bwMode="auto">
            <a:xfrm>
              <a:off x="5609" y="2994"/>
              <a:ext cx="88" cy="440"/>
            </a:xfrm>
            <a:custGeom>
              <a:avLst/>
              <a:gdLst>
                <a:gd name="T0" fmla="*/ 0 w 88"/>
                <a:gd name="T1" fmla="*/ 440 h 440"/>
                <a:gd name="T2" fmla="*/ 85 w 88"/>
                <a:gd name="T3" fmla="*/ 0 h 440"/>
                <a:gd name="T4" fmla="*/ 85 w 88"/>
                <a:gd name="T5" fmla="*/ 0 h 440"/>
                <a:gd name="T6" fmla="*/ 85 w 88"/>
                <a:gd name="T7" fmla="*/ 0 h 440"/>
                <a:gd name="T8" fmla="*/ 85 w 88"/>
                <a:gd name="T9" fmla="*/ 0 h 440"/>
                <a:gd name="T10" fmla="*/ 88 w 88"/>
                <a:gd name="T11" fmla="*/ 2 h 440"/>
                <a:gd name="T12" fmla="*/ 88 w 88"/>
                <a:gd name="T13" fmla="*/ 2 h 440"/>
                <a:gd name="T14" fmla="*/ 88 w 88"/>
                <a:gd name="T15" fmla="*/ 2 h 440"/>
                <a:gd name="T16" fmla="*/ 88 w 88"/>
                <a:gd name="T17" fmla="*/ 2 h 440"/>
                <a:gd name="T18" fmla="*/ 88 w 88"/>
                <a:gd name="T19" fmla="*/ 2 h 440"/>
                <a:gd name="T20" fmla="*/ 5 w 88"/>
                <a:gd name="T21" fmla="*/ 436 h 440"/>
                <a:gd name="T22" fmla="*/ 3 w 88"/>
                <a:gd name="T23" fmla="*/ 438 h 440"/>
                <a:gd name="T24" fmla="*/ 3 w 88"/>
                <a:gd name="T25" fmla="*/ 438 h 440"/>
                <a:gd name="T26" fmla="*/ 3 w 88"/>
                <a:gd name="T27" fmla="*/ 438 h 440"/>
                <a:gd name="T28" fmla="*/ 3 w 88"/>
                <a:gd name="T29" fmla="*/ 438 h 440"/>
                <a:gd name="T30" fmla="*/ 3 w 88"/>
                <a:gd name="T31" fmla="*/ 438 h 440"/>
                <a:gd name="T32" fmla="*/ 0 w 88"/>
                <a:gd name="T33" fmla="*/ 438 h 440"/>
                <a:gd name="T34" fmla="*/ 0 w 88"/>
                <a:gd name="T35" fmla="*/ 438 h 440"/>
                <a:gd name="T36" fmla="*/ 0 w 88"/>
                <a:gd name="T37" fmla="*/ 440 h 4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440"/>
                <a:gd name="T59" fmla="*/ 88 w 88"/>
                <a:gd name="T60" fmla="*/ 440 h 4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440">
                  <a:moveTo>
                    <a:pt x="0" y="440"/>
                  </a:moveTo>
                  <a:lnTo>
                    <a:pt x="85" y="0"/>
                  </a:lnTo>
                  <a:lnTo>
                    <a:pt x="88" y="2"/>
                  </a:lnTo>
                  <a:lnTo>
                    <a:pt x="5" y="436"/>
                  </a:lnTo>
                  <a:lnTo>
                    <a:pt x="3" y="438"/>
                  </a:lnTo>
                  <a:lnTo>
                    <a:pt x="0" y="438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rgbClr val="7F4C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7" name="Freeform 40"/>
            <p:cNvSpPr>
              <a:spLocks/>
            </p:cNvSpPr>
            <p:nvPr/>
          </p:nvSpPr>
          <p:spPr bwMode="auto">
            <a:xfrm>
              <a:off x="5614" y="2996"/>
              <a:ext cx="88" cy="434"/>
            </a:xfrm>
            <a:custGeom>
              <a:avLst/>
              <a:gdLst>
                <a:gd name="T0" fmla="*/ 0 w 88"/>
                <a:gd name="T1" fmla="*/ 434 h 434"/>
                <a:gd name="T2" fmla="*/ 83 w 88"/>
                <a:gd name="T3" fmla="*/ 0 h 434"/>
                <a:gd name="T4" fmla="*/ 85 w 88"/>
                <a:gd name="T5" fmla="*/ 0 h 434"/>
                <a:gd name="T6" fmla="*/ 85 w 88"/>
                <a:gd name="T7" fmla="*/ 0 h 434"/>
                <a:gd name="T8" fmla="*/ 85 w 88"/>
                <a:gd name="T9" fmla="*/ 2 h 434"/>
                <a:gd name="T10" fmla="*/ 85 w 88"/>
                <a:gd name="T11" fmla="*/ 2 h 434"/>
                <a:gd name="T12" fmla="*/ 85 w 88"/>
                <a:gd name="T13" fmla="*/ 2 h 434"/>
                <a:gd name="T14" fmla="*/ 88 w 88"/>
                <a:gd name="T15" fmla="*/ 2 h 434"/>
                <a:gd name="T16" fmla="*/ 88 w 88"/>
                <a:gd name="T17" fmla="*/ 2 h 434"/>
                <a:gd name="T18" fmla="*/ 88 w 88"/>
                <a:gd name="T19" fmla="*/ 2 h 434"/>
                <a:gd name="T20" fmla="*/ 5 w 88"/>
                <a:gd name="T21" fmla="*/ 434 h 434"/>
                <a:gd name="T22" fmla="*/ 2 w 88"/>
                <a:gd name="T23" fmla="*/ 434 h 434"/>
                <a:gd name="T24" fmla="*/ 2 w 88"/>
                <a:gd name="T25" fmla="*/ 434 h 434"/>
                <a:gd name="T26" fmla="*/ 2 w 88"/>
                <a:gd name="T27" fmla="*/ 434 h 434"/>
                <a:gd name="T28" fmla="*/ 2 w 88"/>
                <a:gd name="T29" fmla="*/ 434 h 434"/>
                <a:gd name="T30" fmla="*/ 0 w 88"/>
                <a:gd name="T31" fmla="*/ 434 h 434"/>
                <a:gd name="T32" fmla="*/ 0 w 88"/>
                <a:gd name="T33" fmla="*/ 434 h 434"/>
                <a:gd name="T34" fmla="*/ 0 w 88"/>
                <a:gd name="T35" fmla="*/ 434 h 434"/>
                <a:gd name="T36" fmla="*/ 0 w 88"/>
                <a:gd name="T37" fmla="*/ 434 h 4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434"/>
                <a:gd name="T59" fmla="*/ 88 w 88"/>
                <a:gd name="T60" fmla="*/ 434 h 4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434">
                  <a:moveTo>
                    <a:pt x="0" y="434"/>
                  </a:moveTo>
                  <a:lnTo>
                    <a:pt x="83" y="0"/>
                  </a:lnTo>
                  <a:lnTo>
                    <a:pt x="85" y="0"/>
                  </a:lnTo>
                  <a:lnTo>
                    <a:pt x="85" y="2"/>
                  </a:lnTo>
                  <a:lnTo>
                    <a:pt x="88" y="2"/>
                  </a:lnTo>
                  <a:lnTo>
                    <a:pt x="5" y="434"/>
                  </a:lnTo>
                  <a:lnTo>
                    <a:pt x="2" y="434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rgbClr val="7D4A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8" name="Freeform 41"/>
            <p:cNvSpPr>
              <a:spLocks/>
            </p:cNvSpPr>
            <p:nvPr/>
          </p:nvSpPr>
          <p:spPr bwMode="auto">
            <a:xfrm>
              <a:off x="5619" y="2998"/>
              <a:ext cx="87" cy="432"/>
            </a:xfrm>
            <a:custGeom>
              <a:avLst/>
              <a:gdLst>
                <a:gd name="T0" fmla="*/ 0 w 87"/>
                <a:gd name="T1" fmla="*/ 432 h 432"/>
                <a:gd name="T2" fmla="*/ 83 w 87"/>
                <a:gd name="T3" fmla="*/ 0 h 432"/>
                <a:gd name="T4" fmla="*/ 83 w 87"/>
                <a:gd name="T5" fmla="*/ 0 h 432"/>
                <a:gd name="T6" fmla="*/ 83 w 87"/>
                <a:gd name="T7" fmla="*/ 0 h 432"/>
                <a:gd name="T8" fmla="*/ 85 w 87"/>
                <a:gd name="T9" fmla="*/ 0 h 432"/>
                <a:gd name="T10" fmla="*/ 85 w 87"/>
                <a:gd name="T11" fmla="*/ 1 h 432"/>
                <a:gd name="T12" fmla="*/ 85 w 87"/>
                <a:gd name="T13" fmla="*/ 1 h 432"/>
                <a:gd name="T14" fmla="*/ 85 w 87"/>
                <a:gd name="T15" fmla="*/ 1 h 432"/>
                <a:gd name="T16" fmla="*/ 85 w 87"/>
                <a:gd name="T17" fmla="*/ 1 h 432"/>
                <a:gd name="T18" fmla="*/ 87 w 87"/>
                <a:gd name="T19" fmla="*/ 1 h 432"/>
                <a:gd name="T20" fmla="*/ 5 w 87"/>
                <a:gd name="T21" fmla="*/ 425 h 432"/>
                <a:gd name="T22" fmla="*/ 5 w 87"/>
                <a:gd name="T23" fmla="*/ 425 h 432"/>
                <a:gd name="T24" fmla="*/ 5 w 87"/>
                <a:gd name="T25" fmla="*/ 425 h 432"/>
                <a:gd name="T26" fmla="*/ 5 w 87"/>
                <a:gd name="T27" fmla="*/ 425 h 432"/>
                <a:gd name="T28" fmla="*/ 5 w 87"/>
                <a:gd name="T29" fmla="*/ 425 h 432"/>
                <a:gd name="T30" fmla="*/ 5 w 87"/>
                <a:gd name="T31" fmla="*/ 425 h 432"/>
                <a:gd name="T32" fmla="*/ 2 w 87"/>
                <a:gd name="T33" fmla="*/ 425 h 432"/>
                <a:gd name="T34" fmla="*/ 2 w 87"/>
                <a:gd name="T35" fmla="*/ 425 h 432"/>
                <a:gd name="T36" fmla="*/ 2 w 87"/>
                <a:gd name="T37" fmla="*/ 425 h 432"/>
                <a:gd name="T38" fmla="*/ 5 w 87"/>
                <a:gd name="T39" fmla="*/ 426 h 432"/>
                <a:gd name="T40" fmla="*/ 5 w 87"/>
                <a:gd name="T41" fmla="*/ 426 h 432"/>
                <a:gd name="T42" fmla="*/ 5 w 87"/>
                <a:gd name="T43" fmla="*/ 428 h 432"/>
                <a:gd name="T44" fmla="*/ 2 w 87"/>
                <a:gd name="T45" fmla="*/ 429 h 432"/>
                <a:gd name="T46" fmla="*/ 2 w 87"/>
                <a:gd name="T47" fmla="*/ 429 h 432"/>
                <a:gd name="T48" fmla="*/ 2 w 87"/>
                <a:gd name="T49" fmla="*/ 431 h 432"/>
                <a:gd name="T50" fmla="*/ 0 w 87"/>
                <a:gd name="T51" fmla="*/ 431 h 432"/>
                <a:gd name="T52" fmla="*/ 0 w 87"/>
                <a:gd name="T53" fmla="*/ 431 h 432"/>
                <a:gd name="T54" fmla="*/ 0 w 87"/>
                <a:gd name="T55" fmla="*/ 431 h 432"/>
                <a:gd name="T56" fmla="*/ 0 w 87"/>
                <a:gd name="T57" fmla="*/ 432 h 432"/>
                <a:gd name="T58" fmla="*/ 0 w 87"/>
                <a:gd name="T59" fmla="*/ 432 h 432"/>
                <a:gd name="T60" fmla="*/ 0 w 87"/>
                <a:gd name="T61" fmla="*/ 432 h 432"/>
                <a:gd name="T62" fmla="*/ 0 w 87"/>
                <a:gd name="T63" fmla="*/ 432 h 432"/>
                <a:gd name="T64" fmla="*/ 0 w 87"/>
                <a:gd name="T65" fmla="*/ 432 h 432"/>
                <a:gd name="T66" fmla="*/ 0 w 87"/>
                <a:gd name="T67" fmla="*/ 432 h 432"/>
                <a:gd name="T68" fmla="*/ 0 w 87"/>
                <a:gd name="T69" fmla="*/ 432 h 43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7"/>
                <a:gd name="T106" fmla="*/ 0 h 432"/>
                <a:gd name="T107" fmla="*/ 87 w 87"/>
                <a:gd name="T108" fmla="*/ 432 h 43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7" h="432">
                  <a:moveTo>
                    <a:pt x="0" y="432"/>
                  </a:moveTo>
                  <a:lnTo>
                    <a:pt x="83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7" y="1"/>
                  </a:lnTo>
                  <a:lnTo>
                    <a:pt x="5" y="425"/>
                  </a:lnTo>
                  <a:lnTo>
                    <a:pt x="2" y="425"/>
                  </a:lnTo>
                  <a:lnTo>
                    <a:pt x="5" y="426"/>
                  </a:lnTo>
                  <a:lnTo>
                    <a:pt x="5" y="428"/>
                  </a:lnTo>
                  <a:lnTo>
                    <a:pt x="2" y="429"/>
                  </a:lnTo>
                  <a:lnTo>
                    <a:pt x="2" y="431"/>
                  </a:lnTo>
                  <a:lnTo>
                    <a:pt x="0" y="431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7B48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89" name="Freeform 42"/>
            <p:cNvSpPr>
              <a:spLocks/>
            </p:cNvSpPr>
            <p:nvPr/>
          </p:nvSpPr>
          <p:spPr bwMode="auto">
            <a:xfrm>
              <a:off x="5624" y="2999"/>
              <a:ext cx="85" cy="424"/>
            </a:xfrm>
            <a:custGeom>
              <a:avLst/>
              <a:gdLst>
                <a:gd name="T0" fmla="*/ 0 w 85"/>
                <a:gd name="T1" fmla="*/ 424 h 424"/>
                <a:gd name="T2" fmla="*/ 82 w 85"/>
                <a:gd name="T3" fmla="*/ 0 h 424"/>
                <a:gd name="T4" fmla="*/ 82 w 85"/>
                <a:gd name="T5" fmla="*/ 0 h 424"/>
                <a:gd name="T6" fmla="*/ 82 w 85"/>
                <a:gd name="T7" fmla="*/ 0 h 424"/>
                <a:gd name="T8" fmla="*/ 82 w 85"/>
                <a:gd name="T9" fmla="*/ 0 h 424"/>
                <a:gd name="T10" fmla="*/ 82 w 85"/>
                <a:gd name="T11" fmla="*/ 0 h 424"/>
                <a:gd name="T12" fmla="*/ 85 w 85"/>
                <a:gd name="T13" fmla="*/ 0 h 424"/>
                <a:gd name="T14" fmla="*/ 85 w 85"/>
                <a:gd name="T15" fmla="*/ 2 h 424"/>
                <a:gd name="T16" fmla="*/ 85 w 85"/>
                <a:gd name="T17" fmla="*/ 2 h 424"/>
                <a:gd name="T18" fmla="*/ 85 w 85"/>
                <a:gd name="T19" fmla="*/ 2 h 424"/>
                <a:gd name="T20" fmla="*/ 5 w 85"/>
                <a:gd name="T21" fmla="*/ 420 h 424"/>
                <a:gd name="T22" fmla="*/ 5 w 85"/>
                <a:gd name="T23" fmla="*/ 420 h 424"/>
                <a:gd name="T24" fmla="*/ 2 w 85"/>
                <a:gd name="T25" fmla="*/ 422 h 424"/>
                <a:gd name="T26" fmla="*/ 2 w 85"/>
                <a:gd name="T27" fmla="*/ 422 h 424"/>
                <a:gd name="T28" fmla="*/ 2 w 85"/>
                <a:gd name="T29" fmla="*/ 422 h 424"/>
                <a:gd name="T30" fmla="*/ 2 w 85"/>
                <a:gd name="T31" fmla="*/ 422 h 424"/>
                <a:gd name="T32" fmla="*/ 0 w 85"/>
                <a:gd name="T33" fmla="*/ 422 h 424"/>
                <a:gd name="T34" fmla="*/ 0 w 85"/>
                <a:gd name="T35" fmla="*/ 422 h 424"/>
                <a:gd name="T36" fmla="*/ 0 w 85"/>
                <a:gd name="T37" fmla="*/ 424 h 4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424"/>
                <a:gd name="T59" fmla="*/ 85 w 85"/>
                <a:gd name="T60" fmla="*/ 424 h 4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424">
                  <a:moveTo>
                    <a:pt x="0" y="424"/>
                  </a:moveTo>
                  <a:lnTo>
                    <a:pt x="82" y="0"/>
                  </a:lnTo>
                  <a:lnTo>
                    <a:pt x="85" y="0"/>
                  </a:lnTo>
                  <a:lnTo>
                    <a:pt x="85" y="2"/>
                  </a:lnTo>
                  <a:lnTo>
                    <a:pt x="5" y="420"/>
                  </a:lnTo>
                  <a:lnTo>
                    <a:pt x="2" y="422"/>
                  </a:lnTo>
                  <a:lnTo>
                    <a:pt x="0" y="422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794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0" name="Freeform 43"/>
            <p:cNvSpPr>
              <a:spLocks/>
            </p:cNvSpPr>
            <p:nvPr/>
          </p:nvSpPr>
          <p:spPr bwMode="auto">
            <a:xfrm>
              <a:off x="5629" y="3001"/>
              <a:ext cx="85" cy="418"/>
            </a:xfrm>
            <a:custGeom>
              <a:avLst/>
              <a:gdLst>
                <a:gd name="T0" fmla="*/ 0 w 85"/>
                <a:gd name="T1" fmla="*/ 418 h 418"/>
                <a:gd name="T2" fmla="*/ 80 w 85"/>
                <a:gd name="T3" fmla="*/ 0 h 418"/>
                <a:gd name="T4" fmla="*/ 80 w 85"/>
                <a:gd name="T5" fmla="*/ 0 h 418"/>
                <a:gd name="T6" fmla="*/ 80 w 85"/>
                <a:gd name="T7" fmla="*/ 0 h 418"/>
                <a:gd name="T8" fmla="*/ 80 w 85"/>
                <a:gd name="T9" fmla="*/ 0 h 418"/>
                <a:gd name="T10" fmla="*/ 80 w 85"/>
                <a:gd name="T11" fmla="*/ 0 h 418"/>
                <a:gd name="T12" fmla="*/ 80 w 85"/>
                <a:gd name="T13" fmla="*/ 0 h 418"/>
                <a:gd name="T14" fmla="*/ 80 w 85"/>
                <a:gd name="T15" fmla="*/ 0 h 418"/>
                <a:gd name="T16" fmla="*/ 80 w 85"/>
                <a:gd name="T17" fmla="*/ 0 h 418"/>
                <a:gd name="T18" fmla="*/ 80 w 85"/>
                <a:gd name="T19" fmla="*/ 0 h 418"/>
                <a:gd name="T20" fmla="*/ 82 w 85"/>
                <a:gd name="T21" fmla="*/ 0 h 418"/>
                <a:gd name="T22" fmla="*/ 82 w 85"/>
                <a:gd name="T23" fmla="*/ 0 h 418"/>
                <a:gd name="T24" fmla="*/ 82 w 85"/>
                <a:gd name="T25" fmla="*/ 0 h 418"/>
                <a:gd name="T26" fmla="*/ 82 w 85"/>
                <a:gd name="T27" fmla="*/ 0 h 418"/>
                <a:gd name="T28" fmla="*/ 82 w 85"/>
                <a:gd name="T29" fmla="*/ 1 h 418"/>
                <a:gd name="T30" fmla="*/ 82 w 85"/>
                <a:gd name="T31" fmla="*/ 1 h 418"/>
                <a:gd name="T32" fmla="*/ 85 w 85"/>
                <a:gd name="T33" fmla="*/ 1 h 418"/>
                <a:gd name="T34" fmla="*/ 85 w 85"/>
                <a:gd name="T35" fmla="*/ 1 h 418"/>
                <a:gd name="T36" fmla="*/ 24 w 85"/>
                <a:gd name="T37" fmla="*/ 311 h 418"/>
                <a:gd name="T38" fmla="*/ 24 w 85"/>
                <a:gd name="T39" fmla="*/ 313 h 418"/>
                <a:gd name="T40" fmla="*/ 24 w 85"/>
                <a:gd name="T41" fmla="*/ 316 h 418"/>
                <a:gd name="T42" fmla="*/ 21 w 85"/>
                <a:gd name="T43" fmla="*/ 319 h 418"/>
                <a:gd name="T44" fmla="*/ 21 w 85"/>
                <a:gd name="T45" fmla="*/ 321 h 418"/>
                <a:gd name="T46" fmla="*/ 21 w 85"/>
                <a:gd name="T47" fmla="*/ 324 h 418"/>
                <a:gd name="T48" fmla="*/ 21 w 85"/>
                <a:gd name="T49" fmla="*/ 327 h 418"/>
                <a:gd name="T50" fmla="*/ 19 w 85"/>
                <a:gd name="T51" fmla="*/ 329 h 418"/>
                <a:gd name="T52" fmla="*/ 19 w 85"/>
                <a:gd name="T53" fmla="*/ 332 h 418"/>
                <a:gd name="T54" fmla="*/ 17 w 85"/>
                <a:gd name="T55" fmla="*/ 343 h 418"/>
                <a:gd name="T56" fmla="*/ 14 w 85"/>
                <a:gd name="T57" fmla="*/ 352 h 418"/>
                <a:gd name="T58" fmla="*/ 12 w 85"/>
                <a:gd name="T59" fmla="*/ 363 h 418"/>
                <a:gd name="T60" fmla="*/ 9 w 85"/>
                <a:gd name="T61" fmla="*/ 374 h 418"/>
                <a:gd name="T62" fmla="*/ 7 w 85"/>
                <a:gd name="T63" fmla="*/ 385 h 418"/>
                <a:gd name="T64" fmla="*/ 4 w 85"/>
                <a:gd name="T65" fmla="*/ 396 h 418"/>
                <a:gd name="T66" fmla="*/ 2 w 85"/>
                <a:gd name="T67" fmla="*/ 407 h 418"/>
                <a:gd name="T68" fmla="*/ 0 w 85"/>
                <a:gd name="T69" fmla="*/ 417 h 418"/>
                <a:gd name="T70" fmla="*/ 0 w 85"/>
                <a:gd name="T71" fmla="*/ 418 h 418"/>
                <a:gd name="T72" fmla="*/ 0 w 85"/>
                <a:gd name="T73" fmla="*/ 418 h 418"/>
                <a:gd name="T74" fmla="*/ 0 w 85"/>
                <a:gd name="T75" fmla="*/ 418 h 418"/>
                <a:gd name="T76" fmla="*/ 0 w 85"/>
                <a:gd name="T77" fmla="*/ 418 h 418"/>
                <a:gd name="T78" fmla="*/ 0 w 85"/>
                <a:gd name="T79" fmla="*/ 418 h 418"/>
                <a:gd name="T80" fmla="*/ 0 w 85"/>
                <a:gd name="T81" fmla="*/ 418 h 418"/>
                <a:gd name="T82" fmla="*/ 0 w 85"/>
                <a:gd name="T83" fmla="*/ 418 h 418"/>
                <a:gd name="T84" fmla="*/ 0 w 85"/>
                <a:gd name="T85" fmla="*/ 418 h 4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5"/>
                <a:gd name="T130" fmla="*/ 0 h 418"/>
                <a:gd name="T131" fmla="*/ 85 w 85"/>
                <a:gd name="T132" fmla="*/ 418 h 4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5" h="418">
                  <a:moveTo>
                    <a:pt x="0" y="418"/>
                  </a:moveTo>
                  <a:lnTo>
                    <a:pt x="80" y="0"/>
                  </a:lnTo>
                  <a:lnTo>
                    <a:pt x="82" y="0"/>
                  </a:lnTo>
                  <a:lnTo>
                    <a:pt x="82" y="1"/>
                  </a:lnTo>
                  <a:lnTo>
                    <a:pt x="85" y="1"/>
                  </a:lnTo>
                  <a:lnTo>
                    <a:pt x="24" y="311"/>
                  </a:lnTo>
                  <a:lnTo>
                    <a:pt x="24" y="313"/>
                  </a:lnTo>
                  <a:lnTo>
                    <a:pt x="24" y="316"/>
                  </a:lnTo>
                  <a:lnTo>
                    <a:pt x="21" y="319"/>
                  </a:lnTo>
                  <a:lnTo>
                    <a:pt x="21" y="321"/>
                  </a:lnTo>
                  <a:lnTo>
                    <a:pt x="21" y="324"/>
                  </a:lnTo>
                  <a:lnTo>
                    <a:pt x="21" y="327"/>
                  </a:lnTo>
                  <a:lnTo>
                    <a:pt x="19" y="329"/>
                  </a:lnTo>
                  <a:lnTo>
                    <a:pt x="19" y="332"/>
                  </a:lnTo>
                  <a:lnTo>
                    <a:pt x="17" y="343"/>
                  </a:lnTo>
                  <a:lnTo>
                    <a:pt x="14" y="352"/>
                  </a:lnTo>
                  <a:lnTo>
                    <a:pt x="12" y="363"/>
                  </a:lnTo>
                  <a:lnTo>
                    <a:pt x="9" y="374"/>
                  </a:lnTo>
                  <a:lnTo>
                    <a:pt x="7" y="385"/>
                  </a:lnTo>
                  <a:lnTo>
                    <a:pt x="4" y="396"/>
                  </a:lnTo>
                  <a:lnTo>
                    <a:pt x="2" y="407"/>
                  </a:lnTo>
                  <a:lnTo>
                    <a:pt x="0" y="417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rgbClr val="7744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1" name="Freeform 44"/>
            <p:cNvSpPr>
              <a:spLocks/>
            </p:cNvSpPr>
            <p:nvPr/>
          </p:nvSpPr>
          <p:spPr bwMode="auto">
            <a:xfrm>
              <a:off x="5653" y="3001"/>
              <a:ext cx="66" cy="311"/>
            </a:xfrm>
            <a:custGeom>
              <a:avLst/>
              <a:gdLst>
                <a:gd name="T0" fmla="*/ 0 w 66"/>
                <a:gd name="T1" fmla="*/ 311 h 311"/>
                <a:gd name="T2" fmla="*/ 61 w 66"/>
                <a:gd name="T3" fmla="*/ 1 h 311"/>
                <a:gd name="T4" fmla="*/ 61 w 66"/>
                <a:gd name="T5" fmla="*/ 1 h 311"/>
                <a:gd name="T6" fmla="*/ 61 w 66"/>
                <a:gd name="T7" fmla="*/ 1 h 311"/>
                <a:gd name="T8" fmla="*/ 61 w 66"/>
                <a:gd name="T9" fmla="*/ 1 h 311"/>
                <a:gd name="T10" fmla="*/ 63 w 66"/>
                <a:gd name="T11" fmla="*/ 0 h 311"/>
                <a:gd name="T12" fmla="*/ 63 w 66"/>
                <a:gd name="T13" fmla="*/ 0 h 311"/>
                <a:gd name="T14" fmla="*/ 63 w 66"/>
                <a:gd name="T15" fmla="*/ 0 h 311"/>
                <a:gd name="T16" fmla="*/ 63 w 66"/>
                <a:gd name="T17" fmla="*/ 0 h 311"/>
                <a:gd name="T18" fmla="*/ 66 w 66"/>
                <a:gd name="T19" fmla="*/ 0 h 311"/>
                <a:gd name="T20" fmla="*/ 27 w 66"/>
                <a:gd name="T21" fmla="*/ 201 h 311"/>
                <a:gd name="T22" fmla="*/ 24 w 66"/>
                <a:gd name="T23" fmla="*/ 206 h 311"/>
                <a:gd name="T24" fmla="*/ 24 w 66"/>
                <a:gd name="T25" fmla="*/ 211 h 311"/>
                <a:gd name="T26" fmla="*/ 22 w 66"/>
                <a:gd name="T27" fmla="*/ 214 h 311"/>
                <a:gd name="T28" fmla="*/ 22 w 66"/>
                <a:gd name="T29" fmla="*/ 219 h 311"/>
                <a:gd name="T30" fmla="*/ 19 w 66"/>
                <a:gd name="T31" fmla="*/ 223 h 311"/>
                <a:gd name="T32" fmla="*/ 19 w 66"/>
                <a:gd name="T33" fmla="*/ 228 h 311"/>
                <a:gd name="T34" fmla="*/ 19 w 66"/>
                <a:gd name="T35" fmla="*/ 233 h 311"/>
                <a:gd name="T36" fmla="*/ 17 w 66"/>
                <a:gd name="T37" fmla="*/ 237 h 311"/>
                <a:gd name="T38" fmla="*/ 17 w 66"/>
                <a:gd name="T39" fmla="*/ 241 h 311"/>
                <a:gd name="T40" fmla="*/ 17 w 66"/>
                <a:gd name="T41" fmla="*/ 244 h 311"/>
                <a:gd name="T42" fmla="*/ 15 w 66"/>
                <a:gd name="T43" fmla="*/ 247 h 311"/>
                <a:gd name="T44" fmla="*/ 15 w 66"/>
                <a:gd name="T45" fmla="*/ 252 h 311"/>
                <a:gd name="T46" fmla="*/ 15 w 66"/>
                <a:gd name="T47" fmla="*/ 255 h 311"/>
                <a:gd name="T48" fmla="*/ 12 w 66"/>
                <a:gd name="T49" fmla="*/ 258 h 311"/>
                <a:gd name="T50" fmla="*/ 12 w 66"/>
                <a:gd name="T51" fmla="*/ 261 h 311"/>
                <a:gd name="T52" fmla="*/ 10 w 66"/>
                <a:gd name="T53" fmla="*/ 264 h 311"/>
                <a:gd name="T54" fmla="*/ 10 w 66"/>
                <a:gd name="T55" fmla="*/ 270 h 311"/>
                <a:gd name="T56" fmla="*/ 7 w 66"/>
                <a:gd name="T57" fmla="*/ 275 h 311"/>
                <a:gd name="T58" fmla="*/ 7 w 66"/>
                <a:gd name="T59" fmla="*/ 282 h 311"/>
                <a:gd name="T60" fmla="*/ 5 w 66"/>
                <a:gd name="T61" fmla="*/ 288 h 311"/>
                <a:gd name="T62" fmla="*/ 5 w 66"/>
                <a:gd name="T63" fmla="*/ 294 h 311"/>
                <a:gd name="T64" fmla="*/ 2 w 66"/>
                <a:gd name="T65" fmla="*/ 299 h 311"/>
                <a:gd name="T66" fmla="*/ 2 w 66"/>
                <a:gd name="T67" fmla="*/ 305 h 311"/>
                <a:gd name="T68" fmla="*/ 0 w 66"/>
                <a:gd name="T69" fmla="*/ 311 h 3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6"/>
                <a:gd name="T106" fmla="*/ 0 h 311"/>
                <a:gd name="T107" fmla="*/ 66 w 66"/>
                <a:gd name="T108" fmla="*/ 311 h 3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6" h="311">
                  <a:moveTo>
                    <a:pt x="0" y="311"/>
                  </a:moveTo>
                  <a:lnTo>
                    <a:pt x="61" y="1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27" y="201"/>
                  </a:lnTo>
                  <a:lnTo>
                    <a:pt x="24" y="206"/>
                  </a:lnTo>
                  <a:lnTo>
                    <a:pt x="24" y="211"/>
                  </a:lnTo>
                  <a:lnTo>
                    <a:pt x="22" y="214"/>
                  </a:lnTo>
                  <a:lnTo>
                    <a:pt x="22" y="219"/>
                  </a:lnTo>
                  <a:lnTo>
                    <a:pt x="19" y="223"/>
                  </a:lnTo>
                  <a:lnTo>
                    <a:pt x="19" y="228"/>
                  </a:lnTo>
                  <a:lnTo>
                    <a:pt x="19" y="233"/>
                  </a:lnTo>
                  <a:lnTo>
                    <a:pt x="17" y="237"/>
                  </a:lnTo>
                  <a:lnTo>
                    <a:pt x="17" y="241"/>
                  </a:lnTo>
                  <a:lnTo>
                    <a:pt x="17" y="244"/>
                  </a:lnTo>
                  <a:lnTo>
                    <a:pt x="15" y="247"/>
                  </a:lnTo>
                  <a:lnTo>
                    <a:pt x="15" y="252"/>
                  </a:lnTo>
                  <a:lnTo>
                    <a:pt x="15" y="255"/>
                  </a:lnTo>
                  <a:lnTo>
                    <a:pt x="12" y="258"/>
                  </a:lnTo>
                  <a:lnTo>
                    <a:pt x="12" y="261"/>
                  </a:lnTo>
                  <a:lnTo>
                    <a:pt x="10" y="264"/>
                  </a:lnTo>
                  <a:lnTo>
                    <a:pt x="10" y="270"/>
                  </a:lnTo>
                  <a:lnTo>
                    <a:pt x="7" y="275"/>
                  </a:lnTo>
                  <a:lnTo>
                    <a:pt x="7" y="282"/>
                  </a:lnTo>
                  <a:lnTo>
                    <a:pt x="5" y="288"/>
                  </a:lnTo>
                  <a:lnTo>
                    <a:pt x="5" y="294"/>
                  </a:lnTo>
                  <a:lnTo>
                    <a:pt x="2" y="299"/>
                  </a:lnTo>
                  <a:lnTo>
                    <a:pt x="2" y="305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764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2" name="Freeform 45"/>
            <p:cNvSpPr>
              <a:spLocks/>
            </p:cNvSpPr>
            <p:nvPr/>
          </p:nvSpPr>
          <p:spPr bwMode="auto">
            <a:xfrm>
              <a:off x="5680" y="2998"/>
              <a:ext cx="43" cy="204"/>
            </a:xfrm>
            <a:custGeom>
              <a:avLst/>
              <a:gdLst>
                <a:gd name="T0" fmla="*/ 0 w 43"/>
                <a:gd name="T1" fmla="*/ 204 h 204"/>
                <a:gd name="T2" fmla="*/ 39 w 43"/>
                <a:gd name="T3" fmla="*/ 3 h 204"/>
                <a:gd name="T4" fmla="*/ 39 w 43"/>
                <a:gd name="T5" fmla="*/ 3 h 204"/>
                <a:gd name="T6" fmla="*/ 39 w 43"/>
                <a:gd name="T7" fmla="*/ 1 h 204"/>
                <a:gd name="T8" fmla="*/ 39 w 43"/>
                <a:gd name="T9" fmla="*/ 1 h 204"/>
                <a:gd name="T10" fmla="*/ 41 w 43"/>
                <a:gd name="T11" fmla="*/ 1 h 204"/>
                <a:gd name="T12" fmla="*/ 41 w 43"/>
                <a:gd name="T13" fmla="*/ 1 h 204"/>
                <a:gd name="T14" fmla="*/ 41 w 43"/>
                <a:gd name="T15" fmla="*/ 0 h 204"/>
                <a:gd name="T16" fmla="*/ 41 w 43"/>
                <a:gd name="T17" fmla="*/ 0 h 204"/>
                <a:gd name="T18" fmla="*/ 43 w 43"/>
                <a:gd name="T19" fmla="*/ 0 h 204"/>
                <a:gd name="T20" fmla="*/ 24 w 43"/>
                <a:gd name="T21" fmla="*/ 92 h 204"/>
                <a:gd name="T22" fmla="*/ 24 w 43"/>
                <a:gd name="T23" fmla="*/ 96 h 204"/>
                <a:gd name="T24" fmla="*/ 22 w 43"/>
                <a:gd name="T25" fmla="*/ 100 h 204"/>
                <a:gd name="T26" fmla="*/ 22 w 43"/>
                <a:gd name="T27" fmla="*/ 103 h 204"/>
                <a:gd name="T28" fmla="*/ 22 w 43"/>
                <a:gd name="T29" fmla="*/ 107 h 204"/>
                <a:gd name="T30" fmla="*/ 22 w 43"/>
                <a:gd name="T31" fmla="*/ 111 h 204"/>
                <a:gd name="T32" fmla="*/ 19 w 43"/>
                <a:gd name="T33" fmla="*/ 114 h 204"/>
                <a:gd name="T34" fmla="*/ 19 w 43"/>
                <a:gd name="T35" fmla="*/ 118 h 204"/>
                <a:gd name="T36" fmla="*/ 19 w 43"/>
                <a:gd name="T37" fmla="*/ 122 h 204"/>
                <a:gd name="T38" fmla="*/ 19 w 43"/>
                <a:gd name="T39" fmla="*/ 124 h 204"/>
                <a:gd name="T40" fmla="*/ 17 w 43"/>
                <a:gd name="T41" fmla="*/ 125 h 204"/>
                <a:gd name="T42" fmla="*/ 17 w 43"/>
                <a:gd name="T43" fmla="*/ 129 h 204"/>
                <a:gd name="T44" fmla="*/ 17 w 43"/>
                <a:gd name="T45" fmla="*/ 130 h 204"/>
                <a:gd name="T46" fmla="*/ 17 w 43"/>
                <a:gd name="T47" fmla="*/ 132 h 204"/>
                <a:gd name="T48" fmla="*/ 14 w 43"/>
                <a:gd name="T49" fmla="*/ 135 h 204"/>
                <a:gd name="T50" fmla="*/ 14 w 43"/>
                <a:gd name="T51" fmla="*/ 137 h 204"/>
                <a:gd name="T52" fmla="*/ 14 w 43"/>
                <a:gd name="T53" fmla="*/ 140 h 204"/>
                <a:gd name="T54" fmla="*/ 12 w 43"/>
                <a:gd name="T55" fmla="*/ 141 h 204"/>
                <a:gd name="T56" fmla="*/ 12 w 43"/>
                <a:gd name="T57" fmla="*/ 143 h 204"/>
                <a:gd name="T58" fmla="*/ 12 w 43"/>
                <a:gd name="T59" fmla="*/ 143 h 204"/>
                <a:gd name="T60" fmla="*/ 12 w 43"/>
                <a:gd name="T61" fmla="*/ 144 h 204"/>
                <a:gd name="T62" fmla="*/ 12 w 43"/>
                <a:gd name="T63" fmla="*/ 144 h 204"/>
                <a:gd name="T64" fmla="*/ 12 w 43"/>
                <a:gd name="T65" fmla="*/ 144 h 204"/>
                <a:gd name="T66" fmla="*/ 12 w 43"/>
                <a:gd name="T67" fmla="*/ 146 h 204"/>
                <a:gd name="T68" fmla="*/ 12 w 43"/>
                <a:gd name="T69" fmla="*/ 146 h 204"/>
                <a:gd name="T70" fmla="*/ 9 w 43"/>
                <a:gd name="T71" fmla="*/ 146 h 204"/>
                <a:gd name="T72" fmla="*/ 9 w 43"/>
                <a:gd name="T73" fmla="*/ 154 h 204"/>
                <a:gd name="T74" fmla="*/ 7 w 43"/>
                <a:gd name="T75" fmla="*/ 160 h 204"/>
                <a:gd name="T76" fmla="*/ 7 w 43"/>
                <a:gd name="T77" fmla="*/ 168 h 204"/>
                <a:gd name="T78" fmla="*/ 5 w 43"/>
                <a:gd name="T79" fmla="*/ 176 h 204"/>
                <a:gd name="T80" fmla="*/ 5 w 43"/>
                <a:gd name="T81" fmla="*/ 182 h 204"/>
                <a:gd name="T82" fmla="*/ 2 w 43"/>
                <a:gd name="T83" fmla="*/ 190 h 204"/>
                <a:gd name="T84" fmla="*/ 0 w 43"/>
                <a:gd name="T85" fmla="*/ 196 h 204"/>
                <a:gd name="T86" fmla="*/ 0 w 43"/>
                <a:gd name="T87" fmla="*/ 204 h 2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"/>
                <a:gd name="T133" fmla="*/ 0 h 204"/>
                <a:gd name="T134" fmla="*/ 43 w 43"/>
                <a:gd name="T135" fmla="*/ 204 h 2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" h="204">
                  <a:moveTo>
                    <a:pt x="0" y="204"/>
                  </a:moveTo>
                  <a:lnTo>
                    <a:pt x="39" y="3"/>
                  </a:lnTo>
                  <a:lnTo>
                    <a:pt x="39" y="1"/>
                  </a:lnTo>
                  <a:lnTo>
                    <a:pt x="41" y="1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2" y="100"/>
                  </a:lnTo>
                  <a:lnTo>
                    <a:pt x="22" y="103"/>
                  </a:lnTo>
                  <a:lnTo>
                    <a:pt x="22" y="107"/>
                  </a:lnTo>
                  <a:lnTo>
                    <a:pt x="22" y="111"/>
                  </a:lnTo>
                  <a:lnTo>
                    <a:pt x="19" y="114"/>
                  </a:lnTo>
                  <a:lnTo>
                    <a:pt x="19" y="118"/>
                  </a:lnTo>
                  <a:lnTo>
                    <a:pt x="19" y="122"/>
                  </a:lnTo>
                  <a:lnTo>
                    <a:pt x="19" y="124"/>
                  </a:lnTo>
                  <a:lnTo>
                    <a:pt x="17" y="125"/>
                  </a:lnTo>
                  <a:lnTo>
                    <a:pt x="17" y="129"/>
                  </a:lnTo>
                  <a:lnTo>
                    <a:pt x="17" y="130"/>
                  </a:lnTo>
                  <a:lnTo>
                    <a:pt x="17" y="132"/>
                  </a:lnTo>
                  <a:lnTo>
                    <a:pt x="14" y="135"/>
                  </a:lnTo>
                  <a:lnTo>
                    <a:pt x="14" y="137"/>
                  </a:lnTo>
                  <a:lnTo>
                    <a:pt x="14" y="140"/>
                  </a:lnTo>
                  <a:lnTo>
                    <a:pt x="12" y="141"/>
                  </a:lnTo>
                  <a:lnTo>
                    <a:pt x="12" y="143"/>
                  </a:lnTo>
                  <a:lnTo>
                    <a:pt x="12" y="144"/>
                  </a:lnTo>
                  <a:lnTo>
                    <a:pt x="12" y="146"/>
                  </a:lnTo>
                  <a:lnTo>
                    <a:pt x="9" y="146"/>
                  </a:lnTo>
                  <a:lnTo>
                    <a:pt x="9" y="154"/>
                  </a:lnTo>
                  <a:lnTo>
                    <a:pt x="7" y="160"/>
                  </a:lnTo>
                  <a:lnTo>
                    <a:pt x="7" y="168"/>
                  </a:lnTo>
                  <a:lnTo>
                    <a:pt x="5" y="176"/>
                  </a:lnTo>
                  <a:lnTo>
                    <a:pt x="5" y="182"/>
                  </a:lnTo>
                  <a:lnTo>
                    <a:pt x="2" y="190"/>
                  </a:lnTo>
                  <a:lnTo>
                    <a:pt x="0" y="196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744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3" name="Freeform 46"/>
            <p:cNvSpPr>
              <a:spLocks noEditPoints="1"/>
            </p:cNvSpPr>
            <p:nvPr/>
          </p:nvSpPr>
          <p:spPr bwMode="auto">
            <a:xfrm>
              <a:off x="5699" y="2996"/>
              <a:ext cx="27" cy="126"/>
            </a:xfrm>
            <a:custGeom>
              <a:avLst/>
              <a:gdLst>
                <a:gd name="T0" fmla="*/ 0 w 27"/>
                <a:gd name="T1" fmla="*/ 126 h 126"/>
                <a:gd name="T2" fmla="*/ 0 w 27"/>
                <a:gd name="T3" fmla="*/ 124 h 126"/>
                <a:gd name="T4" fmla="*/ 0 w 27"/>
                <a:gd name="T5" fmla="*/ 124 h 126"/>
                <a:gd name="T6" fmla="*/ 0 w 27"/>
                <a:gd name="T7" fmla="*/ 124 h 126"/>
                <a:gd name="T8" fmla="*/ 0 w 27"/>
                <a:gd name="T9" fmla="*/ 124 h 126"/>
                <a:gd name="T10" fmla="*/ 0 w 27"/>
                <a:gd name="T11" fmla="*/ 124 h 126"/>
                <a:gd name="T12" fmla="*/ 0 w 27"/>
                <a:gd name="T13" fmla="*/ 124 h 126"/>
                <a:gd name="T14" fmla="*/ 0 w 27"/>
                <a:gd name="T15" fmla="*/ 126 h 126"/>
                <a:gd name="T16" fmla="*/ 0 w 27"/>
                <a:gd name="T17" fmla="*/ 126 h 126"/>
                <a:gd name="T18" fmla="*/ 0 w 27"/>
                <a:gd name="T19" fmla="*/ 126 h 126"/>
                <a:gd name="T20" fmla="*/ 0 w 27"/>
                <a:gd name="T21" fmla="*/ 126 h 126"/>
                <a:gd name="T22" fmla="*/ 0 w 27"/>
                <a:gd name="T23" fmla="*/ 126 h 126"/>
                <a:gd name="T24" fmla="*/ 0 w 27"/>
                <a:gd name="T25" fmla="*/ 126 h 126"/>
                <a:gd name="T26" fmla="*/ 0 w 27"/>
                <a:gd name="T27" fmla="*/ 126 h 126"/>
                <a:gd name="T28" fmla="*/ 0 w 27"/>
                <a:gd name="T29" fmla="*/ 126 h 126"/>
                <a:gd name="T30" fmla="*/ 0 w 27"/>
                <a:gd name="T31" fmla="*/ 126 h 126"/>
                <a:gd name="T32" fmla="*/ 0 w 27"/>
                <a:gd name="T33" fmla="*/ 126 h 126"/>
                <a:gd name="T34" fmla="*/ 0 w 27"/>
                <a:gd name="T35" fmla="*/ 126 h 126"/>
                <a:gd name="T36" fmla="*/ 5 w 27"/>
                <a:gd name="T37" fmla="*/ 94 h 126"/>
                <a:gd name="T38" fmla="*/ 24 w 27"/>
                <a:gd name="T39" fmla="*/ 2 h 126"/>
                <a:gd name="T40" fmla="*/ 24 w 27"/>
                <a:gd name="T41" fmla="*/ 2 h 126"/>
                <a:gd name="T42" fmla="*/ 24 w 27"/>
                <a:gd name="T43" fmla="*/ 0 h 126"/>
                <a:gd name="T44" fmla="*/ 24 w 27"/>
                <a:gd name="T45" fmla="*/ 0 h 126"/>
                <a:gd name="T46" fmla="*/ 27 w 27"/>
                <a:gd name="T47" fmla="*/ 0 h 126"/>
                <a:gd name="T48" fmla="*/ 27 w 27"/>
                <a:gd name="T49" fmla="*/ 0 h 126"/>
                <a:gd name="T50" fmla="*/ 27 w 27"/>
                <a:gd name="T51" fmla="*/ 0 h 126"/>
                <a:gd name="T52" fmla="*/ 27 w 27"/>
                <a:gd name="T53" fmla="*/ 0 h 126"/>
                <a:gd name="T54" fmla="*/ 27 w 27"/>
                <a:gd name="T55" fmla="*/ 0 h 126"/>
                <a:gd name="T56" fmla="*/ 20 w 27"/>
                <a:gd name="T57" fmla="*/ 36 h 126"/>
                <a:gd name="T58" fmla="*/ 20 w 27"/>
                <a:gd name="T59" fmla="*/ 44 h 126"/>
                <a:gd name="T60" fmla="*/ 17 w 27"/>
                <a:gd name="T61" fmla="*/ 52 h 126"/>
                <a:gd name="T62" fmla="*/ 15 w 27"/>
                <a:gd name="T63" fmla="*/ 58 h 126"/>
                <a:gd name="T64" fmla="*/ 12 w 27"/>
                <a:gd name="T65" fmla="*/ 66 h 126"/>
                <a:gd name="T66" fmla="*/ 10 w 27"/>
                <a:gd name="T67" fmla="*/ 72 h 126"/>
                <a:gd name="T68" fmla="*/ 10 w 27"/>
                <a:gd name="T69" fmla="*/ 80 h 126"/>
                <a:gd name="T70" fmla="*/ 7 w 27"/>
                <a:gd name="T71" fmla="*/ 88 h 126"/>
                <a:gd name="T72" fmla="*/ 5 w 27"/>
                <a:gd name="T73" fmla="*/ 94 h 12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"/>
                <a:gd name="T112" fmla="*/ 0 h 126"/>
                <a:gd name="T113" fmla="*/ 27 w 27"/>
                <a:gd name="T114" fmla="*/ 126 h 12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" h="126">
                  <a:moveTo>
                    <a:pt x="0" y="126"/>
                  </a:moveTo>
                  <a:lnTo>
                    <a:pt x="0" y="124"/>
                  </a:lnTo>
                  <a:lnTo>
                    <a:pt x="0" y="126"/>
                  </a:lnTo>
                  <a:close/>
                  <a:moveTo>
                    <a:pt x="5" y="94"/>
                  </a:moveTo>
                  <a:lnTo>
                    <a:pt x="24" y="2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0" y="36"/>
                  </a:lnTo>
                  <a:lnTo>
                    <a:pt x="20" y="44"/>
                  </a:lnTo>
                  <a:lnTo>
                    <a:pt x="17" y="52"/>
                  </a:lnTo>
                  <a:lnTo>
                    <a:pt x="15" y="58"/>
                  </a:lnTo>
                  <a:lnTo>
                    <a:pt x="12" y="66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7" y="88"/>
                  </a:lnTo>
                  <a:lnTo>
                    <a:pt x="5" y="94"/>
                  </a:lnTo>
                  <a:close/>
                </a:path>
              </a:pathLst>
            </a:custGeom>
            <a:solidFill>
              <a:srgbClr val="723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4" name="Freeform 47"/>
            <p:cNvSpPr>
              <a:spLocks/>
            </p:cNvSpPr>
            <p:nvPr/>
          </p:nvSpPr>
          <p:spPr bwMode="auto">
            <a:xfrm>
              <a:off x="5719" y="2996"/>
              <a:ext cx="9" cy="36"/>
            </a:xfrm>
            <a:custGeom>
              <a:avLst/>
              <a:gdLst>
                <a:gd name="T0" fmla="*/ 0 w 9"/>
                <a:gd name="T1" fmla="*/ 36 h 36"/>
                <a:gd name="T2" fmla="*/ 7 w 9"/>
                <a:gd name="T3" fmla="*/ 0 h 36"/>
                <a:gd name="T4" fmla="*/ 7 w 9"/>
                <a:gd name="T5" fmla="*/ 0 h 36"/>
                <a:gd name="T6" fmla="*/ 9 w 9"/>
                <a:gd name="T7" fmla="*/ 2 h 36"/>
                <a:gd name="T8" fmla="*/ 9 w 9"/>
                <a:gd name="T9" fmla="*/ 2 h 36"/>
                <a:gd name="T10" fmla="*/ 9 w 9"/>
                <a:gd name="T11" fmla="*/ 2 h 36"/>
                <a:gd name="T12" fmla="*/ 9 w 9"/>
                <a:gd name="T13" fmla="*/ 2 h 36"/>
                <a:gd name="T14" fmla="*/ 9 w 9"/>
                <a:gd name="T15" fmla="*/ 2 h 36"/>
                <a:gd name="T16" fmla="*/ 9 w 9"/>
                <a:gd name="T17" fmla="*/ 3 h 36"/>
                <a:gd name="T18" fmla="*/ 9 w 9"/>
                <a:gd name="T19" fmla="*/ 3 h 36"/>
                <a:gd name="T20" fmla="*/ 7 w 9"/>
                <a:gd name="T21" fmla="*/ 6 h 36"/>
                <a:gd name="T22" fmla="*/ 7 w 9"/>
                <a:gd name="T23" fmla="*/ 11 h 36"/>
                <a:gd name="T24" fmla="*/ 4 w 9"/>
                <a:gd name="T25" fmla="*/ 14 h 36"/>
                <a:gd name="T26" fmla="*/ 4 w 9"/>
                <a:gd name="T27" fmla="*/ 17 h 36"/>
                <a:gd name="T28" fmla="*/ 4 w 9"/>
                <a:gd name="T29" fmla="*/ 22 h 36"/>
                <a:gd name="T30" fmla="*/ 4 w 9"/>
                <a:gd name="T31" fmla="*/ 25 h 36"/>
                <a:gd name="T32" fmla="*/ 4 w 9"/>
                <a:gd name="T33" fmla="*/ 30 h 36"/>
                <a:gd name="T34" fmla="*/ 2 w 9"/>
                <a:gd name="T35" fmla="*/ 33 h 36"/>
                <a:gd name="T36" fmla="*/ 2 w 9"/>
                <a:gd name="T37" fmla="*/ 33 h 36"/>
                <a:gd name="T38" fmla="*/ 2 w 9"/>
                <a:gd name="T39" fmla="*/ 35 h 36"/>
                <a:gd name="T40" fmla="*/ 2 w 9"/>
                <a:gd name="T41" fmla="*/ 35 h 36"/>
                <a:gd name="T42" fmla="*/ 2 w 9"/>
                <a:gd name="T43" fmla="*/ 35 h 36"/>
                <a:gd name="T44" fmla="*/ 2 w 9"/>
                <a:gd name="T45" fmla="*/ 35 h 36"/>
                <a:gd name="T46" fmla="*/ 2 w 9"/>
                <a:gd name="T47" fmla="*/ 35 h 36"/>
                <a:gd name="T48" fmla="*/ 2 w 9"/>
                <a:gd name="T49" fmla="*/ 36 h 36"/>
                <a:gd name="T50" fmla="*/ 2 w 9"/>
                <a:gd name="T51" fmla="*/ 36 h 36"/>
                <a:gd name="T52" fmla="*/ 0 w 9"/>
                <a:gd name="T53" fmla="*/ 36 h 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"/>
                <a:gd name="T82" fmla="*/ 0 h 36"/>
                <a:gd name="T83" fmla="*/ 9 w 9"/>
                <a:gd name="T84" fmla="*/ 36 h 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" h="36">
                  <a:moveTo>
                    <a:pt x="0" y="36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3"/>
                  </a:lnTo>
                  <a:lnTo>
                    <a:pt x="7" y="6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22"/>
                  </a:lnTo>
                  <a:lnTo>
                    <a:pt x="4" y="25"/>
                  </a:lnTo>
                  <a:lnTo>
                    <a:pt x="4" y="30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703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5" name="Freeform 48"/>
            <p:cNvSpPr>
              <a:spLocks/>
            </p:cNvSpPr>
            <p:nvPr/>
          </p:nvSpPr>
          <p:spPr bwMode="auto">
            <a:xfrm>
              <a:off x="5030" y="3435"/>
              <a:ext cx="119" cy="660"/>
            </a:xfrm>
            <a:custGeom>
              <a:avLst/>
              <a:gdLst>
                <a:gd name="T0" fmla="*/ 119 w 119"/>
                <a:gd name="T1" fmla="*/ 660 h 660"/>
                <a:gd name="T2" fmla="*/ 114 w 119"/>
                <a:gd name="T3" fmla="*/ 657 h 660"/>
                <a:gd name="T4" fmla="*/ 107 w 119"/>
                <a:gd name="T5" fmla="*/ 654 h 660"/>
                <a:gd name="T6" fmla="*/ 102 w 119"/>
                <a:gd name="T7" fmla="*/ 650 h 660"/>
                <a:gd name="T8" fmla="*/ 97 w 119"/>
                <a:gd name="T9" fmla="*/ 647 h 660"/>
                <a:gd name="T10" fmla="*/ 95 w 119"/>
                <a:gd name="T11" fmla="*/ 643 h 660"/>
                <a:gd name="T12" fmla="*/ 90 w 119"/>
                <a:gd name="T13" fmla="*/ 639 h 660"/>
                <a:gd name="T14" fmla="*/ 85 w 119"/>
                <a:gd name="T15" fmla="*/ 638 h 660"/>
                <a:gd name="T16" fmla="*/ 88 w 119"/>
                <a:gd name="T17" fmla="*/ 633 h 660"/>
                <a:gd name="T18" fmla="*/ 85 w 119"/>
                <a:gd name="T19" fmla="*/ 616 h 660"/>
                <a:gd name="T20" fmla="*/ 83 w 119"/>
                <a:gd name="T21" fmla="*/ 597 h 660"/>
                <a:gd name="T22" fmla="*/ 80 w 119"/>
                <a:gd name="T23" fmla="*/ 580 h 660"/>
                <a:gd name="T24" fmla="*/ 78 w 119"/>
                <a:gd name="T25" fmla="*/ 562 h 660"/>
                <a:gd name="T26" fmla="*/ 71 w 119"/>
                <a:gd name="T27" fmla="*/ 513 h 660"/>
                <a:gd name="T28" fmla="*/ 63 w 119"/>
                <a:gd name="T29" fmla="*/ 463 h 660"/>
                <a:gd name="T30" fmla="*/ 58 w 119"/>
                <a:gd name="T31" fmla="*/ 414 h 660"/>
                <a:gd name="T32" fmla="*/ 51 w 119"/>
                <a:gd name="T33" fmla="*/ 364 h 660"/>
                <a:gd name="T34" fmla="*/ 49 w 119"/>
                <a:gd name="T35" fmla="*/ 347 h 660"/>
                <a:gd name="T36" fmla="*/ 46 w 119"/>
                <a:gd name="T37" fmla="*/ 328 h 660"/>
                <a:gd name="T38" fmla="*/ 44 w 119"/>
                <a:gd name="T39" fmla="*/ 309 h 660"/>
                <a:gd name="T40" fmla="*/ 41 w 119"/>
                <a:gd name="T41" fmla="*/ 290 h 660"/>
                <a:gd name="T42" fmla="*/ 39 w 119"/>
                <a:gd name="T43" fmla="*/ 279 h 660"/>
                <a:gd name="T44" fmla="*/ 36 w 119"/>
                <a:gd name="T45" fmla="*/ 265 h 660"/>
                <a:gd name="T46" fmla="*/ 34 w 119"/>
                <a:gd name="T47" fmla="*/ 251 h 660"/>
                <a:gd name="T48" fmla="*/ 34 w 119"/>
                <a:gd name="T49" fmla="*/ 238 h 660"/>
                <a:gd name="T50" fmla="*/ 27 w 119"/>
                <a:gd name="T51" fmla="*/ 191 h 660"/>
                <a:gd name="T52" fmla="*/ 19 w 119"/>
                <a:gd name="T53" fmla="*/ 143 h 660"/>
                <a:gd name="T54" fmla="*/ 12 w 119"/>
                <a:gd name="T55" fmla="*/ 96 h 660"/>
                <a:gd name="T56" fmla="*/ 7 w 119"/>
                <a:gd name="T57" fmla="*/ 49 h 660"/>
                <a:gd name="T58" fmla="*/ 5 w 119"/>
                <a:gd name="T59" fmla="*/ 36 h 660"/>
                <a:gd name="T60" fmla="*/ 2 w 119"/>
                <a:gd name="T61" fmla="*/ 24 h 660"/>
                <a:gd name="T62" fmla="*/ 2 w 119"/>
                <a:gd name="T63" fmla="*/ 13 h 660"/>
                <a:gd name="T64" fmla="*/ 0 w 119"/>
                <a:gd name="T65" fmla="*/ 0 h 660"/>
                <a:gd name="T66" fmla="*/ 17 w 119"/>
                <a:gd name="T67" fmla="*/ 8 h 660"/>
                <a:gd name="T68" fmla="*/ 44 w 119"/>
                <a:gd name="T69" fmla="*/ 22 h 660"/>
                <a:gd name="T70" fmla="*/ 73 w 119"/>
                <a:gd name="T71" fmla="*/ 33 h 660"/>
                <a:gd name="T72" fmla="*/ 102 w 119"/>
                <a:gd name="T73" fmla="*/ 41 h 6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9"/>
                <a:gd name="T112" fmla="*/ 0 h 660"/>
                <a:gd name="T113" fmla="*/ 119 w 119"/>
                <a:gd name="T114" fmla="*/ 660 h 6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9" h="660">
                  <a:moveTo>
                    <a:pt x="119" y="44"/>
                  </a:moveTo>
                  <a:lnTo>
                    <a:pt x="119" y="660"/>
                  </a:lnTo>
                  <a:lnTo>
                    <a:pt x="117" y="658"/>
                  </a:lnTo>
                  <a:lnTo>
                    <a:pt x="114" y="657"/>
                  </a:lnTo>
                  <a:lnTo>
                    <a:pt x="109" y="655"/>
                  </a:lnTo>
                  <a:lnTo>
                    <a:pt x="107" y="654"/>
                  </a:lnTo>
                  <a:lnTo>
                    <a:pt x="105" y="652"/>
                  </a:lnTo>
                  <a:lnTo>
                    <a:pt x="102" y="650"/>
                  </a:lnTo>
                  <a:lnTo>
                    <a:pt x="100" y="649"/>
                  </a:lnTo>
                  <a:lnTo>
                    <a:pt x="97" y="647"/>
                  </a:lnTo>
                  <a:lnTo>
                    <a:pt x="97" y="646"/>
                  </a:lnTo>
                  <a:lnTo>
                    <a:pt x="95" y="643"/>
                  </a:lnTo>
                  <a:lnTo>
                    <a:pt x="92" y="641"/>
                  </a:lnTo>
                  <a:lnTo>
                    <a:pt x="90" y="639"/>
                  </a:lnTo>
                  <a:lnTo>
                    <a:pt x="88" y="638"/>
                  </a:lnTo>
                  <a:lnTo>
                    <a:pt x="85" y="638"/>
                  </a:lnTo>
                  <a:lnTo>
                    <a:pt x="85" y="635"/>
                  </a:lnTo>
                  <a:lnTo>
                    <a:pt x="88" y="633"/>
                  </a:lnTo>
                  <a:lnTo>
                    <a:pt x="85" y="624"/>
                  </a:lnTo>
                  <a:lnTo>
                    <a:pt x="85" y="616"/>
                  </a:lnTo>
                  <a:lnTo>
                    <a:pt x="85" y="606"/>
                  </a:lnTo>
                  <a:lnTo>
                    <a:pt x="83" y="597"/>
                  </a:lnTo>
                  <a:lnTo>
                    <a:pt x="83" y="589"/>
                  </a:lnTo>
                  <a:lnTo>
                    <a:pt x="80" y="580"/>
                  </a:lnTo>
                  <a:lnTo>
                    <a:pt x="80" y="572"/>
                  </a:lnTo>
                  <a:lnTo>
                    <a:pt x="78" y="562"/>
                  </a:lnTo>
                  <a:lnTo>
                    <a:pt x="75" y="537"/>
                  </a:lnTo>
                  <a:lnTo>
                    <a:pt x="71" y="513"/>
                  </a:lnTo>
                  <a:lnTo>
                    <a:pt x="68" y="488"/>
                  </a:lnTo>
                  <a:lnTo>
                    <a:pt x="63" y="463"/>
                  </a:lnTo>
                  <a:lnTo>
                    <a:pt x="61" y="439"/>
                  </a:lnTo>
                  <a:lnTo>
                    <a:pt x="58" y="414"/>
                  </a:lnTo>
                  <a:lnTo>
                    <a:pt x="53" y="389"/>
                  </a:lnTo>
                  <a:lnTo>
                    <a:pt x="51" y="364"/>
                  </a:lnTo>
                  <a:lnTo>
                    <a:pt x="49" y="354"/>
                  </a:lnTo>
                  <a:lnTo>
                    <a:pt x="49" y="347"/>
                  </a:lnTo>
                  <a:lnTo>
                    <a:pt x="46" y="337"/>
                  </a:lnTo>
                  <a:lnTo>
                    <a:pt x="46" y="328"/>
                  </a:lnTo>
                  <a:lnTo>
                    <a:pt x="44" y="318"/>
                  </a:lnTo>
                  <a:lnTo>
                    <a:pt x="44" y="309"/>
                  </a:lnTo>
                  <a:lnTo>
                    <a:pt x="41" y="299"/>
                  </a:lnTo>
                  <a:lnTo>
                    <a:pt x="41" y="290"/>
                  </a:lnTo>
                  <a:lnTo>
                    <a:pt x="39" y="285"/>
                  </a:lnTo>
                  <a:lnTo>
                    <a:pt x="39" y="279"/>
                  </a:lnTo>
                  <a:lnTo>
                    <a:pt x="36" y="271"/>
                  </a:lnTo>
                  <a:lnTo>
                    <a:pt x="36" y="265"/>
                  </a:lnTo>
                  <a:lnTo>
                    <a:pt x="34" y="258"/>
                  </a:lnTo>
                  <a:lnTo>
                    <a:pt x="34" y="251"/>
                  </a:lnTo>
                  <a:lnTo>
                    <a:pt x="34" y="244"/>
                  </a:lnTo>
                  <a:lnTo>
                    <a:pt x="34" y="238"/>
                  </a:lnTo>
                  <a:lnTo>
                    <a:pt x="29" y="214"/>
                  </a:lnTo>
                  <a:lnTo>
                    <a:pt x="27" y="191"/>
                  </a:lnTo>
                  <a:lnTo>
                    <a:pt x="22" y="167"/>
                  </a:lnTo>
                  <a:lnTo>
                    <a:pt x="19" y="143"/>
                  </a:lnTo>
                  <a:lnTo>
                    <a:pt x="15" y="120"/>
                  </a:lnTo>
                  <a:lnTo>
                    <a:pt x="12" y="96"/>
                  </a:lnTo>
                  <a:lnTo>
                    <a:pt x="10" y="73"/>
                  </a:lnTo>
                  <a:lnTo>
                    <a:pt x="7" y="49"/>
                  </a:lnTo>
                  <a:lnTo>
                    <a:pt x="5" y="43"/>
                  </a:lnTo>
                  <a:lnTo>
                    <a:pt x="5" y="36"/>
                  </a:lnTo>
                  <a:lnTo>
                    <a:pt x="2" y="30"/>
                  </a:lnTo>
                  <a:lnTo>
                    <a:pt x="2" y="24"/>
                  </a:lnTo>
                  <a:lnTo>
                    <a:pt x="2" y="19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0"/>
                  </a:lnTo>
                  <a:lnTo>
                    <a:pt x="2" y="0"/>
                  </a:lnTo>
                  <a:lnTo>
                    <a:pt x="17" y="8"/>
                  </a:lnTo>
                  <a:lnTo>
                    <a:pt x="29" y="16"/>
                  </a:lnTo>
                  <a:lnTo>
                    <a:pt x="44" y="22"/>
                  </a:lnTo>
                  <a:lnTo>
                    <a:pt x="56" y="29"/>
                  </a:lnTo>
                  <a:lnTo>
                    <a:pt x="73" y="33"/>
                  </a:lnTo>
                  <a:lnTo>
                    <a:pt x="88" y="38"/>
                  </a:lnTo>
                  <a:lnTo>
                    <a:pt x="102" y="41"/>
                  </a:lnTo>
                  <a:lnTo>
                    <a:pt x="119" y="44"/>
                  </a:lnTo>
                  <a:close/>
                </a:path>
              </a:pathLst>
            </a:cu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6" name="Freeform 49"/>
            <p:cNvSpPr>
              <a:spLocks/>
            </p:cNvSpPr>
            <p:nvPr/>
          </p:nvSpPr>
          <p:spPr bwMode="auto">
            <a:xfrm>
              <a:off x="5149" y="3479"/>
              <a:ext cx="119" cy="641"/>
            </a:xfrm>
            <a:custGeom>
              <a:avLst/>
              <a:gdLst>
                <a:gd name="T0" fmla="*/ 0 w 119"/>
                <a:gd name="T1" fmla="*/ 0 h 641"/>
                <a:gd name="T2" fmla="*/ 5 w 119"/>
                <a:gd name="T3" fmla="*/ 0 h 641"/>
                <a:gd name="T4" fmla="*/ 10 w 119"/>
                <a:gd name="T5" fmla="*/ 2 h 641"/>
                <a:gd name="T6" fmla="*/ 15 w 119"/>
                <a:gd name="T7" fmla="*/ 2 h 641"/>
                <a:gd name="T8" fmla="*/ 20 w 119"/>
                <a:gd name="T9" fmla="*/ 3 h 641"/>
                <a:gd name="T10" fmla="*/ 29 w 119"/>
                <a:gd name="T11" fmla="*/ 5 h 641"/>
                <a:gd name="T12" fmla="*/ 37 w 119"/>
                <a:gd name="T13" fmla="*/ 5 h 641"/>
                <a:gd name="T14" fmla="*/ 46 w 119"/>
                <a:gd name="T15" fmla="*/ 5 h 641"/>
                <a:gd name="T16" fmla="*/ 56 w 119"/>
                <a:gd name="T17" fmla="*/ 7 h 641"/>
                <a:gd name="T18" fmla="*/ 63 w 119"/>
                <a:gd name="T19" fmla="*/ 8 h 641"/>
                <a:gd name="T20" fmla="*/ 71 w 119"/>
                <a:gd name="T21" fmla="*/ 8 h 641"/>
                <a:gd name="T22" fmla="*/ 78 w 119"/>
                <a:gd name="T23" fmla="*/ 8 h 641"/>
                <a:gd name="T24" fmla="*/ 85 w 119"/>
                <a:gd name="T25" fmla="*/ 11 h 641"/>
                <a:gd name="T26" fmla="*/ 93 w 119"/>
                <a:gd name="T27" fmla="*/ 11 h 641"/>
                <a:gd name="T28" fmla="*/ 100 w 119"/>
                <a:gd name="T29" fmla="*/ 13 h 641"/>
                <a:gd name="T30" fmla="*/ 110 w 119"/>
                <a:gd name="T31" fmla="*/ 14 h 641"/>
                <a:gd name="T32" fmla="*/ 119 w 119"/>
                <a:gd name="T33" fmla="*/ 14 h 641"/>
                <a:gd name="T34" fmla="*/ 117 w 119"/>
                <a:gd name="T35" fmla="*/ 639 h 641"/>
                <a:gd name="T36" fmla="*/ 115 w 119"/>
                <a:gd name="T37" fmla="*/ 641 h 641"/>
                <a:gd name="T38" fmla="*/ 112 w 119"/>
                <a:gd name="T39" fmla="*/ 641 h 641"/>
                <a:gd name="T40" fmla="*/ 110 w 119"/>
                <a:gd name="T41" fmla="*/ 641 h 641"/>
                <a:gd name="T42" fmla="*/ 95 w 119"/>
                <a:gd name="T43" fmla="*/ 636 h 641"/>
                <a:gd name="T44" fmla="*/ 81 w 119"/>
                <a:gd name="T45" fmla="*/ 636 h 641"/>
                <a:gd name="T46" fmla="*/ 66 w 119"/>
                <a:gd name="T47" fmla="*/ 632 h 641"/>
                <a:gd name="T48" fmla="*/ 51 w 119"/>
                <a:gd name="T49" fmla="*/ 628 h 641"/>
                <a:gd name="T50" fmla="*/ 37 w 119"/>
                <a:gd name="T51" fmla="*/ 625 h 641"/>
                <a:gd name="T52" fmla="*/ 32 w 119"/>
                <a:gd name="T53" fmla="*/ 624 h 641"/>
                <a:gd name="T54" fmla="*/ 27 w 119"/>
                <a:gd name="T55" fmla="*/ 624 h 641"/>
                <a:gd name="T56" fmla="*/ 22 w 119"/>
                <a:gd name="T57" fmla="*/ 622 h 641"/>
                <a:gd name="T58" fmla="*/ 17 w 119"/>
                <a:gd name="T59" fmla="*/ 621 h 641"/>
                <a:gd name="T60" fmla="*/ 15 w 119"/>
                <a:gd name="T61" fmla="*/ 621 h 641"/>
                <a:gd name="T62" fmla="*/ 12 w 119"/>
                <a:gd name="T63" fmla="*/ 619 h 641"/>
                <a:gd name="T64" fmla="*/ 10 w 119"/>
                <a:gd name="T65" fmla="*/ 617 h 641"/>
                <a:gd name="T66" fmla="*/ 8 w 119"/>
                <a:gd name="T67" fmla="*/ 617 h 641"/>
                <a:gd name="T68" fmla="*/ 5 w 119"/>
                <a:gd name="T69" fmla="*/ 617 h 641"/>
                <a:gd name="T70" fmla="*/ 3 w 119"/>
                <a:gd name="T71" fmla="*/ 616 h 641"/>
                <a:gd name="T72" fmla="*/ 3 w 119"/>
                <a:gd name="T73" fmla="*/ 616 h 641"/>
                <a:gd name="T74" fmla="*/ 0 w 119"/>
                <a:gd name="T75" fmla="*/ 616 h 6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9"/>
                <a:gd name="T115" fmla="*/ 0 h 641"/>
                <a:gd name="T116" fmla="*/ 119 w 119"/>
                <a:gd name="T117" fmla="*/ 641 h 6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9" h="641">
                  <a:moveTo>
                    <a:pt x="0" y="616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20" y="3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2" y="5"/>
                  </a:lnTo>
                  <a:lnTo>
                    <a:pt x="37" y="5"/>
                  </a:lnTo>
                  <a:lnTo>
                    <a:pt x="42" y="5"/>
                  </a:lnTo>
                  <a:lnTo>
                    <a:pt x="46" y="5"/>
                  </a:lnTo>
                  <a:lnTo>
                    <a:pt x="51" y="7"/>
                  </a:lnTo>
                  <a:lnTo>
                    <a:pt x="56" y="7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8" y="8"/>
                  </a:lnTo>
                  <a:lnTo>
                    <a:pt x="71" y="8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81" y="10"/>
                  </a:lnTo>
                  <a:lnTo>
                    <a:pt x="85" y="11"/>
                  </a:lnTo>
                  <a:lnTo>
                    <a:pt x="88" y="11"/>
                  </a:lnTo>
                  <a:lnTo>
                    <a:pt x="93" y="11"/>
                  </a:lnTo>
                  <a:lnTo>
                    <a:pt x="98" y="13"/>
                  </a:lnTo>
                  <a:lnTo>
                    <a:pt x="100" y="13"/>
                  </a:lnTo>
                  <a:lnTo>
                    <a:pt x="105" y="13"/>
                  </a:lnTo>
                  <a:lnTo>
                    <a:pt x="110" y="14"/>
                  </a:lnTo>
                  <a:lnTo>
                    <a:pt x="115" y="14"/>
                  </a:lnTo>
                  <a:lnTo>
                    <a:pt x="119" y="14"/>
                  </a:lnTo>
                  <a:lnTo>
                    <a:pt x="119" y="639"/>
                  </a:lnTo>
                  <a:lnTo>
                    <a:pt x="117" y="639"/>
                  </a:lnTo>
                  <a:lnTo>
                    <a:pt x="115" y="641"/>
                  </a:lnTo>
                  <a:lnTo>
                    <a:pt x="112" y="641"/>
                  </a:lnTo>
                  <a:lnTo>
                    <a:pt x="110" y="641"/>
                  </a:lnTo>
                  <a:lnTo>
                    <a:pt x="110" y="639"/>
                  </a:lnTo>
                  <a:lnTo>
                    <a:pt x="95" y="636"/>
                  </a:lnTo>
                  <a:lnTo>
                    <a:pt x="88" y="636"/>
                  </a:lnTo>
                  <a:lnTo>
                    <a:pt x="81" y="636"/>
                  </a:lnTo>
                  <a:lnTo>
                    <a:pt x="73" y="635"/>
                  </a:lnTo>
                  <a:lnTo>
                    <a:pt x="66" y="632"/>
                  </a:lnTo>
                  <a:lnTo>
                    <a:pt x="59" y="630"/>
                  </a:lnTo>
                  <a:lnTo>
                    <a:pt x="51" y="628"/>
                  </a:lnTo>
                  <a:lnTo>
                    <a:pt x="44" y="627"/>
                  </a:lnTo>
                  <a:lnTo>
                    <a:pt x="37" y="625"/>
                  </a:lnTo>
                  <a:lnTo>
                    <a:pt x="34" y="625"/>
                  </a:lnTo>
                  <a:lnTo>
                    <a:pt x="32" y="624"/>
                  </a:lnTo>
                  <a:lnTo>
                    <a:pt x="29" y="624"/>
                  </a:lnTo>
                  <a:lnTo>
                    <a:pt x="27" y="624"/>
                  </a:lnTo>
                  <a:lnTo>
                    <a:pt x="25" y="624"/>
                  </a:lnTo>
                  <a:lnTo>
                    <a:pt x="22" y="622"/>
                  </a:lnTo>
                  <a:lnTo>
                    <a:pt x="20" y="622"/>
                  </a:lnTo>
                  <a:lnTo>
                    <a:pt x="17" y="621"/>
                  </a:lnTo>
                  <a:lnTo>
                    <a:pt x="15" y="621"/>
                  </a:lnTo>
                  <a:lnTo>
                    <a:pt x="12" y="619"/>
                  </a:lnTo>
                  <a:lnTo>
                    <a:pt x="10" y="617"/>
                  </a:lnTo>
                  <a:lnTo>
                    <a:pt x="8" y="617"/>
                  </a:lnTo>
                  <a:lnTo>
                    <a:pt x="5" y="617"/>
                  </a:lnTo>
                  <a:lnTo>
                    <a:pt x="3" y="617"/>
                  </a:lnTo>
                  <a:lnTo>
                    <a:pt x="3" y="616"/>
                  </a:lnTo>
                  <a:lnTo>
                    <a:pt x="0" y="616"/>
                  </a:lnTo>
                  <a:close/>
                </a:path>
              </a:pathLst>
            </a:custGeom>
            <a:solidFill>
              <a:srgbClr val="7CA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7" name="Freeform 50"/>
            <p:cNvSpPr>
              <a:spLocks/>
            </p:cNvSpPr>
            <p:nvPr/>
          </p:nvSpPr>
          <p:spPr bwMode="auto">
            <a:xfrm>
              <a:off x="5268" y="3493"/>
              <a:ext cx="117" cy="635"/>
            </a:xfrm>
            <a:custGeom>
              <a:avLst/>
              <a:gdLst>
                <a:gd name="T0" fmla="*/ 0 w 117"/>
                <a:gd name="T1" fmla="*/ 625 h 635"/>
                <a:gd name="T2" fmla="*/ 0 w 117"/>
                <a:gd name="T3" fmla="*/ 0 h 635"/>
                <a:gd name="T4" fmla="*/ 0 w 117"/>
                <a:gd name="T5" fmla="*/ 0 h 635"/>
                <a:gd name="T6" fmla="*/ 3 w 117"/>
                <a:gd name="T7" fmla="*/ 2 h 635"/>
                <a:gd name="T8" fmla="*/ 5 w 117"/>
                <a:gd name="T9" fmla="*/ 2 h 635"/>
                <a:gd name="T10" fmla="*/ 8 w 117"/>
                <a:gd name="T11" fmla="*/ 2 h 635"/>
                <a:gd name="T12" fmla="*/ 8 w 117"/>
                <a:gd name="T13" fmla="*/ 2 h 635"/>
                <a:gd name="T14" fmla="*/ 10 w 117"/>
                <a:gd name="T15" fmla="*/ 2 h 635"/>
                <a:gd name="T16" fmla="*/ 13 w 117"/>
                <a:gd name="T17" fmla="*/ 4 h 635"/>
                <a:gd name="T18" fmla="*/ 15 w 117"/>
                <a:gd name="T19" fmla="*/ 4 h 635"/>
                <a:gd name="T20" fmla="*/ 25 w 117"/>
                <a:gd name="T21" fmla="*/ 4 h 635"/>
                <a:gd name="T22" fmla="*/ 37 w 117"/>
                <a:gd name="T23" fmla="*/ 4 h 635"/>
                <a:gd name="T24" fmla="*/ 49 w 117"/>
                <a:gd name="T25" fmla="*/ 4 h 635"/>
                <a:gd name="T26" fmla="*/ 59 w 117"/>
                <a:gd name="T27" fmla="*/ 4 h 635"/>
                <a:gd name="T28" fmla="*/ 71 w 117"/>
                <a:gd name="T29" fmla="*/ 4 h 635"/>
                <a:gd name="T30" fmla="*/ 83 w 117"/>
                <a:gd name="T31" fmla="*/ 4 h 635"/>
                <a:gd name="T32" fmla="*/ 93 w 117"/>
                <a:gd name="T33" fmla="*/ 4 h 635"/>
                <a:gd name="T34" fmla="*/ 105 w 117"/>
                <a:gd name="T35" fmla="*/ 4 h 635"/>
                <a:gd name="T36" fmla="*/ 105 w 117"/>
                <a:gd name="T37" fmla="*/ 4 h 635"/>
                <a:gd name="T38" fmla="*/ 108 w 117"/>
                <a:gd name="T39" fmla="*/ 2 h 635"/>
                <a:gd name="T40" fmla="*/ 110 w 117"/>
                <a:gd name="T41" fmla="*/ 2 h 635"/>
                <a:gd name="T42" fmla="*/ 110 w 117"/>
                <a:gd name="T43" fmla="*/ 2 h 635"/>
                <a:gd name="T44" fmla="*/ 112 w 117"/>
                <a:gd name="T45" fmla="*/ 2 h 635"/>
                <a:gd name="T46" fmla="*/ 115 w 117"/>
                <a:gd name="T47" fmla="*/ 2 h 635"/>
                <a:gd name="T48" fmla="*/ 117 w 117"/>
                <a:gd name="T49" fmla="*/ 2 h 635"/>
                <a:gd name="T50" fmla="*/ 117 w 117"/>
                <a:gd name="T51" fmla="*/ 2 h 635"/>
                <a:gd name="T52" fmla="*/ 117 w 117"/>
                <a:gd name="T53" fmla="*/ 633 h 635"/>
                <a:gd name="T54" fmla="*/ 117 w 117"/>
                <a:gd name="T55" fmla="*/ 633 h 635"/>
                <a:gd name="T56" fmla="*/ 115 w 117"/>
                <a:gd name="T57" fmla="*/ 633 h 635"/>
                <a:gd name="T58" fmla="*/ 115 w 117"/>
                <a:gd name="T59" fmla="*/ 632 h 635"/>
                <a:gd name="T60" fmla="*/ 112 w 117"/>
                <a:gd name="T61" fmla="*/ 632 h 635"/>
                <a:gd name="T62" fmla="*/ 110 w 117"/>
                <a:gd name="T63" fmla="*/ 632 h 635"/>
                <a:gd name="T64" fmla="*/ 110 w 117"/>
                <a:gd name="T65" fmla="*/ 632 h 635"/>
                <a:gd name="T66" fmla="*/ 108 w 117"/>
                <a:gd name="T67" fmla="*/ 632 h 635"/>
                <a:gd name="T68" fmla="*/ 108 w 117"/>
                <a:gd name="T69" fmla="*/ 632 h 635"/>
                <a:gd name="T70" fmla="*/ 93 w 117"/>
                <a:gd name="T71" fmla="*/ 633 h 635"/>
                <a:gd name="T72" fmla="*/ 81 w 117"/>
                <a:gd name="T73" fmla="*/ 635 h 635"/>
                <a:gd name="T74" fmla="*/ 66 w 117"/>
                <a:gd name="T75" fmla="*/ 633 h 635"/>
                <a:gd name="T76" fmla="*/ 54 w 117"/>
                <a:gd name="T77" fmla="*/ 633 h 635"/>
                <a:gd name="T78" fmla="*/ 42 w 117"/>
                <a:gd name="T79" fmla="*/ 632 h 635"/>
                <a:gd name="T80" fmla="*/ 27 w 117"/>
                <a:gd name="T81" fmla="*/ 630 h 635"/>
                <a:gd name="T82" fmla="*/ 15 w 117"/>
                <a:gd name="T83" fmla="*/ 629 h 635"/>
                <a:gd name="T84" fmla="*/ 0 w 117"/>
                <a:gd name="T85" fmla="*/ 629 h 635"/>
                <a:gd name="T86" fmla="*/ 0 w 117"/>
                <a:gd name="T87" fmla="*/ 629 h 635"/>
                <a:gd name="T88" fmla="*/ 0 w 117"/>
                <a:gd name="T89" fmla="*/ 627 h 635"/>
                <a:gd name="T90" fmla="*/ 0 w 117"/>
                <a:gd name="T91" fmla="*/ 627 h 635"/>
                <a:gd name="T92" fmla="*/ 0 w 117"/>
                <a:gd name="T93" fmla="*/ 627 h 635"/>
                <a:gd name="T94" fmla="*/ 0 w 117"/>
                <a:gd name="T95" fmla="*/ 627 h 635"/>
                <a:gd name="T96" fmla="*/ 0 w 117"/>
                <a:gd name="T97" fmla="*/ 627 h 635"/>
                <a:gd name="T98" fmla="*/ 0 w 117"/>
                <a:gd name="T99" fmla="*/ 627 h 635"/>
                <a:gd name="T100" fmla="*/ 0 w 117"/>
                <a:gd name="T101" fmla="*/ 625 h 63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7"/>
                <a:gd name="T154" fmla="*/ 0 h 635"/>
                <a:gd name="T155" fmla="*/ 117 w 117"/>
                <a:gd name="T156" fmla="*/ 635 h 63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7" h="635">
                  <a:moveTo>
                    <a:pt x="0" y="625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5" y="4"/>
                  </a:lnTo>
                  <a:lnTo>
                    <a:pt x="37" y="4"/>
                  </a:lnTo>
                  <a:lnTo>
                    <a:pt x="49" y="4"/>
                  </a:lnTo>
                  <a:lnTo>
                    <a:pt x="59" y="4"/>
                  </a:lnTo>
                  <a:lnTo>
                    <a:pt x="71" y="4"/>
                  </a:lnTo>
                  <a:lnTo>
                    <a:pt x="83" y="4"/>
                  </a:lnTo>
                  <a:lnTo>
                    <a:pt x="93" y="4"/>
                  </a:lnTo>
                  <a:lnTo>
                    <a:pt x="105" y="4"/>
                  </a:lnTo>
                  <a:lnTo>
                    <a:pt x="108" y="2"/>
                  </a:lnTo>
                  <a:lnTo>
                    <a:pt x="110" y="2"/>
                  </a:lnTo>
                  <a:lnTo>
                    <a:pt x="112" y="2"/>
                  </a:lnTo>
                  <a:lnTo>
                    <a:pt x="115" y="2"/>
                  </a:lnTo>
                  <a:lnTo>
                    <a:pt x="117" y="2"/>
                  </a:lnTo>
                  <a:lnTo>
                    <a:pt x="117" y="633"/>
                  </a:lnTo>
                  <a:lnTo>
                    <a:pt x="115" y="633"/>
                  </a:lnTo>
                  <a:lnTo>
                    <a:pt x="115" y="632"/>
                  </a:lnTo>
                  <a:lnTo>
                    <a:pt x="112" y="632"/>
                  </a:lnTo>
                  <a:lnTo>
                    <a:pt x="110" y="632"/>
                  </a:lnTo>
                  <a:lnTo>
                    <a:pt x="108" y="632"/>
                  </a:lnTo>
                  <a:lnTo>
                    <a:pt x="93" y="633"/>
                  </a:lnTo>
                  <a:lnTo>
                    <a:pt x="81" y="635"/>
                  </a:lnTo>
                  <a:lnTo>
                    <a:pt x="66" y="633"/>
                  </a:lnTo>
                  <a:lnTo>
                    <a:pt x="54" y="633"/>
                  </a:lnTo>
                  <a:lnTo>
                    <a:pt x="42" y="632"/>
                  </a:lnTo>
                  <a:lnTo>
                    <a:pt x="27" y="630"/>
                  </a:lnTo>
                  <a:lnTo>
                    <a:pt x="15" y="629"/>
                  </a:lnTo>
                  <a:lnTo>
                    <a:pt x="0" y="629"/>
                  </a:lnTo>
                  <a:lnTo>
                    <a:pt x="0" y="627"/>
                  </a:lnTo>
                  <a:lnTo>
                    <a:pt x="0" y="625"/>
                  </a:lnTo>
                  <a:close/>
                </a:path>
              </a:pathLst>
            </a:custGeom>
            <a:solidFill>
              <a:srgbClr val="92C5C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8" name="Freeform 51"/>
            <p:cNvSpPr>
              <a:spLocks/>
            </p:cNvSpPr>
            <p:nvPr/>
          </p:nvSpPr>
          <p:spPr bwMode="auto">
            <a:xfrm>
              <a:off x="5385" y="3479"/>
              <a:ext cx="119" cy="647"/>
            </a:xfrm>
            <a:custGeom>
              <a:avLst/>
              <a:gdLst>
                <a:gd name="T0" fmla="*/ 0 w 119"/>
                <a:gd name="T1" fmla="*/ 647 h 647"/>
                <a:gd name="T2" fmla="*/ 0 w 119"/>
                <a:gd name="T3" fmla="*/ 16 h 647"/>
                <a:gd name="T4" fmla="*/ 3 w 119"/>
                <a:gd name="T5" fmla="*/ 16 h 647"/>
                <a:gd name="T6" fmla="*/ 3 w 119"/>
                <a:gd name="T7" fmla="*/ 16 h 647"/>
                <a:gd name="T8" fmla="*/ 5 w 119"/>
                <a:gd name="T9" fmla="*/ 16 h 647"/>
                <a:gd name="T10" fmla="*/ 5 w 119"/>
                <a:gd name="T11" fmla="*/ 16 h 647"/>
                <a:gd name="T12" fmla="*/ 8 w 119"/>
                <a:gd name="T13" fmla="*/ 16 h 647"/>
                <a:gd name="T14" fmla="*/ 8 w 119"/>
                <a:gd name="T15" fmla="*/ 14 h 647"/>
                <a:gd name="T16" fmla="*/ 10 w 119"/>
                <a:gd name="T17" fmla="*/ 14 h 647"/>
                <a:gd name="T18" fmla="*/ 10 w 119"/>
                <a:gd name="T19" fmla="*/ 14 h 647"/>
                <a:gd name="T20" fmla="*/ 15 w 119"/>
                <a:gd name="T21" fmla="*/ 14 h 647"/>
                <a:gd name="T22" fmla="*/ 20 w 119"/>
                <a:gd name="T23" fmla="*/ 14 h 647"/>
                <a:gd name="T24" fmla="*/ 25 w 119"/>
                <a:gd name="T25" fmla="*/ 14 h 647"/>
                <a:gd name="T26" fmla="*/ 29 w 119"/>
                <a:gd name="T27" fmla="*/ 13 h 647"/>
                <a:gd name="T28" fmla="*/ 34 w 119"/>
                <a:gd name="T29" fmla="*/ 13 h 647"/>
                <a:gd name="T30" fmla="*/ 39 w 119"/>
                <a:gd name="T31" fmla="*/ 11 h 647"/>
                <a:gd name="T32" fmla="*/ 44 w 119"/>
                <a:gd name="T33" fmla="*/ 11 h 647"/>
                <a:gd name="T34" fmla="*/ 49 w 119"/>
                <a:gd name="T35" fmla="*/ 13 h 647"/>
                <a:gd name="T36" fmla="*/ 51 w 119"/>
                <a:gd name="T37" fmla="*/ 11 h 647"/>
                <a:gd name="T38" fmla="*/ 54 w 119"/>
                <a:gd name="T39" fmla="*/ 11 h 647"/>
                <a:gd name="T40" fmla="*/ 56 w 119"/>
                <a:gd name="T41" fmla="*/ 10 h 647"/>
                <a:gd name="T42" fmla="*/ 59 w 119"/>
                <a:gd name="T43" fmla="*/ 10 h 647"/>
                <a:gd name="T44" fmla="*/ 61 w 119"/>
                <a:gd name="T45" fmla="*/ 10 h 647"/>
                <a:gd name="T46" fmla="*/ 64 w 119"/>
                <a:gd name="T47" fmla="*/ 10 h 647"/>
                <a:gd name="T48" fmla="*/ 66 w 119"/>
                <a:gd name="T49" fmla="*/ 10 h 647"/>
                <a:gd name="T50" fmla="*/ 68 w 119"/>
                <a:gd name="T51" fmla="*/ 10 h 647"/>
                <a:gd name="T52" fmla="*/ 119 w 119"/>
                <a:gd name="T53" fmla="*/ 0 h 647"/>
                <a:gd name="T54" fmla="*/ 119 w 119"/>
                <a:gd name="T55" fmla="*/ 614 h 647"/>
                <a:gd name="T56" fmla="*/ 119 w 119"/>
                <a:gd name="T57" fmla="*/ 614 h 647"/>
                <a:gd name="T58" fmla="*/ 117 w 119"/>
                <a:gd name="T59" fmla="*/ 614 h 647"/>
                <a:gd name="T60" fmla="*/ 117 w 119"/>
                <a:gd name="T61" fmla="*/ 616 h 647"/>
                <a:gd name="T62" fmla="*/ 117 w 119"/>
                <a:gd name="T63" fmla="*/ 616 h 647"/>
                <a:gd name="T64" fmla="*/ 117 w 119"/>
                <a:gd name="T65" fmla="*/ 616 h 647"/>
                <a:gd name="T66" fmla="*/ 115 w 119"/>
                <a:gd name="T67" fmla="*/ 617 h 647"/>
                <a:gd name="T68" fmla="*/ 115 w 119"/>
                <a:gd name="T69" fmla="*/ 617 h 647"/>
                <a:gd name="T70" fmla="*/ 115 w 119"/>
                <a:gd name="T71" fmla="*/ 617 h 647"/>
                <a:gd name="T72" fmla="*/ 100 w 119"/>
                <a:gd name="T73" fmla="*/ 624 h 647"/>
                <a:gd name="T74" fmla="*/ 88 w 119"/>
                <a:gd name="T75" fmla="*/ 628 h 647"/>
                <a:gd name="T76" fmla="*/ 73 w 119"/>
                <a:gd name="T77" fmla="*/ 633 h 647"/>
                <a:gd name="T78" fmla="*/ 61 w 119"/>
                <a:gd name="T79" fmla="*/ 638 h 647"/>
                <a:gd name="T80" fmla="*/ 46 w 119"/>
                <a:gd name="T81" fmla="*/ 641 h 647"/>
                <a:gd name="T82" fmla="*/ 32 w 119"/>
                <a:gd name="T83" fmla="*/ 644 h 647"/>
                <a:gd name="T84" fmla="*/ 17 w 119"/>
                <a:gd name="T85" fmla="*/ 646 h 647"/>
                <a:gd name="T86" fmla="*/ 0 w 119"/>
                <a:gd name="T87" fmla="*/ 647 h 64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"/>
                <a:gd name="T133" fmla="*/ 0 h 647"/>
                <a:gd name="T134" fmla="*/ 119 w 119"/>
                <a:gd name="T135" fmla="*/ 647 h 64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" h="647">
                  <a:moveTo>
                    <a:pt x="0" y="647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5" y="14"/>
                  </a:lnTo>
                  <a:lnTo>
                    <a:pt x="20" y="14"/>
                  </a:lnTo>
                  <a:lnTo>
                    <a:pt x="25" y="14"/>
                  </a:lnTo>
                  <a:lnTo>
                    <a:pt x="29" y="13"/>
                  </a:lnTo>
                  <a:lnTo>
                    <a:pt x="34" y="13"/>
                  </a:lnTo>
                  <a:lnTo>
                    <a:pt x="39" y="11"/>
                  </a:lnTo>
                  <a:lnTo>
                    <a:pt x="44" y="11"/>
                  </a:lnTo>
                  <a:lnTo>
                    <a:pt x="49" y="13"/>
                  </a:lnTo>
                  <a:lnTo>
                    <a:pt x="51" y="11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9" y="10"/>
                  </a:lnTo>
                  <a:lnTo>
                    <a:pt x="61" y="10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119" y="0"/>
                  </a:lnTo>
                  <a:lnTo>
                    <a:pt x="119" y="614"/>
                  </a:lnTo>
                  <a:lnTo>
                    <a:pt x="117" y="614"/>
                  </a:lnTo>
                  <a:lnTo>
                    <a:pt x="117" y="616"/>
                  </a:lnTo>
                  <a:lnTo>
                    <a:pt x="115" y="617"/>
                  </a:lnTo>
                  <a:lnTo>
                    <a:pt x="100" y="624"/>
                  </a:lnTo>
                  <a:lnTo>
                    <a:pt x="88" y="628"/>
                  </a:lnTo>
                  <a:lnTo>
                    <a:pt x="73" y="633"/>
                  </a:lnTo>
                  <a:lnTo>
                    <a:pt x="61" y="638"/>
                  </a:lnTo>
                  <a:lnTo>
                    <a:pt x="46" y="641"/>
                  </a:lnTo>
                  <a:lnTo>
                    <a:pt x="32" y="644"/>
                  </a:lnTo>
                  <a:lnTo>
                    <a:pt x="17" y="646"/>
                  </a:lnTo>
                  <a:lnTo>
                    <a:pt x="0" y="647"/>
                  </a:lnTo>
                  <a:close/>
                </a:path>
              </a:pathLst>
            </a:custGeom>
            <a:solidFill>
              <a:srgbClr val="8C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99" name="Freeform 52"/>
            <p:cNvSpPr>
              <a:spLocks/>
            </p:cNvSpPr>
            <p:nvPr/>
          </p:nvSpPr>
          <p:spPr bwMode="auto">
            <a:xfrm>
              <a:off x="5504" y="3438"/>
              <a:ext cx="120" cy="655"/>
            </a:xfrm>
            <a:custGeom>
              <a:avLst/>
              <a:gdLst>
                <a:gd name="T0" fmla="*/ 3 w 120"/>
                <a:gd name="T1" fmla="*/ 41 h 655"/>
                <a:gd name="T2" fmla="*/ 18 w 120"/>
                <a:gd name="T3" fmla="*/ 37 h 655"/>
                <a:gd name="T4" fmla="*/ 32 w 120"/>
                <a:gd name="T5" fmla="*/ 32 h 655"/>
                <a:gd name="T6" fmla="*/ 49 w 120"/>
                <a:gd name="T7" fmla="*/ 29 h 655"/>
                <a:gd name="T8" fmla="*/ 69 w 120"/>
                <a:gd name="T9" fmla="*/ 24 h 655"/>
                <a:gd name="T10" fmla="*/ 86 w 120"/>
                <a:gd name="T11" fmla="*/ 18 h 655"/>
                <a:gd name="T12" fmla="*/ 100 w 120"/>
                <a:gd name="T13" fmla="*/ 11 h 655"/>
                <a:gd name="T14" fmla="*/ 110 w 120"/>
                <a:gd name="T15" fmla="*/ 7 h 655"/>
                <a:gd name="T16" fmla="*/ 120 w 120"/>
                <a:gd name="T17" fmla="*/ 0 h 655"/>
                <a:gd name="T18" fmla="*/ 115 w 120"/>
                <a:gd name="T19" fmla="*/ 30 h 655"/>
                <a:gd name="T20" fmla="*/ 112 w 120"/>
                <a:gd name="T21" fmla="*/ 59 h 655"/>
                <a:gd name="T22" fmla="*/ 110 w 120"/>
                <a:gd name="T23" fmla="*/ 82 h 655"/>
                <a:gd name="T24" fmla="*/ 105 w 120"/>
                <a:gd name="T25" fmla="*/ 95 h 655"/>
                <a:gd name="T26" fmla="*/ 103 w 120"/>
                <a:gd name="T27" fmla="*/ 111 h 655"/>
                <a:gd name="T28" fmla="*/ 105 w 120"/>
                <a:gd name="T29" fmla="*/ 117 h 655"/>
                <a:gd name="T30" fmla="*/ 103 w 120"/>
                <a:gd name="T31" fmla="*/ 118 h 655"/>
                <a:gd name="T32" fmla="*/ 100 w 120"/>
                <a:gd name="T33" fmla="*/ 120 h 655"/>
                <a:gd name="T34" fmla="*/ 103 w 120"/>
                <a:gd name="T35" fmla="*/ 125 h 655"/>
                <a:gd name="T36" fmla="*/ 103 w 120"/>
                <a:gd name="T37" fmla="*/ 131 h 655"/>
                <a:gd name="T38" fmla="*/ 95 w 120"/>
                <a:gd name="T39" fmla="*/ 150 h 655"/>
                <a:gd name="T40" fmla="*/ 91 w 120"/>
                <a:gd name="T41" fmla="*/ 197 h 655"/>
                <a:gd name="T42" fmla="*/ 83 w 120"/>
                <a:gd name="T43" fmla="*/ 244 h 655"/>
                <a:gd name="T44" fmla="*/ 78 w 120"/>
                <a:gd name="T45" fmla="*/ 271 h 655"/>
                <a:gd name="T46" fmla="*/ 76 w 120"/>
                <a:gd name="T47" fmla="*/ 287 h 655"/>
                <a:gd name="T48" fmla="*/ 76 w 120"/>
                <a:gd name="T49" fmla="*/ 304 h 655"/>
                <a:gd name="T50" fmla="*/ 71 w 120"/>
                <a:gd name="T51" fmla="*/ 320 h 655"/>
                <a:gd name="T52" fmla="*/ 69 w 120"/>
                <a:gd name="T53" fmla="*/ 337 h 655"/>
                <a:gd name="T54" fmla="*/ 66 w 120"/>
                <a:gd name="T55" fmla="*/ 355 h 655"/>
                <a:gd name="T56" fmla="*/ 64 w 120"/>
                <a:gd name="T57" fmla="*/ 372 h 655"/>
                <a:gd name="T58" fmla="*/ 61 w 120"/>
                <a:gd name="T59" fmla="*/ 391 h 655"/>
                <a:gd name="T60" fmla="*/ 56 w 120"/>
                <a:gd name="T61" fmla="*/ 413 h 655"/>
                <a:gd name="T62" fmla="*/ 54 w 120"/>
                <a:gd name="T63" fmla="*/ 436 h 655"/>
                <a:gd name="T64" fmla="*/ 52 w 120"/>
                <a:gd name="T65" fmla="*/ 460 h 655"/>
                <a:gd name="T66" fmla="*/ 49 w 120"/>
                <a:gd name="T67" fmla="*/ 473 h 655"/>
                <a:gd name="T68" fmla="*/ 47 w 120"/>
                <a:gd name="T69" fmla="*/ 487 h 655"/>
                <a:gd name="T70" fmla="*/ 42 w 120"/>
                <a:gd name="T71" fmla="*/ 510 h 655"/>
                <a:gd name="T72" fmla="*/ 37 w 120"/>
                <a:gd name="T73" fmla="*/ 555 h 655"/>
                <a:gd name="T74" fmla="*/ 30 w 120"/>
                <a:gd name="T75" fmla="*/ 599 h 655"/>
                <a:gd name="T76" fmla="*/ 22 w 120"/>
                <a:gd name="T77" fmla="*/ 621 h 655"/>
                <a:gd name="T78" fmla="*/ 25 w 120"/>
                <a:gd name="T79" fmla="*/ 630 h 655"/>
                <a:gd name="T80" fmla="*/ 22 w 120"/>
                <a:gd name="T81" fmla="*/ 640 h 655"/>
                <a:gd name="T82" fmla="*/ 15 w 120"/>
                <a:gd name="T83" fmla="*/ 646 h 655"/>
                <a:gd name="T84" fmla="*/ 8 w 120"/>
                <a:gd name="T85" fmla="*/ 652 h 6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0"/>
                <a:gd name="T130" fmla="*/ 0 h 655"/>
                <a:gd name="T131" fmla="*/ 120 w 120"/>
                <a:gd name="T132" fmla="*/ 655 h 65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0" h="655">
                  <a:moveTo>
                    <a:pt x="0" y="655"/>
                  </a:moveTo>
                  <a:lnTo>
                    <a:pt x="0" y="41"/>
                  </a:lnTo>
                  <a:lnTo>
                    <a:pt x="3" y="41"/>
                  </a:lnTo>
                  <a:lnTo>
                    <a:pt x="8" y="40"/>
                  </a:lnTo>
                  <a:lnTo>
                    <a:pt x="13" y="38"/>
                  </a:lnTo>
                  <a:lnTo>
                    <a:pt x="18" y="37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32" y="32"/>
                  </a:lnTo>
                  <a:lnTo>
                    <a:pt x="37" y="30"/>
                  </a:lnTo>
                  <a:lnTo>
                    <a:pt x="42" y="29"/>
                  </a:lnTo>
                  <a:lnTo>
                    <a:pt x="49" y="29"/>
                  </a:lnTo>
                  <a:lnTo>
                    <a:pt x="56" y="27"/>
                  </a:lnTo>
                  <a:lnTo>
                    <a:pt x="61" y="26"/>
                  </a:lnTo>
                  <a:lnTo>
                    <a:pt x="69" y="24"/>
                  </a:lnTo>
                  <a:lnTo>
                    <a:pt x="76" y="22"/>
                  </a:lnTo>
                  <a:lnTo>
                    <a:pt x="81" y="19"/>
                  </a:lnTo>
                  <a:lnTo>
                    <a:pt x="86" y="18"/>
                  </a:lnTo>
                  <a:lnTo>
                    <a:pt x="93" y="15"/>
                  </a:lnTo>
                  <a:lnTo>
                    <a:pt x="95" y="13"/>
                  </a:lnTo>
                  <a:lnTo>
                    <a:pt x="100" y="11"/>
                  </a:lnTo>
                  <a:lnTo>
                    <a:pt x="103" y="10"/>
                  </a:lnTo>
                  <a:lnTo>
                    <a:pt x="105" y="8"/>
                  </a:lnTo>
                  <a:lnTo>
                    <a:pt x="110" y="7"/>
                  </a:lnTo>
                  <a:lnTo>
                    <a:pt x="112" y="4"/>
                  </a:lnTo>
                  <a:lnTo>
                    <a:pt x="115" y="2"/>
                  </a:lnTo>
                  <a:lnTo>
                    <a:pt x="120" y="0"/>
                  </a:lnTo>
                  <a:lnTo>
                    <a:pt x="117" y="11"/>
                  </a:lnTo>
                  <a:lnTo>
                    <a:pt x="117" y="21"/>
                  </a:lnTo>
                  <a:lnTo>
                    <a:pt x="115" y="30"/>
                  </a:lnTo>
                  <a:lnTo>
                    <a:pt x="115" y="40"/>
                  </a:lnTo>
                  <a:lnTo>
                    <a:pt x="112" y="49"/>
                  </a:lnTo>
                  <a:lnTo>
                    <a:pt x="112" y="59"/>
                  </a:lnTo>
                  <a:lnTo>
                    <a:pt x="112" y="68"/>
                  </a:lnTo>
                  <a:lnTo>
                    <a:pt x="110" y="78"/>
                  </a:lnTo>
                  <a:lnTo>
                    <a:pt x="110" y="82"/>
                  </a:lnTo>
                  <a:lnTo>
                    <a:pt x="108" y="85"/>
                  </a:lnTo>
                  <a:lnTo>
                    <a:pt x="108" y="90"/>
                  </a:lnTo>
                  <a:lnTo>
                    <a:pt x="105" y="95"/>
                  </a:lnTo>
                  <a:lnTo>
                    <a:pt x="105" y="100"/>
                  </a:lnTo>
                  <a:lnTo>
                    <a:pt x="103" y="104"/>
                  </a:lnTo>
                  <a:lnTo>
                    <a:pt x="103" y="111"/>
                  </a:lnTo>
                  <a:lnTo>
                    <a:pt x="103" y="115"/>
                  </a:lnTo>
                  <a:lnTo>
                    <a:pt x="105" y="115"/>
                  </a:lnTo>
                  <a:lnTo>
                    <a:pt x="105" y="117"/>
                  </a:lnTo>
                  <a:lnTo>
                    <a:pt x="103" y="117"/>
                  </a:lnTo>
                  <a:lnTo>
                    <a:pt x="103" y="118"/>
                  </a:lnTo>
                  <a:lnTo>
                    <a:pt x="100" y="118"/>
                  </a:lnTo>
                  <a:lnTo>
                    <a:pt x="100" y="120"/>
                  </a:lnTo>
                  <a:lnTo>
                    <a:pt x="100" y="122"/>
                  </a:lnTo>
                  <a:lnTo>
                    <a:pt x="103" y="123"/>
                  </a:lnTo>
                  <a:lnTo>
                    <a:pt x="103" y="125"/>
                  </a:lnTo>
                  <a:lnTo>
                    <a:pt x="103" y="126"/>
                  </a:lnTo>
                  <a:lnTo>
                    <a:pt x="103" y="129"/>
                  </a:lnTo>
                  <a:lnTo>
                    <a:pt x="103" y="131"/>
                  </a:lnTo>
                  <a:lnTo>
                    <a:pt x="100" y="133"/>
                  </a:lnTo>
                  <a:lnTo>
                    <a:pt x="98" y="134"/>
                  </a:lnTo>
                  <a:lnTo>
                    <a:pt x="95" y="150"/>
                  </a:lnTo>
                  <a:lnTo>
                    <a:pt x="95" y="166"/>
                  </a:lnTo>
                  <a:lnTo>
                    <a:pt x="93" y="181"/>
                  </a:lnTo>
                  <a:lnTo>
                    <a:pt x="91" y="197"/>
                  </a:lnTo>
                  <a:lnTo>
                    <a:pt x="88" y="213"/>
                  </a:lnTo>
                  <a:lnTo>
                    <a:pt x="86" y="229"/>
                  </a:lnTo>
                  <a:lnTo>
                    <a:pt x="83" y="244"/>
                  </a:lnTo>
                  <a:lnTo>
                    <a:pt x="81" y="260"/>
                  </a:lnTo>
                  <a:lnTo>
                    <a:pt x="81" y="265"/>
                  </a:lnTo>
                  <a:lnTo>
                    <a:pt x="78" y="271"/>
                  </a:lnTo>
                  <a:lnTo>
                    <a:pt x="78" y="276"/>
                  </a:lnTo>
                  <a:lnTo>
                    <a:pt x="78" y="281"/>
                  </a:lnTo>
                  <a:lnTo>
                    <a:pt x="76" y="287"/>
                  </a:lnTo>
                  <a:lnTo>
                    <a:pt x="76" y="293"/>
                  </a:lnTo>
                  <a:lnTo>
                    <a:pt x="76" y="298"/>
                  </a:lnTo>
                  <a:lnTo>
                    <a:pt x="76" y="304"/>
                  </a:lnTo>
                  <a:lnTo>
                    <a:pt x="73" y="309"/>
                  </a:lnTo>
                  <a:lnTo>
                    <a:pt x="71" y="315"/>
                  </a:lnTo>
                  <a:lnTo>
                    <a:pt x="71" y="320"/>
                  </a:lnTo>
                  <a:lnTo>
                    <a:pt x="71" y="326"/>
                  </a:lnTo>
                  <a:lnTo>
                    <a:pt x="71" y="331"/>
                  </a:lnTo>
                  <a:lnTo>
                    <a:pt x="69" y="337"/>
                  </a:lnTo>
                  <a:lnTo>
                    <a:pt x="69" y="342"/>
                  </a:lnTo>
                  <a:lnTo>
                    <a:pt x="66" y="348"/>
                  </a:lnTo>
                  <a:lnTo>
                    <a:pt x="66" y="355"/>
                  </a:lnTo>
                  <a:lnTo>
                    <a:pt x="66" y="361"/>
                  </a:lnTo>
                  <a:lnTo>
                    <a:pt x="64" y="367"/>
                  </a:lnTo>
                  <a:lnTo>
                    <a:pt x="64" y="372"/>
                  </a:lnTo>
                  <a:lnTo>
                    <a:pt x="64" y="378"/>
                  </a:lnTo>
                  <a:lnTo>
                    <a:pt x="64" y="385"/>
                  </a:lnTo>
                  <a:lnTo>
                    <a:pt x="61" y="391"/>
                  </a:lnTo>
                  <a:lnTo>
                    <a:pt x="59" y="397"/>
                  </a:lnTo>
                  <a:lnTo>
                    <a:pt x="59" y="405"/>
                  </a:lnTo>
                  <a:lnTo>
                    <a:pt x="56" y="413"/>
                  </a:lnTo>
                  <a:lnTo>
                    <a:pt x="56" y="421"/>
                  </a:lnTo>
                  <a:lnTo>
                    <a:pt x="54" y="429"/>
                  </a:lnTo>
                  <a:lnTo>
                    <a:pt x="54" y="436"/>
                  </a:lnTo>
                  <a:lnTo>
                    <a:pt x="52" y="444"/>
                  </a:lnTo>
                  <a:lnTo>
                    <a:pt x="52" y="452"/>
                  </a:lnTo>
                  <a:lnTo>
                    <a:pt x="52" y="460"/>
                  </a:lnTo>
                  <a:lnTo>
                    <a:pt x="49" y="465"/>
                  </a:lnTo>
                  <a:lnTo>
                    <a:pt x="49" y="468"/>
                  </a:lnTo>
                  <a:lnTo>
                    <a:pt x="49" y="473"/>
                  </a:lnTo>
                  <a:lnTo>
                    <a:pt x="49" y="477"/>
                  </a:lnTo>
                  <a:lnTo>
                    <a:pt x="47" y="482"/>
                  </a:lnTo>
                  <a:lnTo>
                    <a:pt x="47" y="487"/>
                  </a:lnTo>
                  <a:lnTo>
                    <a:pt x="47" y="492"/>
                  </a:lnTo>
                  <a:lnTo>
                    <a:pt x="44" y="495"/>
                  </a:lnTo>
                  <a:lnTo>
                    <a:pt x="42" y="510"/>
                  </a:lnTo>
                  <a:lnTo>
                    <a:pt x="42" y="525"/>
                  </a:lnTo>
                  <a:lnTo>
                    <a:pt x="39" y="540"/>
                  </a:lnTo>
                  <a:lnTo>
                    <a:pt x="37" y="555"/>
                  </a:lnTo>
                  <a:lnTo>
                    <a:pt x="35" y="569"/>
                  </a:lnTo>
                  <a:lnTo>
                    <a:pt x="30" y="584"/>
                  </a:lnTo>
                  <a:lnTo>
                    <a:pt x="30" y="599"/>
                  </a:lnTo>
                  <a:lnTo>
                    <a:pt x="27" y="614"/>
                  </a:lnTo>
                  <a:lnTo>
                    <a:pt x="25" y="618"/>
                  </a:lnTo>
                  <a:lnTo>
                    <a:pt x="22" y="621"/>
                  </a:lnTo>
                  <a:lnTo>
                    <a:pt x="25" y="624"/>
                  </a:lnTo>
                  <a:lnTo>
                    <a:pt x="25" y="627"/>
                  </a:lnTo>
                  <a:lnTo>
                    <a:pt x="25" y="630"/>
                  </a:lnTo>
                  <a:lnTo>
                    <a:pt x="25" y="633"/>
                  </a:lnTo>
                  <a:lnTo>
                    <a:pt x="25" y="636"/>
                  </a:lnTo>
                  <a:lnTo>
                    <a:pt x="22" y="640"/>
                  </a:lnTo>
                  <a:lnTo>
                    <a:pt x="20" y="643"/>
                  </a:lnTo>
                  <a:lnTo>
                    <a:pt x="18" y="644"/>
                  </a:lnTo>
                  <a:lnTo>
                    <a:pt x="15" y="646"/>
                  </a:lnTo>
                  <a:lnTo>
                    <a:pt x="13" y="647"/>
                  </a:lnTo>
                  <a:lnTo>
                    <a:pt x="10" y="649"/>
                  </a:lnTo>
                  <a:lnTo>
                    <a:pt x="8" y="652"/>
                  </a:lnTo>
                  <a:lnTo>
                    <a:pt x="3" y="654"/>
                  </a:lnTo>
                  <a:lnTo>
                    <a:pt x="0" y="655"/>
                  </a:lnTo>
                  <a:close/>
                </a:path>
              </a:pathLst>
            </a:cu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0" name="Freeform 53"/>
            <p:cNvSpPr>
              <a:spLocks/>
            </p:cNvSpPr>
            <p:nvPr/>
          </p:nvSpPr>
          <p:spPr bwMode="auto">
            <a:xfrm>
              <a:off x="5519" y="3081"/>
              <a:ext cx="34" cy="61"/>
            </a:xfrm>
            <a:custGeom>
              <a:avLst/>
              <a:gdLst>
                <a:gd name="T0" fmla="*/ 29 w 34"/>
                <a:gd name="T1" fmla="*/ 44 h 61"/>
                <a:gd name="T2" fmla="*/ 27 w 34"/>
                <a:gd name="T3" fmla="*/ 47 h 61"/>
                <a:gd name="T4" fmla="*/ 27 w 34"/>
                <a:gd name="T5" fmla="*/ 50 h 61"/>
                <a:gd name="T6" fmla="*/ 27 w 34"/>
                <a:gd name="T7" fmla="*/ 54 h 61"/>
                <a:gd name="T8" fmla="*/ 24 w 34"/>
                <a:gd name="T9" fmla="*/ 57 h 61"/>
                <a:gd name="T10" fmla="*/ 20 w 34"/>
                <a:gd name="T11" fmla="*/ 60 h 61"/>
                <a:gd name="T12" fmla="*/ 15 w 34"/>
                <a:gd name="T13" fmla="*/ 61 h 61"/>
                <a:gd name="T14" fmla="*/ 7 w 34"/>
                <a:gd name="T15" fmla="*/ 60 h 61"/>
                <a:gd name="T16" fmla="*/ 3 w 34"/>
                <a:gd name="T17" fmla="*/ 58 h 61"/>
                <a:gd name="T18" fmla="*/ 0 w 34"/>
                <a:gd name="T19" fmla="*/ 54 h 61"/>
                <a:gd name="T20" fmla="*/ 0 w 34"/>
                <a:gd name="T21" fmla="*/ 50 h 61"/>
                <a:gd name="T22" fmla="*/ 0 w 34"/>
                <a:gd name="T23" fmla="*/ 46 h 61"/>
                <a:gd name="T24" fmla="*/ 3 w 34"/>
                <a:gd name="T25" fmla="*/ 41 h 61"/>
                <a:gd name="T26" fmla="*/ 5 w 34"/>
                <a:gd name="T27" fmla="*/ 35 h 61"/>
                <a:gd name="T28" fmla="*/ 7 w 34"/>
                <a:gd name="T29" fmla="*/ 30 h 61"/>
                <a:gd name="T30" fmla="*/ 10 w 34"/>
                <a:gd name="T31" fmla="*/ 24 h 61"/>
                <a:gd name="T32" fmla="*/ 10 w 34"/>
                <a:gd name="T33" fmla="*/ 20 h 61"/>
                <a:gd name="T34" fmla="*/ 12 w 34"/>
                <a:gd name="T35" fmla="*/ 20 h 61"/>
                <a:gd name="T36" fmla="*/ 12 w 34"/>
                <a:gd name="T37" fmla="*/ 19 h 61"/>
                <a:gd name="T38" fmla="*/ 12 w 34"/>
                <a:gd name="T39" fmla="*/ 19 h 61"/>
                <a:gd name="T40" fmla="*/ 12 w 34"/>
                <a:gd name="T41" fmla="*/ 17 h 61"/>
                <a:gd name="T42" fmla="*/ 15 w 34"/>
                <a:gd name="T43" fmla="*/ 13 h 61"/>
                <a:gd name="T44" fmla="*/ 17 w 34"/>
                <a:gd name="T45" fmla="*/ 8 h 61"/>
                <a:gd name="T46" fmla="*/ 20 w 34"/>
                <a:gd name="T47" fmla="*/ 3 h 61"/>
                <a:gd name="T48" fmla="*/ 22 w 34"/>
                <a:gd name="T49" fmla="*/ 0 h 61"/>
                <a:gd name="T50" fmla="*/ 34 w 34"/>
                <a:gd name="T51" fmla="*/ 3 h 61"/>
                <a:gd name="T52" fmla="*/ 34 w 34"/>
                <a:gd name="T53" fmla="*/ 11 h 61"/>
                <a:gd name="T54" fmla="*/ 32 w 34"/>
                <a:gd name="T55" fmla="*/ 19 h 61"/>
                <a:gd name="T56" fmla="*/ 32 w 34"/>
                <a:gd name="T57" fmla="*/ 28 h 61"/>
                <a:gd name="T58" fmla="*/ 29 w 34"/>
                <a:gd name="T59" fmla="*/ 31 h 61"/>
                <a:gd name="T60" fmla="*/ 29 w 34"/>
                <a:gd name="T61" fmla="*/ 36 h 61"/>
                <a:gd name="T62" fmla="*/ 29 w 34"/>
                <a:gd name="T63" fmla="*/ 39 h 61"/>
                <a:gd name="T64" fmla="*/ 29 w 34"/>
                <a:gd name="T65" fmla="*/ 42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61"/>
                <a:gd name="T101" fmla="*/ 34 w 34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61">
                  <a:moveTo>
                    <a:pt x="29" y="42"/>
                  </a:moveTo>
                  <a:lnTo>
                    <a:pt x="29" y="44"/>
                  </a:lnTo>
                  <a:lnTo>
                    <a:pt x="29" y="46"/>
                  </a:lnTo>
                  <a:lnTo>
                    <a:pt x="27" y="47"/>
                  </a:lnTo>
                  <a:lnTo>
                    <a:pt x="27" y="49"/>
                  </a:lnTo>
                  <a:lnTo>
                    <a:pt x="27" y="50"/>
                  </a:lnTo>
                  <a:lnTo>
                    <a:pt x="27" y="52"/>
                  </a:lnTo>
                  <a:lnTo>
                    <a:pt x="27" y="54"/>
                  </a:lnTo>
                  <a:lnTo>
                    <a:pt x="24" y="54"/>
                  </a:lnTo>
                  <a:lnTo>
                    <a:pt x="24" y="57"/>
                  </a:lnTo>
                  <a:lnTo>
                    <a:pt x="22" y="58"/>
                  </a:lnTo>
                  <a:lnTo>
                    <a:pt x="20" y="60"/>
                  </a:lnTo>
                  <a:lnTo>
                    <a:pt x="17" y="60"/>
                  </a:lnTo>
                  <a:lnTo>
                    <a:pt x="15" y="61"/>
                  </a:lnTo>
                  <a:lnTo>
                    <a:pt x="10" y="60"/>
                  </a:lnTo>
                  <a:lnTo>
                    <a:pt x="7" y="60"/>
                  </a:lnTo>
                  <a:lnTo>
                    <a:pt x="5" y="58"/>
                  </a:lnTo>
                  <a:lnTo>
                    <a:pt x="3" y="58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2"/>
                  </a:lnTo>
                  <a:lnTo>
                    <a:pt x="3" y="41"/>
                  </a:lnTo>
                  <a:lnTo>
                    <a:pt x="3" y="38"/>
                  </a:lnTo>
                  <a:lnTo>
                    <a:pt x="5" y="35"/>
                  </a:lnTo>
                  <a:lnTo>
                    <a:pt x="5" y="31"/>
                  </a:lnTo>
                  <a:lnTo>
                    <a:pt x="7" y="30"/>
                  </a:lnTo>
                  <a:lnTo>
                    <a:pt x="7" y="27"/>
                  </a:lnTo>
                  <a:lnTo>
                    <a:pt x="10" y="24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2" y="0"/>
                  </a:lnTo>
                  <a:lnTo>
                    <a:pt x="29" y="2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34" y="11"/>
                  </a:lnTo>
                  <a:lnTo>
                    <a:pt x="34" y="14"/>
                  </a:lnTo>
                  <a:lnTo>
                    <a:pt x="32" y="19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2" y="30"/>
                  </a:lnTo>
                  <a:lnTo>
                    <a:pt x="29" y="31"/>
                  </a:lnTo>
                  <a:lnTo>
                    <a:pt x="29" y="35"/>
                  </a:lnTo>
                  <a:lnTo>
                    <a:pt x="29" y="36"/>
                  </a:lnTo>
                  <a:lnTo>
                    <a:pt x="29" y="38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29" y="42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1" name="Freeform 54"/>
            <p:cNvSpPr>
              <a:spLocks/>
            </p:cNvSpPr>
            <p:nvPr/>
          </p:nvSpPr>
          <p:spPr bwMode="auto">
            <a:xfrm>
              <a:off x="5412" y="3135"/>
              <a:ext cx="141" cy="166"/>
            </a:xfrm>
            <a:custGeom>
              <a:avLst/>
              <a:gdLst>
                <a:gd name="T0" fmla="*/ 141 w 141"/>
                <a:gd name="T1" fmla="*/ 88 h 166"/>
                <a:gd name="T2" fmla="*/ 141 w 141"/>
                <a:gd name="T3" fmla="*/ 116 h 166"/>
                <a:gd name="T4" fmla="*/ 139 w 141"/>
                <a:gd name="T5" fmla="*/ 143 h 166"/>
                <a:gd name="T6" fmla="*/ 136 w 141"/>
                <a:gd name="T7" fmla="*/ 154 h 166"/>
                <a:gd name="T8" fmla="*/ 134 w 141"/>
                <a:gd name="T9" fmla="*/ 159 h 166"/>
                <a:gd name="T10" fmla="*/ 127 w 141"/>
                <a:gd name="T11" fmla="*/ 163 h 166"/>
                <a:gd name="T12" fmla="*/ 124 w 141"/>
                <a:gd name="T13" fmla="*/ 163 h 166"/>
                <a:gd name="T14" fmla="*/ 122 w 141"/>
                <a:gd name="T15" fmla="*/ 165 h 166"/>
                <a:gd name="T16" fmla="*/ 119 w 141"/>
                <a:gd name="T17" fmla="*/ 165 h 166"/>
                <a:gd name="T18" fmla="*/ 114 w 141"/>
                <a:gd name="T19" fmla="*/ 165 h 166"/>
                <a:gd name="T20" fmla="*/ 110 w 141"/>
                <a:gd name="T21" fmla="*/ 165 h 166"/>
                <a:gd name="T22" fmla="*/ 102 w 141"/>
                <a:gd name="T23" fmla="*/ 162 h 166"/>
                <a:gd name="T24" fmla="*/ 100 w 141"/>
                <a:gd name="T25" fmla="*/ 155 h 166"/>
                <a:gd name="T26" fmla="*/ 90 w 141"/>
                <a:gd name="T27" fmla="*/ 152 h 166"/>
                <a:gd name="T28" fmla="*/ 83 w 141"/>
                <a:gd name="T29" fmla="*/ 159 h 166"/>
                <a:gd name="T30" fmla="*/ 75 w 141"/>
                <a:gd name="T31" fmla="*/ 165 h 166"/>
                <a:gd name="T32" fmla="*/ 63 w 141"/>
                <a:gd name="T33" fmla="*/ 165 h 166"/>
                <a:gd name="T34" fmla="*/ 54 w 141"/>
                <a:gd name="T35" fmla="*/ 162 h 166"/>
                <a:gd name="T36" fmla="*/ 44 w 141"/>
                <a:gd name="T37" fmla="*/ 154 h 166"/>
                <a:gd name="T38" fmla="*/ 41 w 141"/>
                <a:gd name="T39" fmla="*/ 148 h 166"/>
                <a:gd name="T40" fmla="*/ 37 w 141"/>
                <a:gd name="T41" fmla="*/ 140 h 166"/>
                <a:gd name="T42" fmla="*/ 32 w 141"/>
                <a:gd name="T43" fmla="*/ 135 h 166"/>
                <a:gd name="T44" fmla="*/ 24 w 141"/>
                <a:gd name="T45" fmla="*/ 136 h 166"/>
                <a:gd name="T46" fmla="*/ 17 w 141"/>
                <a:gd name="T47" fmla="*/ 140 h 166"/>
                <a:gd name="T48" fmla="*/ 5 w 141"/>
                <a:gd name="T49" fmla="*/ 135 h 166"/>
                <a:gd name="T50" fmla="*/ 0 w 141"/>
                <a:gd name="T51" fmla="*/ 127 h 166"/>
                <a:gd name="T52" fmla="*/ 0 w 141"/>
                <a:gd name="T53" fmla="*/ 116 h 166"/>
                <a:gd name="T54" fmla="*/ 2 w 141"/>
                <a:gd name="T55" fmla="*/ 111 h 166"/>
                <a:gd name="T56" fmla="*/ 7 w 141"/>
                <a:gd name="T57" fmla="*/ 108 h 166"/>
                <a:gd name="T58" fmla="*/ 10 w 141"/>
                <a:gd name="T59" fmla="*/ 103 h 166"/>
                <a:gd name="T60" fmla="*/ 39 w 141"/>
                <a:gd name="T61" fmla="*/ 64 h 166"/>
                <a:gd name="T62" fmla="*/ 68 w 141"/>
                <a:gd name="T63" fmla="*/ 25 h 166"/>
                <a:gd name="T64" fmla="*/ 92 w 141"/>
                <a:gd name="T65" fmla="*/ 0 h 166"/>
                <a:gd name="T66" fmla="*/ 92 w 141"/>
                <a:gd name="T67" fmla="*/ 1 h 166"/>
                <a:gd name="T68" fmla="*/ 95 w 141"/>
                <a:gd name="T69" fmla="*/ 3 h 166"/>
                <a:gd name="T70" fmla="*/ 95 w 141"/>
                <a:gd name="T71" fmla="*/ 6 h 166"/>
                <a:gd name="T72" fmla="*/ 102 w 141"/>
                <a:gd name="T73" fmla="*/ 12 h 166"/>
                <a:gd name="T74" fmla="*/ 112 w 141"/>
                <a:gd name="T75" fmla="*/ 15 h 166"/>
                <a:gd name="T76" fmla="*/ 122 w 141"/>
                <a:gd name="T77" fmla="*/ 17 h 166"/>
                <a:gd name="T78" fmla="*/ 131 w 141"/>
                <a:gd name="T79" fmla="*/ 15 h 166"/>
                <a:gd name="T80" fmla="*/ 136 w 141"/>
                <a:gd name="T81" fmla="*/ 9 h 166"/>
                <a:gd name="T82" fmla="*/ 139 w 141"/>
                <a:gd name="T83" fmla="*/ 22 h 166"/>
                <a:gd name="T84" fmla="*/ 139 w 141"/>
                <a:gd name="T85" fmla="*/ 33 h 166"/>
                <a:gd name="T86" fmla="*/ 139 w 141"/>
                <a:gd name="T87" fmla="*/ 45 h 166"/>
                <a:gd name="T88" fmla="*/ 139 w 141"/>
                <a:gd name="T89" fmla="*/ 58 h 166"/>
                <a:gd name="T90" fmla="*/ 139 w 141"/>
                <a:gd name="T91" fmla="*/ 72 h 1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1"/>
                <a:gd name="T139" fmla="*/ 0 h 166"/>
                <a:gd name="T140" fmla="*/ 141 w 141"/>
                <a:gd name="T141" fmla="*/ 166 h 16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1" h="166">
                  <a:moveTo>
                    <a:pt x="139" y="77"/>
                  </a:moveTo>
                  <a:lnTo>
                    <a:pt x="141" y="80"/>
                  </a:lnTo>
                  <a:lnTo>
                    <a:pt x="141" y="88"/>
                  </a:lnTo>
                  <a:lnTo>
                    <a:pt x="141" y="97"/>
                  </a:lnTo>
                  <a:lnTo>
                    <a:pt x="141" y="107"/>
                  </a:lnTo>
                  <a:lnTo>
                    <a:pt x="141" y="116"/>
                  </a:lnTo>
                  <a:lnTo>
                    <a:pt x="141" y="125"/>
                  </a:lnTo>
                  <a:lnTo>
                    <a:pt x="141" y="135"/>
                  </a:lnTo>
                  <a:lnTo>
                    <a:pt x="139" y="143"/>
                  </a:lnTo>
                  <a:lnTo>
                    <a:pt x="136" y="151"/>
                  </a:lnTo>
                  <a:lnTo>
                    <a:pt x="136" y="152"/>
                  </a:lnTo>
                  <a:lnTo>
                    <a:pt x="136" y="154"/>
                  </a:lnTo>
                  <a:lnTo>
                    <a:pt x="136" y="155"/>
                  </a:lnTo>
                  <a:lnTo>
                    <a:pt x="134" y="157"/>
                  </a:lnTo>
                  <a:lnTo>
                    <a:pt x="134" y="159"/>
                  </a:lnTo>
                  <a:lnTo>
                    <a:pt x="131" y="160"/>
                  </a:lnTo>
                  <a:lnTo>
                    <a:pt x="129" y="162"/>
                  </a:lnTo>
                  <a:lnTo>
                    <a:pt x="127" y="163"/>
                  </a:lnTo>
                  <a:lnTo>
                    <a:pt x="124" y="163"/>
                  </a:lnTo>
                  <a:lnTo>
                    <a:pt x="122" y="165"/>
                  </a:lnTo>
                  <a:lnTo>
                    <a:pt x="119" y="166"/>
                  </a:lnTo>
                  <a:lnTo>
                    <a:pt x="119" y="165"/>
                  </a:lnTo>
                  <a:lnTo>
                    <a:pt x="117" y="165"/>
                  </a:lnTo>
                  <a:lnTo>
                    <a:pt x="114" y="165"/>
                  </a:lnTo>
                  <a:lnTo>
                    <a:pt x="112" y="165"/>
                  </a:lnTo>
                  <a:lnTo>
                    <a:pt x="110" y="165"/>
                  </a:lnTo>
                  <a:lnTo>
                    <a:pt x="107" y="165"/>
                  </a:lnTo>
                  <a:lnTo>
                    <a:pt x="105" y="163"/>
                  </a:lnTo>
                  <a:lnTo>
                    <a:pt x="102" y="162"/>
                  </a:lnTo>
                  <a:lnTo>
                    <a:pt x="102" y="159"/>
                  </a:lnTo>
                  <a:lnTo>
                    <a:pt x="100" y="157"/>
                  </a:lnTo>
                  <a:lnTo>
                    <a:pt x="100" y="155"/>
                  </a:lnTo>
                  <a:lnTo>
                    <a:pt x="97" y="152"/>
                  </a:lnTo>
                  <a:lnTo>
                    <a:pt x="95" y="152"/>
                  </a:lnTo>
                  <a:lnTo>
                    <a:pt x="90" y="152"/>
                  </a:lnTo>
                  <a:lnTo>
                    <a:pt x="88" y="154"/>
                  </a:lnTo>
                  <a:lnTo>
                    <a:pt x="85" y="155"/>
                  </a:lnTo>
                  <a:lnTo>
                    <a:pt x="83" y="159"/>
                  </a:lnTo>
                  <a:lnTo>
                    <a:pt x="80" y="160"/>
                  </a:lnTo>
                  <a:lnTo>
                    <a:pt x="78" y="163"/>
                  </a:lnTo>
                  <a:lnTo>
                    <a:pt x="75" y="165"/>
                  </a:lnTo>
                  <a:lnTo>
                    <a:pt x="73" y="165"/>
                  </a:lnTo>
                  <a:lnTo>
                    <a:pt x="68" y="165"/>
                  </a:lnTo>
                  <a:lnTo>
                    <a:pt x="63" y="165"/>
                  </a:lnTo>
                  <a:lnTo>
                    <a:pt x="61" y="165"/>
                  </a:lnTo>
                  <a:lnTo>
                    <a:pt x="56" y="163"/>
                  </a:lnTo>
                  <a:lnTo>
                    <a:pt x="54" y="162"/>
                  </a:lnTo>
                  <a:lnTo>
                    <a:pt x="49" y="159"/>
                  </a:lnTo>
                  <a:lnTo>
                    <a:pt x="46" y="157"/>
                  </a:lnTo>
                  <a:lnTo>
                    <a:pt x="44" y="154"/>
                  </a:lnTo>
                  <a:lnTo>
                    <a:pt x="41" y="152"/>
                  </a:lnTo>
                  <a:lnTo>
                    <a:pt x="41" y="149"/>
                  </a:lnTo>
                  <a:lnTo>
                    <a:pt x="41" y="148"/>
                  </a:lnTo>
                  <a:lnTo>
                    <a:pt x="39" y="144"/>
                  </a:lnTo>
                  <a:lnTo>
                    <a:pt x="39" y="143"/>
                  </a:lnTo>
                  <a:lnTo>
                    <a:pt x="37" y="140"/>
                  </a:lnTo>
                  <a:lnTo>
                    <a:pt x="37" y="138"/>
                  </a:lnTo>
                  <a:lnTo>
                    <a:pt x="34" y="136"/>
                  </a:lnTo>
                  <a:lnTo>
                    <a:pt x="32" y="135"/>
                  </a:lnTo>
                  <a:lnTo>
                    <a:pt x="29" y="135"/>
                  </a:lnTo>
                  <a:lnTo>
                    <a:pt x="27" y="135"/>
                  </a:lnTo>
                  <a:lnTo>
                    <a:pt x="24" y="136"/>
                  </a:lnTo>
                  <a:lnTo>
                    <a:pt x="22" y="138"/>
                  </a:lnTo>
                  <a:lnTo>
                    <a:pt x="19" y="138"/>
                  </a:lnTo>
                  <a:lnTo>
                    <a:pt x="17" y="140"/>
                  </a:lnTo>
                  <a:lnTo>
                    <a:pt x="12" y="140"/>
                  </a:lnTo>
                  <a:lnTo>
                    <a:pt x="10" y="138"/>
                  </a:lnTo>
                  <a:lnTo>
                    <a:pt x="5" y="135"/>
                  </a:lnTo>
                  <a:lnTo>
                    <a:pt x="2" y="133"/>
                  </a:lnTo>
                  <a:lnTo>
                    <a:pt x="0" y="130"/>
                  </a:lnTo>
                  <a:lnTo>
                    <a:pt x="0" y="127"/>
                  </a:lnTo>
                  <a:lnTo>
                    <a:pt x="0" y="124"/>
                  </a:lnTo>
                  <a:lnTo>
                    <a:pt x="0" y="121"/>
                  </a:lnTo>
                  <a:lnTo>
                    <a:pt x="0" y="116"/>
                  </a:lnTo>
                  <a:lnTo>
                    <a:pt x="0" y="113"/>
                  </a:lnTo>
                  <a:lnTo>
                    <a:pt x="2" y="113"/>
                  </a:lnTo>
                  <a:lnTo>
                    <a:pt x="2" y="111"/>
                  </a:lnTo>
                  <a:lnTo>
                    <a:pt x="5" y="110"/>
                  </a:lnTo>
                  <a:lnTo>
                    <a:pt x="7" y="108"/>
                  </a:lnTo>
                  <a:lnTo>
                    <a:pt x="7" y="107"/>
                  </a:lnTo>
                  <a:lnTo>
                    <a:pt x="7" y="105"/>
                  </a:lnTo>
                  <a:lnTo>
                    <a:pt x="10" y="103"/>
                  </a:lnTo>
                  <a:lnTo>
                    <a:pt x="19" y="91"/>
                  </a:lnTo>
                  <a:lnTo>
                    <a:pt x="29" y="78"/>
                  </a:lnTo>
                  <a:lnTo>
                    <a:pt x="39" y="64"/>
                  </a:lnTo>
                  <a:lnTo>
                    <a:pt x="49" y="50"/>
                  </a:lnTo>
                  <a:lnTo>
                    <a:pt x="58" y="37"/>
                  </a:lnTo>
                  <a:lnTo>
                    <a:pt x="68" y="25"/>
                  </a:lnTo>
                  <a:lnTo>
                    <a:pt x="80" y="12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5" y="3"/>
                  </a:lnTo>
                  <a:lnTo>
                    <a:pt x="92" y="4"/>
                  </a:lnTo>
                  <a:lnTo>
                    <a:pt x="95" y="6"/>
                  </a:lnTo>
                  <a:lnTo>
                    <a:pt x="97" y="9"/>
                  </a:lnTo>
                  <a:lnTo>
                    <a:pt x="100" y="11"/>
                  </a:lnTo>
                  <a:lnTo>
                    <a:pt x="102" y="12"/>
                  </a:lnTo>
                  <a:lnTo>
                    <a:pt x="107" y="14"/>
                  </a:lnTo>
                  <a:lnTo>
                    <a:pt x="110" y="15"/>
                  </a:lnTo>
                  <a:lnTo>
                    <a:pt x="112" y="15"/>
                  </a:lnTo>
                  <a:lnTo>
                    <a:pt x="117" y="17"/>
                  </a:lnTo>
                  <a:lnTo>
                    <a:pt x="119" y="17"/>
                  </a:lnTo>
                  <a:lnTo>
                    <a:pt x="122" y="17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1" y="15"/>
                  </a:lnTo>
                  <a:lnTo>
                    <a:pt x="134" y="14"/>
                  </a:lnTo>
                  <a:lnTo>
                    <a:pt x="136" y="12"/>
                  </a:lnTo>
                  <a:lnTo>
                    <a:pt x="136" y="9"/>
                  </a:lnTo>
                  <a:lnTo>
                    <a:pt x="139" y="14"/>
                  </a:lnTo>
                  <a:lnTo>
                    <a:pt x="139" y="17"/>
                  </a:lnTo>
                  <a:lnTo>
                    <a:pt x="139" y="22"/>
                  </a:lnTo>
                  <a:lnTo>
                    <a:pt x="139" y="25"/>
                  </a:lnTo>
                  <a:lnTo>
                    <a:pt x="139" y="29"/>
                  </a:lnTo>
                  <a:lnTo>
                    <a:pt x="139" y="33"/>
                  </a:lnTo>
                  <a:lnTo>
                    <a:pt x="139" y="36"/>
                  </a:lnTo>
                  <a:lnTo>
                    <a:pt x="141" y="40"/>
                  </a:lnTo>
                  <a:lnTo>
                    <a:pt x="139" y="45"/>
                  </a:lnTo>
                  <a:lnTo>
                    <a:pt x="139" y="48"/>
                  </a:lnTo>
                  <a:lnTo>
                    <a:pt x="139" y="53"/>
                  </a:lnTo>
                  <a:lnTo>
                    <a:pt x="139" y="58"/>
                  </a:lnTo>
                  <a:lnTo>
                    <a:pt x="139" y="62"/>
                  </a:lnTo>
                  <a:lnTo>
                    <a:pt x="139" y="67"/>
                  </a:lnTo>
                  <a:lnTo>
                    <a:pt x="139" y="72"/>
                  </a:lnTo>
                  <a:lnTo>
                    <a:pt x="139" y="7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2" name="Freeform 55"/>
            <p:cNvSpPr>
              <a:spLocks/>
            </p:cNvSpPr>
            <p:nvPr/>
          </p:nvSpPr>
          <p:spPr bwMode="auto">
            <a:xfrm>
              <a:off x="5329" y="3271"/>
              <a:ext cx="78" cy="215"/>
            </a:xfrm>
            <a:custGeom>
              <a:avLst/>
              <a:gdLst>
                <a:gd name="T0" fmla="*/ 78 w 78"/>
                <a:gd name="T1" fmla="*/ 5 h 215"/>
                <a:gd name="T2" fmla="*/ 20 w 78"/>
                <a:gd name="T3" fmla="*/ 215 h 215"/>
                <a:gd name="T4" fmla="*/ 17 w 78"/>
                <a:gd name="T5" fmla="*/ 215 h 215"/>
                <a:gd name="T6" fmla="*/ 15 w 78"/>
                <a:gd name="T7" fmla="*/ 215 h 215"/>
                <a:gd name="T8" fmla="*/ 12 w 78"/>
                <a:gd name="T9" fmla="*/ 215 h 215"/>
                <a:gd name="T10" fmla="*/ 10 w 78"/>
                <a:gd name="T11" fmla="*/ 215 h 215"/>
                <a:gd name="T12" fmla="*/ 8 w 78"/>
                <a:gd name="T13" fmla="*/ 215 h 215"/>
                <a:gd name="T14" fmla="*/ 5 w 78"/>
                <a:gd name="T15" fmla="*/ 215 h 215"/>
                <a:gd name="T16" fmla="*/ 3 w 78"/>
                <a:gd name="T17" fmla="*/ 215 h 215"/>
                <a:gd name="T18" fmla="*/ 0 w 78"/>
                <a:gd name="T19" fmla="*/ 215 h 215"/>
                <a:gd name="T20" fmla="*/ 0 w 78"/>
                <a:gd name="T21" fmla="*/ 215 h 215"/>
                <a:gd name="T22" fmla="*/ 0 w 78"/>
                <a:gd name="T23" fmla="*/ 213 h 215"/>
                <a:gd name="T24" fmla="*/ 0 w 78"/>
                <a:gd name="T25" fmla="*/ 213 h 215"/>
                <a:gd name="T26" fmla="*/ 0 w 78"/>
                <a:gd name="T27" fmla="*/ 213 h 215"/>
                <a:gd name="T28" fmla="*/ 0 w 78"/>
                <a:gd name="T29" fmla="*/ 211 h 215"/>
                <a:gd name="T30" fmla="*/ 0 w 78"/>
                <a:gd name="T31" fmla="*/ 211 h 215"/>
                <a:gd name="T32" fmla="*/ 0 w 78"/>
                <a:gd name="T33" fmla="*/ 210 h 215"/>
                <a:gd name="T34" fmla="*/ 0 w 78"/>
                <a:gd name="T35" fmla="*/ 210 h 215"/>
                <a:gd name="T36" fmla="*/ 0 w 78"/>
                <a:gd name="T37" fmla="*/ 208 h 215"/>
                <a:gd name="T38" fmla="*/ 0 w 78"/>
                <a:gd name="T39" fmla="*/ 207 h 215"/>
                <a:gd name="T40" fmla="*/ 3 w 78"/>
                <a:gd name="T41" fmla="*/ 205 h 215"/>
                <a:gd name="T42" fmla="*/ 3 w 78"/>
                <a:gd name="T43" fmla="*/ 202 h 215"/>
                <a:gd name="T44" fmla="*/ 3 w 78"/>
                <a:gd name="T45" fmla="*/ 200 h 215"/>
                <a:gd name="T46" fmla="*/ 5 w 78"/>
                <a:gd name="T47" fmla="*/ 197 h 215"/>
                <a:gd name="T48" fmla="*/ 5 w 78"/>
                <a:gd name="T49" fmla="*/ 196 h 215"/>
                <a:gd name="T50" fmla="*/ 5 w 78"/>
                <a:gd name="T51" fmla="*/ 193 h 215"/>
                <a:gd name="T52" fmla="*/ 8 w 78"/>
                <a:gd name="T53" fmla="*/ 191 h 215"/>
                <a:gd name="T54" fmla="*/ 10 w 78"/>
                <a:gd name="T55" fmla="*/ 182 h 215"/>
                <a:gd name="T56" fmla="*/ 15 w 78"/>
                <a:gd name="T57" fmla="*/ 172 h 215"/>
                <a:gd name="T58" fmla="*/ 17 w 78"/>
                <a:gd name="T59" fmla="*/ 161 h 215"/>
                <a:gd name="T60" fmla="*/ 20 w 78"/>
                <a:gd name="T61" fmla="*/ 150 h 215"/>
                <a:gd name="T62" fmla="*/ 25 w 78"/>
                <a:gd name="T63" fmla="*/ 141 h 215"/>
                <a:gd name="T64" fmla="*/ 27 w 78"/>
                <a:gd name="T65" fmla="*/ 130 h 215"/>
                <a:gd name="T66" fmla="*/ 32 w 78"/>
                <a:gd name="T67" fmla="*/ 120 h 215"/>
                <a:gd name="T68" fmla="*/ 34 w 78"/>
                <a:gd name="T69" fmla="*/ 109 h 215"/>
                <a:gd name="T70" fmla="*/ 37 w 78"/>
                <a:gd name="T71" fmla="*/ 106 h 215"/>
                <a:gd name="T72" fmla="*/ 37 w 78"/>
                <a:gd name="T73" fmla="*/ 103 h 215"/>
                <a:gd name="T74" fmla="*/ 37 w 78"/>
                <a:gd name="T75" fmla="*/ 100 h 215"/>
                <a:gd name="T76" fmla="*/ 39 w 78"/>
                <a:gd name="T77" fmla="*/ 97 h 215"/>
                <a:gd name="T78" fmla="*/ 39 w 78"/>
                <a:gd name="T79" fmla="*/ 95 h 215"/>
                <a:gd name="T80" fmla="*/ 42 w 78"/>
                <a:gd name="T81" fmla="*/ 92 h 215"/>
                <a:gd name="T82" fmla="*/ 42 w 78"/>
                <a:gd name="T83" fmla="*/ 89 h 215"/>
                <a:gd name="T84" fmla="*/ 44 w 78"/>
                <a:gd name="T85" fmla="*/ 86 h 215"/>
                <a:gd name="T86" fmla="*/ 47 w 78"/>
                <a:gd name="T87" fmla="*/ 74 h 215"/>
                <a:gd name="T88" fmla="*/ 51 w 78"/>
                <a:gd name="T89" fmla="*/ 63 h 215"/>
                <a:gd name="T90" fmla="*/ 54 w 78"/>
                <a:gd name="T91" fmla="*/ 52 h 215"/>
                <a:gd name="T92" fmla="*/ 56 w 78"/>
                <a:gd name="T93" fmla="*/ 41 h 215"/>
                <a:gd name="T94" fmla="*/ 61 w 78"/>
                <a:gd name="T95" fmla="*/ 32 h 215"/>
                <a:gd name="T96" fmla="*/ 64 w 78"/>
                <a:gd name="T97" fmla="*/ 21 h 215"/>
                <a:gd name="T98" fmla="*/ 68 w 78"/>
                <a:gd name="T99" fmla="*/ 12 h 215"/>
                <a:gd name="T100" fmla="*/ 73 w 78"/>
                <a:gd name="T101" fmla="*/ 0 h 215"/>
                <a:gd name="T102" fmla="*/ 73 w 78"/>
                <a:gd name="T103" fmla="*/ 0 h 215"/>
                <a:gd name="T104" fmla="*/ 73 w 78"/>
                <a:gd name="T105" fmla="*/ 2 h 215"/>
                <a:gd name="T106" fmla="*/ 76 w 78"/>
                <a:gd name="T107" fmla="*/ 2 h 215"/>
                <a:gd name="T108" fmla="*/ 76 w 78"/>
                <a:gd name="T109" fmla="*/ 2 h 215"/>
                <a:gd name="T110" fmla="*/ 76 w 78"/>
                <a:gd name="T111" fmla="*/ 4 h 215"/>
                <a:gd name="T112" fmla="*/ 76 w 78"/>
                <a:gd name="T113" fmla="*/ 4 h 215"/>
                <a:gd name="T114" fmla="*/ 76 w 78"/>
                <a:gd name="T115" fmla="*/ 4 h 215"/>
                <a:gd name="T116" fmla="*/ 78 w 78"/>
                <a:gd name="T117" fmla="*/ 5 h 2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8"/>
                <a:gd name="T178" fmla="*/ 0 h 215"/>
                <a:gd name="T179" fmla="*/ 78 w 78"/>
                <a:gd name="T180" fmla="*/ 215 h 21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8" h="215">
                  <a:moveTo>
                    <a:pt x="78" y="5"/>
                  </a:moveTo>
                  <a:lnTo>
                    <a:pt x="20" y="215"/>
                  </a:lnTo>
                  <a:lnTo>
                    <a:pt x="17" y="215"/>
                  </a:lnTo>
                  <a:lnTo>
                    <a:pt x="15" y="215"/>
                  </a:lnTo>
                  <a:lnTo>
                    <a:pt x="12" y="215"/>
                  </a:lnTo>
                  <a:lnTo>
                    <a:pt x="10" y="215"/>
                  </a:lnTo>
                  <a:lnTo>
                    <a:pt x="8" y="215"/>
                  </a:lnTo>
                  <a:lnTo>
                    <a:pt x="5" y="215"/>
                  </a:lnTo>
                  <a:lnTo>
                    <a:pt x="3" y="215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0" y="211"/>
                  </a:lnTo>
                  <a:lnTo>
                    <a:pt x="0" y="210"/>
                  </a:lnTo>
                  <a:lnTo>
                    <a:pt x="0" y="208"/>
                  </a:lnTo>
                  <a:lnTo>
                    <a:pt x="0" y="207"/>
                  </a:lnTo>
                  <a:lnTo>
                    <a:pt x="3" y="205"/>
                  </a:lnTo>
                  <a:lnTo>
                    <a:pt x="3" y="202"/>
                  </a:lnTo>
                  <a:lnTo>
                    <a:pt x="3" y="200"/>
                  </a:lnTo>
                  <a:lnTo>
                    <a:pt x="5" y="197"/>
                  </a:lnTo>
                  <a:lnTo>
                    <a:pt x="5" y="196"/>
                  </a:lnTo>
                  <a:lnTo>
                    <a:pt x="5" y="193"/>
                  </a:lnTo>
                  <a:lnTo>
                    <a:pt x="8" y="191"/>
                  </a:lnTo>
                  <a:lnTo>
                    <a:pt x="10" y="182"/>
                  </a:lnTo>
                  <a:lnTo>
                    <a:pt x="15" y="172"/>
                  </a:lnTo>
                  <a:lnTo>
                    <a:pt x="17" y="161"/>
                  </a:lnTo>
                  <a:lnTo>
                    <a:pt x="20" y="150"/>
                  </a:lnTo>
                  <a:lnTo>
                    <a:pt x="25" y="141"/>
                  </a:lnTo>
                  <a:lnTo>
                    <a:pt x="27" y="130"/>
                  </a:lnTo>
                  <a:lnTo>
                    <a:pt x="32" y="120"/>
                  </a:lnTo>
                  <a:lnTo>
                    <a:pt x="34" y="109"/>
                  </a:lnTo>
                  <a:lnTo>
                    <a:pt x="37" y="106"/>
                  </a:lnTo>
                  <a:lnTo>
                    <a:pt x="37" y="103"/>
                  </a:lnTo>
                  <a:lnTo>
                    <a:pt x="37" y="100"/>
                  </a:lnTo>
                  <a:lnTo>
                    <a:pt x="39" y="97"/>
                  </a:lnTo>
                  <a:lnTo>
                    <a:pt x="39" y="95"/>
                  </a:lnTo>
                  <a:lnTo>
                    <a:pt x="42" y="92"/>
                  </a:lnTo>
                  <a:lnTo>
                    <a:pt x="42" y="89"/>
                  </a:lnTo>
                  <a:lnTo>
                    <a:pt x="44" y="86"/>
                  </a:lnTo>
                  <a:lnTo>
                    <a:pt x="47" y="74"/>
                  </a:lnTo>
                  <a:lnTo>
                    <a:pt x="51" y="63"/>
                  </a:lnTo>
                  <a:lnTo>
                    <a:pt x="54" y="52"/>
                  </a:lnTo>
                  <a:lnTo>
                    <a:pt x="56" y="41"/>
                  </a:lnTo>
                  <a:lnTo>
                    <a:pt x="61" y="32"/>
                  </a:lnTo>
                  <a:lnTo>
                    <a:pt x="64" y="21"/>
                  </a:lnTo>
                  <a:lnTo>
                    <a:pt x="68" y="12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76" y="4"/>
                  </a:lnTo>
                  <a:lnTo>
                    <a:pt x="78" y="5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3" name="Freeform 56"/>
            <p:cNvSpPr>
              <a:spLocks/>
            </p:cNvSpPr>
            <p:nvPr/>
          </p:nvSpPr>
          <p:spPr bwMode="auto">
            <a:xfrm>
              <a:off x="5349" y="3276"/>
              <a:ext cx="92" cy="211"/>
            </a:xfrm>
            <a:custGeom>
              <a:avLst/>
              <a:gdLst>
                <a:gd name="T0" fmla="*/ 0 w 92"/>
                <a:gd name="T1" fmla="*/ 210 h 211"/>
                <a:gd name="T2" fmla="*/ 58 w 92"/>
                <a:gd name="T3" fmla="*/ 0 h 211"/>
                <a:gd name="T4" fmla="*/ 58 w 92"/>
                <a:gd name="T5" fmla="*/ 0 h 211"/>
                <a:gd name="T6" fmla="*/ 58 w 92"/>
                <a:gd name="T7" fmla="*/ 2 h 211"/>
                <a:gd name="T8" fmla="*/ 61 w 92"/>
                <a:gd name="T9" fmla="*/ 2 h 211"/>
                <a:gd name="T10" fmla="*/ 61 w 92"/>
                <a:gd name="T11" fmla="*/ 3 h 211"/>
                <a:gd name="T12" fmla="*/ 63 w 92"/>
                <a:gd name="T13" fmla="*/ 3 h 211"/>
                <a:gd name="T14" fmla="*/ 63 w 92"/>
                <a:gd name="T15" fmla="*/ 5 h 211"/>
                <a:gd name="T16" fmla="*/ 65 w 92"/>
                <a:gd name="T17" fmla="*/ 7 h 211"/>
                <a:gd name="T18" fmla="*/ 65 w 92"/>
                <a:gd name="T19" fmla="*/ 7 h 211"/>
                <a:gd name="T20" fmla="*/ 70 w 92"/>
                <a:gd name="T21" fmla="*/ 8 h 211"/>
                <a:gd name="T22" fmla="*/ 73 w 92"/>
                <a:gd name="T23" fmla="*/ 8 h 211"/>
                <a:gd name="T24" fmla="*/ 78 w 92"/>
                <a:gd name="T25" fmla="*/ 8 h 211"/>
                <a:gd name="T26" fmla="*/ 82 w 92"/>
                <a:gd name="T27" fmla="*/ 7 h 211"/>
                <a:gd name="T28" fmla="*/ 87 w 92"/>
                <a:gd name="T29" fmla="*/ 7 h 211"/>
                <a:gd name="T30" fmla="*/ 90 w 92"/>
                <a:gd name="T31" fmla="*/ 8 h 211"/>
                <a:gd name="T32" fmla="*/ 92 w 92"/>
                <a:gd name="T33" fmla="*/ 10 h 211"/>
                <a:gd name="T34" fmla="*/ 90 w 92"/>
                <a:gd name="T35" fmla="*/ 13 h 211"/>
                <a:gd name="T36" fmla="*/ 90 w 92"/>
                <a:gd name="T37" fmla="*/ 14 h 211"/>
                <a:gd name="T38" fmla="*/ 92 w 92"/>
                <a:gd name="T39" fmla="*/ 14 h 211"/>
                <a:gd name="T40" fmla="*/ 92 w 92"/>
                <a:gd name="T41" fmla="*/ 14 h 211"/>
                <a:gd name="T42" fmla="*/ 92 w 92"/>
                <a:gd name="T43" fmla="*/ 14 h 211"/>
                <a:gd name="T44" fmla="*/ 92 w 92"/>
                <a:gd name="T45" fmla="*/ 14 h 211"/>
                <a:gd name="T46" fmla="*/ 92 w 92"/>
                <a:gd name="T47" fmla="*/ 14 h 211"/>
                <a:gd name="T48" fmla="*/ 92 w 92"/>
                <a:gd name="T49" fmla="*/ 14 h 211"/>
                <a:gd name="T50" fmla="*/ 92 w 92"/>
                <a:gd name="T51" fmla="*/ 16 h 211"/>
                <a:gd name="T52" fmla="*/ 39 w 92"/>
                <a:gd name="T53" fmla="*/ 210 h 211"/>
                <a:gd name="T54" fmla="*/ 39 w 92"/>
                <a:gd name="T55" fmla="*/ 210 h 211"/>
                <a:gd name="T56" fmla="*/ 39 w 92"/>
                <a:gd name="T57" fmla="*/ 210 h 211"/>
                <a:gd name="T58" fmla="*/ 39 w 92"/>
                <a:gd name="T59" fmla="*/ 210 h 211"/>
                <a:gd name="T60" fmla="*/ 39 w 92"/>
                <a:gd name="T61" fmla="*/ 210 h 211"/>
                <a:gd name="T62" fmla="*/ 39 w 92"/>
                <a:gd name="T63" fmla="*/ 210 h 211"/>
                <a:gd name="T64" fmla="*/ 39 w 92"/>
                <a:gd name="T65" fmla="*/ 210 h 211"/>
                <a:gd name="T66" fmla="*/ 36 w 92"/>
                <a:gd name="T67" fmla="*/ 210 h 211"/>
                <a:gd name="T68" fmla="*/ 36 w 92"/>
                <a:gd name="T69" fmla="*/ 210 h 211"/>
                <a:gd name="T70" fmla="*/ 31 w 92"/>
                <a:gd name="T71" fmla="*/ 210 h 211"/>
                <a:gd name="T72" fmla="*/ 27 w 92"/>
                <a:gd name="T73" fmla="*/ 211 h 211"/>
                <a:gd name="T74" fmla="*/ 22 w 92"/>
                <a:gd name="T75" fmla="*/ 211 h 211"/>
                <a:gd name="T76" fmla="*/ 17 w 92"/>
                <a:gd name="T77" fmla="*/ 211 h 211"/>
                <a:gd name="T78" fmla="*/ 12 w 92"/>
                <a:gd name="T79" fmla="*/ 211 h 211"/>
                <a:gd name="T80" fmla="*/ 9 w 92"/>
                <a:gd name="T81" fmla="*/ 211 h 211"/>
                <a:gd name="T82" fmla="*/ 5 w 92"/>
                <a:gd name="T83" fmla="*/ 210 h 211"/>
                <a:gd name="T84" fmla="*/ 0 w 92"/>
                <a:gd name="T85" fmla="*/ 210 h 2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2"/>
                <a:gd name="T130" fmla="*/ 0 h 211"/>
                <a:gd name="T131" fmla="*/ 92 w 92"/>
                <a:gd name="T132" fmla="*/ 211 h 2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2" h="211">
                  <a:moveTo>
                    <a:pt x="0" y="210"/>
                  </a:moveTo>
                  <a:lnTo>
                    <a:pt x="58" y="0"/>
                  </a:lnTo>
                  <a:lnTo>
                    <a:pt x="58" y="2"/>
                  </a:lnTo>
                  <a:lnTo>
                    <a:pt x="61" y="2"/>
                  </a:lnTo>
                  <a:lnTo>
                    <a:pt x="61" y="3"/>
                  </a:lnTo>
                  <a:lnTo>
                    <a:pt x="63" y="3"/>
                  </a:lnTo>
                  <a:lnTo>
                    <a:pt x="63" y="5"/>
                  </a:lnTo>
                  <a:lnTo>
                    <a:pt x="65" y="7"/>
                  </a:lnTo>
                  <a:lnTo>
                    <a:pt x="70" y="8"/>
                  </a:lnTo>
                  <a:lnTo>
                    <a:pt x="73" y="8"/>
                  </a:lnTo>
                  <a:lnTo>
                    <a:pt x="78" y="8"/>
                  </a:lnTo>
                  <a:lnTo>
                    <a:pt x="82" y="7"/>
                  </a:lnTo>
                  <a:lnTo>
                    <a:pt x="87" y="7"/>
                  </a:lnTo>
                  <a:lnTo>
                    <a:pt x="90" y="8"/>
                  </a:lnTo>
                  <a:lnTo>
                    <a:pt x="92" y="10"/>
                  </a:lnTo>
                  <a:lnTo>
                    <a:pt x="90" y="13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2" y="16"/>
                  </a:lnTo>
                  <a:lnTo>
                    <a:pt x="39" y="210"/>
                  </a:lnTo>
                  <a:lnTo>
                    <a:pt x="36" y="210"/>
                  </a:lnTo>
                  <a:lnTo>
                    <a:pt x="31" y="210"/>
                  </a:lnTo>
                  <a:lnTo>
                    <a:pt x="27" y="211"/>
                  </a:lnTo>
                  <a:lnTo>
                    <a:pt x="22" y="211"/>
                  </a:lnTo>
                  <a:lnTo>
                    <a:pt x="17" y="211"/>
                  </a:lnTo>
                  <a:lnTo>
                    <a:pt x="12" y="211"/>
                  </a:lnTo>
                  <a:lnTo>
                    <a:pt x="9" y="211"/>
                  </a:lnTo>
                  <a:lnTo>
                    <a:pt x="5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5FAF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4" name="Freeform 57"/>
            <p:cNvSpPr>
              <a:spLocks/>
            </p:cNvSpPr>
            <p:nvPr/>
          </p:nvSpPr>
          <p:spPr bwMode="auto">
            <a:xfrm>
              <a:off x="5388" y="3292"/>
              <a:ext cx="87" cy="194"/>
            </a:xfrm>
            <a:custGeom>
              <a:avLst/>
              <a:gdLst>
                <a:gd name="T0" fmla="*/ 0 w 87"/>
                <a:gd name="T1" fmla="*/ 194 h 194"/>
                <a:gd name="T2" fmla="*/ 53 w 87"/>
                <a:gd name="T3" fmla="*/ 0 h 194"/>
                <a:gd name="T4" fmla="*/ 56 w 87"/>
                <a:gd name="T5" fmla="*/ 2 h 194"/>
                <a:gd name="T6" fmla="*/ 61 w 87"/>
                <a:gd name="T7" fmla="*/ 5 h 194"/>
                <a:gd name="T8" fmla="*/ 63 w 87"/>
                <a:gd name="T9" fmla="*/ 8 h 194"/>
                <a:gd name="T10" fmla="*/ 65 w 87"/>
                <a:gd name="T11" fmla="*/ 11 h 194"/>
                <a:gd name="T12" fmla="*/ 70 w 87"/>
                <a:gd name="T13" fmla="*/ 13 h 194"/>
                <a:gd name="T14" fmla="*/ 75 w 87"/>
                <a:gd name="T15" fmla="*/ 14 h 194"/>
                <a:gd name="T16" fmla="*/ 78 w 87"/>
                <a:gd name="T17" fmla="*/ 16 h 194"/>
                <a:gd name="T18" fmla="*/ 82 w 87"/>
                <a:gd name="T19" fmla="*/ 17 h 194"/>
                <a:gd name="T20" fmla="*/ 87 w 87"/>
                <a:gd name="T21" fmla="*/ 17 h 194"/>
                <a:gd name="T22" fmla="*/ 41 w 87"/>
                <a:gd name="T23" fmla="*/ 190 h 194"/>
                <a:gd name="T24" fmla="*/ 36 w 87"/>
                <a:gd name="T25" fmla="*/ 190 h 194"/>
                <a:gd name="T26" fmla="*/ 29 w 87"/>
                <a:gd name="T27" fmla="*/ 190 h 194"/>
                <a:gd name="T28" fmla="*/ 24 w 87"/>
                <a:gd name="T29" fmla="*/ 192 h 194"/>
                <a:gd name="T30" fmla="*/ 19 w 87"/>
                <a:gd name="T31" fmla="*/ 192 h 194"/>
                <a:gd name="T32" fmla="*/ 14 w 87"/>
                <a:gd name="T33" fmla="*/ 192 h 194"/>
                <a:gd name="T34" fmla="*/ 9 w 87"/>
                <a:gd name="T35" fmla="*/ 192 h 194"/>
                <a:gd name="T36" fmla="*/ 5 w 87"/>
                <a:gd name="T37" fmla="*/ 194 h 194"/>
                <a:gd name="T38" fmla="*/ 0 w 87"/>
                <a:gd name="T39" fmla="*/ 194 h 19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7"/>
                <a:gd name="T61" fmla="*/ 0 h 194"/>
                <a:gd name="T62" fmla="*/ 87 w 87"/>
                <a:gd name="T63" fmla="*/ 194 h 19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7" h="194">
                  <a:moveTo>
                    <a:pt x="0" y="194"/>
                  </a:moveTo>
                  <a:lnTo>
                    <a:pt x="53" y="0"/>
                  </a:lnTo>
                  <a:lnTo>
                    <a:pt x="56" y="2"/>
                  </a:lnTo>
                  <a:lnTo>
                    <a:pt x="61" y="5"/>
                  </a:lnTo>
                  <a:lnTo>
                    <a:pt x="63" y="8"/>
                  </a:lnTo>
                  <a:lnTo>
                    <a:pt x="65" y="11"/>
                  </a:lnTo>
                  <a:lnTo>
                    <a:pt x="70" y="13"/>
                  </a:lnTo>
                  <a:lnTo>
                    <a:pt x="75" y="14"/>
                  </a:lnTo>
                  <a:lnTo>
                    <a:pt x="78" y="16"/>
                  </a:lnTo>
                  <a:lnTo>
                    <a:pt x="82" y="17"/>
                  </a:lnTo>
                  <a:lnTo>
                    <a:pt x="87" y="17"/>
                  </a:lnTo>
                  <a:lnTo>
                    <a:pt x="41" y="190"/>
                  </a:lnTo>
                  <a:lnTo>
                    <a:pt x="36" y="190"/>
                  </a:lnTo>
                  <a:lnTo>
                    <a:pt x="29" y="190"/>
                  </a:lnTo>
                  <a:lnTo>
                    <a:pt x="24" y="192"/>
                  </a:lnTo>
                  <a:lnTo>
                    <a:pt x="19" y="192"/>
                  </a:lnTo>
                  <a:lnTo>
                    <a:pt x="14" y="192"/>
                  </a:lnTo>
                  <a:lnTo>
                    <a:pt x="9" y="192"/>
                  </a:lnTo>
                  <a:lnTo>
                    <a:pt x="5" y="194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8BC5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5" name="Freeform 58"/>
            <p:cNvSpPr>
              <a:spLocks/>
            </p:cNvSpPr>
            <p:nvPr/>
          </p:nvSpPr>
          <p:spPr bwMode="auto">
            <a:xfrm>
              <a:off x="5429" y="3301"/>
              <a:ext cx="88" cy="181"/>
            </a:xfrm>
            <a:custGeom>
              <a:avLst/>
              <a:gdLst>
                <a:gd name="T0" fmla="*/ 0 w 88"/>
                <a:gd name="T1" fmla="*/ 181 h 181"/>
                <a:gd name="T2" fmla="*/ 46 w 88"/>
                <a:gd name="T3" fmla="*/ 8 h 181"/>
                <a:gd name="T4" fmla="*/ 58 w 88"/>
                <a:gd name="T5" fmla="*/ 8 h 181"/>
                <a:gd name="T6" fmla="*/ 61 w 88"/>
                <a:gd name="T7" fmla="*/ 7 h 181"/>
                <a:gd name="T8" fmla="*/ 61 w 88"/>
                <a:gd name="T9" fmla="*/ 7 h 181"/>
                <a:gd name="T10" fmla="*/ 63 w 88"/>
                <a:gd name="T11" fmla="*/ 7 h 181"/>
                <a:gd name="T12" fmla="*/ 66 w 88"/>
                <a:gd name="T13" fmla="*/ 5 h 181"/>
                <a:gd name="T14" fmla="*/ 68 w 88"/>
                <a:gd name="T15" fmla="*/ 5 h 181"/>
                <a:gd name="T16" fmla="*/ 71 w 88"/>
                <a:gd name="T17" fmla="*/ 4 h 181"/>
                <a:gd name="T18" fmla="*/ 71 w 88"/>
                <a:gd name="T19" fmla="*/ 4 h 181"/>
                <a:gd name="T20" fmla="*/ 73 w 88"/>
                <a:gd name="T21" fmla="*/ 0 h 181"/>
                <a:gd name="T22" fmla="*/ 73 w 88"/>
                <a:gd name="T23" fmla="*/ 2 h 181"/>
                <a:gd name="T24" fmla="*/ 75 w 88"/>
                <a:gd name="T25" fmla="*/ 4 h 181"/>
                <a:gd name="T26" fmla="*/ 78 w 88"/>
                <a:gd name="T27" fmla="*/ 4 h 181"/>
                <a:gd name="T28" fmla="*/ 80 w 88"/>
                <a:gd name="T29" fmla="*/ 5 h 181"/>
                <a:gd name="T30" fmla="*/ 80 w 88"/>
                <a:gd name="T31" fmla="*/ 5 h 181"/>
                <a:gd name="T32" fmla="*/ 83 w 88"/>
                <a:gd name="T33" fmla="*/ 7 h 181"/>
                <a:gd name="T34" fmla="*/ 85 w 88"/>
                <a:gd name="T35" fmla="*/ 7 h 181"/>
                <a:gd name="T36" fmla="*/ 88 w 88"/>
                <a:gd name="T37" fmla="*/ 7 h 181"/>
                <a:gd name="T38" fmla="*/ 41 w 88"/>
                <a:gd name="T39" fmla="*/ 175 h 181"/>
                <a:gd name="T40" fmla="*/ 34 w 88"/>
                <a:gd name="T41" fmla="*/ 177 h 181"/>
                <a:gd name="T42" fmla="*/ 29 w 88"/>
                <a:gd name="T43" fmla="*/ 177 h 181"/>
                <a:gd name="T44" fmla="*/ 24 w 88"/>
                <a:gd name="T45" fmla="*/ 178 h 181"/>
                <a:gd name="T46" fmla="*/ 20 w 88"/>
                <a:gd name="T47" fmla="*/ 178 h 181"/>
                <a:gd name="T48" fmla="*/ 15 w 88"/>
                <a:gd name="T49" fmla="*/ 178 h 181"/>
                <a:gd name="T50" fmla="*/ 10 w 88"/>
                <a:gd name="T51" fmla="*/ 180 h 181"/>
                <a:gd name="T52" fmla="*/ 5 w 88"/>
                <a:gd name="T53" fmla="*/ 180 h 181"/>
                <a:gd name="T54" fmla="*/ 0 w 88"/>
                <a:gd name="T55" fmla="*/ 181 h 1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8"/>
                <a:gd name="T85" fmla="*/ 0 h 181"/>
                <a:gd name="T86" fmla="*/ 88 w 88"/>
                <a:gd name="T87" fmla="*/ 181 h 18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8" h="181">
                  <a:moveTo>
                    <a:pt x="0" y="181"/>
                  </a:moveTo>
                  <a:lnTo>
                    <a:pt x="46" y="8"/>
                  </a:lnTo>
                  <a:lnTo>
                    <a:pt x="58" y="8"/>
                  </a:lnTo>
                  <a:lnTo>
                    <a:pt x="61" y="7"/>
                  </a:lnTo>
                  <a:lnTo>
                    <a:pt x="63" y="7"/>
                  </a:lnTo>
                  <a:lnTo>
                    <a:pt x="66" y="5"/>
                  </a:lnTo>
                  <a:lnTo>
                    <a:pt x="68" y="5"/>
                  </a:lnTo>
                  <a:lnTo>
                    <a:pt x="71" y="4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5" y="4"/>
                  </a:lnTo>
                  <a:lnTo>
                    <a:pt x="78" y="4"/>
                  </a:lnTo>
                  <a:lnTo>
                    <a:pt x="80" y="5"/>
                  </a:lnTo>
                  <a:lnTo>
                    <a:pt x="83" y="7"/>
                  </a:lnTo>
                  <a:lnTo>
                    <a:pt x="85" y="7"/>
                  </a:lnTo>
                  <a:lnTo>
                    <a:pt x="88" y="7"/>
                  </a:lnTo>
                  <a:lnTo>
                    <a:pt x="41" y="175"/>
                  </a:lnTo>
                  <a:lnTo>
                    <a:pt x="34" y="177"/>
                  </a:lnTo>
                  <a:lnTo>
                    <a:pt x="29" y="177"/>
                  </a:lnTo>
                  <a:lnTo>
                    <a:pt x="24" y="178"/>
                  </a:lnTo>
                  <a:lnTo>
                    <a:pt x="20" y="178"/>
                  </a:lnTo>
                  <a:lnTo>
                    <a:pt x="15" y="178"/>
                  </a:lnTo>
                  <a:lnTo>
                    <a:pt x="10" y="180"/>
                  </a:lnTo>
                  <a:lnTo>
                    <a:pt x="5" y="18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7FBF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6" name="Freeform 59"/>
            <p:cNvSpPr>
              <a:spLocks/>
            </p:cNvSpPr>
            <p:nvPr/>
          </p:nvSpPr>
          <p:spPr bwMode="auto">
            <a:xfrm>
              <a:off x="5470" y="3308"/>
              <a:ext cx="73" cy="168"/>
            </a:xfrm>
            <a:custGeom>
              <a:avLst/>
              <a:gdLst>
                <a:gd name="T0" fmla="*/ 0 w 73"/>
                <a:gd name="T1" fmla="*/ 168 h 168"/>
                <a:gd name="T2" fmla="*/ 47 w 73"/>
                <a:gd name="T3" fmla="*/ 0 h 168"/>
                <a:gd name="T4" fmla="*/ 49 w 73"/>
                <a:gd name="T5" fmla="*/ 1 h 168"/>
                <a:gd name="T6" fmla="*/ 54 w 73"/>
                <a:gd name="T7" fmla="*/ 1 h 168"/>
                <a:gd name="T8" fmla="*/ 56 w 73"/>
                <a:gd name="T9" fmla="*/ 3 h 168"/>
                <a:gd name="T10" fmla="*/ 61 w 73"/>
                <a:gd name="T11" fmla="*/ 3 h 168"/>
                <a:gd name="T12" fmla="*/ 64 w 73"/>
                <a:gd name="T13" fmla="*/ 3 h 168"/>
                <a:gd name="T14" fmla="*/ 66 w 73"/>
                <a:gd name="T15" fmla="*/ 3 h 168"/>
                <a:gd name="T16" fmla="*/ 71 w 73"/>
                <a:gd name="T17" fmla="*/ 1 h 168"/>
                <a:gd name="T18" fmla="*/ 73 w 73"/>
                <a:gd name="T19" fmla="*/ 1 h 168"/>
                <a:gd name="T20" fmla="*/ 71 w 73"/>
                <a:gd name="T21" fmla="*/ 8 h 168"/>
                <a:gd name="T22" fmla="*/ 69 w 73"/>
                <a:gd name="T23" fmla="*/ 14 h 168"/>
                <a:gd name="T24" fmla="*/ 66 w 73"/>
                <a:gd name="T25" fmla="*/ 22 h 168"/>
                <a:gd name="T26" fmla="*/ 64 w 73"/>
                <a:gd name="T27" fmla="*/ 28 h 168"/>
                <a:gd name="T28" fmla="*/ 61 w 73"/>
                <a:gd name="T29" fmla="*/ 34 h 168"/>
                <a:gd name="T30" fmla="*/ 59 w 73"/>
                <a:gd name="T31" fmla="*/ 42 h 168"/>
                <a:gd name="T32" fmla="*/ 56 w 73"/>
                <a:gd name="T33" fmla="*/ 49 h 168"/>
                <a:gd name="T34" fmla="*/ 54 w 73"/>
                <a:gd name="T35" fmla="*/ 56 h 168"/>
                <a:gd name="T36" fmla="*/ 54 w 73"/>
                <a:gd name="T37" fmla="*/ 56 h 168"/>
                <a:gd name="T38" fmla="*/ 52 w 73"/>
                <a:gd name="T39" fmla="*/ 64 h 168"/>
                <a:gd name="T40" fmla="*/ 49 w 73"/>
                <a:gd name="T41" fmla="*/ 72 h 168"/>
                <a:gd name="T42" fmla="*/ 44 w 73"/>
                <a:gd name="T43" fmla="*/ 78 h 168"/>
                <a:gd name="T44" fmla="*/ 42 w 73"/>
                <a:gd name="T45" fmla="*/ 86 h 168"/>
                <a:gd name="T46" fmla="*/ 39 w 73"/>
                <a:gd name="T47" fmla="*/ 94 h 168"/>
                <a:gd name="T48" fmla="*/ 37 w 73"/>
                <a:gd name="T49" fmla="*/ 100 h 168"/>
                <a:gd name="T50" fmla="*/ 34 w 73"/>
                <a:gd name="T51" fmla="*/ 108 h 168"/>
                <a:gd name="T52" fmla="*/ 32 w 73"/>
                <a:gd name="T53" fmla="*/ 116 h 168"/>
                <a:gd name="T54" fmla="*/ 32 w 73"/>
                <a:gd name="T55" fmla="*/ 119 h 168"/>
                <a:gd name="T56" fmla="*/ 30 w 73"/>
                <a:gd name="T57" fmla="*/ 122 h 168"/>
                <a:gd name="T58" fmla="*/ 30 w 73"/>
                <a:gd name="T59" fmla="*/ 126 h 168"/>
                <a:gd name="T60" fmla="*/ 27 w 73"/>
                <a:gd name="T61" fmla="*/ 129 h 168"/>
                <a:gd name="T62" fmla="*/ 27 w 73"/>
                <a:gd name="T63" fmla="*/ 132 h 168"/>
                <a:gd name="T64" fmla="*/ 25 w 73"/>
                <a:gd name="T65" fmla="*/ 135 h 168"/>
                <a:gd name="T66" fmla="*/ 25 w 73"/>
                <a:gd name="T67" fmla="*/ 140 h 168"/>
                <a:gd name="T68" fmla="*/ 22 w 73"/>
                <a:gd name="T69" fmla="*/ 143 h 168"/>
                <a:gd name="T70" fmla="*/ 22 w 73"/>
                <a:gd name="T71" fmla="*/ 143 h 168"/>
                <a:gd name="T72" fmla="*/ 22 w 73"/>
                <a:gd name="T73" fmla="*/ 143 h 168"/>
                <a:gd name="T74" fmla="*/ 22 w 73"/>
                <a:gd name="T75" fmla="*/ 145 h 168"/>
                <a:gd name="T76" fmla="*/ 20 w 73"/>
                <a:gd name="T77" fmla="*/ 145 h 168"/>
                <a:gd name="T78" fmla="*/ 20 w 73"/>
                <a:gd name="T79" fmla="*/ 145 h 168"/>
                <a:gd name="T80" fmla="*/ 20 w 73"/>
                <a:gd name="T81" fmla="*/ 145 h 168"/>
                <a:gd name="T82" fmla="*/ 20 w 73"/>
                <a:gd name="T83" fmla="*/ 146 h 168"/>
                <a:gd name="T84" fmla="*/ 22 w 73"/>
                <a:gd name="T85" fmla="*/ 146 h 168"/>
                <a:gd name="T86" fmla="*/ 20 w 73"/>
                <a:gd name="T87" fmla="*/ 149 h 168"/>
                <a:gd name="T88" fmla="*/ 20 w 73"/>
                <a:gd name="T89" fmla="*/ 152 h 168"/>
                <a:gd name="T90" fmla="*/ 20 w 73"/>
                <a:gd name="T91" fmla="*/ 154 h 168"/>
                <a:gd name="T92" fmla="*/ 17 w 73"/>
                <a:gd name="T93" fmla="*/ 157 h 168"/>
                <a:gd name="T94" fmla="*/ 17 w 73"/>
                <a:gd name="T95" fmla="*/ 160 h 168"/>
                <a:gd name="T96" fmla="*/ 15 w 73"/>
                <a:gd name="T97" fmla="*/ 163 h 168"/>
                <a:gd name="T98" fmla="*/ 13 w 73"/>
                <a:gd name="T99" fmla="*/ 165 h 168"/>
                <a:gd name="T100" fmla="*/ 10 w 73"/>
                <a:gd name="T101" fmla="*/ 167 h 168"/>
                <a:gd name="T102" fmla="*/ 8 w 73"/>
                <a:gd name="T103" fmla="*/ 167 h 168"/>
                <a:gd name="T104" fmla="*/ 8 w 73"/>
                <a:gd name="T105" fmla="*/ 167 h 168"/>
                <a:gd name="T106" fmla="*/ 5 w 73"/>
                <a:gd name="T107" fmla="*/ 167 h 168"/>
                <a:gd name="T108" fmla="*/ 5 w 73"/>
                <a:gd name="T109" fmla="*/ 168 h 168"/>
                <a:gd name="T110" fmla="*/ 3 w 73"/>
                <a:gd name="T111" fmla="*/ 168 h 168"/>
                <a:gd name="T112" fmla="*/ 3 w 73"/>
                <a:gd name="T113" fmla="*/ 168 h 168"/>
                <a:gd name="T114" fmla="*/ 0 w 73"/>
                <a:gd name="T115" fmla="*/ 168 h 168"/>
                <a:gd name="T116" fmla="*/ 0 w 73"/>
                <a:gd name="T117" fmla="*/ 168 h 16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3"/>
                <a:gd name="T178" fmla="*/ 0 h 168"/>
                <a:gd name="T179" fmla="*/ 73 w 73"/>
                <a:gd name="T180" fmla="*/ 168 h 16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3" h="168">
                  <a:moveTo>
                    <a:pt x="0" y="168"/>
                  </a:moveTo>
                  <a:lnTo>
                    <a:pt x="47" y="0"/>
                  </a:lnTo>
                  <a:lnTo>
                    <a:pt x="49" y="1"/>
                  </a:lnTo>
                  <a:lnTo>
                    <a:pt x="54" y="1"/>
                  </a:lnTo>
                  <a:lnTo>
                    <a:pt x="56" y="3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6" y="3"/>
                  </a:lnTo>
                  <a:lnTo>
                    <a:pt x="71" y="1"/>
                  </a:lnTo>
                  <a:lnTo>
                    <a:pt x="73" y="1"/>
                  </a:lnTo>
                  <a:lnTo>
                    <a:pt x="71" y="8"/>
                  </a:lnTo>
                  <a:lnTo>
                    <a:pt x="69" y="14"/>
                  </a:lnTo>
                  <a:lnTo>
                    <a:pt x="66" y="22"/>
                  </a:lnTo>
                  <a:lnTo>
                    <a:pt x="64" y="28"/>
                  </a:lnTo>
                  <a:lnTo>
                    <a:pt x="61" y="34"/>
                  </a:lnTo>
                  <a:lnTo>
                    <a:pt x="59" y="42"/>
                  </a:lnTo>
                  <a:lnTo>
                    <a:pt x="56" y="49"/>
                  </a:lnTo>
                  <a:lnTo>
                    <a:pt x="54" y="56"/>
                  </a:lnTo>
                  <a:lnTo>
                    <a:pt x="52" y="64"/>
                  </a:lnTo>
                  <a:lnTo>
                    <a:pt x="49" y="72"/>
                  </a:lnTo>
                  <a:lnTo>
                    <a:pt x="44" y="78"/>
                  </a:lnTo>
                  <a:lnTo>
                    <a:pt x="42" y="86"/>
                  </a:lnTo>
                  <a:lnTo>
                    <a:pt x="39" y="94"/>
                  </a:lnTo>
                  <a:lnTo>
                    <a:pt x="37" y="100"/>
                  </a:lnTo>
                  <a:lnTo>
                    <a:pt x="34" y="108"/>
                  </a:lnTo>
                  <a:lnTo>
                    <a:pt x="32" y="116"/>
                  </a:lnTo>
                  <a:lnTo>
                    <a:pt x="32" y="119"/>
                  </a:lnTo>
                  <a:lnTo>
                    <a:pt x="30" y="122"/>
                  </a:lnTo>
                  <a:lnTo>
                    <a:pt x="30" y="126"/>
                  </a:lnTo>
                  <a:lnTo>
                    <a:pt x="27" y="129"/>
                  </a:lnTo>
                  <a:lnTo>
                    <a:pt x="27" y="132"/>
                  </a:lnTo>
                  <a:lnTo>
                    <a:pt x="25" y="135"/>
                  </a:lnTo>
                  <a:lnTo>
                    <a:pt x="25" y="140"/>
                  </a:lnTo>
                  <a:lnTo>
                    <a:pt x="22" y="143"/>
                  </a:lnTo>
                  <a:lnTo>
                    <a:pt x="22" y="145"/>
                  </a:lnTo>
                  <a:lnTo>
                    <a:pt x="20" y="145"/>
                  </a:lnTo>
                  <a:lnTo>
                    <a:pt x="20" y="146"/>
                  </a:lnTo>
                  <a:lnTo>
                    <a:pt x="22" y="146"/>
                  </a:lnTo>
                  <a:lnTo>
                    <a:pt x="20" y="149"/>
                  </a:lnTo>
                  <a:lnTo>
                    <a:pt x="20" y="152"/>
                  </a:lnTo>
                  <a:lnTo>
                    <a:pt x="20" y="154"/>
                  </a:lnTo>
                  <a:lnTo>
                    <a:pt x="17" y="157"/>
                  </a:lnTo>
                  <a:lnTo>
                    <a:pt x="17" y="160"/>
                  </a:lnTo>
                  <a:lnTo>
                    <a:pt x="15" y="163"/>
                  </a:lnTo>
                  <a:lnTo>
                    <a:pt x="13" y="165"/>
                  </a:lnTo>
                  <a:lnTo>
                    <a:pt x="10" y="167"/>
                  </a:lnTo>
                  <a:lnTo>
                    <a:pt x="8" y="167"/>
                  </a:lnTo>
                  <a:lnTo>
                    <a:pt x="5" y="167"/>
                  </a:lnTo>
                  <a:lnTo>
                    <a:pt x="5" y="168"/>
                  </a:lnTo>
                  <a:lnTo>
                    <a:pt x="3" y="16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7" name="Freeform 60"/>
            <p:cNvSpPr>
              <a:spLocks/>
            </p:cNvSpPr>
            <p:nvPr/>
          </p:nvSpPr>
          <p:spPr bwMode="auto">
            <a:xfrm>
              <a:off x="5358" y="2832"/>
              <a:ext cx="32" cy="498"/>
            </a:xfrm>
            <a:custGeom>
              <a:avLst/>
              <a:gdLst>
                <a:gd name="T0" fmla="*/ 32 w 32"/>
                <a:gd name="T1" fmla="*/ 439 h 498"/>
                <a:gd name="T2" fmla="*/ 32 w 32"/>
                <a:gd name="T3" fmla="*/ 439 h 498"/>
                <a:gd name="T4" fmla="*/ 30 w 32"/>
                <a:gd name="T5" fmla="*/ 441 h 498"/>
                <a:gd name="T6" fmla="*/ 30 w 32"/>
                <a:gd name="T7" fmla="*/ 441 h 498"/>
                <a:gd name="T8" fmla="*/ 27 w 32"/>
                <a:gd name="T9" fmla="*/ 443 h 498"/>
                <a:gd name="T10" fmla="*/ 30 w 32"/>
                <a:gd name="T11" fmla="*/ 444 h 498"/>
                <a:gd name="T12" fmla="*/ 30 w 32"/>
                <a:gd name="T13" fmla="*/ 446 h 498"/>
                <a:gd name="T14" fmla="*/ 27 w 32"/>
                <a:gd name="T15" fmla="*/ 447 h 498"/>
                <a:gd name="T16" fmla="*/ 27 w 32"/>
                <a:gd name="T17" fmla="*/ 451 h 498"/>
                <a:gd name="T18" fmla="*/ 27 w 32"/>
                <a:gd name="T19" fmla="*/ 454 h 498"/>
                <a:gd name="T20" fmla="*/ 25 w 32"/>
                <a:gd name="T21" fmla="*/ 458 h 498"/>
                <a:gd name="T22" fmla="*/ 22 w 32"/>
                <a:gd name="T23" fmla="*/ 462 h 498"/>
                <a:gd name="T24" fmla="*/ 25 w 32"/>
                <a:gd name="T25" fmla="*/ 466 h 498"/>
                <a:gd name="T26" fmla="*/ 18 w 32"/>
                <a:gd name="T27" fmla="*/ 473 h 498"/>
                <a:gd name="T28" fmla="*/ 18 w 32"/>
                <a:gd name="T29" fmla="*/ 480 h 498"/>
                <a:gd name="T30" fmla="*/ 15 w 32"/>
                <a:gd name="T31" fmla="*/ 488 h 498"/>
                <a:gd name="T32" fmla="*/ 10 w 32"/>
                <a:gd name="T33" fmla="*/ 495 h 498"/>
                <a:gd name="T34" fmla="*/ 10 w 32"/>
                <a:gd name="T35" fmla="*/ 495 h 498"/>
                <a:gd name="T36" fmla="*/ 10 w 32"/>
                <a:gd name="T37" fmla="*/ 496 h 498"/>
                <a:gd name="T38" fmla="*/ 13 w 32"/>
                <a:gd name="T39" fmla="*/ 496 h 498"/>
                <a:gd name="T40" fmla="*/ 13 w 32"/>
                <a:gd name="T41" fmla="*/ 498 h 498"/>
                <a:gd name="T42" fmla="*/ 13 w 32"/>
                <a:gd name="T43" fmla="*/ 498 h 498"/>
                <a:gd name="T44" fmla="*/ 10 w 32"/>
                <a:gd name="T45" fmla="*/ 498 h 498"/>
                <a:gd name="T46" fmla="*/ 10 w 32"/>
                <a:gd name="T47" fmla="*/ 498 h 498"/>
                <a:gd name="T48" fmla="*/ 10 w 32"/>
                <a:gd name="T49" fmla="*/ 498 h 498"/>
                <a:gd name="T50" fmla="*/ 10 w 32"/>
                <a:gd name="T51" fmla="*/ 477 h 498"/>
                <a:gd name="T52" fmla="*/ 8 w 32"/>
                <a:gd name="T53" fmla="*/ 457 h 498"/>
                <a:gd name="T54" fmla="*/ 8 w 32"/>
                <a:gd name="T55" fmla="*/ 436 h 498"/>
                <a:gd name="T56" fmla="*/ 10 w 32"/>
                <a:gd name="T57" fmla="*/ 416 h 498"/>
                <a:gd name="T58" fmla="*/ 8 w 32"/>
                <a:gd name="T59" fmla="*/ 413 h 498"/>
                <a:gd name="T60" fmla="*/ 8 w 32"/>
                <a:gd name="T61" fmla="*/ 408 h 498"/>
                <a:gd name="T62" fmla="*/ 8 w 32"/>
                <a:gd name="T63" fmla="*/ 403 h 498"/>
                <a:gd name="T64" fmla="*/ 10 w 32"/>
                <a:gd name="T65" fmla="*/ 399 h 498"/>
                <a:gd name="T66" fmla="*/ 8 w 32"/>
                <a:gd name="T67" fmla="*/ 342 h 498"/>
                <a:gd name="T68" fmla="*/ 5 w 32"/>
                <a:gd name="T69" fmla="*/ 287 h 498"/>
                <a:gd name="T70" fmla="*/ 5 w 32"/>
                <a:gd name="T71" fmla="*/ 232 h 498"/>
                <a:gd name="T72" fmla="*/ 5 w 32"/>
                <a:gd name="T73" fmla="*/ 172 h 498"/>
                <a:gd name="T74" fmla="*/ 3 w 32"/>
                <a:gd name="T75" fmla="*/ 167 h 498"/>
                <a:gd name="T76" fmla="*/ 3 w 32"/>
                <a:gd name="T77" fmla="*/ 164 h 498"/>
                <a:gd name="T78" fmla="*/ 5 w 32"/>
                <a:gd name="T79" fmla="*/ 161 h 498"/>
                <a:gd name="T80" fmla="*/ 3 w 32"/>
                <a:gd name="T81" fmla="*/ 158 h 498"/>
                <a:gd name="T82" fmla="*/ 3 w 32"/>
                <a:gd name="T83" fmla="*/ 153 h 498"/>
                <a:gd name="T84" fmla="*/ 3 w 32"/>
                <a:gd name="T85" fmla="*/ 147 h 498"/>
                <a:gd name="T86" fmla="*/ 3 w 32"/>
                <a:gd name="T87" fmla="*/ 142 h 498"/>
                <a:gd name="T88" fmla="*/ 3 w 32"/>
                <a:gd name="T89" fmla="*/ 137 h 498"/>
                <a:gd name="T90" fmla="*/ 5 w 32"/>
                <a:gd name="T91" fmla="*/ 95 h 498"/>
                <a:gd name="T92" fmla="*/ 5 w 32"/>
                <a:gd name="T93" fmla="*/ 73 h 498"/>
                <a:gd name="T94" fmla="*/ 3 w 32"/>
                <a:gd name="T95" fmla="*/ 49 h 498"/>
                <a:gd name="T96" fmla="*/ 0 w 32"/>
                <a:gd name="T97" fmla="*/ 25 h 498"/>
                <a:gd name="T98" fmla="*/ 3 w 32"/>
                <a:gd name="T99" fmla="*/ 0 h 498"/>
                <a:gd name="T100" fmla="*/ 8 w 32"/>
                <a:gd name="T101" fmla="*/ 3 h 498"/>
                <a:gd name="T102" fmla="*/ 18 w 32"/>
                <a:gd name="T103" fmla="*/ 5 h 498"/>
                <a:gd name="T104" fmla="*/ 25 w 32"/>
                <a:gd name="T105" fmla="*/ 7 h 498"/>
                <a:gd name="T106" fmla="*/ 32 w 32"/>
                <a:gd name="T107" fmla="*/ 7 h 4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"/>
                <a:gd name="T163" fmla="*/ 0 h 498"/>
                <a:gd name="T164" fmla="*/ 32 w 32"/>
                <a:gd name="T165" fmla="*/ 498 h 49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" h="498">
                  <a:moveTo>
                    <a:pt x="32" y="7"/>
                  </a:moveTo>
                  <a:lnTo>
                    <a:pt x="32" y="439"/>
                  </a:lnTo>
                  <a:lnTo>
                    <a:pt x="30" y="441"/>
                  </a:lnTo>
                  <a:lnTo>
                    <a:pt x="27" y="443"/>
                  </a:lnTo>
                  <a:lnTo>
                    <a:pt x="30" y="443"/>
                  </a:lnTo>
                  <a:lnTo>
                    <a:pt x="30" y="444"/>
                  </a:lnTo>
                  <a:lnTo>
                    <a:pt x="30" y="446"/>
                  </a:lnTo>
                  <a:lnTo>
                    <a:pt x="27" y="447"/>
                  </a:lnTo>
                  <a:lnTo>
                    <a:pt x="27" y="449"/>
                  </a:lnTo>
                  <a:lnTo>
                    <a:pt x="27" y="451"/>
                  </a:lnTo>
                  <a:lnTo>
                    <a:pt x="27" y="452"/>
                  </a:lnTo>
                  <a:lnTo>
                    <a:pt x="27" y="454"/>
                  </a:lnTo>
                  <a:lnTo>
                    <a:pt x="27" y="457"/>
                  </a:lnTo>
                  <a:lnTo>
                    <a:pt x="25" y="458"/>
                  </a:lnTo>
                  <a:lnTo>
                    <a:pt x="25" y="460"/>
                  </a:lnTo>
                  <a:lnTo>
                    <a:pt x="22" y="462"/>
                  </a:lnTo>
                  <a:lnTo>
                    <a:pt x="22" y="463"/>
                  </a:lnTo>
                  <a:lnTo>
                    <a:pt x="25" y="466"/>
                  </a:lnTo>
                  <a:lnTo>
                    <a:pt x="20" y="469"/>
                  </a:lnTo>
                  <a:lnTo>
                    <a:pt x="18" y="473"/>
                  </a:lnTo>
                  <a:lnTo>
                    <a:pt x="18" y="477"/>
                  </a:lnTo>
                  <a:lnTo>
                    <a:pt x="18" y="480"/>
                  </a:lnTo>
                  <a:lnTo>
                    <a:pt x="15" y="485"/>
                  </a:lnTo>
                  <a:lnTo>
                    <a:pt x="15" y="488"/>
                  </a:lnTo>
                  <a:lnTo>
                    <a:pt x="13" y="491"/>
                  </a:lnTo>
                  <a:lnTo>
                    <a:pt x="10" y="495"/>
                  </a:lnTo>
                  <a:lnTo>
                    <a:pt x="10" y="496"/>
                  </a:lnTo>
                  <a:lnTo>
                    <a:pt x="13" y="496"/>
                  </a:lnTo>
                  <a:lnTo>
                    <a:pt x="13" y="498"/>
                  </a:lnTo>
                  <a:lnTo>
                    <a:pt x="10" y="498"/>
                  </a:lnTo>
                  <a:lnTo>
                    <a:pt x="10" y="488"/>
                  </a:lnTo>
                  <a:lnTo>
                    <a:pt x="10" y="477"/>
                  </a:lnTo>
                  <a:lnTo>
                    <a:pt x="10" y="468"/>
                  </a:lnTo>
                  <a:lnTo>
                    <a:pt x="8" y="457"/>
                  </a:lnTo>
                  <a:lnTo>
                    <a:pt x="8" y="447"/>
                  </a:lnTo>
                  <a:lnTo>
                    <a:pt x="8" y="436"/>
                  </a:lnTo>
                  <a:lnTo>
                    <a:pt x="8" y="427"/>
                  </a:lnTo>
                  <a:lnTo>
                    <a:pt x="10" y="416"/>
                  </a:lnTo>
                  <a:lnTo>
                    <a:pt x="8" y="414"/>
                  </a:lnTo>
                  <a:lnTo>
                    <a:pt x="8" y="413"/>
                  </a:lnTo>
                  <a:lnTo>
                    <a:pt x="8" y="410"/>
                  </a:lnTo>
                  <a:lnTo>
                    <a:pt x="8" y="408"/>
                  </a:lnTo>
                  <a:lnTo>
                    <a:pt x="8" y="405"/>
                  </a:lnTo>
                  <a:lnTo>
                    <a:pt x="8" y="403"/>
                  </a:lnTo>
                  <a:lnTo>
                    <a:pt x="8" y="402"/>
                  </a:lnTo>
                  <a:lnTo>
                    <a:pt x="10" y="399"/>
                  </a:lnTo>
                  <a:lnTo>
                    <a:pt x="8" y="370"/>
                  </a:lnTo>
                  <a:lnTo>
                    <a:pt x="8" y="342"/>
                  </a:lnTo>
                  <a:lnTo>
                    <a:pt x="8" y="315"/>
                  </a:lnTo>
                  <a:lnTo>
                    <a:pt x="5" y="287"/>
                  </a:lnTo>
                  <a:lnTo>
                    <a:pt x="5" y="260"/>
                  </a:lnTo>
                  <a:lnTo>
                    <a:pt x="5" y="232"/>
                  </a:lnTo>
                  <a:lnTo>
                    <a:pt x="5" y="203"/>
                  </a:lnTo>
                  <a:lnTo>
                    <a:pt x="5" y="172"/>
                  </a:lnTo>
                  <a:lnTo>
                    <a:pt x="3" y="169"/>
                  </a:lnTo>
                  <a:lnTo>
                    <a:pt x="3" y="167"/>
                  </a:lnTo>
                  <a:lnTo>
                    <a:pt x="3" y="166"/>
                  </a:lnTo>
                  <a:lnTo>
                    <a:pt x="3" y="164"/>
                  </a:lnTo>
                  <a:lnTo>
                    <a:pt x="3" y="162"/>
                  </a:lnTo>
                  <a:lnTo>
                    <a:pt x="5" y="161"/>
                  </a:lnTo>
                  <a:lnTo>
                    <a:pt x="3" y="159"/>
                  </a:lnTo>
                  <a:lnTo>
                    <a:pt x="3" y="158"/>
                  </a:lnTo>
                  <a:lnTo>
                    <a:pt x="3" y="155"/>
                  </a:lnTo>
                  <a:lnTo>
                    <a:pt x="3" y="153"/>
                  </a:lnTo>
                  <a:lnTo>
                    <a:pt x="3" y="150"/>
                  </a:lnTo>
                  <a:lnTo>
                    <a:pt x="3" y="147"/>
                  </a:lnTo>
                  <a:lnTo>
                    <a:pt x="3" y="145"/>
                  </a:lnTo>
                  <a:lnTo>
                    <a:pt x="3" y="142"/>
                  </a:lnTo>
                  <a:lnTo>
                    <a:pt x="3" y="140"/>
                  </a:lnTo>
                  <a:lnTo>
                    <a:pt x="3" y="137"/>
                  </a:lnTo>
                  <a:lnTo>
                    <a:pt x="0" y="98"/>
                  </a:lnTo>
                  <a:lnTo>
                    <a:pt x="5" y="95"/>
                  </a:lnTo>
                  <a:lnTo>
                    <a:pt x="5" y="84"/>
                  </a:lnTo>
                  <a:lnTo>
                    <a:pt x="5" y="73"/>
                  </a:lnTo>
                  <a:lnTo>
                    <a:pt x="3" y="62"/>
                  </a:lnTo>
                  <a:lnTo>
                    <a:pt x="3" y="49"/>
                  </a:lnTo>
                  <a:lnTo>
                    <a:pt x="3" y="36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3" y="0"/>
                  </a:lnTo>
                  <a:lnTo>
                    <a:pt x="5" y="2"/>
                  </a:lnTo>
                  <a:lnTo>
                    <a:pt x="8" y="3"/>
                  </a:lnTo>
                  <a:lnTo>
                    <a:pt x="13" y="5"/>
                  </a:lnTo>
                  <a:lnTo>
                    <a:pt x="18" y="5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8" name="Freeform 61"/>
            <p:cNvSpPr>
              <a:spLocks/>
            </p:cNvSpPr>
            <p:nvPr/>
          </p:nvSpPr>
          <p:spPr bwMode="auto">
            <a:xfrm>
              <a:off x="5390" y="2839"/>
              <a:ext cx="34" cy="432"/>
            </a:xfrm>
            <a:custGeom>
              <a:avLst/>
              <a:gdLst>
                <a:gd name="T0" fmla="*/ 0 w 34"/>
                <a:gd name="T1" fmla="*/ 432 h 432"/>
                <a:gd name="T2" fmla="*/ 0 w 34"/>
                <a:gd name="T3" fmla="*/ 0 h 432"/>
                <a:gd name="T4" fmla="*/ 0 w 34"/>
                <a:gd name="T5" fmla="*/ 0 h 432"/>
                <a:gd name="T6" fmla="*/ 3 w 34"/>
                <a:gd name="T7" fmla="*/ 0 h 432"/>
                <a:gd name="T8" fmla="*/ 3 w 34"/>
                <a:gd name="T9" fmla="*/ 0 h 432"/>
                <a:gd name="T10" fmla="*/ 3 w 34"/>
                <a:gd name="T11" fmla="*/ 0 h 432"/>
                <a:gd name="T12" fmla="*/ 3 w 34"/>
                <a:gd name="T13" fmla="*/ 0 h 432"/>
                <a:gd name="T14" fmla="*/ 3 w 34"/>
                <a:gd name="T15" fmla="*/ 0 h 432"/>
                <a:gd name="T16" fmla="*/ 3 w 34"/>
                <a:gd name="T17" fmla="*/ 0 h 432"/>
                <a:gd name="T18" fmla="*/ 5 w 34"/>
                <a:gd name="T19" fmla="*/ 0 h 432"/>
                <a:gd name="T20" fmla="*/ 7 w 34"/>
                <a:gd name="T21" fmla="*/ 3 h 432"/>
                <a:gd name="T22" fmla="*/ 10 w 34"/>
                <a:gd name="T23" fmla="*/ 6 h 432"/>
                <a:gd name="T24" fmla="*/ 12 w 34"/>
                <a:gd name="T25" fmla="*/ 9 h 432"/>
                <a:gd name="T26" fmla="*/ 17 w 34"/>
                <a:gd name="T27" fmla="*/ 11 h 432"/>
                <a:gd name="T28" fmla="*/ 20 w 34"/>
                <a:gd name="T29" fmla="*/ 14 h 432"/>
                <a:gd name="T30" fmla="*/ 24 w 34"/>
                <a:gd name="T31" fmla="*/ 15 h 432"/>
                <a:gd name="T32" fmla="*/ 29 w 34"/>
                <a:gd name="T33" fmla="*/ 17 h 432"/>
                <a:gd name="T34" fmla="*/ 34 w 34"/>
                <a:gd name="T35" fmla="*/ 17 h 432"/>
                <a:gd name="T36" fmla="*/ 34 w 34"/>
                <a:gd name="T37" fmla="*/ 379 h 432"/>
                <a:gd name="T38" fmla="*/ 32 w 34"/>
                <a:gd name="T39" fmla="*/ 381 h 432"/>
                <a:gd name="T40" fmla="*/ 32 w 34"/>
                <a:gd name="T41" fmla="*/ 382 h 432"/>
                <a:gd name="T42" fmla="*/ 32 w 34"/>
                <a:gd name="T43" fmla="*/ 382 h 432"/>
                <a:gd name="T44" fmla="*/ 29 w 34"/>
                <a:gd name="T45" fmla="*/ 384 h 432"/>
                <a:gd name="T46" fmla="*/ 29 w 34"/>
                <a:gd name="T47" fmla="*/ 385 h 432"/>
                <a:gd name="T48" fmla="*/ 27 w 34"/>
                <a:gd name="T49" fmla="*/ 387 h 432"/>
                <a:gd name="T50" fmla="*/ 27 w 34"/>
                <a:gd name="T51" fmla="*/ 387 h 432"/>
                <a:gd name="T52" fmla="*/ 24 w 34"/>
                <a:gd name="T53" fmla="*/ 388 h 432"/>
                <a:gd name="T54" fmla="*/ 27 w 34"/>
                <a:gd name="T55" fmla="*/ 390 h 432"/>
                <a:gd name="T56" fmla="*/ 24 w 34"/>
                <a:gd name="T57" fmla="*/ 392 h 432"/>
                <a:gd name="T58" fmla="*/ 24 w 34"/>
                <a:gd name="T59" fmla="*/ 392 h 432"/>
                <a:gd name="T60" fmla="*/ 22 w 34"/>
                <a:gd name="T61" fmla="*/ 393 h 432"/>
                <a:gd name="T62" fmla="*/ 20 w 34"/>
                <a:gd name="T63" fmla="*/ 395 h 432"/>
                <a:gd name="T64" fmla="*/ 20 w 34"/>
                <a:gd name="T65" fmla="*/ 396 h 432"/>
                <a:gd name="T66" fmla="*/ 17 w 34"/>
                <a:gd name="T67" fmla="*/ 398 h 432"/>
                <a:gd name="T68" fmla="*/ 17 w 34"/>
                <a:gd name="T69" fmla="*/ 399 h 432"/>
                <a:gd name="T70" fmla="*/ 15 w 34"/>
                <a:gd name="T71" fmla="*/ 399 h 432"/>
                <a:gd name="T72" fmla="*/ 12 w 34"/>
                <a:gd name="T73" fmla="*/ 403 h 432"/>
                <a:gd name="T74" fmla="*/ 10 w 34"/>
                <a:gd name="T75" fmla="*/ 404 h 432"/>
                <a:gd name="T76" fmla="*/ 7 w 34"/>
                <a:gd name="T77" fmla="*/ 407 h 432"/>
                <a:gd name="T78" fmla="*/ 7 w 34"/>
                <a:gd name="T79" fmla="*/ 409 h 432"/>
                <a:gd name="T80" fmla="*/ 5 w 34"/>
                <a:gd name="T81" fmla="*/ 412 h 432"/>
                <a:gd name="T82" fmla="*/ 5 w 34"/>
                <a:gd name="T83" fmla="*/ 415 h 432"/>
                <a:gd name="T84" fmla="*/ 5 w 34"/>
                <a:gd name="T85" fmla="*/ 418 h 432"/>
                <a:gd name="T86" fmla="*/ 5 w 34"/>
                <a:gd name="T87" fmla="*/ 421 h 432"/>
                <a:gd name="T88" fmla="*/ 3 w 34"/>
                <a:gd name="T89" fmla="*/ 423 h 432"/>
                <a:gd name="T90" fmla="*/ 3 w 34"/>
                <a:gd name="T91" fmla="*/ 423 h 432"/>
                <a:gd name="T92" fmla="*/ 3 w 34"/>
                <a:gd name="T93" fmla="*/ 425 h 432"/>
                <a:gd name="T94" fmla="*/ 3 w 34"/>
                <a:gd name="T95" fmla="*/ 426 h 432"/>
                <a:gd name="T96" fmla="*/ 3 w 34"/>
                <a:gd name="T97" fmla="*/ 428 h 432"/>
                <a:gd name="T98" fmla="*/ 3 w 34"/>
                <a:gd name="T99" fmla="*/ 429 h 432"/>
                <a:gd name="T100" fmla="*/ 0 w 34"/>
                <a:gd name="T101" fmla="*/ 431 h 432"/>
                <a:gd name="T102" fmla="*/ 0 w 34"/>
                <a:gd name="T103" fmla="*/ 432 h 4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4"/>
                <a:gd name="T157" fmla="*/ 0 h 432"/>
                <a:gd name="T158" fmla="*/ 34 w 34"/>
                <a:gd name="T159" fmla="*/ 432 h 4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4" h="432">
                  <a:moveTo>
                    <a:pt x="0" y="432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3"/>
                  </a:lnTo>
                  <a:lnTo>
                    <a:pt x="10" y="6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0" y="14"/>
                  </a:lnTo>
                  <a:lnTo>
                    <a:pt x="24" y="15"/>
                  </a:lnTo>
                  <a:lnTo>
                    <a:pt x="29" y="17"/>
                  </a:lnTo>
                  <a:lnTo>
                    <a:pt x="34" y="17"/>
                  </a:lnTo>
                  <a:lnTo>
                    <a:pt x="34" y="379"/>
                  </a:lnTo>
                  <a:lnTo>
                    <a:pt x="32" y="381"/>
                  </a:lnTo>
                  <a:lnTo>
                    <a:pt x="32" y="382"/>
                  </a:lnTo>
                  <a:lnTo>
                    <a:pt x="29" y="384"/>
                  </a:lnTo>
                  <a:lnTo>
                    <a:pt x="29" y="385"/>
                  </a:lnTo>
                  <a:lnTo>
                    <a:pt x="27" y="387"/>
                  </a:lnTo>
                  <a:lnTo>
                    <a:pt x="24" y="388"/>
                  </a:lnTo>
                  <a:lnTo>
                    <a:pt x="27" y="390"/>
                  </a:lnTo>
                  <a:lnTo>
                    <a:pt x="24" y="392"/>
                  </a:lnTo>
                  <a:lnTo>
                    <a:pt x="22" y="393"/>
                  </a:lnTo>
                  <a:lnTo>
                    <a:pt x="20" y="395"/>
                  </a:lnTo>
                  <a:lnTo>
                    <a:pt x="20" y="396"/>
                  </a:lnTo>
                  <a:lnTo>
                    <a:pt x="17" y="398"/>
                  </a:lnTo>
                  <a:lnTo>
                    <a:pt x="17" y="399"/>
                  </a:lnTo>
                  <a:lnTo>
                    <a:pt x="15" y="399"/>
                  </a:lnTo>
                  <a:lnTo>
                    <a:pt x="12" y="403"/>
                  </a:lnTo>
                  <a:lnTo>
                    <a:pt x="10" y="404"/>
                  </a:lnTo>
                  <a:lnTo>
                    <a:pt x="7" y="407"/>
                  </a:lnTo>
                  <a:lnTo>
                    <a:pt x="7" y="409"/>
                  </a:lnTo>
                  <a:lnTo>
                    <a:pt x="5" y="412"/>
                  </a:lnTo>
                  <a:lnTo>
                    <a:pt x="5" y="415"/>
                  </a:lnTo>
                  <a:lnTo>
                    <a:pt x="5" y="418"/>
                  </a:lnTo>
                  <a:lnTo>
                    <a:pt x="5" y="421"/>
                  </a:lnTo>
                  <a:lnTo>
                    <a:pt x="3" y="423"/>
                  </a:lnTo>
                  <a:lnTo>
                    <a:pt x="3" y="425"/>
                  </a:lnTo>
                  <a:lnTo>
                    <a:pt x="3" y="426"/>
                  </a:lnTo>
                  <a:lnTo>
                    <a:pt x="3" y="428"/>
                  </a:lnTo>
                  <a:lnTo>
                    <a:pt x="3" y="429"/>
                  </a:lnTo>
                  <a:lnTo>
                    <a:pt x="0" y="431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6189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09" name="Freeform 62"/>
            <p:cNvSpPr>
              <a:spLocks/>
            </p:cNvSpPr>
            <p:nvPr/>
          </p:nvSpPr>
          <p:spPr bwMode="auto">
            <a:xfrm>
              <a:off x="5424" y="2845"/>
              <a:ext cx="34" cy="373"/>
            </a:xfrm>
            <a:custGeom>
              <a:avLst/>
              <a:gdLst>
                <a:gd name="T0" fmla="*/ 0 w 34"/>
                <a:gd name="T1" fmla="*/ 373 h 373"/>
                <a:gd name="T2" fmla="*/ 0 w 34"/>
                <a:gd name="T3" fmla="*/ 11 h 373"/>
                <a:gd name="T4" fmla="*/ 0 w 34"/>
                <a:gd name="T5" fmla="*/ 11 h 373"/>
                <a:gd name="T6" fmla="*/ 0 w 34"/>
                <a:gd name="T7" fmla="*/ 11 h 373"/>
                <a:gd name="T8" fmla="*/ 0 w 34"/>
                <a:gd name="T9" fmla="*/ 11 h 373"/>
                <a:gd name="T10" fmla="*/ 3 w 34"/>
                <a:gd name="T11" fmla="*/ 11 h 373"/>
                <a:gd name="T12" fmla="*/ 3 w 34"/>
                <a:gd name="T13" fmla="*/ 11 h 373"/>
                <a:gd name="T14" fmla="*/ 3 w 34"/>
                <a:gd name="T15" fmla="*/ 11 h 373"/>
                <a:gd name="T16" fmla="*/ 3 w 34"/>
                <a:gd name="T17" fmla="*/ 11 h 373"/>
                <a:gd name="T18" fmla="*/ 3 w 34"/>
                <a:gd name="T19" fmla="*/ 11 h 373"/>
                <a:gd name="T20" fmla="*/ 7 w 34"/>
                <a:gd name="T21" fmla="*/ 12 h 373"/>
                <a:gd name="T22" fmla="*/ 12 w 34"/>
                <a:gd name="T23" fmla="*/ 11 h 373"/>
                <a:gd name="T24" fmla="*/ 17 w 34"/>
                <a:gd name="T25" fmla="*/ 9 h 373"/>
                <a:gd name="T26" fmla="*/ 20 w 34"/>
                <a:gd name="T27" fmla="*/ 8 h 373"/>
                <a:gd name="T28" fmla="*/ 22 w 34"/>
                <a:gd name="T29" fmla="*/ 6 h 373"/>
                <a:gd name="T30" fmla="*/ 27 w 34"/>
                <a:gd name="T31" fmla="*/ 3 h 373"/>
                <a:gd name="T32" fmla="*/ 29 w 34"/>
                <a:gd name="T33" fmla="*/ 1 h 373"/>
                <a:gd name="T34" fmla="*/ 34 w 34"/>
                <a:gd name="T35" fmla="*/ 0 h 373"/>
                <a:gd name="T36" fmla="*/ 34 w 34"/>
                <a:gd name="T37" fmla="*/ 329 h 373"/>
                <a:gd name="T38" fmla="*/ 32 w 34"/>
                <a:gd name="T39" fmla="*/ 330 h 373"/>
                <a:gd name="T40" fmla="*/ 29 w 34"/>
                <a:gd name="T41" fmla="*/ 332 h 373"/>
                <a:gd name="T42" fmla="*/ 29 w 34"/>
                <a:gd name="T43" fmla="*/ 335 h 373"/>
                <a:gd name="T44" fmla="*/ 27 w 34"/>
                <a:gd name="T45" fmla="*/ 337 h 373"/>
                <a:gd name="T46" fmla="*/ 25 w 34"/>
                <a:gd name="T47" fmla="*/ 338 h 373"/>
                <a:gd name="T48" fmla="*/ 25 w 34"/>
                <a:gd name="T49" fmla="*/ 341 h 373"/>
                <a:gd name="T50" fmla="*/ 22 w 34"/>
                <a:gd name="T51" fmla="*/ 343 h 373"/>
                <a:gd name="T52" fmla="*/ 20 w 34"/>
                <a:gd name="T53" fmla="*/ 345 h 373"/>
                <a:gd name="T54" fmla="*/ 20 w 34"/>
                <a:gd name="T55" fmla="*/ 346 h 373"/>
                <a:gd name="T56" fmla="*/ 20 w 34"/>
                <a:gd name="T57" fmla="*/ 348 h 373"/>
                <a:gd name="T58" fmla="*/ 17 w 34"/>
                <a:gd name="T59" fmla="*/ 349 h 373"/>
                <a:gd name="T60" fmla="*/ 15 w 34"/>
                <a:gd name="T61" fmla="*/ 351 h 373"/>
                <a:gd name="T62" fmla="*/ 15 w 34"/>
                <a:gd name="T63" fmla="*/ 352 h 373"/>
                <a:gd name="T64" fmla="*/ 12 w 34"/>
                <a:gd name="T65" fmla="*/ 352 h 373"/>
                <a:gd name="T66" fmla="*/ 12 w 34"/>
                <a:gd name="T67" fmla="*/ 354 h 373"/>
                <a:gd name="T68" fmla="*/ 12 w 34"/>
                <a:gd name="T69" fmla="*/ 357 h 373"/>
                <a:gd name="T70" fmla="*/ 10 w 34"/>
                <a:gd name="T71" fmla="*/ 357 h 373"/>
                <a:gd name="T72" fmla="*/ 10 w 34"/>
                <a:gd name="T73" fmla="*/ 359 h 373"/>
                <a:gd name="T74" fmla="*/ 7 w 34"/>
                <a:gd name="T75" fmla="*/ 360 h 373"/>
                <a:gd name="T76" fmla="*/ 7 w 34"/>
                <a:gd name="T77" fmla="*/ 360 h 373"/>
                <a:gd name="T78" fmla="*/ 7 w 34"/>
                <a:gd name="T79" fmla="*/ 362 h 373"/>
                <a:gd name="T80" fmla="*/ 5 w 34"/>
                <a:gd name="T81" fmla="*/ 364 h 373"/>
                <a:gd name="T82" fmla="*/ 5 w 34"/>
                <a:gd name="T83" fmla="*/ 365 h 373"/>
                <a:gd name="T84" fmla="*/ 3 w 34"/>
                <a:gd name="T85" fmla="*/ 367 h 373"/>
                <a:gd name="T86" fmla="*/ 3 w 34"/>
                <a:gd name="T87" fmla="*/ 367 h 373"/>
                <a:gd name="T88" fmla="*/ 3 w 34"/>
                <a:gd name="T89" fmla="*/ 368 h 373"/>
                <a:gd name="T90" fmla="*/ 3 w 34"/>
                <a:gd name="T91" fmla="*/ 368 h 373"/>
                <a:gd name="T92" fmla="*/ 3 w 34"/>
                <a:gd name="T93" fmla="*/ 370 h 373"/>
                <a:gd name="T94" fmla="*/ 3 w 34"/>
                <a:gd name="T95" fmla="*/ 370 h 373"/>
                <a:gd name="T96" fmla="*/ 0 w 34"/>
                <a:gd name="T97" fmla="*/ 371 h 373"/>
                <a:gd name="T98" fmla="*/ 0 w 34"/>
                <a:gd name="T99" fmla="*/ 371 h 373"/>
                <a:gd name="T100" fmla="*/ 0 w 34"/>
                <a:gd name="T101" fmla="*/ 373 h 3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4"/>
                <a:gd name="T154" fmla="*/ 0 h 373"/>
                <a:gd name="T155" fmla="*/ 34 w 34"/>
                <a:gd name="T156" fmla="*/ 373 h 37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4" h="373">
                  <a:moveTo>
                    <a:pt x="0" y="373"/>
                  </a:moveTo>
                  <a:lnTo>
                    <a:pt x="0" y="11"/>
                  </a:lnTo>
                  <a:lnTo>
                    <a:pt x="3" y="11"/>
                  </a:lnTo>
                  <a:lnTo>
                    <a:pt x="7" y="12"/>
                  </a:lnTo>
                  <a:lnTo>
                    <a:pt x="12" y="11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2" y="6"/>
                  </a:lnTo>
                  <a:lnTo>
                    <a:pt x="27" y="3"/>
                  </a:lnTo>
                  <a:lnTo>
                    <a:pt x="29" y="1"/>
                  </a:lnTo>
                  <a:lnTo>
                    <a:pt x="34" y="0"/>
                  </a:lnTo>
                  <a:lnTo>
                    <a:pt x="34" y="329"/>
                  </a:lnTo>
                  <a:lnTo>
                    <a:pt x="32" y="330"/>
                  </a:lnTo>
                  <a:lnTo>
                    <a:pt x="29" y="332"/>
                  </a:lnTo>
                  <a:lnTo>
                    <a:pt x="29" y="335"/>
                  </a:lnTo>
                  <a:lnTo>
                    <a:pt x="27" y="337"/>
                  </a:lnTo>
                  <a:lnTo>
                    <a:pt x="25" y="338"/>
                  </a:lnTo>
                  <a:lnTo>
                    <a:pt x="25" y="341"/>
                  </a:lnTo>
                  <a:lnTo>
                    <a:pt x="22" y="343"/>
                  </a:lnTo>
                  <a:lnTo>
                    <a:pt x="20" y="345"/>
                  </a:lnTo>
                  <a:lnTo>
                    <a:pt x="20" y="346"/>
                  </a:lnTo>
                  <a:lnTo>
                    <a:pt x="20" y="348"/>
                  </a:lnTo>
                  <a:lnTo>
                    <a:pt x="17" y="349"/>
                  </a:lnTo>
                  <a:lnTo>
                    <a:pt x="15" y="351"/>
                  </a:lnTo>
                  <a:lnTo>
                    <a:pt x="15" y="352"/>
                  </a:lnTo>
                  <a:lnTo>
                    <a:pt x="12" y="352"/>
                  </a:lnTo>
                  <a:lnTo>
                    <a:pt x="12" y="354"/>
                  </a:lnTo>
                  <a:lnTo>
                    <a:pt x="12" y="357"/>
                  </a:lnTo>
                  <a:lnTo>
                    <a:pt x="10" y="357"/>
                  </a:lnTo>
                  <a:lnTo>
                    <a:pt x="10" y="359"/>
                  </a:lnTo>
                  <a:lnTo>
                    <a:pt x="7" y="360"/>
                  </a:lnTo>
                  <a:lnTo>
                    <a:pt x="7" y="362"/>
                  </a:lnTo>
                  <a:lnTo>
                    <a:pt x="5" y="364"/>
                  </a:lnTo>
                  <a:lnTo>
                    <a:pt x="5" y="365"/>
                  </a:lnTo>
                  <a:lnTo>
                    <a:pt x="3" y="367"/>
                  </a:lnTo>
                  <a:lnTo>
                    <a:pt x="3" y="368"/>
                  </a:lnTo>
                  <a:lnTo>
                    <a:pt x="3" y="370"/>
                  </a:lnTo>
                  <a:lnTo>
                    <a:pt x="0" y="371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90AD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0" name="Freeform 63"/>
            <p:cNvSpPr>
              <a:spLocks/>
            </p:cNvSpPr>
            <p:nvPr/>
          </p:nvSpPr>
          <p:spPr bwMode="auto">
            <a:xfrm>
              <a:off x="5458" y="2840"/>
              <a:ext cx="32" cy="334"/>
            </a:xfrm>
            <a:custGeom>
              <a:avLst/>
              <a:gdLst>
                <a:gd name="T0" fmla="*/ 0 w 32"/>
                <a:gd name="T1" fmla="*/ 334 h 334"/>
                <a:gd name="T2" fmla="*/ 0 w 32"/>
                <a:gd name="T3" fmla="*/ 5 h 334"/>
                <a:gd name="T4" fmla="*/ 0 w 32"/>
                <a:gd name="T5" fmla="*/ 5 h 334"/>
                <a:gd name="T6" fmla="*/ 0 w 32"/>
                <a:gd name="T7" fmla="*/ 5 h 334"/>
                <a:gd name="T8" fmla="*/ 0 w 32"/>
                <a:gd name="T9" fmla="*/ 5 h 334"/>
                <a:gd name="T10" fmla="*/ 0 w 32"/>
                <a:gd name="T11" fmla="*/ 5 h 334"/>
                <a:gd name="T12" fmla="*/ 0 w 32"/>
                <a:gd name="T13" fmla="*/ 5 h 334"/>
                <a:gd name="T14" fmla="*/ 0 w 32"/>
                <a:gd name="T15" fmla="*/ 5 h 334"/>
                <a:gd name="T16" fmla="*/ 0 w 32"/>
                <a:gd name="T17" fmla="*/ 5 h 334"/>
                <a:gd name="T18" fmla="*/ 0 w 32"/>
                <a:gd name="T19" fmla="*/ 5 h 334"/>
                <a:gd name="T20" fmla="*/ 0 w 32"/>
                <a:gd name="T21" fmla="*/ 3 h 334"/>
                <a:gd name="T22" fmla="*/ 0 w 32"/>
                <a:gd name="T23" fmla="*/ 3 h 334"/>
                <a:gd name="T24" fmla="*/ 3 w 32"/>
                <a:gd name="T25" fmla="*/ 2 h 334"/>
                <a:gd name="T26" fmla="*/ 3 w 32"/>
                <a:gd name="T27" fmla="*/ 2 h 334"/>
                <a:gd name="T28" fmla="*/ 3 w 32"/>
                <a:gd name="T29" fmla="*/ 2 h 334"/>
                <a:gd name="T30" fmla="*/ 3 w 32"/>
                <a:gd name="T31" fmla="*/ 0 h 334"/>
                <a:gd name="T32" fmla="*/ 3 w 32"/>
                <a:gd name="T33" fmla="*/ 0 h 334"/>
                <a:gd name="T34" fmla="*/ 5 w 32"/>
                <a:gd name="T35" fmla="*/ 0 h 334"/>
                <a:gd name="T36" fmla="*/ 8 w 32"/>
                <a:gd name="T37" fmla="*/ 2 h 334"/>
                <a:gd name="T38" fmla="*/ 12 w 32"/>
                <a:gd name="T39" fmla="*/ 2 h 334"/>
                <a:gd name="T40" fmla="*/ 15 w 32"/>
                <a:gd name="T41" fmla="*/ 3 h 334"/>
                <a:gd name="T42" fmla="*/ 17 w 32"/>
                <a:gd name="T43" fmla="*/ 5 h 334"/>
                <a:gd name="T44" fmla="*/ 22 w 32"/>
                <a:gd name="T45" fmla="*/ 5 h 334"/>
                <a:gd name="T46" fmla="*/ 25 w 32"/>
                <a:gd name="T47" fmla="*/ 5 h 334"/>
                <a:gd name="T48" fmla="*/ 29 w 32"/>
                <a:gd name="T49" fmla="*/ 5 h 334"/>
                <a:gd name="T50" fmla="*/ 32 w 32"/>
                <a:gd name="T51" fmla="*/ 3 h 334"/>
                <a:gd name="T52" fmla="*/ 32 w 32"/>
                <a:gd name="T53" fmla="*/ 293 h 334"/>
                <a:gd name="T54" fmla="*/ 32 w 32"/>
                <a:gd name="T55" fmla="*/ 295 h 334"/>
                <a:gd name="T56" fmla="*/ 32 w 32"/>
                <a:gd name="T57" fmla="*/ 296 h 334"/>
                <a:gd name="T58" fmla="*/ 29 w 32"/>
                <a:gd name="T59" fmla="*/ 298 h 334"/>
                <a:gd name="T60" fmla="*/ 29 w 32"/>
                <a:gd name="T61" fmla="*/ 299 h 334"/>
                <a:gd name="T62" fmla="*/ 27 w 32"/>
                <a:gd name="T63" fmla="*/ 299 h 334"/>
                <a:gd name="T64" fmla="*/ 27 w 32"/>
                <a:gd name="T65" fmla="*/ 301 h 334"/>
                <a:gd name="T66" fmla="*/ 27 w 32"/>
                <a:gd name="T67" fmla="*/ 302 h 334"/>
                <a:gd name="T68" fmla="*/ 25 w 32"/>
                <a:gd name="T69" fmla="*/ 302 h 334"/>
                <a:gd name="T70" fmla="*/ 22 w 32"/>
                <a:gd name="T71" fmla="*/ 307 h 334"/>
                <a:gd name="T72" fmla="*/ 17 w 32"/>
                <a:gd name="T73" fmla="*/ 310 h 334"/>
                <a:gd name="T74" fmla="*/ 15 w 32"/>
                <a:gd name="T75" fmla="*/ 313 h 334"/>
                <a:gd name="T76" fmla="*/ 12 w 32"/>
                <a:gd name="T77" fmla="*/ 318 h 334"/>
                <a:gd name="T78" fmla="*/ 8 w 32"/>
                <a:gd name="T79" fmla="*/ 321 h 334"/>
                <a:gd name="T80" fmla="*/ 5 w 32"/>
                <a:gd name="T81" fmla="*/ 326 h 334"/>
                <a:gd name="T82" fmla="*/ 3 w 32"/>
                <a:gd name="T83" fmla="*/ 329 h 334"/>
                <a:gd name="T84" fmla="*/ 0 w 32"/>
                <a:gd name="T85" fmla="*/ 334 h 3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"/>
                <a:gd name="T130" fmla="*/ 0 h 334"/>
                <a:gd name="T131" fmla="*/ 32 w 32"/>
                <a:gd name="T132" fmla="*/ 334 h 3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" h="334">
                  <a:moveTo>
                    <a:pt x="0" y="334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5" y="3"/>
                  </a:lnTo>
                  <a:lnTo>
                    <a:pt x="17" y="5"/>
                  </a:lnTo>
                  <a:lnTo>
                    <a:pt x="22" y="5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2" y="3"/>
                  </a:lnTo>
                  <a:lnTo>
                    <a:pt x="32" y="293"/>
                  </a:lnTo>
                  <a:lnTo>
                    <a:pt x="32" y="295"/>
                  </a:lnTo>
                  <a:lnTo>
                    <a:pt x="32" y="296"/>
                  </a:lnTo>
                  <a:lnTo>
                    <a:pt x="29" y="298"/>
                  </a:lnTo>
                  <a:lnTo>
                    <a:pt x="29" y="299"/>
                  </a:lnTo>
                  <a:lnTo>
                    <a:pt x="27" y="299"/>
                  </a:lnTo>
                  <a:lnTo>
                    <a:pt x="27" y="301"/>
                  </a:lnTo>
                  <a:lnTo>
                    <a:pt x="27" y="302"/>
                  </a:lnTo>
                  <a:lnTo>
                    <a:pt x="25" y="302"/>
                  </a:lnTo>
                  <a:lnTo>
                    <a:pt x="22" y="307"/>
                  </a:lnTo>
                  <a:lnTo>
                    <a:pt x="17" y="310"/>
                  </a:lnTo>
                  <a:lnTo>
                    <a:pt x="15" y="313"/>
                  </a:lnTo>
                  <a:lnTo>
                    <a:pt x="12" y="318"/>
                  </a:lnTo>
                  <a:lnTo>
                    <a:pt x="8" y="321"/>
                  </a:lnTo>
                  <a:lnTo>
                    <a:pt x="5" y="326"/>
                  </a:lnTo>
                  <a:lnTo>
                    <a:pt x="3" y="329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8AA9C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1" name="Freeform 64"/>
            <p:cNvSpPr>
              <a:spLocks/>
            </p:cNvSpPr>
            <p:nvPr/>
          </p:nvSpPr>
          <p:spPr bwMode="auto">
            <a:xfrm>
              <a:off x="5490" y="2831"/>
              <a:ext cx="29" cy="302"/>
            </a:xfrm>
            <a:custGeom>
              <a:avLst/>
              <a:gdLst>
                <a:gd name="T0" fmla="*/ 0 w 29"/>
                <a:gd name="T1" fmla="*/ 302 h 302"/>
                <a:gd name="T2" fmla="*/ 0 w 29"/>
                <a:gd name="T3" fmla="*/ 12 h 302"/>
                <a:gd name="T4" fmla="*/ 2 w 29"/>
                <a:gd name="T5" fmla="*/ 12 h 302"/>
                <a:gd name="T6" fmla="*/ 5 w 29"/>
                <a:gd name="T7" fmla="*/ 12 h 302"/>
                <a:gd name="T8" fmla="*/ 5 w 29"/>
                <a:gd name="T9" fmla="*/ 12 h 302"/>
                <a:gd name="T10" fmla="*/ 7 w 29"/>
                <a:gd name="T11" fmla="*/ 11 h 302"/>
                <a:gd name="T12" fmla="*/ 7 w 29"/>
                <a:gd name="T13" fmla="*/ 11 h 302"/>
                <a:gd name="T14" fmla="*/ 10 w 29"/>
                <a:gd name="T15" fmla="*/ 11 h 302"/>
                <a:gd name="T16" fmla="*/ 10 w 29"/>
                <a:gd name="T17" fmla="*/ 9 h 302"/>
                <a:gd name="T18" fmla="*/ 12 w 29"/>
                <a:gd name="T19" fmla="*/ 9 h 302"/>
                <a:gd name="T20" fmla="*/ 22 w 29"/>
                <a:gd name="T21" fmla="*/ 0 h 302"/>
                <a:gd name="T22" fmla="*/ 22 w 29"/>
                <a:gd name="T23" fmla="*/ 1 h 302"/>
                <a:gd name="T24" fmla="*/ 24 w 29"/>
                <a:gd name="T25" fmla="*/ 3 h 302"/>
                <a:gd name="T26" fmla="*/ 24 w 29"/>
                <a:gd name="T27" fmla="*/ 4 h 302"/>
                <a:gd name="T28" fmla="*/ 24 w 29"/>
                <a:gd name="T29" fmla="*/ 8 h 302"/>
                <a:gd name="T30" fmla="*/ 24 w 29"/>
                <a:gd name="T31" fmla="*/ 9 h 302"/>
                <a:gd name="T32" fmla="*/ 22 w 29"/>
                <a:gd name="T33" fmla="*/ 11 h 302"/>
                <a:gd name="T34" fmla="*/ 22 w 29"/>
                <a:gd name="T35" fmla="*/ 12 h 302"/>
                <a:gd name="T36" fmla="*/ 22 w 29"/>
                <a:gd name="T37" fmla="*/ 14 h 302"/>
                <a:gd name="T38" fmla="*/ 24 w 29"/>
                <a:gd name="T39" fmla="*/ 41 h 302"/>
                <a:gd name="T40" fmla="*/ 24 w 29"/>
                <a:gd name="T41" fmla="*/ 67 h 302"/>
                <a:gd name="T42" fmla="*/ 24 w 29"/>
                <a:gd name="T43" fmla="*/ 94 h 302"/>
                <a:gd name="T44" fmla="*/ 22 w 29"/>
                <a:gd name="T45" fmla="*/ 119 h 302"/>
                <a:gd name="T46" fmla="*/ 22 w 29"/>
                <a:gd name="T47" fmla="*/ 146 h 302"/>
                <a:gd name="T48" fmla="*/ 22 w 29"/>
                <a:gd name="T49" fmla="*/ 173 h 302"/>
                <a:gd name="T50" fmla="*/ 24 w 29"/>
                <a:gd name="T51" fmla="*/ 200 h 302"/>
                <a:gd name="T52" fmla="*/ 24 w 29"/>
                <a:gd name="T53" fmla="*/ 226 h 302"/>
                <a:gd name="T54" fmla="*/ 24 w 29"/>
                <a:gd name="T55" fmla="*/ 228 h 302"/>
                <a:gd name="T56" fmla="*/ 24 w 29"/>
                <a:gd name="T57" fmla="*/ 230 h 302"/>
                <a:gd name="T58" fmla="*/ 24 w 29"/>
                <a:gd name="T59" fmla="*/ 231 h 302"/>
                <a:gd name="T60" fmla="*/ 24 w 29"/>
                <a:gd name="T61" fmla="*/ 233 h 302"/>
                <a:gd name="T62" fmla="*/ 24 w 29"/>
                <a:gd name="T63" fmla="*/ 236 h 302"/>
                <a:gd name="T64" fmla="*/ 27 w 29"/>
                <a:gd name="T65" fmla="*/ 237 h 302"/>
                <a:gd name="T66" fmla="*/ 24 w 29"/>
                <a:gd name="T67" fmla="*/ 239 h 302"/>
                <a:gd name="T68" fmla="*/ 24 w 29"/>
                <a:gd name="T69" fmla="*/ 241 h 302"/>
                <a:gd name="T70" fmla="*/ 24 w 29"/>
                <a:gd name="T71" fmla="*/ 245 h 302"/>
                <a:gd name="T72" fmla="*/ 27 w 29"/>
                <a:gd name="T73" fmla="*/ 250 h 302"/>
                <a:gd name="T74" fmla="*/ 27 w 29"/>
                <a:gd name="T75" fmla="*/ 253 h 302"/>
                <a:gd name="T76" fmla="*/ 29 w 29"/>
                <a:gd name="T77" fmla="*/ 256 h 302"/>
                <a:gd name="T78" fmla="*/ 29 w 29"/>
                <a:gd name="T79" fmla="*/ 261 h 302"/>
                <a:gd name="T80" fmla="*/ 29 w 29"/>
                <a:gd name="T81" fmla="*/ 264 h 302"/>
                <a:gd name="T82" fmla="*/ 29 w 29"/>
                <a:gd name="T83" fmla="*/ 267 h 302"/>
                <a:gd name="T84" fmla="*/ 27 w 29"/>
                <a:gd name="T85" fmla="*/ 272 h 302"/>
                <a:gd name="T86" fmla="*/ 24 w 29"/>
                <a:gd name="T87" fmla="*/ 274 h 302"/>
                <a:gd name="T88" fmla="*/ 24 w 29"/>
                <a:gd name="T89" fmla="*/ 275 h 302"/>
                <a:gd name="T90" fmla="*/ 24 w 29"/>
                <a:gd name="T91" fmla="*/ 277 h 302"/>
                <a:gd name="T92" fmla="*/ 22 w 29"/>
                <a:gd name="T93" fmla="*/ 278 h 302"/>
                <a:gd name="T94" fmla="*/ 22 w 29"/>
                <a:gd name="T95" fmla="*/ 280 h 302"/>
                <a:gd name="T96" fmla="*/ 22 w 29"/>
                <a:gd name="T97" fmla="*/ 281 h 302"/>
                <a:gd name="T98" fmla="*/ 22 w 29"/>
                <a:gd name="T99" fmla="*/ 283 h 302"/>
                <a:gd name="T100" fmla="*/ 19 w 29"/>
                <a:gd name="T101" fmla="*/ 285 h 302"/>
                <a:gd name="T102" fmla="*/ 17 w 29"/>
                <a:gd name="T103" fmla="*/ 286 h 302"/>
                <a:gd name="T104" fmla="*/ 14 w 29"/>
                <a:gd name="T105" fmla="*/ 288 h 302"/>
                <a:gd name="T106" fmla="*/ 10 w 29"/>
                <a:gd name="T107" fmla="*/ 289 h 302"/>
                <a:gd name="T108" fmla="*/ 7 w 29"/>
                <a:gd name="T109" fmla="*/ 292 h 302"/>
                <a:gd name="T110" fmla="*/ 7 w 29"/>
                <a:gd name="T111" fmla="*/ 294 h 302"/>
                <a:gd name="T112" fmla="*/ 5 w 29"/>
                <a:gd name="T113" fmla="*/ 297 h 302"/>
                <a:gd name="T114" fmla="*/ 2 w 29"/>
                <a:gd name="T115" fmla="*/ 300 h 302"/>
                <a:gd name="T116" fmla="*/ 0 w 29"/>
                <a:gd name="T117" fmla="*/ 302 h 3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"/>
                <a:gd name="T178" fmla="*/ 0 h 302"/>
                <a:gd name="T179" fmla="*/ 29 w 29"/>
                <a:gd name="T180" fmla="*/ 302 h 3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9" h="302">
                  <a:moveTo>
                    <a:pt x="0" y="302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22" y="0"/>
                  </a:lnTo>
                  <a:lnTo>
                    <a:pt x="22" y="1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4" y="41"/>
                  </a:lnTo>
                  <a:lnTo>
                    <a:pt x="24" y="67"/>
                  </a:lnTo>
                  <a:lnTo>
                    <a:pt x="24" y="94"/>
                  </a:lnTo>
                  <a:lnTo>
                    <a:pt x="22" y="119"/>
                  </a:lnTo>
                  <a:lnTo>
                    <a:pt x="22" y="146"/>
                  </a:lnTo>
                  <a:lnTo>
                    <a:pt x="22" y="173"/>
                  </a:lnTo>
                  <a:lnTo>
                    <a:pt x="24" y="200"/>
                  </a:lnTo>
                  <a:lnTo>
                    <a:pt x="24" y="226"/>
                  </a:lnTo>
                  <a:lnTo>
                    <a:pt x="24" y="228"/>
                  </a:lnTo>
                  <a:lnTo>
                    <a:pt x="24" y="230"/>
                  </a:lnTo>
                  <a:lnTo>
                    <a:pt x="24" y="231"/>
                  </a:lnTo>
                  <a:lnTo>
                    <a:pt x="24" y="233"/>
                  </a:lnTo>
                  <a:lnTo>
                    <a:pt x="24" y="236"/>
                  </a:lnTo>
                  <a:lnTo>
                    <a:pt x="27" y="237"/>
                  </a:lnTo>
                  <a:lnTo>
                    <a:pt x="24" y="239"/>
                  </a:lnTo>
                  <a:lnTo>
                    <a:pt x="24" y="241"/>
                  </a:lnTo>
                  <a:lnTo>
                    <a:pt x="24" y="245"/>
                  </a:lnTo>
                  <a:lnTo>
                    <a:pt x="27" y="250"/>
                  </a:lnTo>
                  <a:lnTo>
                    <a:pt x="27" y="253"/>
                  </a:lnTo>
                  <a:lnTo>
                    <a:pt x="29" y="256"/>
                  </a:lnTo>
                  <a:lnTo>
                    <a:pt x="29" y="261"/>
                  </a:lnTo>
                  <a:lnTo>
                    <a:pt x="29" y="264"/>
                  </a:lnTo>
                  <a:lnTo>
                    <a:pt x="29" y="267"/>
                  </a:lnTo>
                  <a:lnTo>
                    <a:pt x="27" y="272"/>
                  </a:lnTo>
                  <a:lnTo>
                    <a:pt x="24" y="274"/>
                  </a:lnTo>
                  <a:lnTo>
                    <a:pt x="24" y="275"/>
                  </a:lnTo>
                  <a:lnTo>
                    <a:pt x="24" y="277"/>
                  </a:lnTo>
                  <a:lnTo>
                    <a:pt x="22" y="278"/>
                  </a:lnTo>
                  <a:lnTo>
                    <a:pt x="22" y="280"/>
                  </a:lnTo>
                  <a:lnTo>
                    <a:pt x="22" y="281"/>
                  </a:lnTo>
                  <a:lnTo>
                    <a:pt x="22" y="283"/>
                  </a:lnTo>
                  <a:lnTo>
                    <a:pt x="19" y="285"/>
                  </a:lnTo>
                  <a:lnTo>
                    <a:pt x="17" y="286"/>
                  </a:lnTo>
                  <a:lnTo>
                    <a:pt x="14" y="288"/>
                  </a:lnTo>
                  <a:lnTo>
                    <a:pt x="10" y="289"/>
                  </a:lnTo>
                  <a:lnTo>
                    <a:pt x="7" y="292"/>
                  </a:lnTo>
                  <a:lnTo>
                    <a:pt x="7" y="294"/>
                  </a:lnTo>
                  <a:lnTo>
                    <a:pt x="5" y="297"/>
                  </a:lnTo>
                  <a:lnTo>
                    <a:pt x="2" y="30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2" name="Freeform 65"/>
            <p:cNvSpPr>
              <a:spLocks/>
            </p:cNvSpPr>
            <p:nvPr/>
          </p:nvSpPr>
          <p:spPr bwMode="auto">
            <a:xfrm>
              <a:off x="5363" y="2664"/>
              <a:ext cx="144" cy="182"/>
            </a:xfrm>
            <a:custGeom>
              <a:avLst/>
              <a:gdLst>
                <a:gd name="T0" fmla="*/ 120 w 144"/>
                <a:gd name="T1" fmla="*/ 171 h 182"/>
                <a:gd name="T2" fmla="*/ 112 w 144"/>
                <a:gd name="T3" fmla="*/ 168 h 182"/>
                <a:gd name="T4" fmla="*/ 105 w 144"/>
                <a:gd name="T5" fmla="*/ 167 h 182"/>
                <a:gd name="T6" fmla="*/ 103 w 144"/>
                <a:gd name="T7" fmla="*/ 164 h 182"/>
                <a:gd name="T8" fmla="*/ 98 w 144"/>
                <a:gd name="T9" fmla="*/ 160 h 182"/>
                <a:gd name="T10" fmla="*/ 93 w 144"/>
                <a:gd name="T11" fmla="*/ 164 h 182"/>
                <a:gd name="T12" fmla="*/ 86 w 144"/>
                <a:gd name="T13" fmla="*/ 171 h 182"/>
                <a:gd name="T14" fmla="*/ 78 w 144"/>
                <a:gd name="T15" fmla="*/ 178 h 182"/>
                <a:gd name="T16" fmla="*/ 71 w 144"/>
                <a:gd name="T17" fmla="*/ 181 h 182"/>
                <a:gd name="T18" fmla="*/ 64 w 144"/>
                <a:gd name="T19" fmla="*/ 182 h 182"/>
                <a:gd name="T20" fmla="*/ 56 w 144"/>
                <a:gd name="T21" fmla="*/ 181 h 182"/>
                <a:gd name="T22" fmla="*/ 54 w 144"/>
                <a:gd name="T23" fmla="*/ 178 h 182"/>
                <a:gd name="T24" fmla="*/ 49 w 144"/>
                <a:gd name="T25" fmla="*/ 176 h 182"/>
                <a:gd name="T26" fmla="*/ 44 w 144"/>
                <a:gd name="T27" fmla="*/ 171 h 182"/>
                <a:gd name="T28" fmla="*/ 39 w 144"/>
                <a:gd name="T29" fmla="*/ 164 h 182"/>
                <a:gd name="T30" fmla="*/ 32 w 144"/>
                <a:gd name="T31" fmla="*/ 160 h 182"/>
                <a:gd name="T32" fmla="*/ 25 w 144"/>
                <a:gd name="T33" fmla="*/ 164 h 182"/>
                <a:gd name="T34" fmla="*/ 20 w 144"/>
                <a:gd name="T35" fmla="*/ 165 h 182"/>
                <a:gd name="T36" fmla="*/ 15 w 144"/>
                <a:gd name="T37" fmla="*/ 165 h 182"/>
                <a:gd name="T38" fmla="*/ 8 w 144"/>
                <a:gd name="T39" fmla="*/ 162 h 182"/>
                <a:gd name="T40" fmla="*/ 3 w 144"/>
                <a:gd name="T41" fmla="*/ 157 h 182"/>
                <a:gd name="T42" fmla="*/ 5 w 144"/>
                <a:gd name="T43" fmla="*/ 135 h 182"/>
                <a:gd name="T44" fmla="*/ 27 w 144"/>
                <a:gd name="T45" fmla="*/ 83 h 182"/>
                <a:gd name="T46" fmla="*/ 49 w 144"/>
                <a:gd name="T47" fmla="*/ 31 h 182"/>
                <a:gd name="T48" fmla="*/ 54 w 144"/>
                <a:gd name="T49" fmla="*/ 11 h 182"/>
                <a:gd name="T50" fmla="*/ 56 w 144"/>
                <a:gd name="T51" fmla="*/ 5 h 182"/>
                <a:gd name="T52" fmla="*/ 64 w 144"/>
                <a:gd name="T53" fmla="*/ 5 h 182"/>
                <a:gd name="T54" fmla="*/ 68 w 144"/>
                <a:gd name="T55" fmla="*/ 6 h 182"/>
                <a:gd name="T56" fmla="*/ 76 w 144"/>
                <a:gd name="T57" fmla="*/ 6 h 182"/>
                <a:gd name="T58" fmla="*/ 81 w 144"/>
                <a:gd name="T59" fmla="*/ 6 h 182"/>
                <a:gd name="T60" fmla="*/ 86 w 144"/>
                <a:gd name="T61" fmla="*/ 3 h 182"/>
                <a:gd name="T62" fmla="*/ 90 w 144"/>
                <a:gd name="T63" fmla="*/ 1 h 182"/>
                <a:gd name="T64" fmla="*/ 90 w 144"/>
                <a:gd name="T65" fmla="*/ 5 h 182"/>
                <a:gd name="T66" fmla="*/ 95 w 144"/>
                <a:gd name="T67" fmla="*/ 12 h 182"/>
                <a:gd name="T68" fmla="*/ 98 w 144"/>
                <a:gd name="T69" fmla="*/ 20 h 182"/>
                <a:gd name="T70" fmla="*/ 100 w 144"/>
                <a:gd name="T71" fmla="*/ 27 h 182"/>
                <a:gd name="T72" fmla="*/ 103 w 144"/>
                <a:gd name="T73" fmla="*/ 34 h 182"/>
                <a:gd name="T74" fmla="*/ 105 w 144"/>
                <a:gd name="T75" fmla="*/ 49 h 182"/>
                <a:gd name="T76" fmla="*/ 117 w 144"/>
                <a:gd name="T77" fmla="*/ 71 h 182"/>
                <a:gd name="T78" fmla="*/ 127 w 144"/>
                <a:gd name="T79" fmla="*/ 94 h 182"/>
                <a:gd name="T80" fmla="*/ 129 w 144"/>
                <a:gd name="T81" fmla="*/ 108 h 182"/>
                <a:gd name="T82" fmla="*/ 134 w 144"/>
                <a:gd name="T83" fmla="*/ 118 h 182"/>
                <a:gd name="T84" fmla="*/ 137 w 144"/>
                <a:gd name="T85" fmla="*/ 127 h 182"/>
                <a:gd name="T86" fmla="*/ 144 w 144"/>
                <a:gd name="T87" fmla="*/ 138 h 182"/>
                <a:gd name="T88" fmla="*/ 141 w 144"/>
                <a:gd name="T89" fmla="*/ 157 h 182"/>
                <a:gd name="T90" fmla="*/ 127 w 144"/>
                <a:gd name="T91" fmla="*/ 171 h 1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4"/>
                <a:gd name="T139" fmla="*/ 0 h 182"/>
                <a:gd name="T140" fmla="*/ 144 w 144"/>
                <a:gd name="T141" fmla="*/ 182 h 1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4" h="182">
                  <a:moveTo>
                    <a:pt x="127" y="171"/>
                  </a:moveTo>
                  <a:lnTo>
                    <a:pt x="122" y="171"/>
                  </a:lnTo>
                  <a:lnTo>
                    <a:pt x="120" y="171"/>
                  </a:lnTo>
                  <a:lnTo>
                    <a:pt x="117" y="171"/>
                  </a:lnTo>
                  <a:lnTo>
                    <a:pt x="115" y="170"/>
                  </a:lnTo>
                  <a:lnTo>
                    <a:pt x="112" y="168"/>
                  </a:lnTo>
                  <a:lnTo>
                    <a:pt x="110" y="168"/>
                  </a:lnTo>
                  <a:lnTo>
                    <a:pt x="107" y="167"/>
                  </a:lnTo>
                  <a:lnTo>
                    <a:pt x="105" y="167"/>
                  </a:lnTo>
                  <a:lnTo>
                    <a:pt x="105" y="165"/>
                  </a:lnTo>
                  <a:lnTo>
                    <a:pt x="103" y="165"/>
                  </a:lnTo>
                  <a:lnTo>
                    <a:pt x="103" y="164"/>
                  </a:lnTo>
                  <a:lnTo>
                    <a:pt x="100" y="162"/>
                  </a:lnTo>
                  <a:lnTo>
                    <a:pt x="98" y="160"/>
                  </a:lnTo>
                  <a:lnTo>
                    <a:pt x="95" y="160"/>
                  </a:lnTo>
                  <a:lnTo>
                    <a:pt x="93" y="160"/>
                  </a:lnTo>
                  <a:lnTo>
                    <a:pt x="93" y="164"/>
                  </a:lnTo>
                  <a:lnTo>
                    <a:pt x="90" y="167"/>
                  </a:lnTo>
                  <a:lnTo>
                    <a:pt x="88" y="170"/>
                  </a:lnTo>
                  <a:lnTo>
                    <a:pt x="86" y="171"/>
                  </a:lnTo>
                  <a:lnTo>
                    <a:pt x="83" y="173"/>
                  </a:lnTo>
                  <a:lnTo>
                    <a:pt x="81" y="175"/>
                  </a:lnTo>
                  <a:lnTo>
                    <a:pt x="78" y="178"/>
                  </a:lnTo>
                  <a:lnTo>
                    <a:pt x="76" y="181"/>
                  </a:lnTo>
                  <a:lnTo>
                    <a:pt x="73" y="181"/>
                  </a:lnTo>
                  <a:lnTo>
                    <a:pt x="71" y="181"/>
                  </a:lnTo>
                  <a:lnTo>
                    <a:pt x="68" y="182"/>
                  </a:lnTo>
                  <a:lnTo>
                    <a:pt x="66" y="182"/>
                  </a:lnTo>
                  <a:lnTo>
                    <a:pt x="64" y="182"/>
                  </a:lnTo>
                  <a:lnTo>
                    <a:pt x="61" y="182"/>
                  </a:lnTo>
                  <a:lnTo>
                    <a:pt x="59" y="182"/>
                  </a:lnTo>
                  <a:lnTo>
                    <a:pt x="56" y="181"/>
                  </a:lnTo>
                  <a:lnTo>
                    <a:pt x="56" y="179"/>
                  </a:lnTo>
                  <a:lnTo>
                    <a:pt x="54" y="178"/>
                  </a:lnTo>
                  <a:lnTo>
                    <a:pt x="51" y="178"/>
                  </a:lnTo>
                  <a:lnTo>
                    <a:pt x="49" y="176"/>
                  </a:lnTo>
                  <a:lnTo>
                    <a:pt x="47" y="175"/>
                  </a:lnTo>
                  <a:lnTo>
                    <a:pt x="49" y="173"/>
                  </a:lnTo>
                  <a:lnTo>
                    <a:pt x="44" y="171"/>
                  </a:lnTo>
                  <a:lnTo>
                    <a:pt x="44" y="168"/>
                  </a:lnTo>
                  <a:lnTo>
                    <a:pt x="42" y="167"/>
                  </a:lnTo>
                  <a:lnTo>
                    <a:pt x="39" y="164"/>
                  </a:lnTo>
                  <a:lnTo>
                    <a:pt x="37" y="162"/>
                  </a:lnTo>
                  <a:lnTo>
                    <a:pt x="34" y="160"/>
                  </a:lnTo>
                  <a:lnTo>
                    <a:pt x="32" y="160"/>
                  </a:lnTo>
                  <a:lnTo>
                    <a:pt x="30" y="160"/>
                  </a:lnTo>
                  <a:lnTo>
                    <a:pt x="27" y="162"/>
                  </a:lnTo>
                  <a:lnTo>
                    <a:pt x="25" y="164"/>
                  </a:lnTo>
                  <a:lnTo>
                    <a:pt x="22" y="165"/>
                  </a:lnTo>
                  <a:lnTo>
                    <a:pt x="20" y="165"/>
                  </a:lnTo>
                  <a:lnTo>
                    <a:pt x="20" y="167"/>
                  </a:lnTo>
                  <a:lnTo>
                    <a:pt x="17" y="167"/>
                  </a:lnTo>
                  <a:lnTo>
                    <a:pt x="15" y="165"/>
                  </a:lnTo>
                  <a:lnTo>
                    <a:pt x="13" y="165"/>
                  </a:lnTo>
                  <a:lnTo>
                    <a:pt x="10" y="164"/>
                  </a:lnTo>
                  <a:lnTo>
                    <a:pt x="8" y="162"/>
                  </a:lnTo>
                  <a:lnTo>
                    <a:pt x="5" y="160"/>
                  </a:lnTo>
                  <a:lnTo>
                    <a:pt x="5" y="159"/>
                  </a:lnTo>
                  <a:lnTo>
                    <a:pt x="3" y="157"/>
                  </a:lnTo>
                  <a:lnTo>
                    <a:pt x="3" y="156"/>
                  </a:lnTo>
                  <a:lnTo>
                    <a:pt x="0" y="153"/>
                  </a:lnTo>
                  <a:lnTo>
                    <a:pt x="5" y="135"/>
                  </a:lnTo>
                  <a:lnTo>
                    <a:pt x="13" y="118"/>
                  </a:lnTo>
                  <a:lnTo>
                    <a:pt x="20" y="101"/>
                  </a:lnTo>
                  <a:lnTo>
                    <a:pt x="27" y="83"/>
                  </a:lnTo>
                  <a:lnTo>
                    <a:pt x="34" y="66"/>
                  </a:lnTo>
                  <a:lnTo>
                    <a:pt x="42" y="49"/>
                  </a:lnTo>
                  <a:lnTo>
                    <a:pt x="49" y="31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1" y="6"/>
                  </a:lnTo>
                  <a:lnTo>
                    <a:pt x="73" y="6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81" y="8"/>
                  </a:lnTo>
                  <a:lnTo>
                    <a:pt x="81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6" y="3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0" y="0"/>
                  </a:lnTo>
                  <a:lnTo>
                    <a:pt x="90" y="3"/>
                  </a:lnTo>
                  <a:lnTo>
                    <a:pt x="90" y="5"/>
                  </a:lnTo>
                  <a:lnTo>
                    <a:pt x="93" y="8"/>
                  </a:lnTo>
                  <a:lnTo>
                    <a:pt x="93" y="9"/>
                  </a:lnTo>
                  <a:lnTo>
                    <a:pt x="95" y="12"/>
                  </a:lnTo>
                  <a:lnTo>
                    <a:pt x="95" y="16"/>
                  </a:lnTo>
                  <a:lnTo>
                    <a:pt x="98" y="17"/>
                  </a:lnTo>
                  <a:lnTo>
                    <a:pt x="98" y="20"/>
                  </a:lnTo>
                  <a:lnTo>
                    <a:pt x="98" y="22"/>
                  </a:lnTo>
                  <a:lnTo>
                    <a:pt x="100" y="25"/>
                  </a:lnTo>
                  <a:lnTo>
                    <a:pt x="100" y="27"/>
                  </a:lnTo>
                  <a:lnTo>
                    <a:pt x="100" y="30"/>
                  </a:lnTo>
                  <a:lnTo>
                    <a:pt x="103" y="33"/>
                  </a:lnTo>
                  <a:lnTo>
                    <a:pt x="103" y="34"/>
                  </a:lnTo>
                  <a:lnTo>
                    <a:pt x="103" y="38"/>
                  </a:lnTo>
                  <a:lnTo>
                    <a:pt x="103" y="41"/>
                  </a:lnTo>
                  <a:lnTo>
                    <a:pt x="105" y="49"/>
                  </a:lnTo>
                  <a:lnTo>
                    <a:pt x="110" y="55"/>
                  </a:lnTo>
                  <a:lnTo>
                    <a:pt x="115" y="63"/>
                  </a:lnTo>
                  <a:lnTo>
                    <a:pt x="117" y="71"/>
                  </a:lnTo>
                  <a:lnTo>
                    <a:pt x="122" y="79"/>
                  </a:lnTo>
                  <a:lnTo>
                    <a:pt x="124" y="86"/>
                  </a:lnTo>
                  <a:lnTo>
                    <a:pt x="127" y="94"/>
                  </a:lnTo>
                  <a:lnTo>
                    <a:pt x="127" y="102"/>
                  </a:lnTo>
                  <a:lnTo>
                    <a:pt x="129" y="105"/>
                  </a:lnTo>
                  <a:lnTo>
                    <a:pt x="129" y="108"/>
                  </a:lnTo>
                  <a:lnTo>
                    <a:pt x="132" y="112"/>
                  </a:lnTo>
                  <a:lnTo>
                    <a:pt x="132" y="115"/>
                  </a:lnTo>
                  <a:lnTo>
                    <a:pt x="134" y="118"/>
                  </a:lnTo>
                  <a:lnTo>
                    <a:pt x="134" y="121"/>
                  </a:lnTo>
                  <a:lnTo>
                    <a:pt x="137" y="124"/>
                  </a:lnTo>
                  <a:lnTo>
                    <a:pt x="137" y="127"/>
                  </a:lnTo>
                  <a:lnTo>
                    <a:pt x="141" y="132"/>
                  </a:lnTo>
                  <a:lnTo>
                    <a:pt x="144" y="138"/>
                  </a:lnTo>
                  <a:lnTo>
                    <a:pt x="144" y="145"/>
                  </a:lnTo>
                  <a:lnTo>
                    <a:pt x="144" y="151"/>
                  </a:lnTo>
                  <a:lnTo>
                    <a:pt x="141" y="157"/>
                  </a:lnTo>
                  <a:lnTo>
                    <a:pt x="139" y="162"/>
                  </a:lnTo>
                  <a:lnTo>
                    <a:pt x="134" y="167"/>
                  </a:lnTo>
                  <a:lnTo>
                    <a:pt x="127" y="1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3" name="Freeform 66"/>
            <p:cNvSpPr>
              <a:spLocks/>
            </p:cNvSpPr>
            <p:nvPr/>
          </p:nvSpPr>
          <p:spPr bwMode="auto">
            <a:xfrm>
              <a:off x="5424" y="2606"/>
              <a:ext cx="27" cy="55"/>
            </a:xfrm>
            <a:custGeom>
              <a:avLst/>
              <a:gdLst>
                <a:gd name="T0" fmla="*/ 15 w 27"/>
                <a:gd name="T1" fmla="*/ 55 h 55"/>
                <a:gd name="T2" fmla="*/ 12 w 27"/>
                <a:gd name="T3" fmla="*/ 55 h 55"/>
                <a:gd name="T4" fmla="*/ 12 w 27"/>
                <a:gd name="T5" fmla="*/ 55 h 55"/>
                <a:gd name="T6" fmla="*/ 10 w 27"/>
                <a:gd name="T7" fmla="*/ 53 h 55"/>
                <a:gd name="T8" fmla="*/ 7 w 27"/>
                <a:gd name="T9" fmla="*/ 53 h 55"/>
                <a:gd name="T10" fmla="*/ 5 w 27"/>
                <a:gd name="T11" fmla="*/ 51 h 55"/>
                <a:gd name="T12" fmla="*/ 5 w 27"/>
                <a:gd name="T13" fmla="*/ 51 h 55"/>
                <a:gd name="T14" fmla="*/ 3 w 27"/>
                <a:gd name="T15" fmla="*/ 50 h 55"/>
                <a:gd name="T16" fmla="*/ 0 w 27"/>
                <a:gd name="T17" fmla="*/ 48 h 55"/>
                <a:gd name="T18" fmla="*/ 0 w 27"/>
                <a:gd name="T19" fmla="*/ 42 h 55"/>
                <a:gd name="T20" fmla="*/ 0 w 27"/>
                <a:gd name="T21" fmla="*/ 36 h 55"/>
                <a:gd name="T22" fmla="*/ 3 w 27"/>
                <a:gd name="T23" fmla="*/ 29 h 55"/>
                <a:gd name="T24" fmla="*/ 3 w 27"/>
                <a:gd name="T25" fmla="*/ 23 h 55"/>
                <a:gd name="T26" fmla="*/ 5 w 27"/>
                <a:gd name="T27" fmla="*/ 17 h 55"/>
                <a:gd name="T28" fmla="*/ 7 w 27"/>
                <a:gd name="T29" fmla="*/ 12 h 55"/>
                <a:gd name="T30" fmla="*/ 10 w 27"/>
                <a:gd name="T31" fmla="*/ 6 h 55"/>
                <a:gd name="T32" fmla="*/ 10 w 27"/>
                <a:gd name="T33" fmla="*/ 0 h 55"/>
                <a:gd name="T34" fmla="*/ 12 w 27"/>
                <a:gd name="T35" fmla="*/ 6 h 55"/>
                <a:gd name="T36" fmla="*/ 17 w 27"/>
                <a:gd name="T37" fmla="*/ 12 h 55"/>
                <a:gd name="T38" fmla="*/ 20 w 27"/>
                <a:gd name="T39" fmla="*/ 17 h 55"/>
                <a:gd name="T40" fmla="*/ 22 w 27"/>
                <a:gd name="T41" fmla="*/ 23 h 55"/>
                <a:gd name="T42" fmla="*/ 25 w 27"/>
                <a:gd name="T43" fmla="*/ 29 h 55"/>
                <a:gd name="T44" fmla="*/ 27 w 27"/>
                <a:gd name="T45" fmla="*/ 34 h 55"/>
                <a:gd name="T46" fmla="*/ 27 w 27"/>
                <a:gd name="T47" fmla="*/ 40 h 55"/>
                <a:gd name="T48" fmla="*/ 27 w 27"/>
                <a:gd name="T49" fmla="*/ 48 h 55"/>
                <a:gd name="T50" fmla="*/ 15 w 27"/>
                <a:gd name="T51" fmla="*/ 55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"/>
                <a:gd name="T79" fmla="*/ 0 h 55"/>
                <a:gd name="T80" fmla="*/ 27 w 27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" h="55">
                  <a:moveTo>
                    <a:pt x="15" y="55"/>
                  </a:moveTo>
                  <a:lnTo>
                    <a:pt x="12" y="55"/>
                  </a:lnTo>
                  <a:lnTo>
                    <a:pt x="10" y="53"/>
                  </a:lnTo>
                  <a:lnTo>
                    <a:pt x="7" y="53"/>
                  </a:lnTo>
                  <a:lnTo>
                    <a:pt x="5" y="51"/>
                  </a:lnTo>
                  <a:lnTo>
                    <a:pt x="3" y="50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3" y="29"/>
                  </a:lnTo>
                  <a:lnTo>
                    <a:pt x="3" y="23"/>
                  </a:lnTo>
                  <a:lnTo>
                    <a:pt x="5" y="17"/>
                  </a:lnTo>
                  <a:lnTo>
                    <a:pt x="7" y="12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2" y="6"/>
                  </a:lnTo>
                  <a:lnTo>
                    <a:pt x="17" y="12"/>
                  </a:lnTo>
                  <a:lnTo>
                    <a:pt x="20" y="17"/>
                  </a:lnTo>
                  <a:lnTo>
                    <a:pt x="22" y="23"/>
                  </a:lnTo>
                  <a:lnTo>
                    <a:pt x="25" y="29"/>
                  </a:lnTo>
                  <a:lnTo>
                    <a:pt x="27" y="34"/>
                  </a:lnTo>
                  <a:lnTo>
                    <a:pt x="27" y="40"/>
                  </a:lnTo>
                  <a:lnTo>
                    <a:pt x="27" y="48"/>
                  </a:lnTo>
                  <a:lnTo>
                    <a:pt x="15" y="55"/>
                  </a:lnTo>
                  <a:close/>
                </a:path>
              </a:pathLst>
            </a:cu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4" name="Freeform 67"/>
            <p:cNvSpPr>
              <a:spLocks/>
            </p:cNvSpPr>
            <p:nvPr/>
          </p:nvSpPr>
          <p:spPr bwMode="auto">
            <a:xfrm>
              <a:off x="5264" y="3347"/>
              <a:ext cx="19" cy="139"/>
            </a:xfrm>
            <a:custGeom>
              <a:avLst/>
              <a:gdLst>
                <a:gd name="T0" fmla="*/ 19 w 19"/>
                <a:gd name="T1" fmla="*/ 0 h 139"/>
                <a:gd name="T2" fmla="*/ 19 w 19"/>
                <a:gd name="T3" fmla="*/ 139 h 139"/>
                <a:gd name="T4" fmla="*/ 19 w 19"/>
                <a:gd name="T5" fmla="*/ 139 h 139"/>
                <a:gd name="T6" fmla="*/ 17 w 19"/>
                <a:gd name="T7" fmla="*/ 139 h 139"/>
                <a:gd name="T8" fmla="*/ 17 w 19"/>
                <a:gd name="T9" fmla="*/ 139 h 139"/>
                <a:gd name="T10" fmla="*/ 17 w 19"/>
                <a:gd name="T11" fmla="*/ 139 h 139"/>
                <a:gd name="T12" fmla="*/ 14 w 19"/>
                <a:gd name="T13" fmla="*/ 139 h 139"/>
                <a:gd name="T14" fmla="*/ 14 w 19"/>
                <a:gd name="T15" fmla="*/ 139 h 139"/>
                <a:gd name="T16" fmla="*/ 12 w 19"/>
                <a:gd name="T17" fmla="*/ 139 h 139"/>
                <a:gd name="T18" fmla="*/ 12 w 19"/>
                <a:gd name="T19" fmla="*/ 139 h 139"/>
                <a:gd name="T20" fmla="*/ 12 w 19"/>
                <a:gd name="T21" fmla="*/ 137 h 139"/>
                <a:gd name="T22" fmla="*/ 9 w 19"/>
                <a:gd name="T23" fmla="*/ 135 h 139"/>
                <a:gd name="T24" fmla="*/ 9 w 19"/>
                <a:gd name="T25" fmla="*/ 135 h 139"/>
                <a:gd name="T26" fmla="*/ 9 w 19"/>
                <a:gd name="T27" fmla="*/ 134 h 139"/>
                <a:gd name="T28" fmla="*/ 9 w 19"/>
                <a:gd name="T29" fmla="*/ 132 h 139"/>
                <a:gd name="T30" fmla="*/ 9 w 19"/>
                <a:gd name="T31" fmla="*/ 132 h 139"/>
                <a:gd name="T32" fmla="*/ 9 w 19"/>
                <a:gd name="T33" fmla="*/ 131 h 139"/>
                <a:gd name="T34" fmla="*/ 9 w 19"/>
                <a:gd name="T35" fmla="*/ 129 h 139"/>
                <a:gd name="T36" fmla="*/ 9 w 19"/>
                <a:gd name="T37" fmla="*/ 123 h 139"/>
                <a:gd name="T38" fmla="*/ 9 w 19"/>
                <a:gd name="T39" fmla="*/ 117 h 139"/>
                <a:gd name="T40" fmla="*/ 7 w 19"/>
                <a:gd name="T41" fmla="*/ 112 h 139"/>
                <a:gd name="T42" fmla="*/ 7 w 19"/>
                <a:gd name="T43" fmla="*/ 106 h 139"/>
                <a:gd name="T44" fmla="*/ 7 w 19"/>
                <a:gd name="T45" fmla="*/ 101 h 139"/>
                <a:gd name="T46" fmla="*/ 7 w 19"/>
                <a:gd name="T47" fmla="*/ 96 h 139"/>
                <a:gd name="T48" fmla="*/ 7 w 19"/>
                <a:gd name="T49" fmla="*/ 90 h 139"/>
                <a:gd name="T50" fmla="*/ 7 w 19"/>
                <a:gd name="T51" fmla="*/ 85 h 139"/>
                <a:gd name="T52" fmla="*/ 4 w 19"/>
                <a:gd name="T53" fmla="*/ 74 h 139"/>
                <a:gd name="T54" fmla="*/ 4 w 19"/>
                <a:gd name="T55" fmla="*/ 63 h 139"/>
                <a:gd name="T56" fmla="*/ 4 w 19"/>
                <a:gd name="T57" fmla="*/ 54 h 139"/>
                <a:gd name="T58" fmla="*/ 2 w 19"/>
                <a:gd name="T59" fmla="*/ 43 h 139"/>
                <a:gd name="T60" fmla="*/ 2 w 19"/>
                <a:gd name="T61" fmla="*/ 32 h 139"/>
                <a:gd name="T62" fmla="*/ 2 w 19"/>
                <a:gd name="T63" fmla="*/ 22 h 139"/>
                <a:gd name="T64" fmla="*/ 0 w 19"/>
                <a:gd name="T65" fmla="*/ 11 h 139"/>
                <a:gd name="T66" fmla="*/ 0 w 19"/>
                <a:gd name="T67" fmla="*/ 0 h 139"/>
                <a:gd name="T68" fmla="*/ 2 w 19"/>
                <a:gd name="T69" fmla="*/ 0 h 139"/>
                <a:gd name="T70" fmla="*/ 4 w 19"/>
                <a:gd name="T71" fmla="*/ 0 h 139"/>
                <a:gd name="T72" fmla="*/ 7 w 19"/>
                <a:gd name="T73" fmla="*/ 0 h 139"/>
                <a:gd name="T74" fmla="*/ 9 w 19"/>
                <a:gd name="T75" fmla="*/ 0 h 139"/>
                <a:gd name="T76" fmla="*/ 12 w 19"/>
                <a:gd name="T77" fmla="*/ 0 h 139"/>
                <a:gd name="T78" fmla="*/ 14 w 19"/>
                <a:gd name="T79" fmla="*/ 0 h 139"/>
                <a:gd name="T80" fmla="*/ 17 w 19"/>
                <a:gd name="T81" fmla="*/ 0 h 139"/>
                <a:gd name="T82" fmla="*/ 19 w 19"/>
                <a:gd name="T83" fmla="*/ 0 h 1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"/>
                <a:gd name="T127" fmla="*/ 0 h 139"/>
                <a:gd name="T128" fmla="*/ 19 w 19"/>
                <a:gd name="T129" fmla="*/ 139 h 1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" h="139">
                  <a:moveTo>
                    <a:pt x="19" y="0"/>
                  </a:moveTo>
                  <a:lnTo>
                    <a:pt x="19" y="139"/>
                  </a:lnTo>
                  <a:lnTo>
                    <a:pt x="17" y="139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12" y="137"/>
                  </a:lnTo>
                  <a:lnTo>
                    <a:pt x="9" y="135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9" y="131"/>
                  </a:lnTo>
                  <a:lnTo>
                    <a:pt x="9" y="129"/>
                  </a:lnTo>
                  <a:lnTo>
                    <a:pt x="9" y="123"/>
                  </a:lnTo>
                  <a:lnTo>
                    <a:pt x="9" y="117"/>
                  </a:lnTo>
                  <a:lnTo>
                    <a:pt x="7" y="112"/>
                  </a:lnTo>
                  <a:lnTo>
                    <a:pt x="7" y="106"/>
                  </a:lnTo>
                  <a:lnTo>
                    <a:pt x="7" y="101"/>
                  </a:lnTo>
                  <a:lnTo>
                    <a:pt x="7" y="96"/>
                  </a:lnTo>
                  <a:lnTo>
                    <a:pt x="7" y="90"/>
                  </a:lnTo>
                  <a:lnTo>
                    <a:pt x="7" y="85"/>
                  </a:lnTo>
                  <a:lnTo>
                    <a:pt x="4" y="74"/>
                  </a:lnTo>
                  <a:lnTo>
                    <a:pt x="4" y="63"/>
                  </a:lnTo>
                  <a:lnTo>
                    <a:pt x="4" y="54"/>
                  </a:lnTo>
                  <a:lnTo>
                    <a:pt x="2" y="43"/>
                  </a:lnTo>
                  <a:lnTo>
                    <a:pt x="2" y="32"/>
                  </a:lnTo>
                  <a:lnTo>
                    <a:pt x="2" y="22"/>
                  </a:lnTo>
                  <a:lnTo>
                    <a:pt x="0" y="1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5" name="Freeform 68"/>
            <p:cNvSpPr>
              <a:spLocks/>
            </p:cNvSpPr>
            <p:nvPr/>
          </p:nvSpPr>
          <p:spPr bwMode="auto">
            <a:xfrm>
              <a:off x="5283" y="3347"/>
              <a:ext cx="20" cy="140"/>
            </a:xfrm>
            <a:custGeom>
              <a:avLst/>
              <a:gdLst>
                <a:gd name="T0" fmla="*/ 0 w 20"/>
                <a:gd name="T1" fmla="*/ 139 h 140"/>
                <a:gd name="T2" fmla="*/ 0 w 20"/>
                <a:gd name="T3" fmla="*/ 0 h 140"/>
                <a:gd name="T4" fmla="*/ 2 w 20"/>
                <a:gd name="T5" fmla="*/ 0 h 140"/>
                <a:gd name="T6" fmla="*/ 5 w 20"/>
                <a:gd name="T7" fmla="*/ 0 h 140"/>
                <a:gd name="T8" fmla="*/ 7 w 20"/>
                <a:gd name="T9" fmla="*/ 0 h 140"/>
                <a:gd name="T10" fmla="*/ 10 w 20"/>
                <a:gd name="T11" fmla="*/ 0 h 140"/>
                <a:gd name="T12" fmla="*/ 12 w 20"/>
                <a:gd name="T13" fmla="*/ 0 h 140"/>
                <a:gd name="T14" fmla="*/ 15 w 20"/>
                <a:gd name="T15" fmla="*/ 0 h 140"/>
                <a:gd name="T16" fmla="*/ 17 w 20"/>
                <a:gd name="T17" fmla="*/ 0 h 140"/>
                <a:gd name="T18" fmla="*/ 20 w 20"/>
                <a:gd name="T19" fmla="*/ 0 h 140"/>
                <a:gd name="T20" fmla="*/ 20 w 20"/>
                <a:gd name="T21" fmla="*/ 140 h 140"/>
                <a:gd name="T22" fmla="*/ 17 w 20"/>
                <a:gd name="T23" fmla="*/ 140 h 140"/>
                <a:gd name="T24" fmla="*/ 15 w 20"/>
                <a:gd name="T25" fmla="*/ 139 h 140"/>
                <a:gd name="T26" fmla="*/ 12 w 20"/>
                <a:gd name="T27" fmla="*/ 139 h 140"/>
                <a:gd name="T28" fmla="*/ 10 w 20"/>
                <a:gd name="T29" fmla="*/ 139 h 140"/>
                <a:gd name="T30" fmla="*/ 7 w 20"/>
                <a:gd name="T31" fmla="*/ 139 h 140"/>
                <a:gd name="T32" fmla="*/ 5 w 20"/>
                <a:gd name="T33" fmla="*/ 139 h 140"/>
                <a:gd name="T34" fmla="*/ 2 w 20"/>
                <a:gd name="T35" fmla="*/ 139 h 140"/>
                <a:gd name="T36" fmla="*/ 0 w 20"/>
                <a:gd name="T37" fmla="*/ 139 h 1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140"/>
                <a:gd name="T59" fmla="*/ 20 w 20"/>
                <a:gd name="T60" fmla="*/ 140 h 1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140">
                  <a:moveTo>
                    <a:pt x="0" y="139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0" y="140"/>
                  </a:lnTo>
                  <a:lnTo>
                    <a:pt x="17" y="140"/>
                  </a:lnTo>
                  <a:lnTo>
                    <a:pt x="15" y="139"/>
                  </a:lnTo>
                  <a:lnTo>
                    <a:pt x="12" y="139"/>
                  </a:lnTo>
                  <a:lnTo>
                    <a:pt x="10" y="139"/>
                  </a:lnTo>
                  <a:lnTo>
                    <a:pt x="7" y="139"/>
                  </a:lnTo>
                  <a:lnTo>
                    <a:pt x="5" y="139"/>
                  </a:lnTo>
                  <a:lnTo>
                    <a:pt x="2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7CA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6" name="Freeform 69"/>
            <p:cNvSpPr>
              <a:spLocks/>
            </p:cNvSpPr>
            <p:nvPr/>
          </p:nvSpPr>
          <p:spPr bwMode="auto">
            <a:xfrm>
              <a:off x="5303" y="3347"/>
              <a:ext cx="19" cy="140"/>
            </a:xfrm>
            <a:custGeom>
              <a:avLst/>
              <a:gdLst>
                <a:gd name="T0" fmla="*/ 0 w 19"/>
                <a:gd name="T1" fmla="*/ 140 h 140"/>
                <a:gd name="T2" fmla="*/ 0 w 19"/>
                <a:gd name="T3" fmla="*/ 0 h 140"/>
                <a:gd name="T4" fmla="*/ 2 w 19"/>
                <a:gd name="T5" fmla="*/ 0 h 140"/>
                <a:gd name="T6" fmla="*/ 4 w 19"/>
                <a:gd name="T7" fmla="*/ 0 h 140"/>
                <a:gd name="T8" fmla="*/ 7 w 19"/>
                <a:gd name="T9" fmla="*/ 0 h 140"/>
                <a:gd name="T10" fmla="*/ 9 w 19"/>
                <a:gd name="T11" fmla="*/ 0 h 140"/>
                <a:gd name="T12" fmla="*/ 12 w 19"/>
                <a:gd name="T13" fmla="*/ 0 h 140"/>
                <a:gd name="T14" fmla="*/ 14 w 19"/>
                <a:gd name="T15" fmla="*/ 0 h 140"/>
                <a:gd name="T16" fmla="*/ 17 w 19"/>
                <a:gd name="T17" fmla="*/ 0 h 140"/>
                <a:gd name="T18" fmla="*/ 19 w 19"/>
                <a:gd name="T19" fmla="*/ 0 h 140"/>
                <a:gd name="T20" fmla="*/ 19 w 19"/>
                <a:gd name="T21" fmla="*/ 118 h 140"/>
                <a:gd name="T22" fmla="*/ 19 w 19"/>
                <a:gd name="T23" fmla="*/ 120 h 140"/>
                <a:gd name="T24" fmla="*/ 19 w 19"/>
                <a:gd name="T25" fmla="*/ 121 h 140"/>
                <a:gd name="T26" fmla="*/ 17 w 19"/>
                <a:gd name="T27" fmla="*/ 123 h 140"/>
                <a:gd name="T28" fmla="*/ 17 w 19"/>
                <a:gd name="T29" fmla="*/ 123 h 140"/>
                <a:gd name="T30" fmla="*/ 17 w 19"/>
                <a:gd name="T31" fmla="*/ 124 h 140"/>
                <a:gd name="T32" fmla="*/ 14 w 19"/>
                <a:gd name="T33" fmla="*/ 126 h 140"/>
                <a:gd name="T34" fmla="*/ 14 w 19"/>
                <a:gd name="T35" fmla="*/ 128 h 140"/>
                <a:gd name="T36" fmla="*/ 14 w 19"/>
                <a:gd name="T37" fmla="*/ 129 h 140"/>
                <a:gd name="T38" fmla="*/ 14 w 19"/>
                <a:gd name="T39" fmla="*/ 129 h 140"/>
                <a:gd name="T40" fmla="*/ 14 w 19"/>
                <a:gd name="T41" fmla="*/ 131 h 140"/>
                <a:gd name="T42" fmla="*/ 14 w 19"/>
                <a:gd name="T43" fmla="*/ 132 h 140"/>
                <a:gd name="T44" fmla="*/ 14 w 19"/>
                <a:gd name="T45" fmla="*/ 134 h 140"/>
                <a:gd name="T46" fmla="*/ 14 w 19"/>
                <a:gd name="T47" fmla="*/ 134 h 140"/>
                <a:gd name="T48" fmla="*/ 14 w 19"/>
                <a:gd name="T49" fmla="*/ 135 h 140"/>
                <a:gd name="T50" fmla="*/ 12 w 19"/>
                <a:gd name="T51" fmla="*/ 135 h 140"/>
                <a:gd name="T52" fmla="*/ 12 w 19"/>
                <a:gd name="T53" fmla="*/ 137 h 140"/>
                <a:gd name="T54" fmla="*/ 12 w 19"/>
                <a:gd name="T55" fmla="*/ 137 h 140"/>
                <a:gd name="T56" fmla="*/ 12 w 19"/>
                <a:gd name="T57" fmla="*/ 137 h 140"/>
                <a:gd name="T58" fmla="*/ 12 w 19"/>
                <a:gd name="T59" fmla="*/ 137 h 140"/>
                <a:gd name="T60" fmla="*/ 14 w 19"/>
                <a:gd name="T61" fmla="*/ 139 h 140"/>
                <a:gd name="T62" fmla="*/ 14 w 19"/>
                <a:gd name="T63" fmla="*/ 139 h 140"/>
                <a:gd name="T64" fmla="*/ 14 w 19"/>
                <a:gd name="T65" fmla="*/ 139 h 140"/>
                <a:gd name="T66" fmla="*/ 14 w 19"/>
                <a:gd name="T67" fmla="*/ 140 h 140"/>
                <a:gd name="T68" fmla="*/ 14 w 19"/>
                <a:gd name="T69" fmla="*/ 140 h 140"/>
                <a:gd name="T70" fmla="*/ 12 w 19"/>
                <a:gd name="T71" fmla="*/ 140 h 140"/>
                <a:gd name="T72" fmla="*/ 9 w 19"/>
                <a:gd name="T73" fmla="*/ 140 h 140"/>
                <a:gd name="T74" fmla="*/ 9 w 19"/>
                <a:gd name="T75" fmla="*/ 140 h 140"/>
                <a:gd name="T76" fmla="*/ 7 w 19"/>
                <a:gd name="T77" fmla="*/ 140 h 140"/>
                <a:gd name="T78" fmla="*/ 4 w 19"/>
                <a:gd name="T79" fmla="*/ 140 h 140"/>
                <a:gd name="T80" fmla="*/ 2 w 19"/>
                <a:gd name="T81" fmla="*/ 140 h 140"/>
                <a:gd name="T82" fmla="*/ 2 w 19"/>
                <a:gd name="T83" fmla="*/ 140 h 140"/>
                <a:gd name="T84" fmla="*/ 0 w 19"/>
                <a:gd name="T85" fmla="*/ 140 h 1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"/>
                <a:gd name="T130" fmla="*/ 0 h 140"/>
                <a:gd name="T131" fmla="*/ 19 w 19"/>
                <a:gd name="T132" fmla="*/ 140 h 1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" h="140">
                  <a:moveTo>
                    <a:pt x="0" y="14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9" y="118"/>
                  </a:lnTo>
                  <a:lnTo>
                    <a:pt x="19" y="120"/>
                  </a:lnTo>
                  <a:lnTo>
                    <a:pt x="19" y="121"/>
                  </a:lnTo>
                  <a:lnTo>
                    <a:pt x="17" y="123"/>
                  </a:lnTo>
                  <a:lnTo>
                    <a:pt x="17" y="124"/>
                  </a:lnTo>
                  <a:lnTo>
                    <a:pt x="14" y="126"/>
                  </a:lnTo>
                  <a:lnTo>
                    <a:pt x="14" y="128"/>
                  </a:lnTo>
                  <a:lnTo>
                    <a:pt x="14" y="129"/>
                  </a:lnTo>
                  <a:lnTo>
                    <a:pt x="14" y="131"/>
                  </a:lnTo>
                  <a:lnTo>
                    <a:pt x="14" y="132"/>
                  </a:lnTo>
                  <a:lnTo>
                    <a:pt x="14" y="134"/>
                  </a:lnTo>
                  <a:lnTo>
                    <a:pt x="14" y="135"/>
                  </a:lnTo>
                  <a:lnTo>
                    <a:pt x="12" y="135"/>
                  </a:lnTo>
                  <a:lnTo>
                    <a:pt x="12" y="137"/>
                  </a:lnTo>
                  <a:lnTo>
                    <a:pt x="14" y="139"/>
                  </a:lnTo>
                  <a:lnTo>
                    <a:pt x="14" y="140"/>
                  </a:lnTo>
                  <a:lnTo>
                    <a:pt x="12" y="140"/>
                  </a:lnTo>
                  <a:lnTo>
                    <a:pt x="9" y="140"/>
                  </a:lnTo>
                  <a:lnTo>
                    <a:pt x="7" y="140"/>
                  </a:lnTo>
                  <a:lnTo>
                    <a:pt x="4" y="140"/>
                  </a:lnTo>
                  <a:lnTo>
                    <a:pt x="2" y="14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92C5C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7" name="Freeform 70"/>
            <p:cNvSpPr>
              <a:spLocks/>
            </p:cNvSpPr>
            <p:nvPr/>
          </p:nvSpPr>
          <p:spPr bwMode="auto">
            <a:xfrm>
              <a:off x="5322" y="3347"/>
              <a:ext cx="19" cy="118"/>
            </a:xfrm>
            <a:custGeom>
              <a:avLst/>
              <a:gdLst>
                <a:gd name="T0" fmla="*/ 0 w 19"/>
                <a:gd name="T1" fmla="*/ 118 h 118"/>
                <a:gd name="T2" fmla="*/ 0 w 19"/>
                <a:gd name="T3" fmla="*/ 0 h 118"/>
                <a:gd name="T4" fmla="*/ 2 w 19"/>
                <a:gd name="T5" fmla="*/ 0 h 118"/>
                <a:gd name="T6" fmla="*/ 5 w 19"/>
                <a:gd name="T7" fmla="*/ 0 h 118"/>
                <a:gd name="T8" fmla="*/ 7 w 19"/>
                <a:gd name="T9" fmla="*/ 0 h 118"/>
                <a:gd name="T10" fmla="*/ 10 w 19"/>
                <a:gd name="T11" fmla="*/ 0 h 118"/>
                <a:gd name="T12" fmla="*/ 12 w 19"/>
                <a:gd name="T13" fmla="*/ 2 h 118"/>
                <a:gd name="T14" fmla="*/ 15 w 19"/>
                <a:gd name="T15" fmla="*/ 2 h 118"/>
                <a:gd name="T16" fmla="*/ 17 w 19"/>
                <a:gd name="T17" fmla="*/ 2 h 118"/>
                <a:gd name="T18" fmla="*/ 19 w 19"/>
                <a:gd name="T19" fmla="*/ 2 h 118"/>
                <a:gd name="T20" fmla="*/ 19 w 19"/>
                <a:gd name="T21" fmla="*/ 60 h 118"/>
                <a:gd name="T22" fmla="*/ 19 w 19"/>
                <a:gd name="T23" fmla="*/ 61 h 118"/>
                <a:gd name="T24" fmla="*/ 17 w 19"/>
                <a:gd name="T25" fmla="*/ 63 h 118"/>
                <a:gd name="T26" fmla="*/ 17 w 19"/>
                <a:gd name="T27" fmla="*/ 65 h 118"/>
                <a:gd name="T28" fmla="*/ 17 w 19"/>
                <a:gd name="T29" fmla="*/ 68 h 118"/>
                <a:gd name="T30" fmla="*/ 17 w 19"/>
                <a:gd name="T31" fmla="*/ 69 h 118"/>
                <a:gd name="T32" fmla="*/ 17 w 19"/>
                <a:gd name="T33" fmla="*/ 71 h 118"/>
                <a:gd name="T34" fmla="*/ 15 w 19"/>
                <a:gd name="T35" fmla="*/ 72 h 118"/>
                <a:gd name="T36" fmla="*/ 15 w 19"/>
                <a:gd name="T37" fmla="*/ 74 h 118"/>
                <a:gd name="T38" fmla="*/ 12 w 19"/>
                <a:gd name="T39" fmla="*/ 80 h 118"/>
                <a:gd name="T40" fmla="*/ 12 w 19"/>
                <a:gd name="T41" fmla="*/ 85 h 118"/>
                <a:gd name="T42" fmla="*/ 10 w 19"/>
                <a:gd name="T43" fmla="*/ 90 h 118"/>
                <a:gd name="T44" fmla="*/ 7 w 19"/>
                <a:gd name="T45" fmla="*/ 95 h 118"/>
                <a:gd name="T46" fmla="*/ 5 w 19"/>
                <a:gd name="T47" fmla="*/ 101 h 118"/>
                <a:gd name="T48" fmla="*/ 2 w 19"/>
                <a:gd name="T49" fmla="*/ 106 h 118"/>
                <a:gd name="T50" fmla="*/ 2 w 19"/>
                <a:gd name="T51" fmla="*/ 112 h 118"/>
                <a:gd name="T52" fmla="*/ 2 w 19"/>
                <a:gd name="T53" fmla="*/ 117 h 118"/>
                <a:gd name="T54" fmla="*/ 2 w 19"/>
                <a:gd name="T55" fmla="*/ 117 h 118"/>
                <a:gd name="T56" fmla="*/ 0 w 19"/>
                <a:gd name="T57" fmla="*/ 117 h 118"/>
                <a:gd name="T58" fmla="*/ 0 w 19"/>
                <a:gd name="T59" fmla="*/ 118 h 118"/>
                <a:gd name="T60" fmla="*/ 0 w 19"/>
                <a:gd name="T61" fmla="*/ 118 h 118"/>
                <a:gd name="T62" fmla="*/ 0 w 19"/>
                <a:gd name="T63" fmla="*/ 118 h 118"/>
                <a:gd name="T64" fmla="*/ 0 w 19"/>
                <a:gd name="T65" fmla="*/ 118 h 118"/>
                <a:gd name="T66" fmla="*/ 0 w 19"/>
                <a:gd name="T67" fmla="*/ 118 h 118"/>
                <a:gd name="T68" fmla="*/ 0 w 19"/>
                <a:gd name="T69" fmla="*/ 118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"/>
                <a:gd name="T106" fmla="*/ 0 h 118"/>
                <a:gd name="T107" fmla="*/ 19 w 19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" h="118">
                  <a:moveTo>
                    <a:pt x="0" y="118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19" y="60"/>
                  </a:lnTo>
                  <a:lnTo>
                    <a:pt x="19" y="61"/>
                  </a:lnTo>
                  <a:lnTo>
                    <a:pt x="17" y="63"/>
                  </a:lnTo>
                  <a:lnTo>
                    <a:pt x="17" y="65"/>
                  </a:lnTo>
                  <a:lnTo>
                    <a:pt x="17" y="68"/>
                  </a:lnTo>
                  <a:lnTo>
                    <a:pt x="17" y="69"/>
                  </a:lnTo>
                  <a:lnTo>
                    <a:pt x="17" y="71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2" y="80"/>
                  </a:lnTo>
                  <a:lnTo>
                    <a:pt x="12" y="85"/>
                  </a:lnTo>
                  <a:lnTo>
                    <a:pt x="10" y="90"/>
                  </a:lnTo>
                  <a:lnTo>
                    <a:pt x="7" y="95"/>
                  </a:lnTo>
                  <a:lnTo>
                    <a:pt x="5" y="101"/>
                  </a:lnTo>
                  <a:lnTo>
                    <a:pt x="2" y="106"/>
                  </a:lnTo>
                  <a:lnTo>
                    <a:pt x="2" y="112"/>
                  </a:lnTo>
                  <a:lnTo>
                    <a:pt x="2" y="117"/>
                  </a:lnTo>
                  <a:lnTo>
                    <a:pt x="0" y="11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8C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8" name="Freeform 71"/>
            <p:cNvSpPr>
              <a:spLocks/>
            </p:cNvSpPr>
            <p:nvPr/>
          </p:nvSpPr>
          <p:spPr bwMode="auto">
            <a:xfrm>
              <a:off x="5341" y="3349"/>
              <a:ext cx="17" cy="58"/>
            </a:xfrm>
            <a:custGeom>
              <a:avLst/>
              <a:gdLst>
                <a:gd name="T0" fmla="*/ 0 w 17"/>
                <a:gd name="T1" fmla="*/ 58 h 58"/>
                <a:gd name="T2" fmla="*/ 0 w 17"/>
                <a:gd name="T3" fmla="*/ 0 h 58"/>
                <a:gd name="T4" fmla="*/ 3 w 17"/>
                <a:gd name="T5" fmla="*/ 0 h 58"/>
                <a:gd name="T6" fmla="*/ 5 w 17"/>
                <a:gd name="T7" fmla="*/ 0 h 58"/>
                <a:gd name="T8" fmla="*/ 5 w 17"/>
                <a:gd name="T9" fmla="*/ 0 h 58"/>
                <a:gd name="T10" fmla="*/ 8 w 17"/>
                <a:gd name="T11" fmla="*/ 0 h 58"/>
                <a:gd name="T12" fmla="*/ 10 w 17"/>
                <a:gd name="T13" fmla="*/ 0 h 58"/>
                <a:gd name="T14" fmla="*/ 13 w 17"/>
                <a:gd name="T15" fmla="*/ 0 h 58"/>
                <a:gd name="T16" fmla="*/ 13 w 17"/>
                <a:gd name="T17" fmla="*/ 0 h 58"/>
                <a:gd name="T18" fmla="*/ 15 w 17"/>
                <a:gd name="T19" fmla="*/ 0 h 58"/>
                <a:gd name="T20" fmla="*/ 15 w 17"/>
                <a:gd name="T21" fmla="*/ 1 h 58"/>
                <a:gd name="T22" fmla="*/ 15 w 17"/>
                <a:gd name="T23" fmla="*/ 3 h 58"/>
                <a:gd name="T24" fmla="*/ 15 w 17"/>
                <a:gd name="T25" fmla="*/ 4 h 58"/>
                <a:gd name="T26" fmla="*/ 15 w 17"/>
                <a:gd name="T27" fmla="*/ 6 h 58"/>
                <a:gd name="T28" fmla="*/ 15 w 17"/>
                <a:gd name="T29" fmla="*/ 8 h 58"/>
                <a:gd name="T30" fmla="*/ 15 w 17"/>
                <a:gd name="T31" fmla="*/ 9 h 58"/>
                <a:gd name="T32" fmla="*/ 15 w 17"/>
                <a:gd name="T33" fmla="*/ 9 h 58"/>
                <a:gd name="T34" fmla="*/ 15 w 17"/>
                <a:gd name="T35" fmla="*/ 11 h 58"/>
                <a:gd name="T36" fmla="*/ 15 w 17"/>
                <a:gd name="T37" fmla="*/ 12 h 58"/>
                <a:gd name="T38" fmla="*/ 17 w 17"/>
                <a:gd name="T39" fmla="*/ 14 h 58"/>
                <a:gd name="T40" fmla="*/ 17 w 17"/>
                <a:gd name="T41" fmla="*/ 15 h 58"/>
                <a:gd name="T42" fmla="*/ 17 w 17"/>
                <a:gd name="T43" fmla="*/ 17 h 58"/>
                <a:gd name="T44" fmla="*/ 17 w 17"/>
                <a:gd name="T45" fmla="*/ 19 h 58"/>
                <a:gd name="T46" fmla="*/ 15 w 17"/>
                <a:gd name="T47" fmla="*/ 20 h 58"/>
                <a:gd name="T48" fmla="*/ 15 w 17"/>
                <a:gd name="T49" fmla="*/ 22 h 58"/>
                <a:gd name="T50" fmla="*/ 15 w 17"/>
                <a:gd name="T51" fmla="*/ 23 h 58"/>
                <a:gd name="T52" fmla="*/ 13 w 17"/>
                <a:gd name="T53" fmla="*/ 26 h 58"/>
                <a:gd name="T54" fmla="*/ 10 w 17"/>
                <a:gd name="T55" fmla="*/ 31 h 58"/>
                <a:gd name="T56" fmla="*/ 8 w 17"/>
                <a:gd name="T57" fmla="*/ 34 h 58"/>
                <a:gd name="T58" fmla="*/ 8 w 17"/>
                <a:gd name="T59" fmla="*/ 39 h 58"/>
                <a:gd name="T60" fmla="*/ 5 w 17"/>
                <a:gd name="T61" fmla="*/ 44 h 58"/>
                <a:gd name="T62" fmla="*/ 3 w 17"/>
                <a:gd name="T63" fmla="*/ 48 h 58"/>
                <a:gd name="T64" fmla="*/ 3 w 17"/>
                <a:gd name="T65" fmla="*/ 52 h 58"/>
                <a:gd name="T66" fmla="*/ 3 w 17"/>
                <a:gd name="T67" fmla="*/ 56 h 58"/>
                <a:gd name="T68" fmla="*/ 3 w 17"/>
                <a:gd name="T69" fmla="*/ 56 h 58"/>
                <a:gd name="T70" fmla="*/ 3 w 17"/>
                <a:gd name="T71" fmla="*/ 58 h 58"/>
                <a:gd name="T72" fmla="*/ 3 w 17"/>
                <a:gd name="T73" fmla="*/ 58 h 58"/>
                <a:gd name="T74" fmla="*/ 3 w 17"/>
                <a:gd name="T75" fmla="*/ 58 h 58"/>
                <a:gd name="T76" fmla="*/ 0 w 17"/>
                <a:gd name="T77" fmla="*/ 58 h 58"/>
                <a:gd name="T78" fmla="*/ 0 w 17"/>
                <a:gd name="T79" fmla="*/ 58 h 58"/>
                <a:gd name="T80" fmla="*/ 0 w 17"/>
                <a:gd name="T81" fmla="*/ 58 h 58"/>
                <a:gd name="T82" fmla="*/ 0 w 17"/>
                <a:gd name="T83" fmla="*/ 58 h 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"/>
                <a:gd name="T127" fmla="*/ 0 h 58"/>
                <a:gd name="T128" fmla="*/ 17 w 17"/>
                <a:gd name="T129" fmla="*/ 58 h 5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" h="58">
                  <a:moveTo>
                    <a:pt x="0" y="58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5" y="23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8" y="34"/>
                  </a:lnTo>
                  <a:lnTo>
                    <a:pt x="8" y="39"/>
                  </a:lnTo>
                  <a:lnTo>
                    <a:pt x="5" y="44"/>
                  </a:lnTo>
                  <a:lnTo>
                    <a:pt x="3" y="48"/>
                  </a:lnTo>
                  <a:lnTo>
                    <a:pt x="3" y="52"/>
                  </a:lnTo>
                  <a:lnTo>
                    <a:pt x="3" y="56"/>
                  </a:lnTo>
                  <a:lnTo>
                    <a:pt x="3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66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19" name="Freeform 72"/>
            <p:cNvSpPr>
              <a:spLocks/>
            </p:cNvSpPr>
            <p:nvPr/>
          </p:nvSpPr>
          <p:spPr bwMode="auto">
            <a:xfrm>
              <a:off x="5076" y="3042"/>
              <a:ext cx="34" cy="215"/>
            </a:xfrm>
            <a:custGeom>
              <a:avLst/>
              <a:gdLst>
                <a:gd name="T0" fmla="*/ 34 w 34"/>
                <a:gd name="T1" fmla="*/ 4 h 215"/>
                <a:gd name="T2" fmla="*/ 34 w 34"/>
                <a:gd name="T3" fmla="*/ 215 h 215"/>
                <a:gd name="T4" fmla="*/ 34 w 34"/>
                <a:gd name="T5" fmla="*/ 214 h 215"/>
                <a:gd name="T6" fmla="*/ 34 w 34"/>
                <a:gd name="T7" fmla="*/ 214 h 215"/>
                <a:gd name="T8" fmla="*/ 34 w 34"/>
                <a:gd name="T9" fmla="*/ 212 h 215"/>
                <a:gd name="T10" fmla="*/ 34 w 34"/>
                <a:gd name="T11" fmla="*/ 212 h 215"/>
                <a:gd name="T12" fmla="*/ 34 w 34"/>
                <a:gd name="T13" fmla="*/ 211 h 215"/>
                <a:gd name="T14" fmla="*/ 34 w 34"/>
                <a:gd name="T15" fmla="*/ 211 h 215"/>
                <a:gd name="T16" fmla="*/ 34 w 34"/>
                <a:gd name="T17" fmla="*/ 209 h 215"/>
                <a:gd name="T18" fmla="*/ 34 w 34"/>
                <a:gd name="T19" fmla="*/ 209 h 215"/>
                <a:gd name="T20" fmla="*/ 29 w 34"/>
                <a:gd name="T21" fmla="*/ 201 h 215"/>
                <a:gd name="T22" fmla="*/ 27 w 34"/>
                <a:gd name="T23" fmla="*/ 195 h 215"/>
                <a:gd name="T24" fmla="*/ 25 w 34"/>
                <a:gd name="T25" fmla="*/ 187 h 215"/>
                <a:gd name="T26" fmla="*/ 22 w 34"/>
                <a:gd name="T27" fmla="*/ 179 h 215"/>
                <a:gd name="T28" fmla="*/ 17 w 34"/>
                <a:gd name="T29" fmla="*/ 173 h 215"/>
                <a:gd name="T30" fmla="*/ 15 w 34"/>
                <a:gd name="T31" fmla="*/ 165 h 215"/>
                <a:gd name="T32" fmla="*/ 12 w 34"/>
                <a:gd name="T33" fmla="*/ 157 h 215"/>
                <a:gd name="T34" fmla="*/ 7 w 34"/>
                <a:gd name="T35" fmla="*/ 151 h 215"/>
                <a:gd name="T36" fmla="*/ 10 w 34"/>
                <a:gd name="T37" fmla="*/ 143 h 215"/>
                <a:gd name="T38" fmla="*/ 7 w 34"/>
                <a:gd name="T39" fmla="*/ 135 h 215"/>
                <a:gd name="T40" fmla="*/ 7 w 34"/>
                <a:gd name="T41" fmla="*/ 129 h 215"/>
                <a:gd name="T42" fmla="*/ 7 w 34"/>
                <a:gd name="T43" fmla="*/ 121 h 215"/>
                <a:gd name="T44" fmla="*/ 7 w 34"/>
                <a:gd name="T45" fmla="*/ 115 h 215"/>
                <a:gd name="T46" fmla="*/ 7 w 34"/>
                <a:gd name="T47" fmla="*/ 107 h 215"/>
                <a:gd name="T48" fmla="*/ 7 w 34"/>
                <a:gd name="T49" fmla="*/ 100 h 215"/>
                <a:gd name="T50" fmla="*/ 7 w 34"/>
                <a:gd name="T51" fmla="*/ 93 h 215"/>
                <a:gd name="T52" fmla="*/ 7 w 34"/>
                <a:gd name="T53" fmla="*/ 88 h 215"/>
                <a:gd name="T54" fmla="*/ 5 w 34"/>
                <a:gd name="T55" fmla="*/ 83 h 215"/>
                <a:gd name="T56" fmla="*/ 5 w 34"/>
                <a:gd name="T57" fmla="*/ 77 h 215"/>
                <a:gd name="T58" fmla="*/ 5 w 34"/>
                <a:gd name="T59" fmla="*/ 70 h 215"/>
                <a:gd name="T60" fmla="*/ 5 w 34"/>
                <a:gd name="T61" fmla="*/ 64 h 215"/>
                <a:gd name="T62" fmla="*/ 5 w 34"/>
                <a:gd name="T63" fmla="*/ 59 h 215"/>
                <a:gd name="T64" fmla="*/ 3 w 34"/>
                <a:gd name="T65" fmla="*/ 53 h 215"/>
                <a:gd name="T66" fmla="*/ 3 w 34"/>
                <a:gd name="T67" fmla="*/ 48 h 215"/>
                <a:gd name="T68" fmla="*/ 3 w 34"/>
                <a:gd name="T69" fmla="*/ 42 h 215"/>
                <a:gd name="T70" fmla="*/ 3 w 34"/>
                <a:gd name="T71" fmla="*/ 36 h 215"/>
                <a:gd name="T72" fmla="*/ 3 w 34"/>
                <a:gd name="T73" fmla="*/ 30 h 215"/>
                <a:gd name="T74" fmla="*/ 0 w 34"/>
                <a:gd name="T75" fmla="*/ 23 h 215"/>
                <a:gd name="T76" fmla="*/ 0 w 34"/>
                <a:gd name="T77" fmla="*/ 19 h 215"/>
                <a:gd name="T78" fmla="*/ 0 w 34"/>
                <a:gd name="T79" fmla="*/ 12 h 215"/>
                <a:gd name="T80" fmla="*/ 0 w 34"/>
                <a:gd name="T81" fmla="*/ 6 h 215"/>
                <a:gd name="T82" fmla="*/ 3 w 34"/>
                <a:gd name="T83" fmla="*/ 0 h 215"/>
                <a:gd name="T84" fmla="*/ 5 w 34"/>
                <a:gd name="T85" fmla="*/ 1 h 215"/>
                <a:gd name="T86" fmla="*/ 7 w 34"/>
                <a:gd name="T87" fmla="*/ 1 h 215"/>
                <a:gd name="T88" fmla="*/ 12 w 34"/>
                <a:gd name="T89" fmla="*/ 3 h 215"/>
                <a:gd name="T90" fmla="*/ 15 w 34"/>
                <a:gd name="T91" fmla="*/ 3 h 215"/>
                <a:gd name="T92" fmla="*/ 17 w 34"/>
                <a:gd name="T93" fmla="*/ 4 h 215"/>
                <a:gd name="T94" fmla="*/ 20 w 34"/>
                <a:gd name="T95" fmla="*/ 4 h 215"/>
                <a:gd name="T96" fmla="*/ 25 w 34"/>
                <a:gd name="T97" fmla="*/ 4 h 215"/>
                <a:gd name="T98" fmla="*/ 27 w 34"/>
                <a:gd name="T99" fmla="*/ 4 h 215"/>
                <a:gd name="T100" fmla="*/ 27 w 34"/>
                <a:gd name="T101" fmla="*/ 3 h 215"/>
                <a:gd name="T102" fmla="*/ 29 w 34"/>
                <a:gd name="T103" fmla="*/ 3 h 215"/>
                <a:gd name="T104" fmla="*/ 29 w 34"/>
                <a:gd name="T105" fmla="*/ 3 h 215"/>
                <a:gd name="T106" fmla="*/ 29 w 34"/>
                <a:gd name="T107" fmla="*/ 3 h 215"/>
                <a:gd name="T108" fmla="*/ 32 w 34"/>
                <a:gd name="T109" fmla="*/ 3 h 215"/>
                <a:gd name="T110" fmla="*/ 32 w 34"/>
                <a:gd name="T111" fmla="*/ 4 h 215"/>
                <a:gd name="T112" fmla="*/ 34 w 34"/>
                <a:gd name="T113" fmla="*/ 4 h 215"/>
                <a:gd name="T114" fmla="*/ 34 w 34"/>
                <a:gd name="T115" fmla="*/ 4 h 2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"/>
                <a:gd name="T175" fmla="*/ 0 h 215"/>
                <a:gd name="T176" fmla="*/ 34 w 34"/>
                <a:gd name="T177" fmla="*/ 215 h 21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" h="215">
                  <a:moveTo>
                    <a:pt x="34" y="4"/>
                  </a:moveTo>
                  <a:lnTo>
                    <a:pt x="34" y="215"/>
                  </a:lnTo>
                  <a:lnTo>
                    <a:pt x="34" y="214"/>
                  </a:lnTo>
                  <a:lnTo>
                    <a:pt x="34" y="212"/>
                  </a:lnTo>
                  <a:lnTo>
                    <a:pt x="34" y="211"/>
                  </a:lnTo>
                  <a:lnTo>
                    <a:pt x="34" y="209"/>
                  </a:lnTo>
                  <a:lnTo>
                    <a:pt x="29" y="201"/>
                  </a:lnTo>
                  <a:lnTo>
                    <a:pt x="27" y="195"/>
                  </a:lnTo>
                  <a:lnTo>
                    <a:pt x="25" y="187"/>
                  </a:lnTo>
                  <a:lnTo>
                    <a:pt x="22" y="179"/>
                  </a:lnTo>
                  <a:lnTo>
                    <a:pt x="17" y="173"/>
                  </a:lnTo>
                  <a:lnTo>
                    <a:pt x="15" y="165"/>
                  </a:lnTo>
                  <a:lnTo>
                    <a:pt x="12" y="157"/>
                  </a:lnTo>
                  <a:lnTo>
                    <a:pt x="7" y="151"/>
                  </a:lnTo>
                  <a:lnTo>
                    <a:pt x="10" y="143"/>
                  </a:lnTo>
                  <a:lnTo>
                    <a:pt x="7" y="135"/>
                  </a:lnTo>
                  <a:lnTo>
                    <a:pt x="7" y="129"/>
                  </a:lnTo>
                  <a:lnTo>
                    <a:pt x="7" y="121"/>
                  </a:lnTo>
                  <a:lnTo>
                    <a:pt x="7" y="115"/>
                  </a:lnTo>
                  <a:lnTo>
                    <a:pt x="7" y="107"/>
                  </a:lnTo>
                  <a:lnTo>
                    <a:pt x="7" y="100"/>
                  </a:lnTo>
                  <a:lnTo>
                    <a:pt x="7" y="93"/>
                  </a:lnTo>
                  <a:lnTo>
                    <a:pt x="7" y="88"/>
                  </a:lnTo>
                  <a:lnTo>
                    <a:pt x="5" y="83"/>
                  </a:lnTo>
                  <a:lnTo>
                    <a:pt x="5" y="77"/>
                  </a:lnTo>
                  <a:lnTo>
                    <a:pt x="5" y="70"/>
                  </a:lnTo>
                  <a:lnTo>
                    <a:pt x="5" y="64"/>
                  </a:lnTo>
                  <a:lnTo>
                    <a:pt x="5" y="59"/>
                  </a:lnTo>
                  <a:lnTo>
                    <a:pt x="3" y="53"/>
                  </a:lnTo>
                  <a:lnTo>
                    <a:pt x="3" y="48"/>
                  </a:lnTo>
                  <a:lnTo>
                    <a:pt x="3" y="42"/>
                  </a:lnTo>
                  <a:lnTo>
                    <a:pt x="3" y="36"/>
                  </a:lnTo>
                  <a:lnTo>
                    <a:pt x="3" y="30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0" y="6"/>
                  </a:lnTo>
                  <a:lnTo>
                    <a:pt x="3" y="0"/>
                  </a:lnTo>
                  <a:lnTo>
                    <a:pt x="5" y="1"/>
                  </a:lnTo>
                  <a:lnTo>
                    <a:pt x="7" y="1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7" y="4"/>
                  </a:lnTo>
                  <a:lnTo>
                    <a:pt x="20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0" name="Freeform 73"/>
            <p:cNvSpPr>
              <a:spLocks/>
            </p:cNvSpPr>
            <p:nvPr/>
          </p:nvSpPr>
          <p:spPr bwMode="auto">
            <a:xfrm>
              <a:off x="5110" y="3043"/>
              <a:ext cx="39" cy="306"/>
            </a:xfrm>
            <a:custGeom>
              <a:avLst/>
              <a:gdLst>
                <a:gd name="T0" fmla="*/ 0 w 39"/>
                <a:gd name="T1" fmla="*/ 214 h 306"/>
                <a:gd name="T2" fmla="*/ 0 w 39"/>
                <a:gd name="T3" fmla="*/ 3 h 306"/>
                <a:gd name="T4" fmla="*/ 3 w 39"/>
                <a:gd name="T5" fmla="*/ 3 h 306"/>
                <a:gd name="T6" fmla="*/ 3 w 39"/>
                <a:gd name="T7" fmla="*/ 3 h 306"/>
                <a:gd name="T8" fmla="*/ 5 w 39"/>
                <a:gd name="T9" fmla="*/ 2 h 306"/>
                <a:gd name="T10" fmla="*/ 5 w 39"/>
                <a:gd name="T11" fmla="*/ 2 h 306"/>
                <a:gd name="T12" fmla="*/ 8 w 39"/>
                <a:gd name="T13" fmla="*/ 2 h 306"/>
                <a:gd name="T14" fmla="*/ 8 w 39"/>
                <a:gd name="T15" fmla="*/ 2 h 306"/>
                <a:gd name="T16" fmla="*/ 8 w 39"/>
                <a:gd name="T17" fmla="*/ 2 h 306"/>
                <a:gd name="T18" fmla="*/ 10 w 39"/>
                <a:gd name="T19" fmla="*/ 0 h 306"/>
                <a:gd name="T20" fmla="*/ 12 w 39"/>
                <a:gd name="T21" fmla="*/ 3 h 306"/>
                <a:gd name="T22" fmla="*/ 15 w 39"/>
                <a:gd name="T23" fmla="*/ 7 h 306"/>
                <a:gd name="T24" fmla="*/ 20 w 39"/>
                <a:gd name="T25" fmla="*/ 8 h 306"/>
                <a:gd name="T26" fmla="*/ 22 w 39"/>
                <a:gd name="T27" fmla="*/ 11 h 306"/>
                <a:gd name="T28" fmla="*/ 27 w 39"/>
                <a:gd name="T29" fmla="*/ 13 h 306"/>
                <a:gd name="T30" fmla="*/ 29 w 39"/>
                <a:gd name="T31" fmla="*/ 14 h 306"/>
                <a:gd name="T32" fmla="*/ 34 w 39"/>
                <a:gd name="T33" fmla="*/ 16 h 306"/>
                <a:gd name="T34" fmla="*/ 39 w 39"/>
                <a:gd name="T35" fmla="*/ 18 h 306"/>
                <a:gd name="T36" fmla="*/ 39 w 39"/>
                <a:gd name="T37" fmla="*/ 306 h 306"/>
                <a:gd name="T38" fmla="*/ 37 w 39"/>
                <a:gd name="T39" fmla="*/ 299 h 306"/>
                <a:gd name="T40" fmla="*/ 34 w 39"/>
                <a:gd name="T41" fmla="*/ 295 h 306"/>
                <a:gd name="T42" fmla="*/ 32 w 39"/>
                <a:gd name="T43" fmla="*/ 288 h 306"/>
                <a:gd name="T44" fmla="*/ 29 w 39"/>
                <a:gd name="T45" fmla="*/ 284 h 306"/>
                <a:gd name="T46" fmla="*/ 27 w 39"/>
                <a:gd name="T47" fmla="*/ 277 h 306"/>
                <a:gd name="T48" fmla="*/ 25 w 39"/>
                <a:gd name="T49" fmla="*/ 273 h 306"/>
                <a:gd name="T50" fmla="*/ 22 w 39"/>
                <a:gd name="T51" fmla="*/ 266 h 306"/>
                <a:gd name="T52" fmla="*/ 20 w 39"/>
                <a:gd name="T53" fmla="*/ 262 h 306"/>
                <a:gd name="T54" fmla="*/ 17 w 39"/>
                <a:gd name="T55" fmla="*/ 255 h 306"/>
                <a:gd name="T56" fmla="*/ 17 w 39"/>
                <a:gd name="T57" fmla="*/ 249 h 306"/>
                <a:gd name="T58" fmla="*/ 15 w 39"/>
                <a:gd name="T59" fmla="*/ 244 h 306"/>
                <a:gd name="T60" fmla="*/ 10 w 39"/>
                <a:gd name="T61" fmla="*/ 238 h 306"/>
                <a:gd name="T62" fmla="*/ 8 w 39"/>
                <a:gd name="T63" fmla="*/ 232 h 306"/>
                <a:gd name="T64" fmla="*/ 5 w 39"/>
                <a:gd name="T65" fmla="*/ 225 h 306"/>
                <a:gd name="T66" fmla="*/ 3 w 39"/>
                <a:gd name="T67" fmla="*/ 221 h 306"/>
                <a:gd name="T68" fmla="*/ 0 w 39"/>
                <a:gd name="T69" fmla="*/ 214 h 3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9"/>
                <a:gd name="T106" fmla="*/ 0 h 306"/>
                <a:gd name="T107" fmla="*/ 39 w 39"/>
                <a:gd name="T108" fmla="*/ 306 h 3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9" h="306">
                  <a:moveTo>
                    <a:pt x="0" y="214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5" y="2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5" y="7"/>
                  </a:lnTo>
                  <a:lnTo>
                    <a:pt x="20" y="8"/>
                  </a:lnTo>
                  <a:lnTo>
                    <a:pt x="22" y="11"/>
                  </a:lnTo>
                  <a:lnTo>
                    <a:pt x="27" y="13"/>
                  </a:lnTo>
                  <a:lnTo>
                    <a:pt x="29" y="14"/>
                  </a:lnTo>
                  <a:lnTo>
                    <a:pt x="34" y="16"/>
                  </a:lnTo>
                  <a:lnTo>
                    <a:pt x="39" y="18"/>
                  </a:lnTo>
                  <a:lnTo>
                    <a:pt x="39" y="306"/>
                  </a:lnTo>
                  <a:lnTo>
                    <a:pt x="37" y="299"/>
                  </a:lnTo>
                  <a:lnTo>
                    <a:pt x="34" y="295"/>
                  </a:lnTo>
                  <a:lnTo>
                    <a:pt x="32" y="288"/>
                  </a:lnTo>
                  <a:lnTo>
                    <a:pt x="29" y="284"/>
                  </a:lnTo>
                  <a:lnTo>
                    <a:pt x="27" y="277"/>
                  </a:lnTo>
                  <a:lnTo>
                    <a:pt x="25" y="273"/>
                  </a:lnTo>
                  <a:lnTo>
                    <a:pt x="22" y="266"/>
                  </a:lnTo>
                  <a:lnTo>
                    <a:pt x="20" y="262"/>
                  </a:lnTo>
                  <a:lnTo>
                    <a:pt x="17" y="255"/>
                  </a:lnTo>
                  <a:lnTo>
                    <a:pt x="17" y="249"/>
                  </a:lnTo>
                  <a:lnTo>
                    <a:pt x="15" y="244"/>
                  </a:lnTo>
                  <a:lnTo>
                    <a:pt x="10" y="238"/>
                  </a:lnTo>
                  <a:lnTo>
                    <a:pt x="8" y="232"/>
                  </a:lnTo>
                  <a:lnTo>
                    <a:pt x="5" y="225"/>
                  </a:lnTo>
                  <a:lnTo>
                    <a:pt x="3" y="22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FE2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1" name="Freeform 74"/>
            <p:cNvSpPr>
              <a:spLocks/>
            </p:cNvSpPr>
            <p:nvPr/>
          </p:nvSpPr>
          <p:spPr bwMode="auto">
            <a:xfrm>
              <a:off x="5149" y="3053"/>
              <a:ext cx="37" cy="385"/>
            </a:xfrm>
            <a:custGeom>
              <a:avLst/>
              <a:gdLst>
                <a:gd name="T0" fmla="*/ 0 w 37"/>
                <a:gd name="T1" fmla="*/ 296 h 385"/>
                <a:gd name="T2" fmla="*/ 0 w 37"/>
                <a:gd name="T3" fmla="*/ 8 h 385"/>
                <a:gd name="T4" fmla="*/ 3 w 37"/>
                <a:gd name="T5" fmla="*/ 9 h 385"/>
                <a:gd name="T6" fmla="*/ 5 w 37"/>
                <a:gd name="T7" fmla="*/ 9 h 385"/>
                <a:gd name="T8" fmla="*/ 8 w 37"/>
                <a:gd name="T9" fmla="*/ 9 h 385"/>
                <a:gd name="T10" fmla="*/ 10 w 37"/>
                <a:gd name="T11" fmla="*/ 9 h 385"/>
                <a:gd name="T12" fmla="*/ 12 w 37"/>
                <a:gd name="T13" fmla="*/ 9 h 385"/>
                <a:gd name="T14" fmla="*/ 15 w 37"/>
                <a:gd name="T15" fmla="*/ 9 h 385"/>
                <a:gd name="T16" fmla="*/ 17 w 37"/>
                <a:gd name="T17" fmla="*/ 9 h 385"/>
                <a:gd name="T18" fmla="*/ 20 w 37"/>
                <a:gd name="T19" fmla="*/ 9 h 385"/>
                <a:gd name="T20" fmla="*/ 25 w 37"/>
                <a:gd name="T21" fmla="*/ 9 h 385"/>
                <a:gd name="T22" fmla="*/ 27 w 37"/>
                <a:gd name="T23" fmla="*/ 9 h 385"/>
                <a:gd name="T24" fmla="*/ 29 w 37"/>
                <a:gd name="T25" fmla="*/ 8 h 385"/>
                <a:gd name="T26" fmla="*/ 32 w 37"/>
                <a:gd name="T27" fmla="*/ 6 h 385"/>
                <a:gd name="T28" fmla="*/ 32 w 37"/>
                <a:gd name="T29" fmla="*/ 4 h 385"/>
                <a:gd name="T30" fmla="*/ 34 w 37"/>
                <a:gd name="T31" fmla="*/ 3 h 385"/>
                <a:gd name="T32" fmla="*/ 34 w 37"/>
                <a:gd name="T33" fmla="*/ 1 h 385"/>
                <a:gd name="T34" fmla="*/ 37 w 37"/>
                <a:gd name="T35" fmla="*/ 0 h 385"/>
                <a:gd name="T36" fmla="*/ 37 w 37"/>
                <a:gd name="T37" fmla="*/ 385 h 385"/>
                <a:gd name="T38" fmla="*/ 37 w 37"/>
                <a:gd name="T39" fmla="*/ 384 h 385"/>
                <a:gd name="T40" fmla="*/ 37 w 37"/>
                <a:gd name="T41" fmla="*/ 384 h 385"/>
                <a:gd name="T42" fmla="*/ 37 w 37"/>
                <a:gd name="T43" fmla="*/ 384 h 385"/>
                <a:gd name="T44" fmla="*/ 37 w 37"/>
                <a:gd name="T45" fmla="*/ 382 h 385"/>
                <a:gd name="T46" fmla="*/ 34 w 37"/>
                <a:gd name="T47" fmla="*/ 382 h 385"/>
                <a:gd name="T48" fmla="*/ 34 w 37"/>
                <a:gd name="T49" fmla="*/ 382 h 385"/>
                <a:gd name="T50" fmla="*/ 34 w 37"/>
                <a:gd name="T51" fmla="*/ 382 h 385"/>
                <a:gd name="T52" fmla="*/ 34 w 37"/>
                <a:gd name="T53" fmla="*/ 381 h 385"/>
                <a:gd name="T54" fmla="*/ 34 w 37"/>
                <a:gd name="T55" fmla="*/ 379 h 385"/>
                <a:gd name="T56" fmla="*/ 34 w 37"/>
                <a:gd name="T57" fmla="*/ 376 h 385"/>
                <a:gd name="T58" fmla="*/ 32 w 37"/>
                <a:gd name="T59" fmla="*/ 373 h 385"/>
                <a:gd name="T60" fmla="*/ 32 w 37"/>
                <a:gd name="T61" fmla="*/ 371 h 385"/>
                <a:gd name="T62" fmla="*/ 29 w 37"/>
                <a:gd name="T63" fmla="*/ 368 h 385"/>
                <a:gd name="T64" fmla="*/ 29 w 37"/>
                <a:gd name="T65" fmla="*/ 365 h 385"/>
                <a:gd name="T66" fmla="*/ 27 w 37"/>
                <a:gd name="T67" fmla="*/ 363 h 385"/>
                <a:gd name="T68" fmla="*/ 27 w 37"/>
                <a:gd name="T69" fmla="*/ 360 h 385"/>
                <a:gd name="T70" fmla="*/ 22 w 37"/>
                <a:gd name="T71" fmla="*/ 352 h 385"/>
                <a:gd name="T72" fmla="*/ 20 w 37"/>
                <a:gd name="T73" fmla="*/ 344 h 385"/>
                <a:gd name="T74" fmla="*/ 17 w 37"/>
                <a:gd name="T75" fmla="*/ 337 h 385"/>
                <a:gd name="T76" fmla="*/ 12 w 37"/>
                <a:gd name="T77" fmla="*/ 327 h 385"/>
                <a:gd name="T78" fmla="*/ 10 w 37"/>
                <a:gd name="T79" fmla="*/ 319 h 385"/>
                <a:gd name="T80" fmla="*/ 5 w 37"/>
                <a:gd name="T81" fmla="*/ 311 h 385"/>
                <a:gd name="T82" fmla="*/ 3 w 37"/>
                <a:gd name="T83" fmla="*/ 304 h 385"/>
                <a:gd name="T84" fmla="*/ 0 w 37"/>
                <a:gd name="T85" fmla="*/ 296 h 3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"/>
                <a:gd name="T130" fmla="*/ 0 h 385"/>
                <a:gd name="T131" fmla="*/ 37 w 37"/>
                <a:gd name="T132" fmla="*/ 385 h 38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" h="385">
                  <a:moveTo>
                    <a:pt x="0" y="296"/>
                  </a:moveTo>
                  <a:lnTo>
                    <a:pt x="0" y="8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9" y="8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4" y="3"/>
                  </a:lnTo>
                  <a:lnTo>
                    <a:pt x="34" y="1"/>
                  </a:lnTo>
                  <a:lnTo>
                    <a:pt x="37" y="0"/>
                  </a:lnTo>
                  <a:lnTo>
                    <a:pt x="37" y="385"/>
                  </a:lnTo>
                  <a:lnTo>
                    <a:pt x="37" y="384"/>
                  </a:lnTo>
                  <a:lnTo>
                    <a:pt x="37" y="382"/>
                  </a:lnTo>
                  <a:lnTo>
                    <a:pt x="34" y="382"/>
                  </a:lnTo>
                  <a:lnTo>
                    <a:pt x="34" y="381"/>
                  </a:lnTo>
                  <a:lnTo>
                    <a:pt x="34" y="379"/>
                  </a:lnTo>
                  <a:lnTo>
                    <a:pt x="34" y="376"/>
                  </a:lnTo>
                  <a:lnTo>
                    <a:pt x="32" y="373"/>
                  </a:lnTo>
                  <a:lnTo>
                    <a:pt x="32" y="371"/>
                  </a:lnTo>
                  <a:lnTo>
                    <a:pt x="29" y="368"/>
                  </a:lnTo>
                  <a:lnTo>
                    <a:pt x="29" y="365"/>
                  </a:lnTo>
                  <a:lnTo>
                    <a:pt x="27" y="363"/>
                  </a:lnTo>
                  <a:lnTo>
                    <a:pt x="27" y="360"/>
                  </a:lnTo>
                  <a:lnTo>
                    <a:pt x="22" y="352"/>
                  </a:lnTo>
                  <a:lnTo>
                    <a:pt x="20" y="344"/>
                  </a:lnTo>
                  <a:lnTo>
                    <a:pt x="17" y="337"/>
                  </a:lnTo>
                  <a:lnTo>
                    <a:pt x="12" y="327"/>
                  </a:lnTo>
                  <a:lnTo>
                    <a:pt x="10" y="319"/>
                  </a:lnTo>
                  <a:lnTo>
                    <a:pt x="5" y="311"/>
                  </a:lnTo>
                  <a:lnTo>
                    <a:pt x="3" y="304"/>
                  </a:lnTo>
                  <a:lnTo>
                    <a:pt x="0" y="296"/>
                  </a:lnTo>
                  <a:close/>
                </a:path>
              </a:pathLst>
            </a:custGeom>
            <a:solidFill>
              <a:srgbClr val="FFF8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2" name="Freeform 75"/>
            <p:cNvSpPr>
              <a:spLocks/>
            </p:cNvSpPr>
            <p:nvPr/>
          </p:nvSpPr>
          <p:spPr bwMode="auto">
            <a:xfrm>
              <a:off x="5186" y="3042"/>
              <a:ext cx="36" cy="436"/>
            </a:xfrm>
            <a:custGeom>
              <a:avLst/>
              <a:gdLst>
                <a:gd name="T0" fmla="*/ 0 w 36"/>
                <a:gd name="T1" fmla="*/ 396 h 436"/>
                <a:gd name="T2" fmla="*/ 0 w 36"/>
                <a:gd name="T3" fmla="*/ 11 h 436"/>
                <a:gd name="T4" fmla="*/ 0 w 36"/>
                <a:gd name="T5" fmla="*/ 9 h 436"/>
                <a:gd name="T6" fmla="*/ 2 w 36"/>
                <a:gd name="T7" fmla="*/ 8 h 436"/>
                <a:gd name="T8" fmla="*/ 2 w 36"/>
                <a:gd name="T9" fmla="*/ 6 h 436"/>
                <a:gd name="T10" fmla="*/ 2 w 36"/>
                <a:gd name="T11" fmla="*/ 6 h 436"/>
                <a:gd name="T12" fmla="*/ 5 w 36"/>
                <a:gd name="T13" fmla="*/ 4 h 436"/>
                <a:gd name="T14" fmla="*/ 5 w 36"/>
                <a:gd name="T15" fmla="*/ 3 h 436"/>
                <a:gd name="T16" fmla="*/ 7 w 36"/>
                <a:gd name="T17" fmla="*/ 3 h 436"/>
                <a:gd name="T18" fmla="*/ 7 w 36"/>
                <a:gd name="T19" fmla="*/ 1 h 436"/>
                <a:gd name="T20" fmla="*/ 12 w 36"/>
                <a:gd name="T21" fmla="*/ 3 h 436"/>
                <a:gd name="T22" fmla="*/ 17 w 36"/>
                <a:gd name="T23" fmla="*/ 3 h 436"/>
                <a:gd name="T24" fmla="*/ 19 w 36"/>
                <a:gd name="T25" fmla="*/ 3 h 436"/>
                <a:gd name="T26" fmla="*/ 24 w 36"/>
                <a:gd name="T27" fmla="*/ 3 h 436"/>
                <a:gd name="T28" fmla="*/ 26 w 36"/>
                <a:gd name="T29" fmla="*/ 3 h 436"/>
                <a:gd name="T30" fmla="*/ 31 w 36"/>
                <a:gd name="T31" fmla="*/ 3 h 436"/>
                <a:gd name="T32" fmla="*/ 34 w 36"/>
                <a:gd name="T33" fmla="*/ 1 h 436"/>
                <a:gd name="T34" fmla="*/ 36 w 36"/>
                <a:gd name="T35" fmla="*/ 0 h 436"/>
                <a:gd name="T36" fmla="*/ 36 w 36"/>
                <a:gd name="T37" fmla="*/ 436 h 436"/>
                <a:gd name="T38" fmla="*/ 34 w 36"/>
                <a:gd name="T39" fmla="*/ 436 h 436"/>
                <a:gd name="T40" fmla="*/ 31 w 36"/>
                <a:gd name="T41" fmla="*/ 436 h 436"/>
                <a:gd name="T42" fmla="*/ 29 w 36"/>
                <a:gd name="T43" fmla="*/ 436 h 436"/>
                <a:gd name="T44" fmla="*/ 26 w 36"/>
                <a:gd name="T45" fmla="*/ 434 h 436"/>
                <a:gd name="T46" fmla="*/ 24 w 36"/>
                <a:gd name="T47" fmla="*/ 434 h 436"/>
                <a:gd name="T48" fmla="*/ 19 w 36"/>
                <a:gd name="T49" fmla="*/ 434 h 436"/>
                <a:gd name="T50" fmla="*/ 17 w 36"/>
                <a:gd name="T51" fmla="*/ 434 h 436"/>
                <a:gd name="T52" fmla="*/ 14 w 36"/>
                <a:gd name="T53" fmla="*/ 434 h 436"/>
                <a:gd name="T54" fmla="*/ 17 w 36"/>
                <a:gd name="T55" fmla="*/ 433 h 436"/>
                <a:gd name="T56" fmla="*/ 17 w 36"/>
                <a:gd name="T57" fmla="*/ 429 h 436"/>
                <a:gd name="T58" fmla="*/ 17 w 36"/>
                <a:gd name="T59" fmla="*/ 428 h 436"/>
                <a:gd name="T60" fmla="*/ 14 w 36"/>
                <a:gd name="T61" fmla="*/ 426 h 436"/>
                <a:gd name="T62" fmla="*/ 14 w 36"/>
                <a:gd name="T63" fmla="*/ 425 h 436"/>
                <a:gd name="T64" fmla="*/ 12 w 36"/>
                <a:gd name="T65" fmla="*/ 423 h 436"/>
                <a:gd name="T66" fmla="*/ 9 w 36"/>
                <a:gd name="T67" fmla="*/ 422 h 436"/>
                <a:gd name="T68" fmla="*/ 9 w 36"/>
                <a:gd name="T69" fmla="*/ 420 h 436"/>
                <a:gd name="T70" fmla="*/ 7 w 36"/>
                <a:gd name="T71" fmla="*/ 418 h 436"/>
                <a:gd name="T72" fmla="*/ 7 w 36"/>
                <a:gd name="T73" fmla="*/ 415 h 436"/>
                <a:gd name="T74" fmla="*/ 5 w 36"/>
                <a:gd name="T75" fmla="*/ 412 h 436"/>
                <a:gd name="T76" fmla="*/ 5 w 36"/>
                <a:gd name="T77" fmla="*/ 409 h 436"/>
                <a:gd name="T78" fmla="*/ 2 w 36"/>
                <a:gd name="T79" fmla="*/ 406 h 436"/>
                <a:gd name="T80" fmla="*/ 2 w 36"/>
                <a:gd name="T81" fmla="*/ 403 h 436"/>
                <a:gd name="T82" fmla="*/ 2 w 36"/>
                <a:gd name="T83" fmla="*/ 400 h 436"/>
                <a:gd name="T84" fmla="*/ 0 w 36"/>
                <a:gd name="T85" fmla="*/ 396 h 4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"/>
                <a:gd name="T130" fmla="*/ 0 h 436"/>
                <a:gd name="T131" fmla="*/ 36 w 36"/>
                <a:gd name="T132" fmla="*/ 436 h 4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" h="436">
                  <a:moveTo>
                    <a:pt x="0" y="396"/>
                  </a:moveTo>
                  <a:lnTo>
                    <a:pt x="0" y="11"/>
                  </a:lnTo>
                  <a:lnTo>
                    <a:pt x="0" y="9"/>
                  </a:lnTo>
                  <a:lnTo>
                    <a:pt x="2" y="8"/>
                  </a:lnTo>
                  <a:lnTo>
                    <a:pt x="2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12" y="3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31" y="3"/>
                  </a:lnTo>
                  <a:lnTo>
                    <a:pt x="34" y="1"/>
                  </a:lnTo>
                  <a:lnTo>
                    <a:pt x="36" y="0"/>
                  </a:lnTo>
                  <a:lnTo>
                    <a:pt x="36" y="436"/>
                  </a:lnTo>
                  <a:lnTo>
                    <a:pt x="34" y="436"/>
                  </a:lnTo>
                  <a:lnTo>
                    <a:pt x="31" y="436"/>
                  </a:lnTo>
                  <a:lnTo>
                    <a:pt x="29" y="436"/>
                  </a:lnTo>
                  <a:lnTo>
                    <a:pt x="26" y="434"/>
                  </a:lnTo>
                  <a:lnTo>
                    <a:pt x="24" y="434"/>
                  </a:lnTo>
                  <a:lnTo>
                    <a:pt x="19" y="434"/>
                  </a:lnTo>
                  <a:lnTo>
                    <a:pt x="17" y="434"/>
                  </a:lnTo>
                  <a:lnTo>
                    <a:pt x="14" y="434"/>
                  </a:lnTo>
                  <a:lnTo>
                    <a:pt x="17" y="433"/>
                  </a:lnTo>
                  <a:lnTo>
                    <a:pt x="17" y="429"/>
                  </a:lnTo>
                  <a:lnTo>
                    <a:pt x="17" y="428"/>
                  </a:lnTo>
                  <a:lnTo>
                    <a:pt x="14" y="426"/>
                  </a:lnTo>
                  <a:lnTo>
                    <a:pt x="14" y="425"/>
                  </a:lnTo>
                  <a:lnTo>
                    <a:pt x="12" y="423"/>
                  </a:lnTo>
                  <a:lnTo>
                    <a:pt x="9" y="422"/>
                  </a:lnTo>
                  <a:lnTo>
                    <a:pt x="9" y="420"/>
                  </a:lnTo>
                  <a:lnTo>
                    <a:pt x="7" y="418"/>
                  </a:lnTo>
                  <a:lnTo>
                    <a:pt x="7" y="415"/>
                  </a:lnTo>
                  <a:lnTo>
                    <a:pt x="5" y="412"/>
                  </a:lnTo>
                  <a:lnTo>
                    <a:pt x="5" y="409"/>
                  </a:lnTo>
                  <a:lnTo>
                    <a:pt x="2" y="406"/>
                  </a:lnTo>
                  <a:lnTo>
                    <a:pt x="2" y="403"/>
                  </a:lnTo>
                  <a:lnTo>
                    <a:pt x="2" y="400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FFF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3" name="Freeform 76"/>
            <p:cNvSpPr>
              <a:spLocks/>
            </p:cNvSpPr>
            <p:nvPr/>
          </p:nvSpPr>
          <p:spPr bwMode="auto">
            <a:xfrm>
              <a:off x="5222" y="3037"/>
              <a:ext cx="37" cy="445"/>
            </a:xfrm>
            <a:custGeom>
              <a:avLst/>
              <a:gdLst>
                <a:gd name="T0" fmla="*/ 0 w 37"/>
                <a:gd name="T1" fmla="*/ 5 h 445"/>
                <a:gd name="T2" fmla="*/ 3 w 37"/>
                <a:gd name="T3" fmla="*/ 5 h 445"/>
                <a:gd name="T4" fmla="*/ 5 w 37"/>
                <a:gd name="T5" fmla="*/ 3 h 445"/>
                <a:gd name="T6" fmla="*/ 8 w 37"/>
                <a:gd name="T7" fmla="*/ 1 h 445"/>
                <a:gd name="T8" fmla="*/ 10 w 37"/>
                <a:gd name="T9" fmla="*/ 0 h 445"/>
                <a:gd name="T10" fmla="*/ 12 w 37"/>
                <a:gd name="T11" fmla="*/ 1 h 445"/>
                <a:gd name="T12" fmla="*/ 12 w 37"/>
                <a:gd name="T13" fmla="*/ 5 h 445"/>
                <a:gd name="T14" fmla="*/ 12 w 37"/>
                <a:gd name="T15" fmla="*/ 8 h 445"/>
                <a:gd name="T16" fmla="*/ 12 w 37"/>
                <a:gd name="T17" fmla="*/ 13 h 445"/>
                <a:gd name="T18" fmla="*/ 17 w 37"/>
                <a:gd name="T19" fmla="*/ 52 h 445"/>
                <a:gd name="T20" fmla="*/ 20 w 37"/>
                <a:gd name="T21" fmla="*/ 91 h 445"/>
                <a:gd name="T22" fmla="*/ 20 w 37"/>
                <a:gd name="T23" fmla="*/ 131 h 445"/>
                <a:gd name="T24" fmla="*/ 22 w 37"/>
                <a:gd name="T25" fmla="*/ 173 h 445"/>
                <a:gd name="T26" fmla="*/ 25 w 37"/>
                <a:gd name="T27" fmla="*/ 195 h 445"/>
                <a:gd name="T28" fmla="*/ 27 w 37"/>
                <a:gd name="T29" fmla="*/ 216 h 445"/>
                <a:gd name="T30" fmla="*/ 27 w 37"/>
                <a:gd name="T31" fmla="*/ 238 h 445"/>
                <a:gd name="T32" fmla="*/ 25 w 37"/>
                <a:gd name="T33" fmla="*/ 260 h 445"/>
                <a:gd name="T34" fmla="*/ 27 w 37"/>
                <a:gd name="T35" fmla="*/ 282 h 445"/>
                <a:gd name="T36" fmla="*/ 29 w 37"/>
                <a:gd name="T37" fmla="*/ 283 h 445"/>
                <a:gd name="T38" fmla="*/ 29 w 37"/>
                <a:gd name="T39" fmla="*/ 286 h 445"/>
                <a:gd name="T40" fmla="*/ 29 w 37"/>
                <a:gd name="T41" fmla="*/ 288 h 445"/>
                <a:gd name="T42" fmla="*/ 29 w 37"/>
                <a:gd name="T43" fmla="*/ 291 h 445"/>
                <a:gd name="T44" fmla="*/ 29 w 37"/>
                <a:gd name="T45" fmla="*/ 308 h 445"/>
                <a:gd name="T46" fmla="*/ 32 w 37"/>
                <a:gd name="T47" fmla="*/ 326 h 445"/>
                <a:gd name="T48" fmla="*/ 34 w 37"/>
                <a:gd name="T49" fmla="*/ 343 h 445"/>
                <a:gd name="T50" fmla="*/ 34 w 37"/>
                <a:gd name="T51" fmla="*/ 360 h 445"/>
                <a:gd name="T52" fmla="*/ 34 w 37"/>
                <a:gd name="T53" fmla="*/ 371 h 445"/>
                <a:gd name="T54" fmla="*/ 34 w 37"/>
                <a:gd name="T55" fmla="*/ 382 h 445"/>
                <a:gd name="T56" fmla="*/ 34 w 37"/>
                <a:gd name="T57" fmla="*/ 393 h 445"/>
                <a:gd name="T58" fmla="*/ 37 w 37"/>
                <a:gd name="T59" fmla="*/ 405 h 445"/>
                <a:gd name="T60" fmla="*/ 34 w 37"/>
                <a:gd name="T61" fmla="*/ 406 h 445"/>
                <a:gd name="T62" fmla="*/ 34 w 37"/>
                <a:gd name="T63" fmla="*/ 406 h 445"/>
                <a:gd name="T64" fmla="*/ 34 w 37"/>
                <a:gd name="T65" fmla="*/ 408 h 445"/>
                <a:gd name="T66" fmla="*/ 37 w 37"/>
                <a:gd name="T67" fmla="*/ 409 h 445"/>
                <a:gd name="T68" fmla="*/ 37 w 37"/>
                <a:gd name="T69" fmla="*/ 417 h 445"/>
                <a:gd name="T70" fmla="*/ 34 w 37"/>
                <a:gd name="T71" fmla="*/ 423 h 445"/>
                <a:gd name="T72" fmla="*/ 34 w 37"/>
                <a:gd name="T73" fmla="*/ 430 h 445"/>
                <a:gd name="T74" fmla="*/ 37 w 37"/>
                <a:gd name="T75" fmla="*/ 436 h 445"/>
                <a:gd name="T76" fmla="*/ 37 w 37"/>
                <a:gd name="T77" fmla="*/ 438 h 445"/>
                <a:gd name="T78" fmla="*/ 37 w 37"/>
                <a:gd name="T79" fmla="*/ 441 h 445"/>
                <a:gd name="T80" fmla="*/ 37 w 37"/>
                <a:gd name="T81" fmla="*/ 444 h 445"/>
                <a:gd name="T82" fmla="*/ 37 w 37"/>
                <a:gd name="T83" fmla="*/ 445 h 445"/>
                <a:gd name="T84" fmla="*/ 29 w 37"/>
                <a:gd name="T85" fmla="*/ 444 h 445"/>
                <a:gd name="T86" fmla="*/ 22 w 37"/>
                <a:gd name="T87" fmla="*/ 442 h 445"/>
                <a:gd name="T88" fmla="*/ 15 w 37"/>
                <a:gd name="T89" fmla="*/ 442 h 445"/>
                <a:gd name="T90" fmla="*/ 8 w 37"/>
                <a:gd name="T91" fmla="*/ 441 h 445"/>
                <a:gd name="T92" fmla="*/ 5 w 37"/>
                <a:gd name="T93" fmla="*/ 441 h 445"/>
                <a:gd name="T94" fmla="*/ 3 w 37"/>
                <a:gd name="T95" fmla="*/ 441 h 445"/>
                <a:gd name="T96" fmla="*/ 3 w 37"/>
                <a:gd name="T97" fmla="*/ 441 h 445"/>
                <a:gd name="T98" fmla="*/ 0 w 37"/>
                <a:gd name="T99" fmla="*/ 441 h 4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445"/>
                <a:gd name="T152" fmla="*/ 37 w 37"/>
                <a:gd name="T153" fmla="*/ 445 h 44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445">
                  <a:moveTo>
                    <a:pt x="0" y="441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5" y="31"/>
                  </a:lnTo>
                  <a:lnTo>
                    <a:pt x="17" y="52"/>
                  </a:lnTo>
                  <a:lnTo>
                    <a:pt x="17" y="72"/>
                  </a:lnTo>
                  <a:lnTo>
                    <a:pt x="20" y="91"/>
                  </a:lnTo>
                  <a:lnTo>
                    <a:pt x="20" y="112"/>
                  </a:lnTo>
                  <a:lnTo>
                    <a:pt x="20" y="131"/>
                  </a:lnTo>
                  <a:lnTo>
                    <a:pt x="22" y="151"/>
                  </a:lnTo>
                  <a:lnTo>
                    <a:pt x="22" y="173"/>
                  </a:lnTo>
                  <a:lnTo>
                    <a:pt x="22" y="184"/>
                  </a:lnTo>
                  <a:lnTo>
                    <a:pt x="25" y="195"/>
                  </a:lnTo>
                  <a:lnTo>
                    <a:pt x="25" y="205"/>
                  </a:lnTo>
                  <a:lnTo>
                    <a:pt x="27" y="216"/>
                  </a:lnTo>
                  <a:lnTo>
                    <a:pt x="27" y="227"/>
                  </a:lnTo>
                  <a:lnTo>
                    <a:pt x="27" y="238"/>
                  </a:lnTo>
                  <a:lnTo>
                    <a:pt x="27" y="249"/>
                  </a:lnTo>
                  <a:lnTo>
                    <a:pt x="25" y="260"/>
                  </a:lnTo>
                  <a:lnTo>
                    <a:pt x="27" y="263"/>
                  </a:lnTo>
                  <a:lnTo>
                    <a:pt x="27" y="282"/>
                  </a:lnTo>
                  <a:lnTo>
                    <a:pt x="29" y="283"/>
                  </a:lnTo>
                  <a:lnTo>
                    <a:pt x="29" y="285"/>
                  </a:lnTo>
                  <a:lnTo>
                    <a:pt x="29" y="286"/>
                  </a:lnTo>
                  <a:lnTo>
                    <a:pt x="29" y="288"/>
                  </a:lnTo>
                  <a:lnTo>
                    <a:pt x="29" y="290"/>
                  </a:lnTo>
                  <a:lnTo>
                    <a:pt x="29" y="291"/>
                  </a:lnTo>
                  <a:lnTo>
                    <a:pt x="29" y="299"/>
                  </a:lnTo>
                  <a:lnTo>
                    <a:pt x="29" y="308"/>
                  </a:lnTo>
                  <a:lnTo>
                    <a:pt x="32" y="316"/>
                  </a:lnTo>
                  <a:lnTo>
                    <a:pt x="32" y="326"/>
                  </a:lnTo>
                  <a:lnTo>
                    <a:pt x="32" y="335"/>
                  </a:lnTo>
                  <a:lnTo>
                    <a:pt x="34" y="343"/>
                  </a:lnTo>
                  <a:lnTo>
                    <a:pt x="34" y="353"/>
                  </a:lnTo>
                  <a:lnTo>
                    <a:pt x="34" y="360"/>
                  </a:lnTo>
                  <a:lnTo>
                    <a:pt x="34" y="367"/>
                  </a:lnTo>
                  <a:lnTo>
                    <a:pt x="34" y="371"/>
                  </a:lnTo>
                  <a:lnTo>
                    <a:pt x="34" y="378"/>
                  </a:lnTo>
                  <a:lnTo>
                    <a:pt x="34" y="382"/>
                  </a:lnTo>
                  <a:lnTo>
                    <a:pt x="34" y="387"/>
                  </a:lnTo>
                  <a:lnTo>
                    <a:pt x="34" y="393"/>
                  </a:lnTo>
                  <a:lnTo>
                    <a:pt x="37" y="398"/>
                  </a:lnTo>
                  <a:lnTo>
                    <a:pt x="37" y="405"/>
                  </a:lnTo>
                  <a:lnTo>
                    <a:pt x="34" y="405"/>
                  </a:lnTo>
                  <a:lnTo>
                    <a:pt x="34" y="406"/>
                  </a:lnTo>
                  <a:lnTo>
                    <a:pt x="34" y="408"/>
                  </a:lnTo>
                  <a:lnTo>
                    <a:pt x="37" y="409"/>
                  </a:lnTo>
                  <a:lnTo>
                    <a:pt x="37" y="412"/>
                  </a:lnTo>
                  <a:lnTo>
                    <a:pt x="37" y="417"/>
                  </a:lnTo>
                  <a:lnTo>
                    <a:pt x="37" y="420"/>
                  </a:lnTo>
                  <a:lnTo>
                    <a:pt x="34" y="423"/>
                  </a:lnTo>
                  <a:lnTo>
                    <a:pt x="34" y="427"/>
                  </a:lnTo>
                  <a:lnTo>
                    <a:pt x="34" y="430"/>
                  </a:lnTo>
                  <a:lnTo>
                    <a:pt x="37" y="433"/>
                  </a:lnTo>
                  <a:lnTo>
                    <a:pt x="37" y="436"/>
                  </a:lnTo>
                  <a:lnTo>
                    <a:pt x="37" y="438"/>
                  </a:lnTo>
                  <a:lnTo>
                    <a:pt x="37" y="439"/>
                  </a:lnTo>
                  <a:lnTo>
                    <a:pt x="37" y="441"/>
                  </a:lnTo>
                  <a:lnTo>
                    <a:pt x="37" y="442"/>
                  </a:lnTo>
                  <a:lnTo>
                    <a:pt x="37" y="444"/>
                  </a:lnTo>
                  <a:lnTo>
                    <a:pt x="37" y="445"/>
                  </a:lnTo>
                  <a:lnTo>
                    <a:pt x="32" y="444"/>
                  </a:lnTo>
                  <a:lnTo>
                    <a:pt x="29" y="444"/>
                  </a:lnTo>
                  <a:lnTo>
                    <a:pt x="25" y="442"/>
                  </a:lnTo>
                  <a:lnTo>
                    <a:pt x="22" y="442"/>
                  </a:lnTo>
                  <a:lnTo>
                    <a:pt x="17" y="442"/>
                  </a:lnTo>
                  <a:lnTo>
                    <a:pt x="15" y="442"/>
                  </a:lnTo>
                  <a:lnTo>
                    <a:pt x="10" y="442"/>
                  </a:lnTo>
                  <a:lnTo>
                    <a:pt x="8" y="441"/>
                  </a:lnTo>
                  <a:lnTo>
                    <a:pt x="5" y="441"/>
                  </a:lnTo>
                  <a:lnTo>
                    <a:pt x="3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4" name="Freeform 77"/>
            <p:cNvSpPr>
              <a:spLocks/>
            </p:cNvSpPr>
            <p:nvPr/>
          </p:nvSpPr>
          <p:spPr bwMode="auto">
            <a:xfrm>
              <a:off x="5076" y="2889"/>
              <a:ext cx="154" cy="164"/>
            </a:xfrm>
            <a:custGeom>
              <a:avLst/>
              <a:gdLst>
                <a:gd name="T0" fmla="*/ 151 w 154"/>
                <a:gd name="T1" fmla="*/ 131 h 164"/>
                <a:gd name="T2" fmla="*/ 151 w 154"/>
                <a:gd name="T3" fmla="*/ 134 h 164"/>
                <a:gd name="T4" fmla="*/ 151 w 154"/>
                <a:gd name="T5" fmla="*/ 135 h 164"/>
                <a:gd name="T6" fmla="*/ 149 w 154"/>
                <a:gd name="T7" fmla="*/ 140 h 164"/>
                <a:gd name="T8" fmla="*/ 144 w 154"/>
                <a:gd name="T9" fmla="*/ 143 h 164"/>
                <a:gd name="T10" fmla="*/ 139 w 154"/>
                <a:gd name="T11" fmla="*/ 145 h 164"/>
                <a:gd name="T12" fmla="*/ 134 w 154"/>
                <a:gd name="T13" fmla="*/ 146 h 164"/>
                <a:gd name="T14" fmla="*/ 129 w 154"/>
                <a:gd name="T15" fmla="*/ 146 h 164"/>
                <a:gd name="T16" fmla="*/ 127 w 154"/>
                <a:gd name="T17" fmla="*/ 145 h 164"/>
                <a:gd name="T18" fmla="*/ 127 w 154"/>
                <a:gd name="T19" fmla="*/ 143 h 164"/>
                <a:gd name="T20" fmla="*/ 124 w 154"/>
                <a:gd name="T21" fmla="*/ 143 h 164"/>
                <a:gd name="T22" fmla="*/ 112 w 154"/>
                <a:gd name="T23" fmla="*/ 140 h 164"/>
                <a:gd name="T24" fmla="*/ 107 w 154"/>
                <a:gd name="T25" fmla="*/ 148 h 164"/>
                <a:gd name="T26" fmla="*/ 102 w 154"/>
                <a:gd name="T27" fmla="*/ 156 h 164"/>
                <a:gd name="T28" fmla="*/ 100 w 154"/>
                <a:gd name="T29" fmla="*/ 159 h 164"/>
                <a:gd name="T30" fmla="*/ 98 w 154"/>
                <a:gd name="T31" fmla="*/ 161 h 164"/>
                <a:gd name="T32" fmla="*/ 98 w 154"/>
                <a:gd name="T33" fmla="*/ 164 h 164"/>
                <a:gd name="T34" fmla="*/ 88 w 154"/>
                <a:gd name="T35" fmla="*/ 164 h 164"/>
                <a:gd name="T36" fmla="*/ 81 w 154"/>
                <a:gd name="T37" fmla="*/ 164 h 164"/>
                <a:gd name="T38" fmla="*/ 76 w 154"/>
                <a:gd name="T39" fmla="*/ 161 h 164"/>
                <a:gd name="T40" fmla="*/ 71 w 154"/>
                <a:gd name="T41" fmla="*/ 159 h 164"/>
                <a:gd name="T42" fmla="*/ 66 w 154"/>
                <a:gd name="T43" fmla="*/ 157 h 164"/>
                <a:gd name="T44" fmla="*/ 61 w 154"/>
                <a:gd name="T45" fmla="*/ 154 h 164"/>
                <a:gd name="T46" fmla="*/ 56 w 154"/>
                <a:gd name="T47" fmla="*/ 146 h 164"/>
                <a:gd name="T48" fmla="*/ 46 w 154"/>
                <a:gd name="T49" fmla="*/ 142 h 164"/>
                <a:gd name="T50" fmla="*/ 32 w 154"/>
                <a:gd name="T51" fmla="*/ 148 h 164"/>
                <a:gd name="T52" fmla="*/ 20 w 154"/>
                <a:gd name="T53" fmla="*/ 146 h 164"/>
                <a:gd name="T54" fmla="*/ 5 w 154"/>
                <a:gd name="T55" fmla="*/ 143 h 164"/>
                <a:gd name="T56" fmla="*/ 3 w 154"/>
                <a:gd name="T57" fmla="*/ 138 h 164"/>
                <a:gd name="T58" fmla="*/ 0 w 154"/>
                <a:gd name="T59" fmla="*/ 132 h 164"/>
                <a:gd name="T60" fmla="*/ 7 w 154"/>
                <a:gd name="T61" fmla="*/ 123 h 164"/>
                <a:gd name="T62" fmla="*/ 15 w 154"/>
                <a:gd name="T63" fmla="*/ 99 h 164"/>
                <a:gd name="T64" fmla="*/ 25 w 154"/>
                <a:gd name="T65" fmla="*/ 75 h 164"/>
                <a:gd name="T66" fmla="*/ 32 w 154"/>
                <a:gd name="T67" fmla="*/ 61 h 164"/>
                <a:gd name="T68" fmla="*/ 34 w 154"/>
                <a:gd name="T69" fmla="*/ 50 h 164"/>
                <a:gd name="T70" fmla="*/ 39 w 154"/>
                <a:gd name="T71" fmla="*/ 39 h 164"/>
                <a:gd name="T72" fmla="*/ 44 w 154"/>
                <a:gd name="T73" fmla="*/ 27 h 164"/>
                <a:gd name="T74" fmla="*/ 51 w 154"/>
                <a:gd name="T75" fmla="*/ 13 h 164"/>
                <a:gd name="T76" fmla="*/ 56 w 154"/>
                <a:gd name="T77" fmla="*/ 5 h 164"/>
                <a:gd name="T78" fmla="*/ 68 w 154"/>
                <a:gd name="T79" fmla="*/ 1 h 164"/>
                <a:gd name="T80" fmla="*/ 78 w 154"/>
                <a:gd name="T81" fmla="*/ 3 h 164"/>
                <a:gd name="T82" fmla="*/ 83 w 154"/>
                <a:gd name="T83" fmla="*/ 1 h 164"/>
                <a:gd name="T84" fmla="*/ 88 w 154"/>
                <a:gd name="T85" fmla="*/ 1 h 164"/>
                <a:gd name="T86" fmla="*/ 93 w 154"/>
                <a:gd name="T87" fmla="*/ 0 h 164"/>
                <a:gd name="T88" fmla="*/ 102 w 154"/>
                <a:gd name="T89" fmla="*/ 20 h 164"/>
                <a:gd name="T90" fmla="*/ 112 w 154"/>
                <a:gd name="T91" fmla="*/ 39 h 164"/>
                <a:gd name="T92" fmla="*/ 124 w 154"/>
                <a:gd name="T93" fmla="*/ 58 h 164"/>
                <a:gd name="T94" fmla="*/ 132 w 154"/>
                <a:gd name="T95" fmla="*/ 72 h 164"/>
                <a:gd name="T96" fmla="*/ 141 w 154"/>
                <a:gd name="T97" fmla="*/ 87 h 164"/>
                <a:gd name="T98" fmla="*/ 149 w 154"/>
                <a:gd name="T99" fmla="*/ 101 h 164"/>
                <a:gd name="T100" fmla="*/ 154 w 154"/>
                <a:gd name="T101" fmla="*/ 115 h 164"/>
                <a:gd name="T102" fmla="*/ 151 w 154"/>
                <a:gd name="T103" fmla="*/ 129 h 1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4"/>
                <a:gd name="T157" fmla="*/ 0 h 164"/>
                <a:gd name="T158" fmla="*/ 154 w 154"/>
                <a:gd name="T159" fmla="*/ 164 h 1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4" h="164">
                  <a:moveTo>
                    <a:pt x="154" y="129"/>
                  </a:moveTo>
                  <a:lnTo>
                    <a:pt x="151" y="131"/>
                  </a:lnTo>
                  <a:lnTo>
                    <a:pt x="151" y="132"/>
                  </a:lnTo>
                  <a:lnTo>
                    <a:pt x="151" y="134"/>
                  </a:lnTo>
                  <a:lnTo>
                    <a:pt x="151" y="135"/>
                  </a:lnTo>
                  <a:lnTo>
                    <a:pt x="151" y="137"/>
                  </a:lnTo>
                  <a:lnTo>
                    <a:pt x="149" y="138"/>
                  </a:lnTo>
                  <a:lnTo>
                    <a:pt x="149" y="140"/>
                  </a:lnTo>
                  <a:lnTo>
                    <a:pt x="146" y="142"/>
                  </a:lnTo>
                  <a:lnTo>
                    <a:pt x="144" y="143"/>
                  </a:lnTo>
                  <a:lnTo>
                    <a:pt x="141" y="145"/>
                  </a:lnTo>
                  <a:lnTo>
                    <a:pt x="139" y="145"/>
                  </a:lnTo>
                  <a:lnTo>
                    <a:pt x="136" y="145"/>
                  </a:lnTo>
                  <a:lnTo>
                    <a:pt x="134" y="146"/>
                  </a:lnTo>
                  <a:lnTo>
                    <a:pt x="132" y="146"/>
                  </a:lnTo>
                  <a:lnTo>
                    <a:pt x="129" y="146"/>
                  </a:lnTo>
                  <a:lnTo>
                    <a:pt x="127" y="146"/>
                  </a:lnTo>
                  <a:lnTo>
                    <a:pt x="127" y="145"/>
                  </a:lnTo>
                  <a:lnTo>
                    <a:pt x="127" y="143"/>
                  </a:lnTo>
                  <a:lnTo>
                    <a:pt x="124" y="143"/>
                  </a:lnTo>
                  <a:lnTo>
                    <a:pt x="115" y="138"/>
                  </a:lnTo>
                  <a:lnTo>
                    <a:pt x="112" y="140"/>
                  </a:lnTo>
                  <a:lnTo>
                    <a:pt x="110" y="142"/>
                  </a:lnTo>
                  <a:lnTo>
                    <a:pt x="110" y="145"/>
                  </a:lnTo>
                  <a:lnTo>
                    <a:pt x="107" y="148"/>
                  </a:lnTo>
                  <a:lnTo>
                    <a:pt x="107" y="151"/>
                  </a:lnTo>
                  <a:lnTo>
                    <a:pt x="105" y="153"/>
                  </a:lnTo>
                  <a:lnTo>
                    <a:pt x="102" y="156"/>
                  </a:lnTo>
                  <a:lnTo>
                    <a:pt x="102" y="159"/>
                  </a:lnTo>
                  <a:lnTo>
                    <a:pt x="100" y="159"/>
                  </a:lnTo>
                  <a:lnTo>
                    <a:pt x="98" y="159"/>
                  </a:lnTo>
                  <a:lnTo>
                    <a:pt x="98" y="161"/>
                  </a:lnTo>
                  <a:lnTo>
                    <a:pt x="98" y="162"/>
                  </a:lnTo>
                  <a:lnTo>
                    <a:pt x="98" y="164"/>
                  </a:lnTo>
                  <a:lnTo>
                    <a:pt x="93" y="164"/>
                  </a:lnTo>
                  <a:lnTo>
                    <a:pt x="90" y="162"/>
                  </a:lnTo>
                  <a:lnTo>
                    <a:pt x="88" y="164"/>
                  </a:lnTo>
                  <a:lnTo>
                    <a:pt x="85" y="164"/>
                  </a:lnTo>
                  <a:lnTo>
                    <a:pt x="83" y="164"/>
                  </a:lnTo>
                  <a:lnTo>
                    <a:pt x="81" y="164"/>
                  </a:lnTo>
                  <a:lnTo>
                    <a:pt x="76" y="164"/>
                  </a:lnTo>
                  <a:lnTo>
                    <a:pt x="73" y="162"/>
                  </a:lnTo>
                  <a:lnTo>
                    <a:pt x="76" y="161"/>
                  </a:lnTo>
                  <a:lnTo>
                    <a:pt x="73" y="161"/>
                  </a:lnTo>
                  <a:lnTo>
                    <a:pt x="71" y="159"/>
                  </a:lnTo>
                  <a:lnTo>
                    <a:pt x="68" y="159"/>
                  </a:lnTo>
                  <a:lnTo>
                    <a:pt x="66" y="157"/>
                  </a:lnTo>
                  <a:lnTo>
                    <a:pt x="63" y="157"/>
                  </a:lnTo>
                  <a:lnTo>
                    <a:pt x="63" y="156"/>
                  </a:lnTo>
                  <a:lnTo>
                    <a:pt x="61" y="154"/>
                  </a:lnTo>
                  <a:lnTo>
                    <a:pt x="59" y="151"/>
                  </a:lnTo>
                  <a:lnTo>
                    <a:pt x="59" y="149"/>
                  </a:lnTo>
                  <a:lnTo>
                    <a:pt x="56" y="146"/>
                  </a:lnTo>
                  <a:lnTo>
                    <a:pt x="54" y="143"/>
                  </a:lnTo>
                  <a:lnTo>
                    <a:pt x="49" y="142"/>
                  </a:lnTo>
                  <a:lnTo>
                    <a:pt x="46" y="142"/>
                  </a:lnTo>
                  <a:lnTo>
                    <a:pt x="42" y="143"/>
                  </a:lnTo>
                  <a:lnTo>
                    <a:pt x="37" y="146"/>
                  </a:lnTo>
                  <a:lnTo>
                    <a:pt x="32" y="148"/>
                  </a:lnTo>
                  <a:lnTo>
                    <a:pt x="29" y="148"/>
                  </a:lnTo>
                  <a:lnTo>
                    <a:pt x="25" y="146"/>
                  </a:lnTo>
                  <a:lnTo>
                    <a:pt x="20" y="146"/>
                  </a:lnTo>
                  <a:lnTo>
                    <a:pt x="15" y="145"/>
                  </a:lnTo>
                  <a:lnTo>
                    <a:pt x="10" y="143"/>
                  </a:lnTo>
                  <a:lnTo>
                    <a:pt x="5" y="143"/>
                  </a:lnTo>
                  <a:lnTo>
                    <a:pt x="5" y="142"/>
                  </a:lnTo>
                  <a:lnTo>
                    <a:pt x="3" y="140"/>
                  </a:lnTo>
                  <a:lnTo>
                    <a:pt x="3" y="138"/>
                  </a:lnTo>
                  <a:lnTo>
                    <a:pt x="0" y="137"/>
                  </a:lnTo>
                  <a:lnTo>
                    <a:pt x="0" y="135"/>
                  </a:lnTo>
                  <a:lnTo>
                    <a:pt x="0" y="132"/>
                  </a:lnTo>
                  <a:lnTo>
                    <a:pt x="0" y="131"/>
                  </a:lnTo>
                  <a:lnTo>
                    <a:pt x="3" y="129"/>
                  </a:lnTo>
                  <a:lnTo>
                    <a:pt x="7" y="123"/>
                  </a:lnTo>
                  <a:lnTo>
                    <a:pt x="10" y="115"/>
                  </a:lnTo>
                  <a:lnTo>
                    <a:pt x="12" y="107"/>
                  </a:lnTo>
                  <a:lnTo>
                    <a:pt x="15" y="99"/>
                  </a:lnTo>
                  <a:lnTo>
                    <a:pt x="17" y="91"/>
                  </a:lnTo>
                  <a:lnTo>
                    <a:pt x="22" y="83"/>
                  </a:lnTo>
                  <a:lnTo>
                    <a:pt x="25" y="75"/>
                  </a:lnTo>
                  <a:lnTo>
                    <a:pt x="29" y="69"/>
                  </a:lnTo>
                  <a:lnTo>
                    <a:pt x="32" y="66"/>
                  </a:lnTo>
                  <a:lnTo>
                    <a:pt x="32" y="61"/>
                  </a:lnTo>
                  <a:lnTo>
                    <a:pt x="32" y="58"/>
                  </a:lnTo>
                  <a:lnTo>
                    <a:pt x="34" y="53"/>
                  </a:lnTo>
                  <a:lnTo>
                    <a:pt x="34" y="50"/>
                  </a:lnTo>
                  <a:lnTo>
                    <a:pt x="37" y="47"/>
                  </a:lnTo>
                  <a:lnTo>
                    <a:pt x="37" y="42"/>
                  </a:lnTo>
                  <a:lnTo>
                    <a:pt x="39" y="39"/>
                  </a:lnTo>
                  <a:lnTo>
                    <a:pt x="42" y="35"/>
                  </a:lnTo>
                  <a:lnTo>
                    <a:pt x="42" y="30"/>
                  </a:lnTo>
                  <a:lnTo>
                    <a:pt x="44" y="27"/>
                  </a:lnTo>
                  <a:lnTo>
                    <a:pt x="46" y="22"/>
                  </a:lnTo>
                  <a:lnTo>
                    <a:pt x="49" y="17"/>
                  </a:lnTo>
                  <a:lnTo>
                    <a:pt x="51" y="13"/>
                  </a:lnTo>
                  <a:lnTo>
                    <a:pt x="54" y="9"/>
                  </a:lnTo>
                  <a:lnTo>
                    <a:pt x="54" y="5"/>
                  </a:lnTo>
                  <a:lnTo>
                    <a:pt x="56" y="5"/>
                  </a:lnTo>
                  <a:lnTo>
                    <a:pt x="61" y="3"/>
                  </a:lnTo>
                  <a:lnTo>
                    <a:pt x="63" y="3"/>
                  </a:lnTo>
                  <a:lnTo>
                    <a:pt x="68" y="1"/>
                  </a:lnTo>
                  <a:lnTo>
                    <a:pt x="71" y="1"/>
                  </a:lnTo>
                  <a:lnTo>
                    <a:pt x="76" y="1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3" y="3"/>
                  </a:lnTo>
                  <a:lnTo>
                    <a:pt x="83" y="1"/>
                  </a:lnTo>
                  <a:lnTo>
                    <a:pt x="85" y="1"/>
                  </a:lnTo>
                  <a:lnTo>
                    <a:pt x="88" y="1"/>
                  </a:lnTo>
                  <a:lnTo>
                    <a:pt x="90" y="0"/>
                  </a:lnTo>
                  <a:lnTo>
                    <a:pt x="93" y="0"/>
                  </a:lnTo>
                  <a:lnTo>
                    <a:pt x="95" y="6"/>
                  </a:lnTo>
                  <a:lnTo>
                    <a:pt x="98" y="13"/>
                  </a:lnTo>
                  <a:lnTo>
                    <a:pt x="102" y="20"/>
                  </a:lnTo>
                  <a:lnTo>
                    <a:pt x="105" y="27"/>
                  </a:lnTo>
                  <a:lnTo>
                    <a:pt x="110" y="33"/>
                  </a:lnTo>
                  <a:lnTo>
                    <a:pt x="112" y="39"/>
                  </a:lnTo>
                  <a:lnTo>
                    <a:pt x="117" y="46"/>
                  </a:lnTo>
                  <a:lnTo>
                    <a:pt x="122" y="52"/>
                  </a:lnTo>
                  <a:lnTo>
                    <a:pt x="124" y="58"/>
                  </a:lnTo>
                  <a:lnTo>
                    <a:pt x="127" y="63"/>
                  </a:lnTo>
                  <a:lnTo>
                    <a:pt x="129" y="68"/>
                  </a:lnTo>
                  <a:lnTo>
                    <a:pt x="132" y="72"/>
                  </a:lnTo>
                  <a:lnTo>
                    <a:pt x="136" y="77"/>
                  </a:lnTo>
                  <a:lnTo>
                    <a:pt x="139" y="82"/>
                  </a:lnTo>
                  <a:lnTo>
                    <a:pt x="141" y="87"/>
                  </a:lnTo>
                  <a:lnTo>
                    <a:pt x="141" y="93"/>
                  </a:lnTo>
                  <a:lnTo>
                    <a:pt x="144" y="98"/>
                  </a:lnTo>
                  <a:lnTo>
                    <a:pt x="149" y="101"/>
                  </a:lnTo>
                  <a:lnTo>
                    <a:pt x="151" y="105"/>
                  </a:lnTo>
                  <a:lnTo>
                    <a:pt x="154" y="110"/>
                  </a:lnTo>
                  <a:lnTo>
                    <a:pt x="154" y="115"/>
                  </a:lnTo>
                  <a:lnTo>
                    <a:pt x="154" y="120"/>
                  </a:lnTo>
                  <a:lnTo>
                    <a:pt x="154" y="124"/>
                  </a:lnTo>
                  <a:lnTo>
                    <a:pt x="151" y="129"/>
                  </a:lnTo>
                  <a:lnTo>
                    <a:pt x="154" y="1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5" name="Freeform 78"/>
            <p:cNvSpPr>
              <a:spLocks/>
            </p:cNvSpPr>
            <p:nvPr/>
          </p:nvSpPr>
          <p:spPr bwMode="auto">
            <a:xfrm>
              <a:off x="4879" y="3068"/>
              <a:ext cx="161" cy="355"/>
            </a:xfrm>
            <a:custGeom>
              <a:avLst/>
              <a:gdLst>
                <a:gd name="T0" fmla="*/ 161 w 161"/>
                <a:gd name="T1" fmla="*/ 355 h 355"/>
                <a:gd name="T2" fmla="*/ 158 w 161"/>
                <a:gd name="T3" fmla="*/ 353 h 355"/>
                <a:gd name="T4" fmla="*/ 156 w 161"/>
                <a:gd name="T5" fmla="*/ 351 h 355"/>
                <a:gd name="T6" fmla="*/ 156 w 161"/>
                <a:gd name="T7" fmla="*/ 351 h 355"/>
                <a:gd name="T8" fmla="*/ 151 w 161"/>
                <a:gd name="T9" fmla="*/ 350 h 355"/>
                <a:gd name="T10" fmla="*/ 149 w 161"/>
                <a:gd name="T11" fmla="*/ 342 h 355"/>
                <a:gd name="T12" fmla="*/ 144 w 161"/>
                <a:gd name="T13" fmla="*/ 334 h 355"/>
                <a:gd name="T14" fmla="*/ 141 w 161"/>
                <a:gd name="T15" fmla="*/ 326 h 355"/>
                <a:gd name="T16" fmla="*/ 136 w 161"/>
                <a:gd name="T17" fmla="*/ 318 h 355"/>
                <a:gd name="T18" fmla="*/ 134 w 161"/>
                <a:gd name="T19" fmla="*/ 307 h 355"/>
                <a:gd name="T20" fmla="*/ 129 w 161"/>
                <a:gd name="T21" fmla="*/ 296 h 355"/>
                <a:gd name="T22" fmla="*/ 124 w 161"/>
                <a:gd name="T23" fmla="*/ 287 h 355"/>
                <a:gd name="T24" fmla="*/ 122 w 161"/>
                <a:gd name="T25" fmla="*/ 276 h 355"/>
                <a:gd name="T26" fmla="*/ 114 w 161"/>
                <a:gd name="T27" fmla="*/ 266 h 355"/>
                <a:gd name="T28" fmla="*/ 110 w 161"/>
                <a:gd name="T29" fmla="*/ 255 h 355"/>
                <a:gd name="T30" fmla="*/ 107 w 161"/>
                <a:gd name="T31" fmla="*/ 244 h 355"/>
                <a:gd name="T32" fmla="*/ 100 w 161"/>
                <a:gd name="T33" fmla="*/ 235 h 355"/>
                <a:gd name="T34" fmla="*/ 95 w 161"/>
                <a:gd name="T35" fmla="*/ 219 h 355"/>
                <a:gd name="T36" fmla="*/ 88 w 161"/>
                <a:gd name="T37" fmla="*/ 205 h 355"/>
                <a:gd name="T38" fmla="*/ 80 w 161"/>
                <a:gd name="T39" fmla="*/ 189 h 355"/>
                <a:gd name="T40" fmla="*/ 76 w 161"/>
                <a:gd name="T41" fmla="*/ 174 h 355"/>
                <a:gd name="T42" fmla="*/ 73 w 161"/>
                <a:gd name="T43" fmla="*/ 172 h 355"/>
                <a:gd name="T44" fmla="*/ 73 w 161"/>
                <a:gd name="T45" fmla="*/ 169 h 355"/>
                <a:gd name="T46" fmla="*/ 73 w 161"/>
                <a:gd name="T47" fmla="*/ 167 h 355"/>
                <a:gd name="T48" fmla="*/ 71 w 161"/>
                <a:gd name="T49" fmla="*/ 164 h 355"/>
                <a:gd name="T50" fmla="*/ 61 w 161"/>
                <a:gd name="T51" fmla="*/ 141 h 355"/>
                <a:gd name="T52" fmla="*/ 51 w 161"/>
                <a:gd name="T53" fmla="*/ 115 h 355"/>
                <a:gd name="T54" fmla="*/ 41 w 161"/>
                <a:gd name="T55" fmla="*/ 92 h 355"/>
                <a:gd name="T56" fmla="*/ 29 w 161"/>
                <a:gd name="T57" fmla="*/ 68 h 355"/>
                <a:gd name="T58" fmla="*/ 24 w 161"/>
                <a:gd name="T59" fmla="*/ 54 h 355"/>
                <a:gd name="T60" fmla="*/ 20 w 161"/>
                <a:gd name="T61" fmla="*/ 41 h 355"/>
                <a:gd name="T62" fmla="*/ 12 w 161"/>
                <a:gd name="T63" fmla="*/ 29 h 355"/>
                <a:gd name="T64" fmla="*/ 7 w 161"/>
                <a:gd name="T65" fmla="*/ 15 h 355"/>
                <a:gd name="T66" fmla="*/ 5 w 161"/>
                <a:gd name="T67" fmla="*/ 11 h 355"/>
                <a:gd name="T68" fmla="*/ 5 w 161"/>
                <a:gd name="T69" fmla="*/ 8 h 355"/>
                <a:gd name="T70" fmla="*/ 3 w 161"/>
                <a:gd name="T71" fmla="*/ 4 h 355"/>
                <a:gd name="T72" fmla="*/ 0 w 161"/>
                <a:gd name="T73" fmla="*/ 0 h 355"/>
                <a:gd name="T74" fmla="*/ 3 w 161"/>
                <a:gd name="T75" fmla="*/ 0 h 355"/>
                <a:gd name="T76" fmla="*/ 5 w 161"/>
                <a:gd name="T77" fmla="*/ 2 h 355"/>
                <a:gd name="T78" fmla="*/ 7 w 161"/>
                <a:gd name="T79" fmla="*/ 2 h 355"/>
                <a:gd name="T80" fmla="*/ 10 w 161"/>
                <a:gd name="T81" fmla="*/ 2 h 3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355"/>
                <a:gd name="T125" fmla="*/ 161 w 161"/>
                <a:gd name="T126" fmla="*/ 355 h 3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355">
                  <a:moveTo>
                    <a:pt x="10" y="2"/>
                  </a:moveTo>
                  <a:lnTo>
                    <a:pt x="161" y="355"/>
                  </a:lnTo>
                  <a:lnTo>
                    <a:pt x="161" y="353"/>
                  </a:lnTo>
                  <a:lnTo>
                    <a:pt x="158" y="353"/>
                  </a:lnTo>
                  <a:lnTo>
                    <a:pt x="158" y="351"/>
                  </a:lnTo>
                  <a:lnTo>
                    <a:pt x="156" y="351"/>
                  </a:lnTo>
                  <a:lnTo>
                    <a:pt x="153" y="350"/>
                  </a:lnTo>
                  <a:lnTo>
                    <a:pt x="151" y="350"/>
                  </a:lnTo>
                  <a:lnTo>
                    <a:pt x="151" y="347"/>
                  </a:lnTo>
                  <a:lnTo>
                    <a:pt x="149" y="342"/>
                  </a:lnTo>
                  <a:lnTo>
                    <a:pt x="146" y="339"/>
                  </a:lnTo>
                  <a:lnTo>
                    <a:pt x="144" y="334"/>
                  </a:lnTo>
                  <a:lnTo>
                    <a:pt x="141" y="331"/>
                  </a:lnTo>
                  <a:lnTo>
                    <a:pt x="141" y="326"/>
                  </a:lnTo>
                  <a:lnTo>
                    <a:pt x="139" y="323"/>
                  </a:lnTo>
                  <a:lnTo>
                    <a:pt x="136" y="318"/>
                  </a:lnTo>
                  <a:lnTo>
                    <a:pt x="134" y="314"/>
                  </a:lnTo>
                  <a:lnTo>
                    <a:pt x="134" y="307"/>
                  </a:lnTo>
                  <a:lnTo>
                    <a:pt x="131" y="303"/>
                  </a:lnTo>
                  <a:lnTo>
                    <a:pt x="129" y="296"/>
                  </a:lnTo>
                  <a:lnTo>
                    <a:pt x="127" y="292"/>
                  </a:lnTo>
                  <a:lnTo>
                    <a:pt x="124" y="287"/>
                  </a:lnTo>
                  <a:lnTo>
                    <a:pt x="122" y="281"/>
                  </a:lnTo>
                  <a:lnTo>
                    <a:pt x="122" y="276"/>
                  </a:lnTo>
                  <a:lnTo>
                    <a:pt x="117" y="271"/>
                  </a:lnTo>
                  <a:lnTo>
                    <a:pt x="114" y="266"/>
                  </a:lnTo>
                  <a:lnTo>
                    <a:pt x="112" y="260"/>
                  </a:lnTo>
                  <a:lnTo>
                    <a:pt x="110" y="255"/>
                  </a:lnTo>
                  <a:lnTo>
                    <a:pt x="110" y="251"/>
                  </a:lnTo>
                  <a:lnTo>
                    <a:pt x="107" y="244"/>
                  </a:lnTo>
                  <a:lnTo>
                    <a:pt x="105" y="240"/>
                  </a:lnTo>
                  <a:lnTo>
                    <a:pt x="100" y="235"/>
                  </a:lnTo>
                  <a:lnTo>
                    <a:pt x="97" y="227"/>
                  </a:lnTo>
                  <a:lnTo>
                    <a:pt x="95" y="219"/>
                  </a:lnTo>
                  <a:lnTo>
                    <a:pt x="93" y="211"/>
                  </a:lnTo>
                  <a:lnTo>
                    <a:pt x="88" y="205"/>
                  </a:lnTo>
                  <a:lnTo>
                    <a:pt x="85" y="197"/>
                  </a:lnTo>
                  <a:lnTo>
                    <a:pt x="80" y="189"/>
                  </a:lnTo>
                  <a:lnTo>
                    <a:pt x="78" y="181"/>
                  </a:lnTo>
                  <a:lnTo>
                    <a:pt x="76" y="174"/>
                  </a:lnTo>
                  <a:lnTo>
                    <a:pt x="73" y="172"/>
                  </a:lnTo>
                  <a:lnTo>
                    <a:pt x="73" y="170"/>
                  </a:lnTo>
                  <a:lnTo>
                    <a:pt x="73" y="169"/>
                  </a:lnTo>
                  <a:lnTo>
                    <a:pt x="73" y="167"/>
                  </a:lnTo>
                  <a:lnTo>
                    <a:pt x="73" y="166"/>
                  </a:lnTo>
                  <a:lnTo>
                    <a:pt x="71" y="164"/>
                  </a:lnTo>
                  <a:lnTo>
                    <a:pt x="66" y="152"/>
                  </a:lnTo>
                  <a:lnTo>
                    <a:pt x="61" y="141"/>
                  </a:lnTo>
                  <a:lnTo>
                    <a:pt x="56" y="128"/>
                  </a:lnTo>
                  <a:lnTo>
                    <a:pt x="51" y="115"/>
                  </a:lnTo>
                  <a:lnTo>
                    <a:pt x="46" y="104"/>
                  </a:lnTo>
                  <a:lnTo>
                    <a:pt x="41" y="92"/>
                  </a:lnTo>
                  <a:lnTo>
                    <a:pt x="34" y="79"/>
                  </a:lnTo>
                  <a:lnTo>
                    <a:pt x="29" y="68"/>
                  </a:lnTo>
                  <a:lnTo>
                    <a:pt x="27" y="62"/>
                  </a:lnTo>
                  <a:lnTo>
                    <a:pt x="24" y="54"/>
                  </a:lnTo>
                  <a:lnTo>
                    <a:pt x="22" y="48"/>
                  </a:lnTo>
                  <a:lnTo>
                    <a:pt x="20" y="41"/>
                  </a:lnTo>
                  <a:lnTo>
                    <a:pt x="15" y="35"/>
                  </a:lnTo>
                  <a:lnTo>
                    <a:pt x="12" y="29"/>
                  </a:lnTo>
                  <a:lnTo>
                    <a:pt x="10" y="22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8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6" name="Freeform 79"/>
            <p:cNvSpPr>
              <a:spLocks/>
            </p:cNvSpPr>
            <p:nvPr/>
          </p:nvSpPr>
          <p:spPr bwMode="auto">
            <a:xfrm>
              <a:off x="4889" y="3065"/>
              <a:ext cx="187" cy="384"/>
            </a:xfrm>
            <a:custGeom>
              <a:avLst/>
              <a:gdLst>
                <a:gd name="T0" fmla="*/ 151 w 187"/>
                <a:gd name="T1" fmla="*/ 358 h 384"/>
                <a:gd name="T2" fmla="*/ 0 w 187"/>
                <a:gd name="T3" fmla="*/ 5 h 384"/>
                <a:gd name="T4" fmla="*/ 0 w 187"/>
                <a:gd name="T5" fmla="*/ 7 h 384"/>
                <a:gd name="T6" fmla="*/ 2 w 187"/>
                <a:gd name="T7" fmla="*/ 7 h 384"/>
                <a:gd name="T8" fmla="*/ 5 w 187"/>
                <a:gd name="T9" fmla="*/ 7 h 384"/>
                <a:gd name="T10" fmla="*/ 5 w 187"/>
                <a:gd name="T11" fmla="*/ 7 h 384"/>
                <a:gd name="T12" fmla="*/ 7 w 187"/>
                <a:gd name="T13" fmla="*/ 7 h 384"/>
                <a:gd name="T14" fmla="*/ 10 w 187"/>
                <a:gd name="T15" fmla="*/ 7 h 384"/>
                <a:gd name="T16" fmla="*/ 10 w 187"/>
                <a:gd name="T17" fmla="*/ 7 h 384"/>
                <a:gd name="T18" fmla="*/ 12 w 187"/>
                <a:gd name="T19" fmla="*/ 7 h 384"/>
                <a:gd name="T20" fmla="*/ 24 w 187"/>
                <a:gd name="T21" fmla="*/ 0 h 384"/>
                <a:gd name="T22" fmla="*/ 187 w 187"/>
                <a:gd name="T23" fmla="*/ 384 h 384"/>
                <a:gd name="T24" fmla="*/ 185 w 187"/>
                <a:gd name="T25" fmla="*/ 383 h 384"/>
                <a:gd name="T26" fmla="*/ 180 w 187"/>
                <a:gd name="T27" fmla="*/ 380 h 384"/>
                <a:gd name="T28" fmla="*/ 177 w 187"/>
                <a:gd name="T29" fmla="*/ 377 h 384"/>
                <a:gd name="T30" fmla="*/ 175 w 187"/>
                <a:gd name="T31" fmla="*/ 375 h 384"/>
                <a:gd name="T32" fmla="*/ 173 w 187"/>
                <a:gd name="T33" fmla="*/ 372 h 384"/>
                <a:gd name="T34" fmla="*/ 168 w 187"/>
                <a:gd name="T35" fmla="*/ 370 h 384"/>
                <a:gd name="T36" fmla="*/ 165 w 187"/>
                <a:gd name="T37" fmla="*/ 369 h 384"/>
                <a:gd name="T38" fmla="*/ 160 w 187"/>
                <a:gd name="T39" fmla="*/ 367 h 384"/>
                <a:gd name="T40" fmla="*/ 158 w 187"/>
                <a:gd name="T41" fmla="*/ 367 h 384"/>
                <a:gd name="T42" fmla="*/ 158 w 187"/>
                <a:gd name="T43" fmla="*/ 365 h 384"/>
                <a:gd name="T44" fmla="*/ 156 w 187"/>
                <a:gd name="T45" fmla="*/ 364 h 384"/>
                <a:gd name="T46" fmla="*/ 156 w 187"/>
                <a:gd name="T47" fmla="*/ 362 h 384"/>
                <a:gd name="T48" fmla="*/ 153 w 187"/>
                <a:gd name="T49" fmla="*/ 361 h 384"/>
                <a:gd name="T50" fmla="*/ 153 w 187"/>
                <a:gd name="T51" fmla="*/ 359 h 384"/>
                <a:gd name="T52" fmla="*/ 151 w 187"/>
                <a:gd name="T53" fmla="*/ 359 h 384"/>
                <a:gd name="T54" fmla="*/ 151 w 187"/>
                <a:gd name="T55" fmla="*/ 358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7"/>
                <a:gd name="T85" fmla="*/ 0 h 384"/>
                <a:gd name="T86" fmla="*/ 187 w 187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7" h="384">
                  <a:moveTo>
                    <a:pt x="151" y="358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24" y="0"/>
                  </a:lnTo>
                  <a:lnTo>
                    <a:pt x="187" y="384"/>
                  </a:lnTo>
                  <a:lnTo>
                    <a:pt x="185" y="383"/>
                  </a:lnTo>
                  <a:lnTo>
                    <a:pt x="180" y="380"/>
                  </a:lnTo>
                  <a:lnTo>
                    <a:pt x="177" y="377"/>
                  </a:lnTo>
                  <a:lnTo>
                    <a:pt x="175" y="375"/>
                  </a:lnTo>
                  <a:lnTo>
                    <a:pt x="173" y="372"/>
                  </a:lnTo>
                  <a:lnTo>
                    <a:pt x="168" y="370"/>
                  </a:lnTo>
                  <a:lnTo>
                    <a:pt x="165" y="369"/>
                  </a:lnTo>
                  <a:lnTo>
                    <a:pt x="160" y="367"/>
                  </a:lnTo>
                  <a:lnTo>
                    <a:pt x="158" y="367"/>
                  </a:lnTo>
                  <a:lnTo>
                    <a:pt x="158" y="365"/>
                  </a:lnTo>
                  <a:lnTo>
                    <a:pt x="156" y="364"/>
                  </a:lnTo>
                  <a:lnTo>
                    <a:pt x="156" y="362"/>
                  </a:lnTo>
                  <a:lnTo>
                    <a:pt x="153" y="361"/>
                  </a:lnTo>
                  <a:lnTo>
                    <a:pt x="153" y="359"/>
                  </a:lnTo>
                  <a:lnTo>
                    <a:pt x="151" y="359"/>
                  </a:lnTo>
                  <a:lnTo>
                    <a:pt x="151" y="358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7" name="Freeform 80"/>
            <p:cNvSpPr>
              <a:spLocks/>
            </p:cNvSpPr>
            <p:nvPr/>
          </p:nvSpPr>
          <p:spPr bwMode="auto">
            <a:xfrm>
              <a:off x="4913" y="3062"/>
              <a:ext cx="195" cy="398"/>
            </a:xfrm>
            <a:custGeom>
              <a:avLst/>
              <a:gdLst>
                <a:gd name="T0" fmla="*/ 163 w 195"/>
                <a:gd name="T1" fmla="*/ 387 h 398"/>
                <a:gd name="T2" fmla="*/ 0 w 195"/>
                <a:gd name="T3" fmla="*/ 3 h 398"/>
                <a:gd name="T4" fmla="*/ 5 w 195"/>
                <a:gd name="T5" fmla="*/ 0 h 398"/>
                <a:gd name="T6" fmla="*/ 7 w 195"/>
                <a:gd name="T7" fmla="*/ 2 h 398"/>
                <a:gd name="T8" fmla="*/ 10 w 195"/>
                <a:gd name="T9" fmla="*/ 3 h 398"/>
                <a:gd name="T10" fmla="*/ 12 w 195"/>
                <a:gd name="T11" fmla="*/ 5 h 398"/>
                <a:gd name="T12" fmla="*/ 15 w 195"/>
                <a:gd name="T13" fmla="*/ 6 h 398"/>
                <a:gd name="T14" fmla="*/ 20 w 195"/>
                <a:gd name="T15" fmla="*/ 8 h 398"/>
                <a:gd name="T16" fmla="*/ 22 w 195"/>
                <a:gd name="T17" fmla="*/ 8 h 398"/>
                <a:gd name="T18" fmla="*/ 24 w 195"/>
                <a:gd name="T19" fmla="*/ 10 h 398"/>
                <a:gd name="T20" fmla="*/ 27 w 195"/>
                <a:gd name="T21" fmla="*/ 10 h 398"/>
                <a:gd name="T22" fmla="*/ 195 w 195"/>
                <a:gd name="T23" fmla="*/ 398 h 398"/>
                <a:gd name="T24" fmla="*/ 190 w 195"/>
                <a:gd name="T25" fmla="*/ 397 h 398"/>
                <a:gd name="T26" fmla="*/ 188 w 195"/>
                <a:gd name="T27" fmla="*/ 397 h 398"/>
                <a:gd name="T28" fmla="*/ 185 w 195"/>
                <a:gd name="T29" fmla="*/ 395 h 398"/>
                <a:gd name="T30" fmla="*/ 180 w 195"/>
                <a:gd name="T31" fmla="*/ 394 h 398"/>
                <a:gd name="T32" fmla="*/ 178 w 195"/>
                <a:gd name="T33" fmla="*/ 392 h 398"/>
                <a:gd name="T34" fmla="*/ 175 w 195"/>
                <a:gd name="T35" fmla="*/ 391 h 398"/>
                <a:gd name="T36" fmla="*/ 173 w 195"/>
                <a:gd name="T37" fmla="*/ 391 h 398"/>
                <a:gd name="T38" fmla="*/ 170 w 195"/>
                <a:gd name="T39" fmla="*/ 389 h 398"/>
                <a:gd name="T40" fmla="*/ 168 w 195"/>
                <a:gd name="T41" fmla="*/ 387 h 398"/>
                <a:gd name="T42" fmla="*/ 168 w 195"/>
                <a:gd name="T43" fmla="*/ 387 h 398"/>
                <a:gd name="T44" fmla="*/ 168 w 195"/>
                <a:gd name="T45" fmla="*/ 387 h 398"/>
                <a:gd name="T46" fmla="*/ 166 w 195"/>
                <a:gd name="T47" fmla="*/ 387 h 398"/>
                <a:gd name="T48" fmla="*/ 166 w 195"/>
                <a:gd name="T49" fmla="*/ 387 h 398"/>
                <a:gd name="T50" fmla="*/ 166 w 195"/>
                <a:gd name="T51" fmla="*/ 387 h 398"/>
                <a:gd name="T52" fmla="*/ 163 w 195"/>
                <a:gd name="T53" fmla="*/ 387 h 398"/>
                <a:gd name="T54" fmla="*/ 163 w 195"/>
                <a:gd name="T55" fmla="*/ 387 h 39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95"/>
                <a:gd name="T85" fmla="*/ 0 h 398"/>
                <a:gd name="T86" fmla="*/ 195 w 195"/>
                <a:gd name="T87" fmla="*/ 398 h 39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95" h="398">
                  <a:moveTo>
                    <a:pt x="163" y="387"/>
                  </a:moveTo>
                  <a:lnTo>
                    <a:pt x="0" y="3"/>
                  </a:lnTo>
                  <a:lnTo>
                    <a:pt x="5" y="0"/>
                  </a:lnTo>
                  <a:lnTo>
                    <a:pt x="7" y="2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5" y="6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195" y="398"/>
                  </a:lnTo>
                  <a:lnTo>
                    <a:pt x="190" y="397"/>
                  </a:lnTo>
                  <a:lnTo>
                    <a:pt x="188" y="397"/>
                  </a:lnTo>
                  <a:lnTo>
                    <a:pt x="185" y="395"/>
                  </a:lnTo>
                  <a:lnTo>
                    <a:pt x="180" y="394"/>
                  </a:lnTo>
                  <a:lnTo>
                    <a:pt x="178" y="392"/>
                  </a:lnTo>
                  <a:lnTo>
                    <a:pt x="175" y="391"/>
                  </a:lnTo>
                  <a:lnTo>
                    <a:pt x="173" y="391"/>
                  </a:lnTo>
                  <a:lnTo>
                    <a:pt x="170" y="389"/>
                  </a:lnTo>
                  <a:lnTo>
                    <a:pt x="168" y="387"/>
                  </a:lnTo>
                  <a:lnTo>
                    <a:pt x="166" y="387"/>
                  </a:lnTo>
                  <a:lnTo>
                    <a:pt x="163" y="387"/>
                  </a:lnTo>
                  <a:close/>
                </a:path>
              </a:pathLst>
            </a:custGeom>
            <a:solidFill>
              <a:srgbClr val="B239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8" name="Freeform 81"/>
            <p:cNvSpPr>
              <a:spLocks/>
            </p:cNvSpPr>
            <p:nvPr/>
          </p:nvSpPr>
          <p:spPr bwMode="auto">
            <a:xfrm>
              <a:off x="4940" y="3068"/>
              <a:ext cx="195" cy="399"/>
            </a:xfrm>
            <a:custGeom>
              <a:avLst/>
              <a:gdLst>
                <a:gd name="T0" fmla="*/ 168 w 195"/>
                <a:gd name="T1" fmla="*/ 392 h 399"/>
                <a:gd name="T2" fmla="*/ 0 w 195"/>
                <a:gd name="T3" fmla="*/ 4 h 399"/>
                <a:gd name="T4" fmla="*/ 2 w 195"/>
                <a:gd name="T5" fmla="*/ 4 h 399"/>
                <a:gd name="T6" fmla="*/ 5 w 195"/>
                <a:gd name="T7" fmla="*/ 4 h 399"/>
                <a:gd name="T8" fmla="*/ 7 w 195"/>
                <a:gd name="T9" fmla="*/ 4 h 399"/>
                <a:gd name="T10" fmla="*/ 10 w 195"/>
                <a:gd name="T11" fmla="*/ 4 h 399"/>
                <a:gd name="T12" fmla="*/ 12 w 195"/>
                <a:gd name="T13" fmla="*/ 4 h 399"/>
                <a:gd name="T14" fmla="*/ 15 w 195"/>
                <a:gd name="T15" fmla="*/ 4 h 399"/>
                <a:gd name="T16" fmla="*/ 15 w 195"/>
                <a:gd name="T17" fmla="*/ 4 h 399"/>
                <a:gd name="T18" fmla="*/ 17 w 195"/>
                <a:gd name="T19" fmla="*/ 4 h 399"/>
                <a:gd name="T20" fmla="*/ 19 w 195"/>
                <a:gd name="T21" fmla="*/ 4 h 399"/>
                <a:gd name="T22" fmla="*/ 19 w 195"/>
                <a:gd name="T23" fmla="*/ 2 h 399"/>
                <a:gd name="T24" fmla="*/ 22 w 195"/>
                <a:gd name="T25" fmla="*/ 2 h 399"/>
                <a:gd name="T26" fmla="*/ 22 w 195"/>
                <a:gd name="T27" fmla="*/ 2 h 399"/>
                <a:gd name="T28" fmla="*/ 22 w 195"/>
                <a:gd name="T29" fmla="*/ 2 h 399"/>
                <a:gd name="T30" fmla="*/ 24 w 195"/>
                <a:gd name="T31" fmla="*/ 0 h 399"/>
                <a:gd name="T32" fmla="*/ 24 w 195"/>
                <a:gd name="T33" fmla="*/ 0 h 399"/>
                <a:gd name="T34" fmla="*/ 24 w 195"/>
                <a:gd name="T35" fmla="*/ 0 h 399"/>
                <a:gd name="T36" fmla="*/ 195 w 195"/>
                <a:gd name="T37" fmla="*/ 399 h 399"/>
                <a:gd name="T38" fmla="*/ 192 w 195"/>
                <a:gd name="T39" fmla="*/ 399 h 399"/>
                <a:gd name="T40" fmla="*/ 190 w 195"/>
                <a:gd name="T41" fmla="*/ 397 h 399"/>
                <a:gd name="T42" fmla="*/ 185 w 195"/>
                <a:gd name="T43" fmla="*/ 397 h 399"/>
                <a:gd name="T44" fmla="*/ 182 w 195"/>
                <a:gd name="T45" fmla="*/ 396 h 399"/>
                <a:gd name="T46" fmla="*/ 178 w 195"/>
                <a:gd name="T47" fmla="*/ 396 h 399"/>
                <a:gd name="T48" fmla="*/ 175 w 195"/>
                <a:gd name="T49" fmla="*/ 394 h 399"/>
                <a:gd name="T50" fmla="*/ 170 w 195"/>
                <a:gd name="T51" fmla="*/ 392 h 399"/>
                <a:gd name="T52" fmla="*/ 168 w 195"/>
                <a:gd name="T53" fmla="*/ 392 h 39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95"/>
                <a:gd name="T82" fmla="*/ 0 h 399"/>
                <a:gd name="T83" fmla="*/ 195 w 195"/>
                <a:gd name="T84" fmla="*/ 399 h 39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95" h="399">
                  <a:moveTo>
                    <a:pt x="168" y="392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5" y="4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195" y="399"/>
                  </a:lnTo>
                  <a:lnTo>
                    <a:pt x="192" y="399"/>
                  </a:lnTo>
                  <a:lnTo>
                    <a:pt x="190" y="397"/>
                  </a:lnTo>
                  <a:lnTo>
                    <a:pt x="185" y="397"/>
                  </a:lnTo>
                  <a:lnTo>
                    <a:pt x="182" y="396"/>
                  </a:lnTo>
                  <a:lnTo>
                    <a:pt x="178" y="396"/>
                  </a:lnTo>
                  <a:lnTo>
                    <a:pt x="175" y="394"/>
                  </a:lnTo>
                  <a:lnTo>
                    <a:pt x="170" y="392"/>
                  </a:lnTo>
                  <a:lnTo>
                    <a:pt x="168" y="392"/>
                  </a:lnTo>
                  <a:close/>
                </a:path>
              </a:pathLst>
            </a:custGeom>
            <a:solidFill>
              <a:srgbClr val="CC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29" name="Freeform 82"/>
            <p:cNvSpPr>
              <a:spLocks/>
            </p:cNvSpPr>
            <p:nvPr/>
          </p:nvSpPr>
          <p:spPr bwMode="auto">
            <a:xfrm>
              <a:off x="4964" y="3046"/>
              <a:ext cx="200" cy="425"/>
            </a:xfrm>
            <a:custGeom>
              <a:avLst/>
              <a:gdLst>
                <a:gd name="T0" fmla="*/ 171 w 200"/>
                <a:gd name="T1" fmla="*/ 421 h 425"/>
                <a:gd name="T2" fmla="*/ 0 w 200"/>
                <a:gd name="T3" fmla="*/ 22 h 425"/>
                <a:gd name="T4" fmla="*/ 3 w 200"/>
                <a:gd name="T5" fmla="*/ 21 h 425"/>
                <a:gd name="T6" fmla="*/ 5 w 200"/>
                <a:gd name="T7" fmla="*/ 18 h 425"/>
                <a:gd name="T8" fmla="*/ 8 w 200"/>
                <a:gd name="T9" fmla="*/ 15 h 425"/>
                <a:gd name="T10" fmla="*/ 10 w 200"/>
                <a:gd name="T11" fmla="*/ 11 h 425"/>
                <a:gd name="T12" fmla="*/ 10 w 200"/>
                <a:gd name="T13" fmla="*/ 8 h 425"/>
                <a:gd name="T14" fmla="*/ 12 w 200"/>
                <a:gd name="T15" fmla="*/ 7 h 425"/>
                <a:gd name="T16" fmla="*/ 15 w 200"/>
                <a:gd name="T17" fmla="*/ 4 h 425"/>
                <a:gd name="T18" fmla="*/ 17 w 200"/>
                <a:gd name="T19" fmla="*/ 0 h 425"/>
                <a:gd name="T20" fmla="*/ 200 w 200"/>
                <a:gd name="T21" fmla="*/ 425 h 425"/>
                <a:gd name="T22" fmla="*/ 197 w 200"/>
                <a:gd name="T23" fmla="*/ 425 h 425"/>
                <a:gd name="T24" fmla="*/ 195 w 200"/>
                <a:gd name="T25" fmla="*/ 424 h 425"/>
                <a:gd name="T26" fmla="*/ 193 w 200"/>
                <a:gd name="T27" fmla="*/ 424 h 425"/>
                <a:gd name="T28" fmla="*/ 190 w 200"/>
                <a:gd name="T29" fmla="*/ 422 h 425"/>
                <a:gd name="T30" fmla="*/ 185 w 200"/>
                <a:gd name="T31" fmla="*/ 422 h 425"/>
                <a:gd name="T32" fmla="*/ 183 w 200"/>
                <a:gd name="T33" fmla="*/ 422 h 425"/>
                <a:gd name="T34" fmla="*/ 180 w 200"/>
                <a:gd name="T35" fmla="*/ 422 h 425"/>
                <a:gd name="T36" fmla="*/ 178 w 200"/>
                <a:gd name="T37" fmla="*/ 422 h 425"/>
                <a:gd name="T38" fmla="*/ 178 w 200"/>
                <a:gd name="T39" fmla="*/ 422 h 425"/>
                <a:gd name="T40" fmla="*/ 175 w 200"/>
                <a:gd name="T41" fmla="*/ 422 h 425"/>
                <a:gd name="T42" fmla="*/ 175 w 200"/>
                <a:gd name="T43" fmla="*/ 422 h 425"/>
                <a:gd name="T44" fmla="*/ 175 w 200"/>
                <a:gd name="T45" fmla="*/ 422 h 425"/>
                <a:gd name="T46" fmla="*/ 173 w 200"/>
                <a:gd name="T47" fmla="*/ 421 h 425"/>
                <a:gd name="T48" fmla="*/ 173 w 200"/>
                <a:gd name="T49" fmla="*/ 421 h 425"/>
                <a:gd name="T50" fmla="*/ 173 w 200"/>
                <a:gd name="T51" fmla="*/ 421 h 425"/>
                <a:gd name="T52" fmla="*/ 171 w 200"/>
                <a:gd name="T53" fmla="*/ 421 h 42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"/>
                <a:gd name="T82" fmla="*/ 0 h 425"/>
                <a:gd name="T83" fmla="*/ 200 w 200"/>
                <a:gd name="T84" fmla="*/ 425 h 42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" h="425">
                  <a:moveTo>
                    <a:pt x="171" y="421"/>
                  </a:moveTo>
                  <a:lnTo>
                    <a:pt x="0" y="22"/>
                  </a:lnTo>
                  <a:lnTo>
                    <a:pt x="3" y="21"/>
                  </a:lnTo>
                  <a:lnTo>
                    <a:pt x="5" y="18"/>
                  </a:lnTo>
                  <a:lnTo>
                    <a:pt x="8" y="15"/>
                  </a:lnTo>
                  <a:lnTo>
                    <a:pt x="10" y="11"/>
                  </a:lnTo>
                  <a:lnTo>
                    <a:pt x="10" y="8"/>
                  </a:lnTo>
                  <a:lnTo>
                    <a:pt x="12" y="7"/>
                  </a:lnTo>
                  <a:lnTo>
                    <a:pt x="15" y="4"/>
                  </a:lnTo>
                  <a:lnTo>
                    <a:pt x="17" y="0"/>
                  </a:lnTo>
                  <a:lnTo>
                    <a:pt x="200" y="425"/>
                  </a:lnTo>
                  <a:lnTo>
                    <a:pt x="197" y="425"/>
                  </a:lnTo>
                  <a:lnTo>
                    <a:pt x="195" y="424"/>
                  </a:lnTo>
                  <a:lnTo>
                    <a:pt x="193" y="424"/>
                  </a:lnTo>
                  <a:lnTo>
                    <a:pt x="190" y="422"/>
                  </a:lnTo>
                  <a:lnTo>
                    <a:pt x="185" y="422"/>
                  </a:lnTo>
                  <a:lnTo>
                    <a:pt x="183" y="422"/>
                  </a:lnTo>
                  <a:lnTo>
                    <a:pt x="180" y="422"/>
                  </a:lnTo>
                  <a:lnTo>
                    <a:pt x="178" y="422"/>
                  </a:lnTo>
                  <a:lnTo>
                    <a:pt x="175" y="422"/>
                  </a:lnTo>
                  <a:lnTo>
                    <a:pt x="173" y="421"/>
                  </a:lnTo>
                  <a:lnTo>
                    <a:pt x="171" y="421"/>
                  </a:lnTo>
                  <a:close/>
                </a:path>
              </a:pathLst>
            </a:custGeom>
            <a:solidFill>
              <a:srgbClr val="C8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30" name="Freeform 83"/>
            <p:cNvSpPr>
              <a:spLocks/>
            </p:cNvSpPr>
            <p:nvPr/>
          </p:nvSpPr>
          <p:spPr bwMode="auto">
            <a:xfrm>
              <a:off x="4981" y="3042"/>
              <a:ext cx="205" cy="433"/>
            </a:xfrm>
            <a:custGeom>
              <a:avLst/>
              <a:gdLst>
                <a:gd name="T0" fmla="*/ 183 w 205"/>
                <a:gd name="T1" fmla="*/ 429 h 433"/>
                <a:gd name="T2" fmla="*/ 0 w 205"/>
                <a:gd name="T3" fmla="*/ 4 h 433"/>
                <a:gd name="T4" fmla="*/ 0 w 205"/>
                <a:gd name="T5" fmla="*/ 4 h 433"/>
                <a:gd name="T6" fmla="*/ 0 w 205"/>
                <a:gd name="T7" fmla="*/ 4 h 433"/>
                <a:gd name="T8" fmla="*/ 0 w 205"/>
                <a:gd name="T9" fmla="*/ 4 h 433"/>
                <a:gd name="T10" fmla="*/ 3 w 205"/>
                <a:gd name="T11" fmla="*/ 4 h 433"/>
                <a:gd name="T12" fmla="*/ 3 w 205"/>
                <a:gd name="T13" fmla="*/ 4 h 433"/>
                <a:gd name="T14" fmla="*/ 3 w 205"/>
                <a:gd name="T15" fmla="*/ 4 h 433"/>
                <a:gd name="T16" fmla="*/ 3 w 205"/>
                <a:gd name="T17" fmla="*/ 3 h 433"/>
                <a:gd name="T18" fmla="*/ 3 w 205"/>
                <a:gd name="T19" fmla="*/ 3 h 433"/>
                <a:gd name="T20" fmla="*/ 5 w 205"/>
                <a:gd name="T21" fmla="*/ 3 h 433"/>
                <a:gd name="T22" fmla="*/ 8 w 205"/>
                <a:gd name="T23" fmla="*/ 3 h 433"/>
                <a:gd name="T24" fmla="*/ 10 w 205"/>
                <a:gd name="T25" fmla="*/ 3 h 433"/>
                <a:gd name="T26" fmla="*/ 12 w 205"/>
                <a:gd name="T27" fmla="*/ 3 h 433"/>
                <a:gd name="T28" fmla="*/ 17 w 205"/>
                <a:gd name="T29" fmla="*/ 3 h 433"/>
                <a:gd name="T30" fmla="*/ 20 w 205"/>
                <a:gd name="T31" fmla="*/ 1 h 433"/>
                <a:gd name="T32" fmla="*/ 22 w 205"/>
                <a:gd name="T33" fmla="*/ 1 h 433"/>
                <a:gd name="T34" fmla="*/ 25 w 205"/>
                <a:gd name="T35" fmla="*/ 0 h 433"/>
                <a:gd name="T36" fmla="*/ 168 w 205"/>
                <a:gd name="T37" fmla="*/ 333 h 433"/>
                <a:gd name="T38" fmla="*/ 168 w 205"/>
                <a:gd name="T39" fmla="*/ 338 h 433"/>
                <a:gd name="T40" fmla="*/ 171 w 205"/>
                <a:gd name="T41" fmla="*/ 344 h 433"/>
                <a:gd name="T42" fmla="*/ 173 w 205"/>
                <a:gd name="T43" fmla="*/ 349 h 433"/>
                <a:gd name="T44" fmla="*/ 176 w 205"/>
                <a:gd name="T45" fmla="*/ 354 h 433"/>
                <a:gd name="T46" fmla="*/ 176 w 205"/>
                <a:gd name="T47" fmla="*/ 360 h 433"/>
                <a:gd name="T48" fmla="*/ 178 w 205"/>
                <a:gd name="T49" fmla="*/ 365 h 433"/>
                <a:gd name="T50" fmla="*/ 180 w 205"/>
                <a:gd name="T51" fmla="*/ 370 h 433"/>
                <a:gd name="T52" fmla="*/ 185 w 205"/>
                <a:gd name="T53" fmla="*/ 374 h 433"/>
                <a:gd name="T54" fmla="*/ 185 w 205"/>
                <a:gd name="T55" fmla="*/ 379 h 433"/>
                <a:gd name="T56" fmla="*/ 185 w 205"/>
                <a:gd name="T57" fmla="*/ 382 h 433"/>
                <a:gd name="T58" fmla="*/ 188 w 205"/>
                <a:gd name="T59" fmla="*/ 385 h 433"/>
                <a:gd name="T60" fmla="*/ 190 w 205"/>
                <a:gd name="T61" fmla="*/ 388 h 433"/>
                <a:gd name="T62" fmla="*/ 190 w 205"/>
                <a:gd name="T63" fmla="*/ 392 h 433"/>
                <a:gd name="T64" fmla="*/ 193 w 205"/>
                <a:gd name="T65" fmla="*/ 395 h 433"/>
                <a:gd name="T66" fmla="*/ 193 w 205"/>
                <a:gd name="T67" fmla="*/ 398 h 433"/>
                <a:gd name="T68" fmla="*/ 195 w 205"/>
                <a:gd name="T69" fmla="*/ 401 h 433"/>
                <a:gd name="T70" fmla="*/ 195 w 205"/>
                <a:gd name="T71" fmla="*/ 401 h 433"/>
                <a:gd name="T72" fmla="*/ 195 w 205"/>
                <a:gd name="T73" fmla="*/ 403 h 433"/>
                <a:gd name="T74" fmla="*/ 195 w 205"/>
                <a:gd name="T75" fmla="*/ 403 h 433"/>
                <a:gd name="T76" fmla="*/ 195 w 205"/>
                <a:gd name="T77" fmla="*/ 404 h 433"/>
                <a:gd name="T78" fmla="*/ 195 w 205"/>
                <a:gd name="T79" fmla="*/ 404 h 433"/>
                <a:gd name="T80" fmla="*/ 195 w 205"/>
                <a:gd name="T81" fmla="*/ 406 h 433"/>
                <a:gd name="T82" fmla="*/ 197 w 205"/>
                <a:gd name="T83" fmla="*/ 407 h 433"/>
                <a:gd name="T84" fmla="*/ 197 w 205"/>
                <a:gd name="T85" fmla="*/ 407 h 433"/>
                <a:gd name="T86" fmla="*/ 197 w 205"/>
                <a:gd name="T87" fmla="*/ 411 h 433"/>
                <a:gd name="T88" fmla="*/ 200 w 205"/>
                <a:gd name="T89" fmla="*/ 414 h 433"/>
                <a:gd name="T90" fmla="*/ 200 w 205"/>
                <a:gd name="T91" fmla="*/ 417 h 433"/>
                <a:gd name="T92" fmla="*/ 202 w 205"/>
                <a:gd name="T93" fmla="*/ 420 h 433"/>
                <a:gd name="T94" fmla="*/ 202 w 205"/>
                <a:gd name="T95" fmla="*/ 423 h 433"/>
                <a:gd name="T96" fmla="*/ 202 w 205"/>
                <a:gd name="T97" fmla="*/ 426 h 433"/>
                <a:gd name="T98" fmla="*/ 205 w 205"/>
                <a:gd name="T99" fmla="*/ 429 h 433"/>
                <a:gd name="T100" fmla="*/ 205 w 205"/>
                <a:gd name="T101" fmla="*/ 433 h 433"/>
                <a:gd name="T102" fmla="*/ 205 w 205"/>
                <a:gd name="T103" fmla="*/ 433 h 433"/>
                <a:gd name="T104" fmla="*/ 202 w 205"/>
                <a:gd name="T105" fmla="*/ 433 h 433"/>
                <a:gd name="T106" fmla="*/ 200 w 205"/>
                <a:gd name="T107" fmla="*/ 433 h 433"/>
                <a:gd name="T108" fmla="*/ 197 w 205"/>
                <a:gd name="T109" fmla="*/ 433 h 433"/>
                <a:gd name="T110" fmla="*/ 195 w 205"/>
                <a:gd name="T111" fmla="*/ 433 h 433"/>
                <a:gd name="T112" fmla="*/ 190 w 205"/>
                <a:gd name="T113" fmla="*/ 433 h 433"/>
                <a:gd name="T114" fmla="*/ 188 w 205"/>
                <a:gd name="T115" fmla="*/ 431 h 433"/>
                <a:gd name="T116" fmla="*/ 185 w 205"/>
                <a:gd name="T117" fmla="*/ 431 h 433"/>
                <a:gd name="T118" fmla="*/ 183 w 205"/>
                <a:gd name="T119" fmla="*/ 429 h 43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5"/>
                <a:gd name="T181" fmla="*/ 0 h 433"/>
                <a:gd name="T182" fmla="*/ 205 w 205"/>
                <a:gd name="T183" fmla="*/ 433 h 43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5" h="433">
                  <a:moveTo>
                    <a:pt x="183" y="429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7" y="3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5" y="0"/>
                  </a:lnTo>
                  <a:lnTo>
                    <a:pt x="168" y="333"/>
                  </a:lnTo>
                  <a:lnTo>
                    <a:pt x="168" y="338"/>
                  </a:lnTo>
                  <a:lnTo>
                    <a:pt x="171" y="344"/>
                  </a:lnTo>
                  <a:lnTo>
                    <a:pt x="173" y="349"/>
                  </a:lnTo>
                  <a:lnTo>
                    <a:pt x="176" y="354"/>
                  </a:lnTo>
                  <a:lnTo>
                    <a:pt x="176" y="360"/>
                  </a:lnTo>
                  <a:lnTo>
                    <a:pt x="178" y="365"/>
                  </a:lnTo>
                  <a:lnTo>
                    <a:pt x="180" y="370"/>
                  </a:lnTo>
                  <a:lnTo>
                    <a:pt x="185" y="374"/>
                  </a:lnTo>
                  <a:lnTo>
                    <a:pt x="185" y="379"/>
                  </a:lnTo>
                  <a:lnTo>
                    <a:pt x="185" y="382"/>
                  </a:lnTo>
                  <a:lnTo>
                    <a:pt x="188" y="385"/>
                  </a:lnTo>
                  <a:lnTo>
                    <a:pt x="190" y="388"/>
                  </a:lnTo>
                  <a:lnTo>
                    <a:pt x="190" y="392"/>
                  </a:lnTo>
                  <a:lnTo>
                    <a:pt x="193" y="395"/>
                  </a:lnTo>
                  <a:lnTo>
                    <a:pt x="193" y="398"/>
                  </a:lnTo>
                  <a:lnTo>
                    <a:pt x="195" y="401"/>
                  </a:lnTo>
                  <a:lnTo>
                    <a:pt x="195" y="403"/>
                  </a:lnTo>
                  <a:lnTo>
                    <a:pt x="195" y="404"/>
                  </a:lnTo>
                  <a:lnTo>
                    <a:pt x="195" y="406"/>
                  </a:lnTo>
                  <a:lnTo>
                    <a:pt x="197" y="407"/>
                  </a:lnTo>
                  <a:lnTo>
                    <a:pt x="197" y="411"/>
                  </a:lnTo>
                  <a:lnTo>
                    <a:pt x="200" y="414"/>
                  </a:lnTo>
                  <a:lnTo>
                    <a:pt x="200" y="417"/>
                  </a:lnTo>
                  <a:lnTo>
                    <a:pt x="202" y="420"/>
                  </a:lnTo>
                  <a:lnTo>
                    <a:pt x="202" y="423"/>
                  </a:lnTo>
                  <a:lnTo>
                    <a:pt x="202" y="426"/>
                  </a:lnTo>
                  <a:lnTo>
                    <a:pt x="205" y="429"/>
                  </a:lnTo>
                  <a:lnTo>
                    <a:pt x="205" y="433"/>
                  </a:lnTo>
                  <a:lnTo>
                    <a:pt x="202" y="433"/>
                  </a:lnTo>
                  <a:lnTo>
                    <a:pt x="200" y="433"/>
                  </a:lnTo>
                  <a:lnTo>
                    <a:pt x="197" y="433"/>
                  </a:lnTo>
                  <a:lnTo>
                    <a:pt x="195" y="433"/>
                  </a:lnTo>
                  <a:lnTo>
                    <a:pt x="190" y="433"/>
                  </a:lnTo>
                  <a:lnTo>
                    <a:pt x="188" y="431"/>
                  </a:lnTo>
                  <a:lnTo>
                    <a:pt x="185" y="431"/>
                  </a:lnTo>
                  <a:lnTo>
                    <a:pt x="183" y="429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31" name="Freeform 84"/>
            <p:cNvSpPr>
              <a:spLocks/>
            </p:cNvSpPr>
            <p:nvPr/>
          </p:nvSpPr>
          <p:spPr bwMode="auto">
            <a:xfrm>
              <a:off x="5006" y="3038"/>
              <a:ext cx="143" cy="337"/>
            </a:xfrm>
            <a:custGeom>
              <a:avLst/>
              <a:gdLst>
                <a:gd name="T0" fmla="*/ 0 w 143"/>
                <a:gd name="T1" fmla="*/ 4 h 337"/>
                <a:gd name="T2" fmla="*/ 0 w 143"/>
                <a:gd name="T3" fmla="*/ 4 h 337"/>
                <a:gd name="T4" fmla="*/ 2 w 143"/>
                <a:gd name="T5" fmla="*/ 2 h 337"/>
                <a:gd name="T6" fmla="*/ 2 w 143"/>
                <a:gd name="T7" fmla="*/ 2 h 337"/>
                <a:gd name="T8" fmla="*/ 2 w 143"/>
                <a:gd name="T9" fmla="*/ 0 h 337"/>
                <a:gd name="T10" fmla="*/ 7 w 143"/>
                <a:gd name="T11" fmla="*/ 5 h 337"/>
                <a:gd name="T12" fmla="*/ 9 w 143"/>
                <a:gd name="T13" fmla="*/ 12 h 337"/>
                <a:gd name="T14" fmla="*/ 12 w 143"/>
                <a:gd name="T15" fmla="*/ 18 h 337"/>
                <a:gd name="T16" fmla="*/ 14 w 143"/>
                <a:gd name="T17" fmla="*/ 23 h 337"/>
                <a:gd name="T18" fmla="*/ 22 w 143"/>
                <a:gd name="T19" fmla="*/ 38 h 337"/>
                <a:gd name="T20" fmla="*/ 29 w 143"/>
                <a:gd name="T21" fmla="*/ 56 h 337"/>
                <a:gd name="T22" fmla="*/ 36 w 143"/>
                <a:gd name="T23" fmla="*/ 71 h 337"/>
                <a:gd name="T24" fmla="*/ 41 w 143"/>
                <a:gd name="T25" fmla="*/ 89 h 337"/>
                <a:gd name="T26" fmla="*/ 43 w 143"/>
                <a:gd name="T27" fmla="*/ 97 h 337"/>
                <a:gd name="T28" fmla="*/ 48 w 143"/>
                <a:gd name="T29" fmla="*/ 104 h 337"/>
                <a:gd name="T30" fmla="*/ 51 w 143"/>
                <a:gd name="T31" fmla="*/ 112 h 337"/>
                <a:gd name="T32" fmla="*/ 53 w 143"/>
                <a:gd name="T33" fmla="*/ 122 h 337"/>
                <a:gd name="T34" fmla="*/ 56 w 143"/>
                <a:gd name="T35" fmla="*/ 125 h 337"/>
                <a:gd name="T36" fmla="*/ 56 w 143"/>
                <a:gd name="T37" fmla="*/ 126 h 337"/>
                <a:gd name="T38" fmla="*/ 58 w 143"/>
                <a:gd name="T39" fmla="*/ 130 h 337"/>
                <a:gd name="T40" fmla="*/ 60 w 143"/>
                <a:gd name="T41" fmla="*/ 133 h 337"/>
                <a:gd name="T42" fmla="*/ 63 w 143"/>
                <a:gd name="T43" fmla="*/ 145 h 337"/>
                <a:gd name="T44" fmla="*/ 70 w 143"/>
                <a:gd name="T45" fmla="*/ 158 h 337"/>
                <a:gd name="T46" fmla="*/ 75 w 143"/>
                <a:gd name="T47" fmla="*/ 171 h 337"/>
                <a:gd name="T48" fmla="*/ 80 w 143"/>
                <a:gd name="T49" fmla="*/ 183 h 337"/>
                <a:gd name="T50" fmla="*/ 82 w 143"/>
                <a:gd name="T51" fmla="*/ 191 h 337"/>
                <a:gd name="T52" fmla="*/ 87 w 143"/>
                <a:gd name="T53" fmla="*/ 200 h 337"/>
                <a:gd name="T54" fmla="*/ 90 w 143"/>
                <a:gd name="T55" fmla="*/ 210 h 337"/>
                <a:gd name="T56" fmla="*/ 95 w 143"/>
                <a:gd name="T57" fmla="*/ 219 h 337"/>
                <a:gd name="T58" fmla="*/ 95 w 143"/>
                <a:gd name="T59" fmla="*/ 224 h 337"/>
                <a:gd name="T60" fmla="*/ 99 w 143"/>
                <a:gd name="T61" fmla="*/ 229 h 337"/>
                <a:gd name="T62" fmla="*/ 102 w 143"/>
                <a:gd name="T63" fmla="*/ 232 h 337"/>
                <a:gd name="T64" fmla="*/ 99 w 143"/>
                <a:gd name="T65" fmla="*/ 237 h 337"/>
                <a:gd name="T66" fmla="*/ 112 w 143"/>
                <a:gd name="T67" fmla="*/ 257 h 337"/>
                <a:gd name="T68" fmla="*/ 119 w 143"/>
                <a:gd name="T69" fmla="*/ 279 h 337"/>
                <a:gd name="T70" fmla="*/ 129 w 143"/>
                <a:gd name="T71" fmla="*/ 301 h 337"/>
                <a:gd name="T72" fmla="*/ 138 w 143"/>
                <a:gd name="T73" fmla="*/ 323 h 337"/>
                <a:gd name="T74" fmla="*/ 138 w 143"/>
                <a:gd name="T75" fmla="*/ 326 h 337"/>
                <a:gd name="T76" fmla="*/ 141 w 143"/>
                <a:gd name="T77" fmla="*/ 331 h 337"/>
                <a:gd name="T78" fmla="*/ 141 w 143"/>
                <a:gd name="T79" fmla="*/ 334 h 337"/>
                <a:gd name="T80" fmla="*/ 143 w 143"/>
                <a:gd name="T81" fmla="*/ 337 h 3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3"/>
                <a:gd name="T124" fmla="*/ 0 h 337"/>
                <a:gd name="T125" fmla="*/ 143 w 143"/>
                <a:gd name="T126" fmla="*/ 337 h 3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3" h="337">
                  <a:moveTo>
                    <a:pt x="143" y="33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7" y="5"/>
                  </a:lnTo>
                  <a:lnTo>
                    <a:pt x="7" y="8"/>
                  </a:lnTo>
                  <a:lnTo>
                    <a:pt x="9" y="12"/>
                  </a:lnTo>
                  <a:lnTo>
                    <a:pt x="9" y="15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4" y="23"/>
                  </a:lnTo>
                  <a:lnTo>
                    <a:pt x="17" y="30"/>
                  </a:lnTo>
                  <a:lnTo>
                    <a:pt x="22" y="38"/>
                  </a:lnTo>
                  <a:lnTo>
                    <a:pt x="24" y="46"/>
                  </a:lnTo>
                  <a:lnTo>
                    <a:pt x="29" y="56"/>
                  </a:lnTo>
                  <a:lnTo>
                    <a:pt x="31" y="63"/>
                  </a:lnTo>
                  <a:lnTo>
                    <a:pt x="36" y="71"/>
                  </a:lnTo>
                  <a:lnTo>
                    <a:pt x="39" y="79"/>
                  </a:lnTo>
                  <a:lnTo>
                    <a:pt x="41" y="89"/>
                  </a:lnTo>
                  <a:lnTo>
                    <a:pt x="41" y="92"/>
                  </a:lnTo>
                  <a:lnTo>
                    <a:pt x="43" y="97"/>
                  </a:lnTo>
                  <a:lnTo>
                    <a:pt x="46" y="100"/>
                  </a:lnTo>
                  <a:lnTo>
                    <a:pt x="48" y="104"/>
                  </a:lnTo>
                  <a:lnTo>
                    <a:pt x="51" y="109"/>
                  </a:lnTo>
                  <a:lnTo>
                    <a:pt x="51" y="112"/>
                  </a:lnTo>
                  <a:lnTo>
                    <a:pt x="53" y="117"/>
                  </a:lnTo>
                  <a:lnTo>
                    <a:pt x="53" y="122"/>
                  </a:lnTo>
                  <a:lnTo>
                    <a:pt x="53" y="123"/>
                  </a:lnTo>
                  <a:lnTo>
                    <a:pt x="56" y="125"/>
                  </a:lnTo>
                  <a:lnTo>
                    <a:pt x="56" y="126"/>
                  </a:lnTo>
                  <a:lnTo>
                    <a:pt x="58" y="128"/>
                  </a:lnTo>
                  <a:lnTo>
                    <a:pt x="58" y="130"/>
                  </a:lnTo>
                  <a:lnTo>
                    <a:pt x="60" y="131"/>
                  </a:lnTo>
                  <a:lnTo>
                    <a:pt x="60" y="133"/>
                  </a:lnTo>
                  <a:lnTo>
                    <a:pt x="60" y="139"/>
                  </a:lnTo>
                  <a:lnTo>
                    <a:pt x="63" y="145"/>
                  </a:lnTo>
                  <a:lnTo>
                    <a:pt x="65" y="152"/>
                  </a:lnTo>
                  <a:lnTo>
                    <a:pt x="70" y="158"/>
                  </a:lnTo>
                  <a:lnTo>
                    <a:pt x="73" y="164"/>
                  </a:lnTo>
                  <a:lnTo>
                    <a:pt x="75" y="171"/>
                  </a:lnTo>
                  <a:lnTo>
                    <a:pt x="77" y="177"/>
                  </a:lnTo>
                  <a:lnTo>
                    <a:pt x="80" y="183"/>
                  </a:lnTo>
                  <a:lnTo>
                    <a:pt x="82" y="186"/>
                  </a:lnTo>
                  <a:lnTo>
                    <a:pt x="82" y="191"/>
                  </a:lnTo>
                  <a:lnTo>
                    <a:pt x="85" y="196"/>
                  </a:lnTo>
                  <a:lnTo>
                    <a:pt x="87" y="200"/>
                  </a:lnTo>
                  <a:lnTo>
                    <a:pt x="90" y="205"/>
                  </a:lnTo>
                  <a:lnTo>
                    <a:pt x="90" y="210"/>
                  </a:lnTo>
                  <a:lnTo>
                    <a:pt x="92" y="215"/>
                  </a:lnTo>
                  <a:lnTo>
                    <a:pt x="95" y="219"/>
                  </a:lnTo>
                  <a:lnTo>
                    <a:pt x="95" y="222"/>
                  </a:lnTo>
                  <a:lnTo>
                    <a:pt x="95" y="224"/>
                  </a:lnTo>
                  <a:lnTo>
                    <a:pt x="97" y="226"/>
                  </a:lnTo>
                  <a:lnTo>
                    <a:pt x="99" y="229"/>
                  </a:lnTo>
                  <a:lnTo>
                    <a:pt x="99" y="230"/>
                  </a:lnTo>
                  <a:lnTo>
                    <a:pt x="102" y="232"/>
                  </a:lnTo>
                  <a:lnTo>
                    <a:pt x="102" y="233"/>
                  </a:lnTo>
                  <a:lnTo>
                    <a:pt x="99" y="237"/>
                  </a:lnTo>
                  <a:lnTo>
                    <a:pt x="107" y="246"/>
                  </a:lnTo>
                  <a:lnTo>
                    <a:pt x="112" y="257"/>
                  </a:lnTo>
                  <a:lnTo>
                    <a:pt x="114" y="268"/>
                  </a:lnTo>
                  <a:lnTo>
                    <a:pt x="119" y="279"/>
                  </a:lnTo>
                  <a:lnTo>
                    <a:pt x="124" y="290"/>
                  </a:lnTo>
                  <a:lnTo>
                    <a:pt x="129" y="301"/>
                  </a:lnTo>
                  <a:lnTo>
                    <a:pt x="133" y="312"/>
                  </a:lnTo>
                  <a:lnTo>
                    <a:pt x="138" y="323"/>
                  </a:lnTo>
                  <a:lnTo>
                    <a:pt x="138" y="325"/>
                  </a:lnTo>
                  <a:lnTo>
                    <a:pt x="138" y="326"/>
                  </a:lnTo>
                  <a:lnTo>
                    <a:pt x="138" y="330"/>
                  </a:lnTo>
                  <a:lnTo>
                    <a:pt x="141" y="331"/>
                  </a:lnTo>
                  <a:lnTo>
                    <a:pt x="141" y="333"/>
                  </a:lnTo>
                  <a:lnTo>
                    <a:pt x="141" y="334"/>
                  </a:lnTo>
                  <a:lnTo>
                    <a:pt x="141" y="336"/>
                  </a:lnTo>
                  <a:lnTo>
                    <a:pt x="143" y="337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32" name="Freeform 85"/>
            <p:cNvSpPr>
              <a:spLocks/>
            </p:cNvSpPr>
            <p:nvPr/>
          </p:nvSpPr>
          <p:spPr bwMode="auto">
            <a:xfrm>
              <a:off x="5139" y="2824"/>
              <a:ext cx="27" cy="57"/>
            </a:xfrm>
            <a:custGeom>
              <a:avLst/>
              <a:gdLst>
                <a:gd name="T0" fmla="*/ 20 w 27"/>
                <a:gd name="T1" fmla="*/ 57 h 57"/>
                <a:gd name="T2" fmla="*/ 3 w 27"/>
                <a:gd name="T3" fmla="*/ 57 h 57"/>
                <a:gd name="T4" fmla="*/ 3 w 27"/>
                <a:gd name="T5" fmla="*/ 55 h 57"/>
                <a:gd name="T6" fmla="*/ 3 w 27"/>
                <a:gd name="T7" fmla="*/ 54 h 57"/>
                <a:gd name="T8" fmla="*/ 3 w 27"/>
                <a:gd name="T9" fmla="*/ 54 h 57"/>
                <a:gd name="T10" fmla="*/ 3 w 27"/>
                <a:gd name="T11" fmla="*/ 52 h 57"/>
                <a:gd name="T12" fmla="*/ 3 w 27"/>
                <a:gd name="T13" fmla="*/ 51 h 57"/>
                <a:gd name="T14" fmla="*/ 3 w 27"/>
                <a:gd name="T15" fmla="*/ 49 h 57"/>
                <a:gd name="T16" fmla="*/ 3 w 27"/>
                <a:gd name="T17" fmla="*/ 49 h 57"/>
                <a:gd name="T18" fmla="*/ 0 w 27"/>
                <a:gd name="T19" fmla="*/ 48 h 57"/>
                <a:gd name="T20" fmla="*/ 0 w 27"/>
                <a:gd name="T21" fmla="*/ 41 h 57"/>
                <a:gd name="T22" fmla="*/ 0 w 27"/>
                <a:gd name="T23" fmla="*/ 35 h 57"/>
                <a:gd name="T24" fmla="*/ 0 w 27"/>
                <a:gd name="T25" fmla="*/ 29 h 57"/>
                <a:gd name="T26" fmla="*/ 0 w 27"/>
                <a:gd name="T27" fmla="*/ 22 h 57"/>
                <a:gd name="T28" fmla="*/ 0 w 27"/>
                <a:gd name="T29" fmla="*/ 16 h 57"/>
                <a:gd name="T30" fmla="*/ 0 w 27"/>
                <a:gd name="T31" fmla="*/ 11 h 57"/>
                <a:gd name="T32" fmla="*/ 5 w 27"/>
                <a:gd name="T33" fmla="*/ 7 h 57"/>
                <a:gd name="T34" fmla="*/ 10 w 27"/>
                <a:gd name="T35" fmla="*/ 2 h 57"/>
                <a:gd name="T36" fmla="*/ 13 w 27"/>
                <a:gd name="T37" fmla="*/ 0 h 57"/>
                <a:gd name="T38" fmla="*/ 15 w 27"/>
                <a:gd name="T39" fmla="*/ 0 h 57"/>
                <a:gd name="T40" fmla="*/ 15 w 27"/>
                <a:gd name="T41" fmla="*/ 2 h 57"/>
                <a:gd name="T42" fmla="*/ 18 w 27"/>
                <a:gd name="T43" fmla="*/ 4 h 57"/>
                <a:gd name="T44" fmla="*/ 18 w 27"/>
                <a:gd name="T45" fmla="*/ 5 h 57"/>
                <a:gd name="T46" fmla="*/ 18 w 27"/>
                <a:gd name="T47" fmla="*/ 7 h 57"/>
                <a:gd name="T48" fmla="*/ 20 w 27"/>
                <a:gd name="T49" fmla="*/ 8 h 57"/>
                <a:gd name="T50" fmla="*/ 20 w 27"/>
                <a:gd name="T51" fmla="*/ 10 h 57"/>
                <a:gd name="T52" fmla="*/ 20 w 27"/>
                <a:gd name="T53" fmla="*/ 11 h 57"/>
                <a:gd name="T54" fmla="*/ 20 w 27"/>
                <a:gd name="T55" fmla="*/ 11 h 57"/>
                <a:gd name="T56" fmla="*/ 20 w 27"/>
                <a:gd name="T57" fmla="*/ 13 h 57"/>
                <a:gd name="T58" fmla="*/ 20 w 27"/>
                <a:gd name="T59" fmla="*/ 15 h 57"/>
                <a:gd name="T60" fmla="*/ 22 w 27"/>
                <a:gd name="T61" fmla="*/ 15 h 57"/>
                <a:gd name="T62" fmla="*/ 22 w 27"/>
                <a:gd name="T63" fmla="*/ 16 h 57"/>
                <a:gd name="T64" fmla="*/ 22 w 27"/>
                <a:gd name="T65" fmla="*/ 16 h 57"/>
                <a:gd name="T66" fmla="*/ 22 w 27"/>
                <a:gd name="T67" fmla="*/ 18 h 57"/>
                <a:gd name="T68" fmla="*/ 22 w 27"/>
                <a:gd name="T69" fmla="*/ 18 h 57"/>
                <a:gd name="T70" fmla="*/ 20 w 27"/>
                <a:gd name="T71" fmla="*/ 19 h 57"/>
                <a:gd name="T72" fmla="*/ 20 w 27"/>
                <a:gd name="T73" fmla="*/ 19 h 57"/>
                <a:gd name="T74" fmla="*/ 20 w 27"/>
                <a:gd name="T75" fmla="*/ 21 h 57"/>
                <a:gd name="T76" fmla="*/ 20 w 27"/>
                <a:gd name="T77" fmla="*/ 21 h 57"/>
                <a:gd name="T78" fmla="*/ 22 w 27"/>
                <a:gd name="T79" fmla="*/ 22 h 57"/>
                <a:gd name="T80" fmla="*/ 22 w 27"/>
                <a:gd name="T81" fmla="*/ 22 h 57"/>
                <a:gd name="T82" fmla="*/ 22 w 27"/>
                <a:gd name="T83" fmla="*/ 22 h 57"/>
                <a:gd name="T84" fmla="*/ 25 w 27"/>
                <a:gd name="T85" fmla="*/ 27 h 57"/>
                <a:gd name="T86" fmla="*/ 25 w 27"/>
                <a:gd name="T87" fmla="*/ 32 h 57"/>
                <a:gd name="T88" fmla="*/ 27 w 27"/>
                <a:gd name="T89" fmla="*/ 37 h 57"/>
                <a:gd name="T90" fmla="*/ 27 w 27"/>
                <a:gd name="T91" fmla="*/ 41 h 57"/>
                <a:gd name="T92" fmla="*/ 27 w 27"/>
                <a:gd name="T93" fmla="*/ 46 h 57"/>
                <a:gd name="T94" fmla="*/ 25 w 27"/>
                <a:gd name="T95" fmla="*/ 51 h 57"/>
                <a:gd name="T96" fmla="*/ 25 w 27"/>
                <a:gd name="T97" fmla="*/ 54 h 57"/>
                <a:gd name="T98" fmla="*/ 20 w 27"/>
                <a:gd name="T99" fmla="*/ 57 h 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"/>
                <a:gd name="T151" fmla="*/ 0 h 57"/>
                <a:gd name="T152" fmla="*/ 27 w 27"/>
                <a:gd name="T153" fmla="*/ 57 h 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" h="57">
                  <a:moveTo>
                    <a:pt x="20" y="57"/>
                  </a:moveTo>
                  <a:lnTo>
                    <a:pt x="3" y="57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0" y="19"/>
                  </a:lnTo>
                  <a:lnTo>
                    <a:pt x="20" y="21"/>
                  </a:lnTo>
                  <a:lnTo>
                    <a:pt x="22" y="22"/>
                  </a:lnTo>
                  <a:lnTo>
                    <a:pt x="25" y="27"/>
                  </a:lnTo>
                  <a:lnTo>
                    <a:pt x="25" y="32"/>
                  </a:lnTo>
                  <a:lnTo>
                    <a:pt x="27" y="37"/>
                  </a:lnTo>
                  <a:lnTo>
                    <a:pt x="27" y="41"/>
                  </a:lnTo>
                  <a:lnTo>
                    <a:pt x="27" y="46"/>
                  </a:lnTo>
                  <a:lnTo>
                    <a:pt x="25" y="51"/>
                  </a:lnTo>
                  <a:lnTo>
                    <a:pt x="25" y="54"/>
                  </a:lnTo>
                  <a:lnTo>
                    <a:pt x="20" y="57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33" name="Freeform 86"/>
            <p:cNvSpPr>
              <a:spLocks/>
            </p:cNvSpPr>
            <p:nvPr/>
          </p:nvSpPr>
          <p:spPr bwMode="auto">
            <a:xfrm>
              <a:off x="4874" y="2924"/>
              <a:ext cx="129" cy="140"/>
            </a:xfrm>
            <a:custGeom>
              <a:avLst/>
              <a:gdLst>
                <a:gd name="T0" fmla="*/ 124 w 129"/>
                <a:gd name="T1" fmla="*/ 110 h 140"/>
                <a:gd name="T2" fmla="*/ 119 w 129"/>
                <a:gd name="T3" fmla="*/ 111 h 140"/>
                <a:gd name="T4" fmla="*/ 115 w 129"/>
                <a:gd name="T5" fmla="*/ 113 h 140"/>
                <a:gd name="T6" fmla="*/ 110 w 129"/>
                <a:gd name="T7" fmla="*/ 113 h 140"/>
                <a:gd name="T8" fmla="*/ 100 w 129"/>
                <a:gd name="T9" fmla="*/ 114 h 140"/>
                <a:gd name="T10" fmla="*/ 90 w 129"/>
                <a:gd name="T11" fmla="*/ 126 h 140"/>
                <a:gd name="T12" fmla="*/ 83 w 129"/>
                <a:gd name="T13" fmla="*/ 135 h 140"/>
                <a:gd name="T14" fmla="*/ 71 w 129"/>
                <a:gd name="T15" fmla="*/ 140 h 140"/>
                <a:gd name="T16" fmla="*/ 59 w 129"/>
                <a:gd name="T17" fmla="*/ 137 h 140"/>
                <a:gd name="T18" fmla="*/ 54 w 129"/>
                <a:gd name="T19" fmla="*/ 133 h 140"/>
                <a:gd name="T20" fmla="*/ 49 w 129"/>
                <a:gd name="T21" fmla="*/ 130 h 140"/>
                <a:gd name="T22" fmla="*/ 44 w 129"/>
                <a:gd name="T23" fmla="*/ 129 h 140"/>
                <a:gd name="T24" fmla="*/ 39 w 129"/>
                <a:gd name="T25" fmla="*/ 129 h 140"/>
                <a:gd name="T26" fmla="*/ 34 w 129"/>
                <a:gd name="T27" fmla="*/ 132 h 140"/>
                <a:gd name="T28" fmla="*/ 29 w 129"/>
                <a:gd name="T29" fmla="*/ 135 h 140"/>
                <a:gd name="T30" fmla="*/ 27 w 129"/>
                <a:gd name="T31" fmla="*/ 137 h 140"/>
                <a:gd name="T32" fmla="*/ 22 w 129"/>
                <a:gd name="T33" fmla="*/ 137 h 140"/>
                <a:gd name="T34" fmla="*/ 17 w 129"/>
                <a:gd name="T35" fmla="*/ 137 h 140"/>
                <a:gd name="T36" fmla="*/ 12 w 129"/>
                <a:gd name="T37" fmla="*/ 135 h 140"/>
                <a:gd name="T38" fmla="*/ 8 w 129"/>
                <a:gd name="T39" fmla="*/ 133 h 140"/>
                <a:gd name="T40" fmla="*/ 3 w 129"/>
                <a:gd name="T41" fmla="*/ 124 h 140"/>
                <a:gd name="T42" fmla="*/ 0 w 129"/>
                <a:gd name="T43" fmla="*/ 110 h 140"/>
                <a:gd name="T44" fmla="*/ 0 w 129"/>
                <a:gd name="T45" fmla="*/ 94 h 140"/>
                <a:gd name="T46" fmla="*/ 0 w 129"/>
                <a:gd name="T47" fmla="*/ 80 h 140"/>
                <a:gd name="T48" fmla="*/ 0 w 129"/>
                <a:gd name="T49" fmla="*/ 64 h 140"/>
                <a:gd name="T50" fmla="*/ 0 w 129"/>
                <a:gd name="T51" fmla="*/ 48 h 140"/>
                <a:gd name="T52" fmla="*/ 0 w 129"/>
                <a:gd name="T53" fmla="*/ 33 h 140"/>
                <a:gd name="T54" fmla="*/ 0 w 129"/>
                <a:gd name="T55" fmla="*/ 17 h 140"/>
                <a:gd name="T56" fmla="*/ 5 w 129"/>
                <a:gd name="T57" fmla="*/ 9 h 140"/>
                <a:gd name="T58" fmla="*/ 17 w 129"/>
                <a:gd name="T59" fmla="*/ 9 h 140"/>
                <a:gd name="T60" fmla="*/ 27 w 129"/>
                <a:gd name="T61" fmla="*/ 9 h 140"/>
                <a:gd name="T62" fmla="*/ 34 w 129"/>
                <a:gd name="T63" fmla="*/ 7 h 140"/>
                <a:gd name="T64" fmla="*/ 39 w 129"/>
                <a:gd name="T65" fmla="*/ 4 h 140"/>
                <a:gd name="T66" fmla="*/ 39 w 129"/>
                <a:gd name="T67" fmla="*/ 3 h 140"/>
                <a:gd name="T68" fmla="*/ 39 w 129"/>
                <a:gd name="T69" fmla="*/ 1 h 140"/>
                <a:gd name="T70" fmla="*/ 42 w 129"/>
                <a:gd name="T71" fmla="*/ 0 h 140"/>
                <a:gd name="T72" fmla="*/ 42 w 129"/>
                <a:gd name="T73" fmla="*/ 0 h 140"/>
                <a:gd name="T74" fmla="*/ 46 w 129"/>
                <a:gd name="T75" fmla="*/ 3 h 140"/>
                <a:gd name="T76" fmla="*/ 49 w 129"/>
                <a:gd name="T77" fmla="*/ 4 h 140"/>
                <a:gd name="T78" fmla="*/ 51 w 129"/>
                <a:gd name="T79" fmla="*/ 7 h 140"/>
                <a:gd name="T80" fmla="*/ 59 w 129"/>
                <a:gd name="T81" fmla="*/ 15 h 140"/>
                <a:gd name="T82" fmla="*/ 68 w 129"/>
                <a:gd name="T83" fmla="*/ 25 h 140"/>
                <a:gd name="T84" fmla="*/ 81 w 129"/>
                <a:gd name="T85" fmla="*/ 34 h 140"/>
                <a:gd name="T86" fmla="*/ 90 w 129"/>
                <a:gd name="T87" fmla="*/ 44 h 140"/>
                <a:gd name="T88" fmla="*/ 95 w 129"/>
                <a:gd name="T89" fmla="*/ 50 h 140"/>
                <a:gd name="T90" fmla="*/ 98 w 129"/>
                <a:gd name="T91" fmla="*/ 53 h 140"/>
                <a:gd name="T92" fmla="*/ 100 w 129"/>
                <a:gd name="T93" fmla="*/ 58 h 140"/>
                <a:gd name="T94" fmla="*/ 102 w 129"/>
                <a:gd name="T95" fmla="*/ 61 h 140"/>
                <a:gd name="T96" fmla="*/ 107 w 129"/>
                <a:gd name="T97" fmla="*/ 67 h 140"/>
                <a:gd name="T98" fmla="*/ 115 w 129"/>
                <a:gd name="T99" fmla="*/ 77 h 140"/>
                <a:gd name="T100" fmla="*/ 122 w 129"/>
                <a:gd name="T101" fmla="*/ 85 h 140"/>
                <a:gd name="T102" fmla="*/ 127 w 129"/>
                <a:gd name="T103" fmla="*/ 94 h 140"/>
                <a:gd name="T104" fmla="*/ 129 w 129"/>
                <a:gd name="T105" fmla="*/ 100 h 140"/>
                <a:gd name="T106" fmla="*/ 129 w 129"/>
                <a:gd name="T107" fmla="*/ 102 h 140"/>
                <a:gd name="T108" fmla="*/ 129 w 129"/>
                <a:gd name="T109" fmla="*/ 105 h 140"/>
                <a:gd name="T110" fmla="*/ 127 w 129"/>
                <a:gd name="T111" fmla="*/ 107 h 1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9"/>
                <a:gd name="T169" fmla="*/ 0 h 140"/>
                <a:gd name="T170" fmla="*/ 129 w 129"/>
                <a:gd name="T171" fmla="*/ 140 h 1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9" h="140">
                  <a:moveTo>
                    <a:pt x="127" y="108"/>
                  </a:moveTo>
                  <a:lnTo>
                    <a:pt x="124" y="110"/>
                  </a:lnTo>
                  <a:lnTo>
                    <a:pt x="122" y="110"/>
                  </a:lnTo>
                  <a:lnTo>
                    <a:pt x="119" y="111"/>
                  </a:lnTo>
                  <a:lnTo>
                    <a:pt x="117" y="113"/>
                  </a:lnTo>
                  <a:lnTo>
                    <a:pt x="115" y="113"/>
                  </a:lnTo>
                  <a:lnTo>
                    <a:pt x="112" y="113"/>
                  </a:lnTo>
                  <a:lnTo>
                    <a:pt x="110" y="113"/>
                  </a:lnTo>
                  <a:lnTo>
                    <a:pt x="107" y="111"/>
                  </a:lnTo>
                  <a:lnTo>
                    <a:pt x="100" y="114"/>
                  </a:lnTo>
                  <a:lnTo>
                    <a:pt x="95" y="119"/>
                  </a:lnTo>
                  <a:lnTo>
                    <a:pt x="90" y="126"/>
                  </a:lnTo>
                  <a:lnTo>
                    <a:pt x="88" y="130"/>
                  </a:lnTo>
                  <a:lnTo>
                    <a:pt x="83" y="135"/>
                  </a:lnTo>
                  <a:lnTo>
                    <a:pt x="78" y="138"/>
                  </a:lnTo>
                  <a:lnTo>
                    <a:pt x="71" y="140"/>
                  </a:lnTo>
                  <a:lnTo>
                    <a:pt x="61" y="137"/>
                  </a:lnTo>
                  <a:lnTo>
                    <a:pt x="59" y="137"/>
                  </a:lnTo>
                  <a:lnTo>
                    <a:pt x="56" y="135"/>
                  </a:lnTo>
                  <a:lnTo>
                    <a:pt x="54" y="133"/>
                  </a:lnTo>
                  <a:lnTo>
                    <a:pt x="51" y="132"/>
                  </a:lnTo>
                  <a:lnTo>
                    <a:pt x="49" y="130"/>
                  </a:lnTo>
                  <a:lnTo>
                    <a:pt x="46" y="129"/>
                  </a:lnTo>
                  <a:lnTo>
                    <a:pt x="44" y="129"/>
                  </a:lnTo>
                  <a:lnTo>
                    <a:pt x="42" y="129"/>
                  </a:lnTo>
                  <a:lnTo>
                    <a:pt x="39" y="129"/>
                  </a:lnTo>
                  <a:lnTo>
                    <a:pt x="37" y="130"/>
                  </a:lnTo>
                  <a:lnTo>
                    <a:pt x="34" y="132"/>
                  </a:lnTo>
                  <a:lnTo>
                    <a:pt x="32" y="133"/>
                  </a:lnTo>
                  <a:lnTo>
                    <a:pt x="29" y="135"/>
                  </a:lnTo>
                  <a:lnTo>
                    <a:pt x="29" y="137"/>
                  </a:lnTo>
                  <a:lnTo>
                    <a:pt x="27" y="137"/>
                  </a:lnTo>
                  <a:lnTo>
                    <a:pt x="25" y="138"/>
                  </a:lnTo>
                  <a:lnTo>
                    <a:pt x="22" y="137"/>
                  </a:lnTo>
                  <a:lnTo>
                    <a:pt x="20" y="137"/>
                  </a:lnTo>
                  <a:lnTo>
                    <a:pt x="17" y="137"/>
                  </a:lnTo>
                  <a:lnTo>
                    <a:pt x="15" y="135"/>
                  </a:lnTo>
                  <a:lnTo>
                    <a:pt x="12" y="135"/>
                  </a:lnTo>
                  <a:lnTo>
                    <a:pt x="10" y="133"/>
                  </a:lnTo>
                  <a:lnTo>
                    <a:pt x="8" y="133"/>
                  </a:lnTo>
                  <a:lnTo>
                    <a:pt x="5" y="132"/>
                  </a:lnTo>
                  <a:lnTo>
                    <a:pt x="3" y="124"/>
                  </a:lnTo>
                  <a:lnTo>
                    <a:pt x="0" y="118"/>
                  </a:lnTo>
                  <a:lnTo>
                    <a:pt x="0" y="110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6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22" y="9"/>
                  </a:lnTo>
                  <a:lnTo>
                    <a:pt x="27" y="9"/>
                  </a:lnTo>
                  <a:lnTo>
                    <a:pt x="32" y="9"/>
                  </a:lnTo>
                  <a:lnTo>
                    <a:pt x="34" y="7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4" y="1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9" y="4"/>
                  </a:lnTo>
                  <a:lnTo>
                    <a:pt x="51" y="6"/>
                  </a:lnTo>
                  <a:lnTo>
                    <a:pt x="51" y="7"/>
                  </a:lnTo>
                  <a:lnTo>
                    <a:pt x="54" y="11"/>
                  </a:lnTo>
                  <a:lnTo>
                    <a:pt x="59" y="15"/>
                  </a:lnTo>
                  <a:lnTo>
                    <a:pt x="63" y="20"/>
                  </a:lnTo>
                  <a:lnTo>
                    <a:pt x="68" y="25"/>
                  </a:lnTo>
                  <a:lnTo>
                    <a:pt x="76" y="29"/>
                  </a:lnTo>
                  <a:lnTo>
                    <a:pt x="81" y="34"/>
                  </a:lnTo>
                  <a:lnTo>
                    <a:pt x="85" y="39"/>
                  </a:lnTo>
                  <a:lnTo>
                    <a:pt x="90" y="44"/>
                  </a:lnTo>
                  <a:lnTo>
                    <a:pt x="93" y="50"/>
                  </a:lnTo>
                  <a:lnTo>
                    <a:pt x="95" y="50"/>
                  </a:lnTo>
                  <a:lnTo>
                    <a:pt x="98" y="52"/>
                  </a:lnTo>
                  <a:lnTo>
                    <a:pt x="98" y="53"/>
                  </a:lnTo>
                  <a:lnTo>
                    <a:pt x="98" y="56"/>
                  </a:lnTo>
                  <a:lnTo>
                    <a:pt x="100" y="58"/>
                  </a:lnTo>
                  <a:lnTo>
                    <a:pt x="100" y="59"/>
                  </a:lnTo>
                  <a:lnTo>
                    <a:pt x="102" y="61"/>
                  </a:lnTo>
                  <a:lnTo>
                    <a:pt x="105" y="63"/>
                  </a:lnTo>
                  <a:lnTo>
                    <a:pt x="107" y="67"/>
                  </a:lnTo>
                  <a:lnTo>
                    <a:pt x="110" y="72"/>
                  </a:lnTo>
                  <a:lnTo>
                    <a:pt x="115" y="77"/>
                  </a:lnTo>
                  <a:lnTo>
                    <a:pt x="117" y="80"/>
                  </a:lnTo>
                  <a:lnTo>
                    <a:pt x="122" y="85"/>
                  </a:lnTo>
                  <a:lnTo>
                    <a:pt x="124" y="89"/>
                  </a:lnTo>
                  <a:lnTo>
                    <a:pt x="127" y="94"/>
                  </a:lnTo>
                  <a:lnTo>
                    <a:pt x="129" y="99"/>
                  </a:lnTo>
                  <a:lnTo>
                    <a:pt x="129" y="100"/>
                  </a:lnTo>
                  <a:lnTo>
                    <a:pt x="129" y="102"/>
                  </a:lnTo>
                  <a:lnTo>
                    <a:pt x="129" y="103"/>
                  </a:lnTo>
                  <a:lnTo>
                    <a:pt x="129" y="105"/>
                  </a:lnTo>
                  <a:lnTo>
                    <a:pt x="127" y="107"/>
                  </a:lnTo>
                  <a:lnTo>
                    <a:pt x="127" y="1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34" name="Freeform 87"/>
            <p:cNvSpPr>
              <a:spLocks/>
            </p:cNvSpPr>
            <p:nvPr/>
          </p:nvSpPr>
          <p:spPr bwMode="auto">
            <a:xfrm>
              <a:off x="4862" y="2865"/>
              <a:ext cx="44" cy="60"/>
            </a:xfrm>
            <a:custGeom>
              <a:avLst/>
              <a:gdLst>
                <a:gd name="T0" fmla="*/ 37 w 44"/>
                <a:gd name="T1" fmla="*/ 59 h 60"/>
                <a:gd name="T2" fmla="*/ 34 w 44"/>
                <a:gd name="T3" fmla="*/ 59 h 60"/>
                <a:gd name="T4" fmla="*/ 34 w 44"/>
                <a:gd name="T5" fmla="*/ 59 h 60"/>
                <a:gd name="T6" fmla="*/ 32 w 44"/>
                <a:gd name="T7" fmla="*/ 59 h 60"/>
                <a:gd name="T8" fmla="*/ 29 w 44"/>
                <a:gd name="T9" fmla="*/ 59 h 60"/>
                <a:gd name="T10" fmla="*/ 29 w 44"/>
                <a:gd name="T11" fmla="*/ 59 h 60"/>
                <a:gd name="T12" fmla="*/ 27 w 44"/>
                <a:gd name="T13" fmla="*/ 59 h 60"/>
                <a:gd name="T14" fmla="*/ 24 w 44"/>
                <a:gd name="T15" fmla="*/ 59 h 60"/>
                <a:gd name="T16" fmla="*/ 22 w 44"/>
                <a:gd name="T17" fmla="*/ 59 h 60"/>
                <a:gd name="T18" fmla="*/ 22 w 44"/>
                <a:gd name="T19" fmla="*/ 59 h 60"/>
                <a:gd name="T20" fmla="*/ 22 w 44"/>
                <a:gd name="T21" fmla="*/ 60 h 60"/>
                <a:gd name="T22" fmla="*/ 22 w 44"/>
                <a:gd name="T23" fmla="*/ 60 h 60"/>
                <a:gd name="T24" fmla="*/ 22 w 44"/>
                <a:gd name="T25" fmla="*/ 60 h 60"/>
                <a:gd name="T26" fmla="*/ 20 w 44"/>
                <a:gd name="T27" fmla="*/ 59 h 60"/>
                <a:gd name="T28" fmla="*/ 20 w 44"/>
                <a:gd name="T29" fmla="*/ 59 h 60"/>
                <a:gd name="T30" fmla="*/ 20 w 44"/>
                <a:gd name="T31" fmla="*/ 59 h 60"/>
                <a:gd name="T32" fmla="*/ 17 w 44"/>
                <a:gd name="T33" fmla="*/ 59 h 60"/>
                <a:gd name="T34" fmla="*/ 15 w 44"/>
                <a:gd name="T35" fmla="*/ 54 h 60"/>
                <a:gd name="T36" fmla="*/ 12 w 44"/>
                <a:gd name="T37" fmla="*/ 49 h 60"/>
                <a:gd name="T38" fmla="*/ 10 w 44"/>
                <a:gd name="T39" fmla="*/ 44 h 60"/>
                <a:gd name="T40" fmla="*/ 7 w 44"/>
                <a:gd name="T41" fmla="*/ 38 h 60"/>
                <a:gd name="T42" fmla="*/ 7 w 44"/>
                <a:gd name="T43" fmla="*/ 33 h 60"/>
                <a:gd name="T44" fmla="*/ 5 w 44"/>
                <a:gd name="T45" fmla="*/ 29 h 60"/>
                <a:gd name="T46" fmla="*/ 2 w 44"/>
                <a:gd name="T47" fmla="*/ 24 h 60"/>
                <a:gd name="T48" fmla="*/ 0 w 44"/>
                <a:gd name="T49" fmla="*/ 19 h 60"/>
                <a:gd name="T50" fmla="*/ 2 w 44"/>
                <a:gd name="T51" fmla="*/ 16 h 60"/>
                <a:gd name="T52" fmla="*/ 2 w 44"/>
                <a:gd name="T53" fmla="*/ 14 h 60"/>
                <a:gd name="T54" fmla="*/ 0 w 44"/>
                <a:gd name="T55" fmla="*/ 11 h 60"/>
                <a:gd name="T56" fmla="*/ 0 w 44"/>
                <a:gd name="T57" fmla="*/ 10 h 60"/>
                <a:gd name="T58" fmla="*/ 0 w 44"/>
                <a:gd name="T59" fmla="*/ 7 h 60"/>
                <a:gd name="T60" fmla="*/ 0 w 44"/>
                <a:gd name="T61" fmla="*/ 5 h 60"/>
                <a:gd name="T62" fmla="*/ 0 w 44"/>
                <a:gd name="T63" fmla="*/ 3 h 60"/>
                <a:gd name="T64" fmla="*/ 2 w 44"/>
                <a:gd name="T65" fmla="*/ 0 h 60"/>
                <a:gd name="T66" fmla="*/ 5 w 44"/>
                <a:gd name="T67" fmla="*/ 0 h 60"/>
                <a:gd name="T68" fmla="*/ 7 w 44"/>
                <a:gd name="T69" fmla="*/ 2 h 60"/>
                <a:gd name="T70" fmla="*/ 10 w 44"/>
                <a:gd name="T71" fmla="*/ 2 h 60"/>
                <a:gd name="T72" fmla="*/ 12 w 44"/>
                <a:gd name="T73" fmla="*/ 3 h 60"/>
                <a:gd name="T74" fmla="*/ 12 w 44"/>
                <a:gd name="T75" fmla="*/ 5 h 60"/>
                <a:gd name="T76" fmla="*/ 15 w 44"/>
                <a:gd name="T77" fmla="*/ 5 h 60"/>
                <a:gd name="T78" fmla="*/ 15 w 44"/>
                <a:gd name="T79" fmla="*/ 7 h 60"/>
                <a:gd name="T80" fmla="*/ 17 w 44"/>
                <a:gd name="T81" fmla="*/ 8 h 60"/>
                <a:gd name="T82" fmla="*/ 20 w 44"/>
                <a:gd name="T83" fmla="*/ 13 h 60"/>
                <a:gd name="T84" fmla="*/ 22 w 44"/>
                <a:gd name="T85" fmla="*/ 18 h 60"/>
                <a:gd name="T86" fmla="*/ 24 w 44"/>
                <a:gd name="T87" fmla="*/ 22 h 60"/>
                <a:gd name="T88" fmla="*/ 29 w 44"/>
                <a:gd name="T89" fmla="*/ 27 h 60"/>
                <a:gd name="T90" fmla="*/ 32 w 44"/>
                <a:gd name="T91" fmla="*/ 32 h 60"/>
                <a:gd name="T92" fmla="*/ 34 w 44"/>
                <a:gd name="T93" fmla="*/ 35 h 60"/>
                <a:gd name="T94" fmla="*/ 37 w 44"/>
                <a:gd name="T95" fmla="*/ 40 h 60"/>
                <a:gd name="T96" fmla="*/ 39 w 44"/>
                <a:gd name="T97" fmla="*/ 44 h 60"/>
                <a:gd name="T98" fmla="*/ 41 w 44"/>
                <a:gd name="T99" fmla="*/ 46 h 60"/>
                <a:gd name="T100" fmla="*/ 41 w 44"/>
                <a:gd name="T101" fmla="*/ 48 h 60"/>
                <a:gd name="T102" fmla="*/ 44 w 44"/>
                <a:gd name="T103" fmla="*/ 49 h 60"/>
                <a:gd name="T104" fmla="*/ 41 w 44"/>
                <a:gd name="T105" fmla="*/ 52 h 60"/>
                <a:gd name="T106" fmla="*/ 41 w 44"/>
                <a:gd name="T107" fmla="*/ 54 h 60"/>
                <a:gd name="T108" fmla="*/ 39 w 44"/>
                <a:gd name="T109" fmla="*/ 55 h 60"/>
                <a:gd name="T110" fmla="*/ 39 w 44"/>
                <a:gd name="T111" fmla="*/ 57 h 60"/>
                <a:gd name="T112" fmla="*/ 37 w 44"/>
                <a:gd name="T113" fmla="*/ 59 h 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"/>
                <a:gd name="T172" fmla="*/ 0 h 60"/>
                <a:gd name="T173" fmla="*/ 44 w 44"/>
                <a:gd name="T174" fmla="*/ 60 h 6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" h="60">
                  <a:moveTo>
                    <a:pt x="37" y="59"/>
                  </a:moveTo>
                  <a:lnTo>
                    <a:pt x="34" y="59"/>
                  </a:lnTo>
                  <a:lnTo>
                    <a:pt x="32" y="59"/>
                  </a:lnTo>
                  <a:lnTo>
                    <a:pt x="29" y="59"/>
                  </a:lnTo>
                  <a:lnTo>
                    <a:pt x="27" y="59"/>
                  </a:lnTo>
                  <a:lnTo>
                    <a:pt x="24" y="59"/>
                  </a:lnTo>
                  <a:lnTo>
                    <a:pt x="22" y="59"/>
                  </a:lnTo>
                  <a:lnTo>
                    <a:pt x="22" y="60"/>
                  </a:lnTo>
                  <a:lnTo>
                    <a:pt x="20" y="59"/>
                  </a:lnTo>
                  <a:lnTo>
                    <a:pt x="17" y="59"/>
                  </a:lnTo>
                  <a:lnTo>
                    <a:pt x="15" y="54"/>
                  </a:lnTo>
                  <a:lnTo>
                    <a:pt x="12" y="49"/>
                  </a:lnTo>
                  <a:lnTo>
                    <a:pt x="10" y="44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7" y="8"/>
                  </a:lnTo>
                  <a:lnTo>
                    <a:pt x="20" y="13"/>
                  </a:lnTo>
                  <a:lnTo>
                    <a:pt x="22" y="18"/>
                  </a:lnTo>
                  <a:lnTo>
                    <a:pt x="24" y="22"/>
                  </a:lnTo>
                  <a:lnTo>
                    <a:pt x="29" y="27"/>
                  </a:lnTo>
                  <a:lnTo>
                    <a:pt x="32" y="32"/>
                  </a:lnTo>
                  <a:lnTo>
                    <a:pt x="34" y="35"/>
                  </a:lnTo>
                  <a:lnTo>
                    <a:pt x="37" y="40"/>
                  </a:lnTo>
                  <a:lnTo>
                    <a:pt x="39" y="44"/>
                  </a:lnTo>
                  <a:lnTo>
                    <a:pt x="41" y="46"/>
                  </a:lnTo>
                  <a:lnTo>
                    <a:pt x="41" y="48"/>
                  </a:lnTo>
                  <a:lnTo>
                    <a:pt x="44" y="49"/>
                  </a:lnTo>
                  <a:lnTo>
                    <a:pt x="41" y="52"/>
                  </a:lnTo>
                  <a:lnTo>
                    <a:pt x="41" y="54"/>
                  </a:lnTo>
                  <a:lnTo>
                    <a:pt x="39" y="55"/>
                  </a:lnTo>
                  <a:lnTo>
                    <a:pt x="39" y="57"/>
                  </a:lnTo>
                  <a:lnTo>
                    <a:pt x="37" y="59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</p:grpSp>
      <p:sp>
        <p:nvSpPr>
          <p:cNvPr id="2053" name="WordArt 88"/>
          <p:cNvSpPr>
            <a:spLocks noChangeArrowheads="1" noChangeShapeType="1" noTextEdit="1"/>
          </p:cNvSpPr>
          <p:nvPr/>
        </p:nvSpPr>
        <p:spPr bwMode="auto">
          <a:xfrm>
            <a:off x="1371600" y="0"/>
            <a:ext cx="63436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700" kern="10" dirty="0">
                <a:ln w="9525">
                  <a:solidFill>
                    <a:srgbClr val="F6161B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class!</a:t>
            </a:r>
          </a:p>
        </p:txBody>
      </p:sp>
      <p:sp>
        <p:nvSpPr>
          <p:cNvPr id="2054" name="WordArt 89"/>
          <p:cNvSpPr>
            <a:spLocks noChangeArrowheads="1" noChangeShapeType="1" noTextEdit="1"/>
          </p:cNvSpPr>
          <p:nvPr/>
        </p:nvSpPr>
        <p:spPr bwMode="auto">
          <a:xfrm>
            <a:off x="1143000" y="1200150"/>
            <a:ext cx="4343400" cy="14287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GB" sz="2700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6161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Class: </a:t>
            </a:r>
            <a:r>
              <a:rPr lang="en-GB" sz="27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6161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4E</a:t>
            </a:r>
            <a:endParaRPr lang="en-GB" sz="2700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F6161B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GB" sz="2700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6161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Subject: English</a:t>
            </a:r>
          </a:p>
          <a:p>
            <a:pPr algn="ctr"/>
            <a:r>
              <a:rPr lang="en-GB" sz="2700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6161B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Teacher: Le Thi Minh Hien</a:t>
            </a:r>
          </a:p>
        </p:txBody>
      </p:sp>
    </p:spTree>
    <p:extLst>
      <p:ext uri="{BB962C8B-B14F-4D97-AF65-F5344CB8AC3E}">
        <p14:creationId xmlns:p14="http://schemas.microsoft.com/office/powerpoint/2010/main" val="3433518011"/>
      </p:ext>
    </p:extLst>
  </p:cSld>
  <p:clrMapOvr>
    <a:masterClrMapping/>
  </p:clrMapOvr>
  <p:transition advClick="0" advTm="15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78161"/>
            <a:ext cx="3699480" cy="2587178"/>
          </a:xfrm>
          <a:prstGeom prst="roundRect">
            <a:avLst/>
          </a:prstGeom>
        </p:spPr>
      </p:pic>
      <p:sp>
        <p:nvSpPr>
          <p:cNvPr id="11" name="Facebook: Bùi Liễu"/>
          <p:cNvSpPr/>
          <p:nvPr/>
        </p:nvSpPr>
        <p:spPr>
          <a:xfrm>
            <a:off x="5257801" y="1428750"/>
            <a:ext cx="2837942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town</a:t>
            </a:r>
          </a:p>
        </p:txBody>
      </p:sp>
      <p:sp>
        <p:nvSpPr>
          <p:cNvPr id="12" name="Bùi Liễu  0968142780"/>
          <p:cNvSpPr/>
          <p:nvPr/>
        </p:nvSpPr>
        <p:spPr>
          <a:xfrm>
            <a:off x="5902203" y="2920394"/>
            <a:ext cx="1549142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trấn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77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75" y="3023519"/>
            <a:ext cx="2054788" cy="1453232"/>
          </a:xfrm>
          <a:prstGeom prst="roundRect">
            <a:avLst/>
          </a:prstGeom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039763"/>
            <a:ext cx="2054788" cy="1436987"/>
          </a:xfrm>
          <a:prstGeom prst="round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75" y="1043856"/>
            <a:ext cx="2054788" cy="1436987"/>
          </a:xfrm>
          <a:prstGeom prst="roundRect">
            <a:avLst/>
          </a:prstGeom>
        </p:spPr>
      </p:pic>
      <p:sp>
        <p:nvSpPr>
          <p:cNvPr id="25" name="Facebook: Bùi Liễu"/>
          <p:cNvSpPr/>
          <p:nvPr/>
        </p:nvSpPr>
        <p:spPr>
          <a:xfrm>
            <a:off x="1853075" y="2483391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mountains</a:t>
            </a:r>
          </a:p>
        </p:txBody>
      </p:sp>
      <p:pic>
        <p:nvPicPr>
          <p:cNvPr id="26" name="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43856"/>
            <a:ext cx="2054788" cy="1436987"/>
          </a:xfrm>
          <a:prstGeom prst="roundRect">
            <a:avLst/>
          </a:prstGeom>
        </p:spPr>
      </p:pic>
      <p:sp>
        <p:nvSpPr>
          <p:cNvPr id="27" name="Facebook: Bùi Liễu"/>
          <p:cNvSpPr/>
          <p:nvPr/>
        </p:nvSpPr>
        <p:spPr>
          <a:xfrm>
            <a:off x="5529296" y="2474206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village</a:t>
            </a:r>
          </a:p>
        </p:txBody>
      </p:sp>
      <p:sp>
        <p:nvSpPr>
          <p:cNvPr id="28" name="Facebook: Bùi Liễu"/>
          <p:cNvSpPr/>
          <p:nvPr/>
        </p:nvSpPr>
        <p:spPr>
          <a:xfrm>
            <a:off x="1831997" y="4442317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city</a:t>
            </a:r>
          </a:p>
        </p:txBody>
      </p:sp>
      <p:sp>
        <p:nvSpPr>
          <p:cNvPr id="31" name="Facebook: Bùi Liễu"/>
          <p:cNvSpPr/>
          <p:nvPr/>
        </p:nvSpPr>
        <p:spPr>
          <a:xfrm>
            <a:off x="5509558" y="4464591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town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CDA526CC-07C0-4168-8353-A607DDBD924D}"/>
              </a:ext>
            </a:extLst>
          </p:cNvPr>
          <p:cNvSpPr/>
          <p:nvPr/>
        </p:nvSpPr>
        <p:spPr>
          <a:xfrm>
            <a:off x="3276600" y="209550"/>
            <a:ext cx="2781300" cy="68185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latin typeface="Berlin Sans FB" panose="020E06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47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6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wn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28" grpId="0"/>
      <p:bldP spid="28" grpId="1"/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97155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Guessing  game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517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00150"/>
            <a:ext cx="2420998" cy="1693091"/>
          </a:xfrm>
          <a:prstGeom prst="roundRect">
            <a:avLst/>
          </a:prstGeom>
        </p:spPr>
      </p:pic>
      <p:sp>
        <p:nvSpPr>
          <p:cNvPr id="3" name="0968142780"/>
          <p:cNvSpPr/>
          <p:nvPr/>
        </p:nvSpPr>
        <p:spPr>
          <a:xfrm>
            <a:off x="3124200" y="133350"/>
            <a:ext cx="4143376" cy="3958930"/>
          </a:xfrm>
          <a:prstGeom prst="pie">
            <a:avLst>
              <a:gd name="adj1" fmla="val 21257888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4" name="0968142780"/>
          <p:cNvSpPr txBox="1">
            <a:spLocks/>
          </p:cNvSpPr>
          <p:nvPr/>
        </p:nvSpPr>
        <p:spPr>
          <a:xfrm>
            <a:off x="-1219200" y="3663655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atin typeface="Comic Sans MS" panose="030F0702030302020204" pitchFamily="66" charset="0"/>
              </a:rPr>
              <a:t>mountains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47750"/>
            <a:ext cx="3342513" cy="2339806"/>
          </a:xfrm>
          <a:prstGeom prst="round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2276093" y="295338"/>
            <a:ext cx="3971926" cy="3844630"/>
          </a:xfrm>
          <a:prstGeom prst="pie">
            <a:avLst>
              <a:gd name="adj1" fmla="val 21149801"/>
              <a:gd name="adj2" fmla="val 1794186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4" name="0968142780"/>
          <p:cNvSpPr txBox="1">
            <a:spLocks/>
          </p:cNvSpPr>
          <p:nvPr/>
        </p:nvSpPr>
        <p:spPr>
          <a:xfrm>
            <a:off x="-1981581" y="3711343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atin typeface="Comic Sans MS" panose="030F0702030302020204" pitchFamily="66" charset="0"/>
              </a:rPr>
              <a:t>village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28750"/>
            <a:ext cx="2054788" cy="1453232"/>
          </a:xfrm>
          <a:prstGeom prst="round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2971800" y="295338"/>
            <a:ext cx="3971926" cy="3844630"/>
          </a:xfrm>
          <a:prstGeom prst="pie">
            <a:avLst>
              <a:gd name="adj1" fmla="val 21149801"/>
              <a:gd name="adj2" fmla="val 1794186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4" name="0968142780"/>
          <p:cNvSpPr txBox="1">
            <a:spLocks/>
          </p:cNvSpPr>
          <p:nvPr/>
        </p:nvSpPr>
        <p:spPr>
          <a:xfrm>
            <a:off x="-1981581" y="3711343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atin typeface="Comic Sans MS" panose="030F0702030302020204" pitchFamily="66" charset="0"/>
              </a:rPr>
              <a:t>city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44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28750"/>
            <a:ext cx="2054788" cy="1436987"/>
          </a:xfrm>
          <a:prstGeom prst="round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048000" y="285750"/>
            <a:ext cx="3971926" cy="3844630"/>
          </a:xfrm>
          <a:prstGeom prst="pie">
            <a:avLst>
              <a:gd name="adj1" fmla="val 21149801"/>
              <a:gd name="adj2" fmla="val 1794186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4" name="0968142780"/>
          <p:cNvSpPr txBox="1">
            <a:spLocks/>
          </p:cNvSpPr>
          <p:nvPr/>
        </p:nvSpPr>
        <p:spPr>
          <a:xfrm>
            <a:off x="-1981581" y="3711343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atin typeface="Comic Sans MS" panose="030F0702030302020204" pitchFamily="66" charset="0"/>
              </a:rPr>
              <a:t>town</a:t>
            </a:r>
            <a:endParaRPr lang="en-US" sz="45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0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8600" b="1" dirty="0">
              <a:solidFill>
                <a:srgbClr val="FF0000"/>
              </a:solidFill>
              <a:latin typeface="Berlin Sans FB" panose="020E06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02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1748276" y="889992"/>
            <a:ext cx="4444598" cy="476726"/>
          </a:xfrm>
          <a:prstGeom prst="wedgeRoundRectCallout">
            <a:avLst>
              <a:gd name="adj1" fmla="val -58381"/>
              <a:gd name="adj2" fmla="val -781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2514600" y="2248317"/>
            <a:ext cx="3284339" cy="503867"/>
          </a:xfrm>
          <a:prstGeom prst="wedgeRoundRectCallout">
            <a:avLst>
              <a:gd name="adj1" fmla="val 60410"/>
              <a:gd name="adj2" fmla="val 3033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1940234" y="1733550"/>
            <a:ext cx="4062248" cy="465123"/>
          </a:xfrm>
          <a:prstGeom prst="wedgeRoundRectCallout">
            <a:avLst>
              <a:gd name="adj1" fmla="val -58195"/>
              <a:gd name="adj2" fmla="val -464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8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5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18702" y="3895680"/>
            <a:ext cx="1918955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92604" y="4259989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30641" y="4260712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859561" y="3897565"/>
            <a:ext cx="1786889" cy="4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1398521" y="2024590"/>
            <a:ext cx="3040622" cy="3931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3368981" y="2024590"/>
            <a:ext cx="1070162" cy="7790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4439143" y="2024590"/>
            <a:ext cx="978517" cy="851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4439143" y="2024590"/>
            <a:ext cx="2952257" cy="407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3" r="1155"/>
          <a:stretch/>
        </p:blipFill>
        <p:spPr>
          <a:xfrm>
            <a:off x="219490" y="2705532"/>
            <a:ext cx="1798694" cy="1263950"/>
          </a:xfrm>
          <a:prstGeom prst="flowChartAlternateProcess">
            <a:avLst/>
          </a:prstGeom>
          <a:ln>
            <a:noFill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23" r="623"/>
          <a:stretch/>
        </p:blipFill>
        <p:spPr>
          <a:xfrm>
            <a:off x="2553265" y="3016174"/>
            <a:ext cx="1826534" cy="1263949"/>
          </a:xfrm>
          <a:prstGeom prst="flowChartAlternateProcess">
            <a:avLst/>
          </a:prstGeom>
          <a:ln>
            <a:noFill/>
          </a:ln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" r="2805"/>
          <a:stretch/>
        </p:blipFill>
        <p:spPr>
          <a:xfrm>
            <a:off x="4672783" y="3021479"/>
            <a:ext cx="1826533" cy="1278555"/>
          </a:xfrm>
          <a:prstGeom prst="flowChartAlternateProcess">
            <a:avLst/>
          </a:prstGeom>
          <a:ln>
            <a:noFill/>
          </a:ln>
        </p:spPr>
      </p:pic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" r="938"/>
          <a:stretch/>
        </p:blipFill>
        <p:spPr>
          <a:xfrm>
            <a:off x="6827699" y="2647950"/>
            <a:ext cx="1858523" cy="1288874"/>
          </a:xfrm>
          <a:prstGeom prst="flowChartAlternateProcess">
            <a:avLst/>
          </a:prstGeom>
          <a:ln>
            <a:noFill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878A8D2E-DF58-4F2B-974B-74495A51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5706"/>
          <a:stretch/>
        </p:blipFill>
        <p:spPr bwMode="auto">
          <a:xfrm flipH="1">
            <a:off x="1491209" y="1049750"/>
            <a:ext cx="477875" cy="47672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B32AA59A-7A51-4D50-94DB-1201BFE83561}"/>
              </a:ext>
            </a:extLst>
          </p:cNvPr>
          <p:cNvSpPr txBox="1"/>
          <p:nvPr/>
        </p:nvSpPr>
        <p:spPr>
          <a:xfrm>
            <a:off x="2325086" y="1066776"/>
            <a:ext cx="4228114" cy="442674"/>
          </a:xfrm>
          <a:prstGeom prst="wedgeRoundRectCallout">
            <a:avLst>
              <a:gd name="adj1" fmla="val -58381"/>
              <a:gd name="adj2" fmla="val -781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9" name="Bùi Liễu 0968142780">
            <a:extLst>
              <a:ext uri="{FF2B5EF4-FFF2-40B4-BE49-F238E27FC236}">
                <a16:creationId xmlns:a16="http://schemas.microsoft.com/office/drawing/2014/main" id="{129E07B9-3EDF-4980-A71B-6F3E6BE3D4FA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 b="4088"/>
          <a:stretch/>
        </p:blipFill>
        <p:spPr>
          <a:xfrm>
            <a:off x="6630090" y="1577288"/>
            <a:ext cx="515671" cy="50386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56F1F114-EB92-4359-8438-361893EB94A4}"/>
              </a:ext>
            </a:extLst>
          </p:cNvPr>
          <p:cNvSpPr txBox="1"/>
          <p:nvPr/>
        </p:nvSpPr>
        <p:spPr>
          <a:xfrm>
            <a:off x="2695380" y="1581916"/>
            <a:ext cx="3487526" cy="442674"/>
          </a:xfrm>
          <a:prstGeom prst="wedgeRoundRectCallout">
            <a:avLst>
              <a:gd name="adj1" fmla="val 61230"/>
              <a:gd name="adj2" fmla="val 5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the ______.</a:t>
            </a:r>
          </a:p>
        </p:txBody>
      </p:sp>
      <p:sp>
        <p:nvSpPr>
          <p:cNvPr id="19" name="0968142780">
            <a:extLst>
              <a:ext uri="{FF2B5EF4-FFF2-40B4-BE49-F238E27FC236}">
                <a16:creationId xmlns:a16="http://schemas.microsoft.com/office/drawing/2014/main" id="{D4F82172-8AD0-4080-B036-F78402C6C6BE}"/>
              </a:ext>
            </a:extLst>
          </p:cNvPr>
          <p:cNvSpPr txBox="1">
            <a:spLocks/>
          </p:cNvSpPr>
          <p:nvPr/>
        </p:nvSpPr>
        <p:spPr>
          <a:xfrm>
            <a:off x="609600" y="271238"/>
            <a:ext cx="239071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 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7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latin typeface="Times New Roment "/>
              </a:rPr>
              <a:t>Saturday, November 8</a:t>
            </a:r>
            <a:r>
              <a:rPr lang="en-US" sz="3200" baseline="30000" dirty="0" smtClean="0">
                <a:latin typeface="Times New Roment "/>
              </a:rPr>
              <a:t>th</a:t>
            </a:r>
            <a:r>
              <a:rPr lang="en-US" sz="3200" dirty="0" smtClean="0">
                <a:latin typeface="Times New Roment "/>
              </a:rPr>
              <a:t> </a:t>
            </a:r>
            <a:r>
              <a:rPr lang="vi-VN" sz="3200" dirty="0" smtClean="0">
                <a:latin typeface="Times New Roment "/>
              </a:rPr>
              <a:t>202</a:t>
            </a:r>
            <a:r>
              <a:rPr lang="en-US" sz="3200" dirty="0" smtClean="0">
                <a:latin typeface="Times New Roment "/>
              </a:rPr>
              <a:t>5</a:t>
            </a:r>
            <a:endParaRPr lang="en-US" sz="3200" dirty="0">
              <a:latin typeface="Times New Roment 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Berlin Sans FB" panose="020E0602020502020306" pitchFamily="34" charset="0"/>
              </a:rPr>
              <a:t>6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667000" y="2047373"/>
            <a:ext cx="4419599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.VnTime" panose="020B7200000000000000" pitchFamily="34" charset="0"/>
              </a:rPr>
              <a:t>Lesson </a:t>
            </a:r>
            <a:r>
              <a:rPr lang="en-US" sz="4000" dirty="0" smtClean="0">
                <a:latin typeface=".VnTime" panose="020B7200000000000000" pitchFamily="34" charset="0"/>
              </a:rPr>
              <a:t>1: Part 1,2,3</a:t>
            </a:r>
            <a:endParaRPr lang="en-US" sz="4000" dirty="0">
              <a:latin typeface=".VnTime" panose="020B7200000000000000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.VnTime" panose="020B7200000000000000" pitchFamily="34" charset="0"/>
              </a:rPr>
              <a:t>Our school facilities</a:t>
            </a:r>
            <a:endParaRPr lang="en-US" sz="8800" b="1" cap="none" spc="0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34" y="2691170"/>
            <a:ext cx="3329792" cy="2131067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705021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830925" y="229860"/>
            <a:ext cx="46174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382985" y="1939391"/>
            <a:ext cx="3159313" cy="408623"/>
          </a:xfrm>
          <a:prstGeom prst="wedgeRoundRectCallout">
            <a:avLst>
              <a:gd name="adj1" fmla="val -777"/>
              <a:gd name="adj2" fmla="val 85875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school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acebook: Bùi Liễu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573501" y="2817244"/>
            <a:ext cx="2689649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the 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3" r="1155"/>
          <a:stretch/>
        </p:blipFill>
        <p:spPr>
          <a:xfrm>
            <a:off x="6930431" y="782519"/>
            <a:ext cx="1798694" cy="1263950"/>
          </a:xfrm>
          <a:prstGeom prst="flowChartAlternateProcess">
            <a:avLst/>
          </a:prstGeom>
          <a:ln>
            <a:noFill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23" r="623"/>
          <a:stretch/>
        </p:blipFill>
        <p:spPr>
          <a:xfrm>
            <a:off x="4447514" y="782520"/>
            <a:ext cx="1826534" cy="1263949"/>
          </a:xfrm>
          <a:prstGeom prst="flowChartAlternateProcess">
            <a:avLst/>
          </a:prstGeom>
          <a:ln>
            <a:noFill/>
          </a:ln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" r="2805"/>
          <a:stretch/>
        </p:blipFill>
        <p:spPr>
          <a:xfrm>
            <a:off x="6936467" y="2907138"/>
            <a:ext cx="1826533" cy="1278555"/>
          </a:xfrm>
          <a:prstGeom prst="flowChartAlternateProcess">
            <a:avLst/>
          </a:prstGeom>
          <a:ln>
            <a:noFill/>
          </a:ln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" r="938"/>
          <a:stretch/>
        </p:blipFill>
        <p:spPr>
          <a:xfrm>
            <a:off x="4399681" y="2901979"/>
            <a:ext cx="1858523" cy="1288874"/>
          </a:xfrm>
          <a:prstGeom prst="flowChartAlternateProcess">
            <a:avLst/>
          </a:prstGeom>
          <a:ln>
            <a:noFill/>
          </a:ln>
        </p:spPr>
      </p:pic>
      <p:sp>
        <p:nvSpPr>
          <p:cNvPr id="28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452257" y="1920341"/>
            <a:ext cx="1918955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792300" y="1939391"/>
            <a:ext cx="19707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459244" y="419085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92299" y="4190853"/>
            <a:ext cx="1786889" cy="4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130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714374" y="267314"/>
            <a:ext cx="279082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D6F189-A292-480D-A52B-C11B2CBC3DF9}"/>
              </a:ext>
            </a:extLst>
          </p:cNvPr>
          <p:cNvGrpSpPr/>
          <p:nvPr/>
        </p:nvGrpSpPr>
        <p:grpSpPr>
          <a:xfrm>
            <a:off x="304800" y="1458298"/>
            <a:ext cx="8534400" cy="3417888"/>
            <a:chOff x="304800" y="1458298"/>
            <a:chExt cx="8534400" cy="3417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8985DF-8BB2-4A95-8B83-53960874F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1" r="3333" b="1999"/>
            <a:stretch/>
          </p:blipFill>
          <p:spPr>
            <a:xfrm>
              <a:off x="304800" y="1458298"/>
              <a:ext cx="8534400" cy="3417888"/>
            </a:xfrm>
            <a:prstGeom prst="round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3ADCA25-6030-4D1D-BAAD-F958599221C8}"/>
                </a:ext>
              </a:extLst>
            </p:cNvPr>
            <p:cNvSpPr/>
            <p:nvPr/>
          </p:nvSpPr>
          <p:spPr>
            <a:xfrm>
              <a:off x="3509277" y="1458298"/>
              <a:ext cx="1371600" cy="381000"/>
            </a:xfrm>
            <a:prstGeom prst="round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ular Callout 5">
            <a:extLst>
              <a:ext uri="{FF2B5EF4-FFF2-40B4-BE49-F238E27FC236}">
                <a16:creationId xmlns:a16="http://schemas.microsoft.com/office/drawing/2014/main" id="{9FBCBBD4-56B4-4416-B048-5563BF8D7A0F}"/>
              </a:ext>
            </a:extLst>
          </p:cNvPr>
          <p:cNvSpPr/>
          <p:nvPr/>
        </p:nvSpPr>
        <p:spPr>
          <a:xfrm>
            <a:off x="2736570" y="926863"/>
            <a:ext cx="3505200" cy="433350"/>
          </a:xfrm>
          <a:prstGeom prst="wedgeRoundRectCallout">
            <a:avLst>
              <a:gd name="adj1" fmla="val -38293"/>
              <a:gd name="adj2" fmla="val 83160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6">
            <a:extLst>
              <a:ext uri="{FF2B5EF4-FFF2-40B4-BE49-F238E27FC236}">
                <a16:creationId xmlns:a16="http://schemas.microsoft.com/office/drawing/2014/main" id="{1F130B06-4A99-470D-B832-981F88052F6D}"/>
              </a:ext>
            </a:extLst>
          </p:cNvPr>
          <p:cNvSpPr/>
          <p:nvPr/>
        </p:nvSpPr>
        <p:spPr>
          <a:xfrm>
            <a:off x="6400800" y="1015424"/>
            <a:ext cx="2057400" cy="472064"/>
          </a:xfrm>
          <a:prstGeom prst="wedgeRoundRectCallout">
            <a:avLst>
              <a:gd name="adj1" fmla="val -42339"/>
              <a:gd name="adj2" fmla="val 83893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</a:p>
        </p:txBody>
      </p:sp>
    </p:spTree>
    <p:extLst>
      <p:ext uri="{BB962C8B-B14F-4D97-AF65-F5344CB8AC3E}">
        <p14:creationId xmlns:p14="http://schemas.microsoft.com/office/powerpoint/2010/main" val="246095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34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hello"/>
          <p:cNvSpPr/>
          <p:nvPr/>
        </p:nvSpPr>
        <p:spPr>
          <a:xfrm>
            <a:off x="2676728" y="3458248"/>
            <a:ext cx="3933826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It’s in the city.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42" y="3525988"/>
            <a:ext cx="413159" cy="4131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2676728" y="4134040"/>
            <a:ext cx="3933826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It’s in the village.</a:t>
            </a: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14" y="4257270"/>
            <a:ext cx="398615" cy="398615"/>
          </a:xfrm>
          <a:prstGeom prst="rect">
            <a:avLst/>
          </a:prstGeom>
        </p:spPr>
      </p:pic>
      <p:grpSp>
        <p:nvGrpSpPr>
          <p:cNvPr id="13" name="Bùi Liễu 0968142780"/>
          <p:cNvGrpSpPr/>
          <p:nvPr/>
        </p:nvGrpSpPr>
        <p:grpSpPr>
          <a:xfrm>
            <a:off x="927869" y="1149659"/>
            <a:ext cx="3429000" cy="1205512"/>
            <a:chOff x="839045" y="494061"/>
            <a:chExt cx="3429000" cy="1205512"/>
          </a:xfrm>
        </p:grpSpPr>
        <p:sp>
          <p:nvSpPr>
            <p:cNvPr id="9" name="Bùi Liễu 0968142780"/>
            <p:cNvSpPr/>
            <p:nvPr/>
          </p:nvSpPr>
          <p:spPr>
            <a:xfrm>
              <a:off x="839045" y="494061"/>
              <a:ext cx="3429000" cy="1205512"/>
            </a:xfrm>
            <a:prstGeom prst="cloudCallout">
              <a:avLst>
                <a:gd name="adj1" fmla="val 12199"/>
                <a:gd name="adj2" fmla="val 7137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Bùi Liễu 0968142780"/>
            <p:cNvSpPr/>
            <p:nvPr/>
          </p:nvSpPr>
          <p:spPr>
            <a:xfrm>
              <a:off x="946919" y="854443"/>
              <a:ext cx="3213252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Where’s your school?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pic>
        <p:nvPicPr>
          <p:cNvPr id="16" name="Facebook: 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10" y="971550"/>
            <a:ext cx="2713896" cy="2162841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57270"/>
            <a:ext cx="366640" cy="3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967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ùi Liễu 0968142780"/>
          <p:cNvGrpSpPr/>
          <p:nvPr/>
        </p:nvGrpSpPr>
        <p:grpSpPr>
          <a:xfrm>
            <a:off x="1031799" y="1176632"/>
            <a:ext cx="3429000" cy="1205512"/>
            <a:chOff x="1031799" y="1176632"/>
            <a:chExt cx="3429000" cy="1205512"/>
          </a:xfrm>
        </p:grpSpPr>
        <p:sp>
          <p:nvSpPr>
            <p:cNvPr id="7" name="Bùi Liễu 0968142780"/>
            <p:cNvSpPr/>
            <p:nvPr/>
          </p:nvSpPr>
          <p:spPr>
            <a:xfrm>
              <a:off x="1031799" y="1176632"/>
              <a:ext cx="3429000" cy="1205512"/>
            </a:xfrm>
            <a:prstGeom prst="cloudCallout">
              <a:avLst>
                <a:gd name="adj1" fmla="val 12199"/>
                <a:gd name="adj2" fmla="val 7137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Bùi Liễu 0968142780"/>
            <p:cNvSpPr/>
            <p:nvPr/>
          </p:nvSpPr>
          <p:spPr>
            <a:xfrm>
              <a:off x="1139673" y="1528750"/>
              <a:ext cx="3213252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Where’s your school?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13" name="Bùi Liễu hello"/>
          <p:cNvSpPr/>
          <p:nvPr/>
        </p:nvSpPr>
        <p:spPr>
          <a:xfrm>
            <a:off x="2276476" y="4176543"/>
            <a:ext cx="4581524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It’s in the mountains.</a:t>
            </a:r>
          </a:p>
        </p:txBody>
      </p:sp>
      <p:sp>
        <p:nvSpPr>
          <p:cNvPr id="15" name="Bùi Liễu"/>
          <p:cNvSpPr/>
          <p:nvPr/>
        </p:nvSpPr>
        <p:spPr>
          <a:xfrm>
            <a:off x="2286001" y="3585275"/>
            <a:ext cx="4581524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It’s in the village.</a:t>
            </a: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51" y="4244283"/>
            <a:ext cx="413159" cy="41315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38" y="3662256"/>
            <a:ext cx="398615" cy="398615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52" y="1176632"/>
            <a:ext cx="2391198" cy="1903269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57270"/>
            <a:ext cx="366640" cy="3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282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48570" y="1177647"/>
            <a:ext cx="3429000" cy="1205512"/>
            <a:chOff x="839045" y="494061"/>
            <a:chExt cx="3429000" cy="1205512"/>
          </a:xfrm>
        </p:grpSpPr>
        <p:sp>
          <p:nvSpPr>
            <p:cNvPr id="7" name="Cloud Callout 6"/>
            <p:cNvSpPr/>
            <p:nvPr/>
          </p:nvSpPr>
          <p:spPr>
            <a:xfrm>
              <a:off x="839045" y="494061"/>
              <a:ext cx="3429000" cy="1205512"/>
            </a:xfrm>
            <a:prstGeom prst="cloudCallout">
              <a:avLst>
                <a:gd name="adj1" fmla="val 12199"/>
                <a:gd name="adj2" fmla="val 7137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50849" y="845714"/>
              <a:ext cx="3213252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Where’s your school?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13" name="Bùi Liễu hello"/>
          <p:cNvSpPr/>
          <p:nvPr/>
        </p:nvSpPr>
        <p:spPr>
          <a:xfrm>
            <a:off x="2276476" y="4176543"/>
            <a:ext cx="4581524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It’s in the village.</a:t>
            </a:r>
          </a:p>
        </p:txBody>
      </p:sp>
      <p:sp>
        <p:nvSpPr>
          <p:cNvPr id="15" name="Bùi Liễu"/>
          <p:cNvSpPr/>
          <p:nvPr/>
        </p:nvSpPr>
        <p:spPr>
          <a:xfrm>
            <a:off x="2286001" y="3585275"/>
            <a:ext cx="4581524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It’s in the city.</a:t>
            </a: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72" y="4251627"/>
            <a:ext cx="413159" cy="41315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6" y="3660287"/>
            <a:ext cx="398615" cy="398615"/>
          </a:xfrm>
          <a:prstGeom prst="rect">
            <a:avLst/>
          </a:prstGeom>
        </p:spPr>
      </p:pic>
      <p:pic>
        <p:nvPicPr>
          <p:cNvPr id="17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63" y="1177647"/>
            <a:ext cx="2387281" cy="1938096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57270"/>
            <a:ext cx="366640" cy="3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769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hello"/>
          <p:cNvSpPr/>
          <p:nvPr/>
        </p:nvSpPr>
        <p:spPr>
          <a:xfrm>
            <a:off x="2676728" y="3458248"/>
            <a:ext cx="3933826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It’s in the town.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82" y="3543819"/>
            <a:ext cx="413159" cy="4131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2676728" y="4134040"/>
            <a:ext cx="3933826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It’s in the village.</a:t>
            </a: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14" y="4257270"/>
            <a:ext cx="398615" cy="3986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46919" y="1295815"/>
            <a:ext cx="3429000" cy="1205512"/>
            <a:chOff x="839045" y="494061"/>
            <a:chExt cx="3429000" cy="1205512"/>
          </a:xfrm>
        </p:grpSpPr>
        <p:sp>
          <p:nvSpPr>
            <p:cNvPr id="9" name="Cloud Callout 8"/>
            <p:cNvSpPr/>
            <p:nvPr/>
          </p:nvSpPr>
          <p:spPr>
            <a:xfrm>
              <a:off x="839045" y="494061"/>
              <a:ext cx="3429000" cy="1205512"/>
            </a:xfrm>
            <a:prstGeom prst="cloudCallout">
              <a:avLst>
                <a:gd name="adj1" fmla="val 12199"/>
                <a:gd name="adj2" fmla="val 7137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46919" y="792017"/>
              <a:ext cx="3213252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Where’s your school?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41" y="1200151"/>
            <a:ext cx="2573737" cy="1799906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57270"/>
            <a:ext cx="366640" cy="3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3417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hello"/>
          <p:cNvSpPr/>
          <p:nvPr/>
        </p:nvSpPr>
        <p:spPr>
          <a:xfrm>
            <a:off x="3891604" y="3458248"/>
            <a:ext cx="1674950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is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46" y="3592497"/>
            <a:ext cx="413159" cy="4131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3891604" y="4134040"/>
            <a:ext cx="1674950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are</a:t>
            </a: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90" y="4284065"/>
            <a:ext cx="398615" cy="3986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62228" y="895350"/>
            <a:ext cx="4084361" cy="1649354"/>
            <a:chOff x="839045" y="682091"/>
            <a:chExt cx="3429000" cy="1017482"/>
          </a:xfrm>
        </p:grpSpPr>
        <p:sp>
          <p:nvSpPr>
            <p:cNvPr id="9" name="Cloud Callout 8"/>
            <p:cNvSpPr/>
            <p:nvPr/>
          </p:nvSpPr>
          <p:spPr>
            <a:xfrm>
              <a:off x="839045" y="682091"/>
              <a:ext cx="3429000" cy="1017482"/>
            </a:xfrm>
            <a:prstGeom prst="cloudCallout">
              <a:avLst>
                <a:gd name="adj1" fmla="val 12199"/>
                <a:gd name="adj2" fmla="val 7137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1116" y="1041312"/>
              <a:ext cx="3024855" cy="299040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Where ___ your school?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65639" y="1149659"/>
            <a:ext cx="3143250" cy="1242930"/>
            <a:chOff x="5513525" y="528194"/>
            <a:chExt cx="3143250" cy="1242930"/>
          </a:xfrm>
        </p:grpSpPr>
        <p:sp>
          <p:nvSpPr>
            <p:cNvPr id="10" name="Cloud Callout 9"/>
            <p:cNvSpPr/>
            <p:nvPr/>
          </p:nvSpPr>
          <p:spPr>
            <a:xfrm>
              <a:off x="5513525" y="528194"/>
              <a:ext cx="3143250" cy="1242930"/>
            </a:xfrm>
            <a:prstGeom prst="cloud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14440" y="907285"/>
              <a:ext cx="2141420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It’s in the city.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57270"/>
            <a:ext cx="366640" cy="3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978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6654" y="1366960"/>
            <a:ext cx="3429000" cy="1205512"/>
            <a:chOff x="839045" y="494061"/>
            <a:chExt cx="3429000" cy="1205512"/>
          </a:xfrm>
        </p:grpSpPr>
        <p:sp>
          <p:nvSpPr>
            <p:cNvPr id="7" name="Cloud Callout 6"/>
            <p:cNvSpPr/>
            <p:nvPr/>
          </p:nvSpPr>
          <p:spPr>
            <a:xfrm>
              <a:off x="839045" y="494061"/>
              <a:ext cx="3429000" cy="1205512"/>
            </a:xfrm>
            <a:prstGeom prst="cloudCallout">
              <a:avLst>
                <a:gd name="adj1" fmla="val 12199"/>
                <a:gd name="adj2" fmla="val 7137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50849" y="845714"/>
              <a:ext cx="3213252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Where’s your school?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13" name="Bùi Liễu hello"/>
          <p:cNvSpPr/>
          <p:nvPr/>
        </p:nvSpPr>
        <p:spPr>
          <a:xfrm>
            <a:off x="3733799" y="4176543"/>
            <a:ext cx="1792361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in</a:t>
            </a:r>
          </a:p>
        </p:txBody>
      </p:sp>
      <p:sp>
        <p:nvSpPr>
          <p:cNvPr id="15" name="Bùi Liễu"/>
          <p:cNvSpPr/>
          <p:nvPr/>
        </p:nvSpPr>
        <p:spPr>
          <a:xfrm>
            <a:off x="3733800" y="3551113"/>
            <a:ext cx="1792361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on</a:t>
            </a: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39" y="4283643"/>
            <a:ext cx="413159" cy="41315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12" y="3658960"/>
            <a:ext cx="398615" cy="3986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4629" y="1348251"/>
            <a:ext cx="3143250" cy="1242930"/>
            <a:chOff x="5065639" y="1329542"/>
            <a:chExt cx="3143250" cy="1242930"/>
          </a:xfrm>
        </p:grpSpPr>
        <p:sp>
          <p:nvSpPr>
            <p:cNvPr id="17" name="Cloud Callout 16"/>
            <p:cNvSpPr/>
            <p:nvPr/>
          </p:nvSpPr>
          <p:spPr>
            <a:xfrm>
              <a:off x="5065639" y="1329542"/>
              <a:ext cx="3143250" cy="1242930"/>
            </a:xfrm>
            <a:prstGeom prst="cloud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19606" y="1708633"/>
              <a:ext cx="2822504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It’s ___ the village.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57270"/>
            <a:ext cx="366640" cy="3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5370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hello"/>
          <p:cNvSpPr/>
          <p:nvPr/>
        </p:nvSpPr>
        <p:spPr>
          <a:xfrm>
            <a:off x="3891604" y="3458248"/>
            <a:ext cx="2204396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Where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65" y="3571833"/>
            <a:ext cx="413159" cy="4131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3891604" y="4134040"/>
            <a:ext cx="2204396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What</a:t>
            </a: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65" y="4209052"/>
            <a:ext cx="398615" cy="398615"/>
          </a:xfrm>
          <a:prstGeom prst="rect">
            <a:avLst/>
          </a:prstGeom>
        </p:spPr>
      </p:pic>
      <p:grpSp>
        <p:nvGrpSpPr>
          <p:cNvPr id="8" name="Bùi Liễu 0968142780"/>
          <p:cNvGrpSpPr/>
          <p:nvPr/>
        </p:nvGrpSpPr>
        <p:grpSpPr>
          <a:xfrm>
            <a:off x="962228" y="895350"/>
            <a:ext cx="4084361" cy="1649354"/>
            <a:chOff x="839045" y="682091"/>
            <a:chExt cx="3429000" cy="1017482"/>
          </a:xfrm>
        </p:grpSpPr>
        <p:sp>
          <p:nvSpPr>
            <p:cNvPr id="9" name="Bùi Liễu 0968142780"/>
            <p:cNvSpPr/>
            <p:nvPr/>
          </p:nvSpPr>
          <p:spPr>
            <a:xfrm>
              <a:off x="839045" y="682091"/>
              <a:ext cx="3429000" cy="1017482"/>
            </a:xfrm>
            <a:prstGeom prst="cloudCallout">
              <a:avLst>
                <a:gd name="adj1" fmla="val 12199"/>
                <a:gd name="adj2" fmla="val 7137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Bùi Liễu 0968142780"/>
            <p:cNvSpPr/>
            <p:nvPr/>
          </p:nvSpPr>
          <p:spPr>
            <a:xfrm>
              <a:off x="1281718" y="1041312"/>
              <a:ext cx="2543653" cy="299040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____ is your school?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14" name="Bùi Liễu 0968142780"/>
          <p:cNvGrpSpPr/>
          <p:nvPr/>
        </p:nvGrpSpPr>
        <p:grpSpPr>
          <a:xfrm>
            <a:off x="5065639" y="1149659"/>
            <a:ext cx="3143250" cy="1242930"/>
            <a:chOff x="5513525" y="528194"/>
            <a:chExt cx="3143250" cy="1242930"/>
          </a:xfrm>
        </p:grpSpPr>
        <p:sp>
          <p:nvSpPr>
            <p:cNvPr id="10" name="Bùi Liễu 0968142780"/>
            <p:cNvSpPr/>
            <p:nvPr/>
          </p:nvSpPr>
          <p:spPr>
            <a:xfrm>
              <a:off x="5513525" y="528194"/>
              <a:ext cx="3143250" cy="1242930"/>
            </a:xfrm>
            <a:prstGeom prst="cloud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ùi Liễu 0968142780"/>
            <p:cNvSpPr/>
            <p:nvPr/>
          </p:nvSpPr>
          <p:spPr>
            <a:xfrm>
              <a:off x="6014440" y="907285"/>
              <a:ext cx="2395720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It’s in the town.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57270"/>
            <a:ext cx="366640" cy="3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1872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15F17F64-123D-480F-AEF2-23CD874A8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"/>
          <a:stretch/>
        </p:blipFill>
        <p:spPr>
          <a:xfrm>
            <a:off x="320116" y="1245994"/>
            <a:ext cx="4148787" cy="2472819"/>
          </a:xfrm>
          <a:prstGeom prst="roundRect">
            <a:avLst>
              <a:gd name="adj" fmla="val 11777"/>
            </a:avLst>
          </a:prstGeom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C5C6D5E1-31FA-4494-9BB4-DEF4899E1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r="1444"/>
          <a:stretch/>
        </p:blipFill>
        <p:spPr>
          <a:xfrm>
            <a:off x="4622704" y="1253713"/>
            <a:ext cx="4201180" cy="2472819"/>
          </a:xfrm>
          <a:prstGeom prst="roundRect">
            <a:avLst>
              <a:gd name="adj" fmla="val 13917"/>
            </a:avLst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E9BB0251-10A1-4483-ABAA-047E9C485D47}"/>
              </a:ext>
            </a:extLst>
          </p:cNvPr>
          <p:cNvSpPr/>
          <p:nvPr/>
        </p:nvSpPr>
        <p:spPr>
          <a:xfrm>
            <a:off x="304217" y="1388017"/>
            <a:ext cx="308135" cy="29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291F6C-9B21-45CC-8089-0E244C8FABDD}"/>
              </a:ext>
            </a:extLst>
          </p:cNvPr>
          <p:cNvSpPr/>
          <p:nvPr/>
        </p:nvSpPr>
        <p:spPr>
          <a:xfrm>
            <a:off x="4472811" y="1468601"/>
            <a:ext cx="308135" cy="29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628251" y="1112422"/>
            <a:ext cx="3445285" cy="496709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9" name="Bùi Liễu 0968142780"/>
          <p:cNvSpPr/>
          <p:nvPr/>
        </p:nvSpPr>
        <p:spPr>
          <a:xfrm>
            <a:off x="4724805" y="1101769"/>
            <a:ext cx="4099079" cy="43335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0" name="Bùi Liễu 0968142780"/>
          <p:cNvSpPr/>
          <p:nvPr/>
        </p:nvSpPr>
        <p:spPr>
          <a:xfrm>
            <a:off x="5807119" y="3520537"/>
            <a:ext cx="2753923" cy="38523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1" name="Bùi Liễu 0968142780"/>
          <p:cNvSpPr/>
          <p:nvPr/>
        </p:nvSpPr>
        <p:spPr>
          <a:xfrm>
            <a:off x="2440402" y="3485040"/>
            <a:ext cx="1790788" cy="42861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93211" y="228486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0856744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ùi Liễu 0968142780"/>
          <p:cNvGrpSpPr/>
          <p:nvPr/>
        </p:nvGrpSpPr>
        <p:grpSpPr>
          <a:xfrm>
            <a:off x="916654" y="1366960"/>
            <a:ext cx="3429000" cy="1205512"/>
            <a:chOff x="839045" y="494061"/>
            <a:chExt cx="3429000" cy="1205512"/>
          </a:xfrm>
        </p:grpSpPr>
        <p:sp>
          <p:nvSpPr>
            <p:cNvPr id="7" name="Bùi Liễu 0968142780"/>
            <p:cNvSpPr/>
            <p:nvPr/>
          </p:nvSpPr>
          <p:spPr>
            <a:xfrm>
              <a:off x="839045" y="494061"/>
              <a:ext cx="3429000" cy="1205512"/>
            </a:xfrm>
            <a:prstGeom prst="cloudCallout">
              <a:avLst>
                <a:gd name="adj1" fmla="val 12199"/>
                <a:gd name="adj2" fmla="val 7137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Bùi Liễu 0968142780"/>
            <p:cNvSpPr/>
            <p:nvPr/>
          </p:nvSpPr>
          <p:spPr>
            <a:xfrm>
              <a:off x="1050849" y="845714"/>
              <a:ext cx="3213252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Where’s your school?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13" name="Bùi Liễu hello"/>
          <p:cNvSpPr/>
          <p:nvPr/>
        </p:nvSpPr>
        <p:spPr>
          <a:xfrm>
            <a:off x="3733799" y="4176543"/>
            <a:ext cx="2533750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It is</a:t>
            </a:r>
          </a:p>
        </p:txBody>
      </p:sp>
      <p:sp>
        <p:nvSpPr>
          <p:cNvPr id="15" name="Bùi Liễu"/>
          <p:cNvSpPr/>
          <p:nvPr/>
        </p:nvSpPr>
        <p:spPr>
          <a:xfrm>
            <a:off x="3733800" y="3551113"/>
            <a:ext cx="2522454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They are</a:t>
            </a: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68" y="4249102"/>
            <a:ext cx="413159" cy="41315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41" y="3626125"/>
            <a:ext cx="398615" cy="3986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4628" y="1348251"/>
            <a:ext cx="3699270" cy="1242930"/>
            <a:chOff x="5065638" y="1329542"/>
            <a:chExt cx="3699270" cy="1242930"/>
          </a:xfrm>
        </p:grpSpPr>
        <p:sp>
          <p:nvSpPr>
            <p:cNvPr id="17" name="Bùi Liễu 0968142780"/>
            <p:cNvSpPr/>
            <p:nvPr/>
          </p:nvSpPr>
          <p:spPr>
            <a:xfrm>
              <a:off x="5065638" y="1329542"/>
              <a:ext cx="3699269" cy="1242930"/>
            </a:xfrm>
            <a:prstGeom prst="cloud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vi-VN" sz="2700" b="1">
                <a:solidFill>
                  <a:srgbClr val="CF94D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Bùi Liễu 0968142780"/>
            <p:cNvSpPr/>
            <p:nvPr/>
          </p:nvSpPr>
          <p:spPr>
            <a:xfrm>
              <a:off x="5319606" y="1708633"/>
              <a:ext cx="3445302" cy="48474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sz="2700" b="1" dirty="0">
                  <a:cs typeface="Arial" panose="020B0604020202020204" pitchFamily="34" charset="0"/>
                </a:rPr>
                <a:t>____ in the mountains.</a:t>
              </a:r>
              <a:endParaRPr lang="vi-VN" sz="2700" b="1" dirty="0"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63" y="4257270"/>
            <a:ext cx="326314" cy="3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996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439276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0010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048000" y="2100327"/>
            <a:ext cx="426720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 </a:t>
            </a:r>
            <a:endParaRPr lang="en-US" sz="5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1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931230391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15F17F64-123D-480F-AEF2-23CD874A8E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"/>
          <a:stretch/>
        </p:blipFill>
        <p:spPr>
          <a:xfrm>
            <a:off x="320116" y="1245994"/>
            <a:ext cx="4148787" cy="2472819"/>
          </a:xfrm>
          <a:prstGeom prst="roundRect">
            <a:avLst>
              <a:gd name="adj" fmla="val 11777"/>
            </a:avLst>
          </a:prstGeom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C5C6D5E1-31FA-4494-9BB4-DEF4899E18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r="1444"/>
          <a:stretch/>
        </p:blipFill>
        <p:spPr>
          <a:xfrm>
            <a:off x="4622704" y="1253713"/>
            <a:ext cx="4201180" cy="2472819"/>
          </a:xfrm>
          <a:prstGeom prst="roundRect">
            <a:avLst>
              <a:gd name="adj" fmla="val 13917"/>
            </a:avLst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E9BB0251-10A1-4483-ABAA-047E9C485D47}"/>
              </a:ext>
            </a:extLst>
          </p:cNvPr>
          <p:cNvSpPr/>
          <p:nvPr/>
        </p:nvSpPr>
        <p:spPr>
          <a:xfrm>
            <a:off x="304217" y="1388017"/>
            <a:ext cx="308135" cy="29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291F6C-9B21-45CC-8089-0E244C8FABDD}"/>
              </a:ext>
            </a:extLst>
          </p:cNvPr>
          <p:cNvSpPr/>
          <p:nvPr/>
        </p:nvSpPr>
        <p:spPr>
          <a:xfrm>
            <a:off x="4472811" y="1468601"/>
            <a:ext cx="308135" cy="29420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628251" y="1112422"/>
            <a:ext cx="3445285" cy="496709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9" name="Bùi Liễu 0968142780"/>
          <p:cNvSpPr/>
          <p:nvPr/>
        </p:nvSpPr>
        <p:spPr>
          <a:xfrm>
            <a:off x="4724805" y="1101769"/>
            <a:ext cx="4099079" cy="43335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0" name="Bùi Liễu 0968142780"/>
          <p:cNvSpPr/>
          <p:nvPr/>
        </p:nvSpPr>
        <p:spPr>
          <a:xfrm>
            <a:off x="5807119" y="3520537"/>
            <a:ext cx="2753923" cy="38523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1" name="Bùi Liễu 0968142780"/>
          <p:cNvSpPr/>
          <p:nvPr/>
        </p:nvSpPr>
        <p:spPr>
          <a:xfrm>
            <a:off x="2440402" y="3485040"/>
            <a:ext cx="1790788" cy="42861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93211" y="228486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462193" y="971613"/>
            <a:ext cx="3777399" cy="496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Where’s your school, Lucy?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4591161" y="1047750"/>
            <a:ext cx="4366365" cy="541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where’s your school, Hung?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2293285" y="3484660"/>
            <a:ext cx="2175618" cy="42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in the city.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5795254" y="3532151"/>
            <a:ext cx="2862964" cy="41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in the mountains.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ùi Liễu 0968142780 track 57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7.6887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36" y="362560"/>
            <a:ext cx="339046" cy="2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80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8600" b="1" dirty="0">
              <a:solidFill>
                <a:srgbClr val="FF0000"/>
              </a:solidFill>
              <a:latin typeface="Berlin Sans FB" panose="020E06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7269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88367" y="209550"/>
            <a:ext cx="1802866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82" y="1554226"/>
            <a:ext cx="3166617" cy="2171700"/>
          </a:xfrm>
          <a:prstGeom prst="roundRect">
            <a:avLst/>
          </a:prstGeom>
        </p:spPr>
      </p:pic>
      <p:sp>
        <p:nvSpPr>
          <p:cNvPr id="11" name="Facebook: Bùi Liễu"/>
          <p:cNvSpPr/>
          <p:nvPr/>
        </p:nvSpPr>
        <p:spPr>
          <a:xfrm>
            <a:off x="4695576" y="1504950"/>
            <a:ext cx="365760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mountains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915443" y="3091502"/>
            <a:ext cx="321786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những dãy núi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305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ain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6" y="1513356"/>
            <a:ext cx="3342513" cy="2339806"/>
          </a:xfrm>
          <a:prstGeom prst="roundRect">
            <a:avLst/>
          </a:prstGeom>
        </p:spPr>
      </p:pic>
      <p:sp>
        <p:nvSpPr>
          <p:cNvPr id="10" name="Facebook: Bùi Liễu"/>
          <p:cNvSpPr/>
          <p:nvPr/>
        </p:nvSpPr>
        <p:spPr>
          <a:xfrm>
            <a:off x="4724399" y="1451599"/>
            <a:ext cx="365760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11" name="Bùi Liễu  0968142780"/>
          <p:cNvSpPr/>
          <p:nvPr/>
        </p:nvSpPr>
        <p:spPr>
          <a:xfrm>
            <a:off x="5547795" y="3028950"/>
            <a:ext cx="2010808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46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llage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acebook: Bùi Liễu"/>
          <p:cNvSpPr/>
          <p:nvPr/>
        </p:nvSpPr>
        <p:spPr>
          <a:xfrm>
            <a:off x="5275460" y="1452654"/>
            <a:ext cx="2837942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5566308" y="2944298"/>
            <a:ext cx="219034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06979"/>
            <a:ext cx="3467100" cy="24077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42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ity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309</Words>
  <Application>Microsoft Office PowerPoint</Application>
  <PresentationFormat>On-screen Show (16:9)</PresentationFormat>
  <Paragraphs>93</Paragraphs>
  <Slides>32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Comic Sans MS</vt:lpstr>
      <vt:lpstr>Arial</vt:lpstr>
      <vt:lpstr>Berlin Sans FB Demi</vt:lpstr>
      <vt:lpstr>Berlin Sans FB</vt:lpstr>
      <vt:lpstr>Times New Roment </vt:lpstr>
      <vt:lpstr>Calibri</vt:lpstr>
      <vt:lpstr>Kirang Haerang</vt:lpstr>
      <vt:lpstr>.VnTime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134</cp:revision>
  <dcterms:created xsi:type="dcterms:W3CDTF">2006-08-16T00:00:00Z</dcterms:created>
  <dcterms:modified xsi:type="dcterms:W3CDTF">2025-11-12T13:58:01Z</dcterms:modified>
</cp:coreProperties>
</file>