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media/audio10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323" r:id="rId2"/>
    <p:sldId id="257" r:id="rId3"/>
    <p:sldId id="325" r:id="rId4"/>
    <p:sldId id="324" r:id="rId5"/>
    <p:sldId id="256" r:id="rId6"/>
    <p:sldId id="441" r:id="rId7"/>
    <p:sldId id="259" r:id="rId8"/>
    <p:sldId id="442" r:id="rId9"/>
    <p:sldId id="261" r:id="rId10"/>
    <p:sldId id="262" r:id="rId11"/>
    <p:sldId id="263" r:id="rId12"/>
    <p:sldId id="266" r:id="rId13"/>
    <p:sldId id="313" r:id="rId14"/>
    <p:sldId id="314" r:id="rId15"/>
    <p:sldId id="267" r:id="rId16"/>
    <p:sldId id="269" r:id="rId17"/>
    <p:sldId id="444" r:id="rId18"/>
    <p:sldId id="445" r:id="rId19"/>
    <p:sldId id="270" r:id="rId20"/>
    <p:sldId id="457" r:id="rId21"/>
    <p:sldId id="273" r:id="rId22"/>
    <p:sldId id="274" r:id="rId23"/>
    <p:sldId id="275" r:id="rId24"/>
    <p:sldId id="276" r:id="rId25"/>
    <p:sldId id="277" r:id="rId26"/>
    <p:sldId id="317" r:id="rId27"/>
    <p:sldId id="318" r:id="rId28"/>
    <p:sldId id="319" r:id="rId29"/>
    <p:sldId id="320" r:id="rId30"/>
    <p:sldId id="321" r:id="rId31"/>
    <p:sldId id="322" r:id="rId32"/>
    <p:sldId id="298" r:id="rId33"/>
  </p:sldIdLst>
  <p:sldSz cx="9144000" cy="5143500" type="screen16x9"/>
  <p:notesSz cx="9144000" cy="6858000"/>
  <p:embeddedFontLs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Berlin Sans FB Demi" panose="020B0604020202020204" charset="0"/>
      <p:bold r:id="rId39"/>
    </p:embeddedFont>
    <p:embeddedFont>
      <p:font typeface="Berlin Sans FB" panose="020B0604020202020204" charset="0"/>
      <p:regular r:id="rId40"/>
      <p:bold r:id="rId41"/>
    </p:embeddedFont>
    <p:embeddedFont>
      <p:font typeface="宋体" panose="02010600030101010101" pitchFamily="2" charset="-122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01F"/>
    <a:srgbClr val="E86E0A"/>
    <a:srgbClr val="F9B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4" autoAdjust="0"/>
    <p:restoredTop sz="93883" autoAdjust="0"/>
  </p:normalViewPr>
  <p:slideViewPr>
    <p:cSldViewPr>
      <p:cViewPr varScale="1">
        <p:scale>
          <a:sx n="105" d="100"/>
          <a:sy n="105" d="100"/>
        </p:scale>
        <p:origin x="53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BBBFE-2BF6-46BD-8748-0A40E061E5B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AE25B-4634-4138-A07C-80BA6C1A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9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B213F-8896-47B5-856B-8DFA8BA77B50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679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AE25B-4634-4138-A07C-80BA6C1A35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6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AE25B-4634-4138-A07C-80BA6C1A35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1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"/>
            <a:ext cx="9144000" cy="51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28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5"/>
            <a:ext cx="9144000" cy="5139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8050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4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11" Type="http://schemas.openxmlformats.org/officeDocument/2006/relationships/image" Target="../media/image19.png"/><Relationship Id="rId5" Type="http://schemas.openxmlformats.org/officeDocument/2006/relationships/audio" Target="../media/audio14.wav"/><Relationship Id="rId10" Type="http://schemas.openxmlformats.org/officeDocument/2006/relationships/image" Target="../media/image23.png"/><Relationship Id="rId4" Type="http://schemas.openxmlformats.org/officeDocument/2006/relationships/audio" Target="../media/audio13.wav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4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11" Type="http://schemas.openxmlformats.org/officeDocument/2006/relationships/image" Target="../media/image19.png"/><Relationship Id="rId5" Type="http://schemas.openxmlformats.org/officeDocument/2006/relationships/audio" Target="../media/audio14.wav"/><Relationship Id="rId10" Type="http://schemas.openxmlformats.org/officeDocument/2006/relationships/image" Target="../media/image26.png"/><Relationship Id="rId4" Type="http://schemas.openxmlformats.org/officeDocument/2006/relationships/audio" Target="../media/audio13.wav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20.png"/><Relationship Id="rId3" Type="http://schemas.openxmlformats.org/officeDocument/2006/relationships/audio" Target="../media/audio11.wav"/><Relationship Id="rId7" Type="http://schemas.openxmlformats.org/officeDocument/2006/relationships/audio" Target="../media/audio13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11" Type="http://schemas.openxmlformats.org/officeDocument/2006/relationships/image" Target="../media/image28.png"/><Relationship Id="rId5" Type="http://schemas.openxmlformats.org/officeDocument/2006/relationships/audio" Target="../media/audio16.wav"/><Relationship Id="rId10" Type="http://schemas.openxmlformats.org/officeDocument/2006/relationships/image" Target="../media/image17.png"/><Relationship Id="rId4" Type="http://schemas.openxmlformats.org/officeDocument/2006/relationships/audio" Target="../media/audio14.wav"/><Relationship Id="rId9" Type="http://schemas.openxmlformats.org/officeDocument/2006/relationships/image" Target="../media/image27.jpe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1.wav"/><Relationship Id="rId7" Type="http://schemas.openxmlformats.org/officeDocument/2006/relationships/image" Target="../media/image37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audio" Target="../media/audio22.wav"/><Relationship Id="rId4" Type="http://schemas.openxmlformats.org/officeDocument/2006/relationships/audio" Target="../media/audio18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24.wav"/><Relationship Id="rId4" Type="http://schemas.openxmlformats.org/officeDocument/2006/relationships/audio" Target="../media/audio18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7.wav"/><Relationship Id="rId12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76506"/>
            <a:ext cx="833067" cy="78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209806"/>
            <a:ext cx="975360" cy="914400"/>
          </a:xfrm>
          <a:prstGeom prst="rect">
            <a:avLst/>
          </a:prstGeom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874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</p:spTree>
    <p:extLst>
      <p:ext uri="{BB962C8B-B14F-4D97-AF65-F5344CB8AC3E}">
        <p14:creationId xmlns:p14="http://schemas.microsoft.com/office/powerpoint/2010/main" val="1413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r 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15790"/>
          <a:stretch/>
        </p:blipFill>
        <p:spPr>
          <a:xfrm>
            <a:off x="1295400" y="1081064"/>
            <a:ext cx="2778087" cy="2709886"/>
          </a:xfrm>
          <a:prstGeom prst="round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4783877" y="2269347"/>
            <a:ext cx="2778087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/ˌ</a:t>
            </a:r>
            <a:r>
              <a:rPr lang="en-US" sz="3600" dirty="0" err="1">
                <a:solidFill>
                  <a:schemeClr val="tx1"/>
                </a:solidFill>
              </a:rPr>
              <a:t>leməˈneɪd</a:t>
            </a:r>
            <a:r>
              <a:rPr lang="en-US" sz="3600" dirty="0">
                <a:solidFill>
                  <a:schemeClr val="tx1"/>
                </a:solidFill>
              </a:rPr>
              <a:t>/ 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4419600" y="3039497"/>
            <a:ext cx="3573725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chanh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C961F31-97A4-44E5-9746-405A6DF8981E}"/>
              </a:ext>
            </a:extLst>
          </p:cNvPr>
          <p:cNvSpPr/>
          <p:nvPr/>
        </p:nvSpPr>
        <p:spPr>
          <a:xfrm>
            <a:off x="3925164" y="1385864"/>
            <a:ext cx="4533036" cy="699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MON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MON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4826000" y="2294180"/>
            <a:ext cx="2778087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dʒæm</a:t>
            </a:r>
            <a:r>
              <a:rPr lang="en-US" sz="3600" dirty="0">
                <a:solidFill>
                  <a:schemeClr val="tx1"/>
                </a:solidFill>
              </a:rPr>
              <a:t>/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5022176" y="3036545"/>
            <a:ext cx="2416676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mứt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C961F31-97A4-44E5-9746-405A6DF8981E}"/>
              </a:ext>
            </a:extLst>
          </p:cNvPr>
          <p:cNvSpPr/>
          <p:nvPr/>
        </p:nvSpPr>
        <p:spPr>
          <a:xfrm>
            <a:off x="4686300" y="1428178"/>
            <a:ext cx="3088429" cy="699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D8379269-2290-4407-BB9D-5779607E3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/>
          <a:stretch/>
        </p:blipFill>
        <p:spPr>
          <a:xfrm>
            <a:off x="1254973" y="1123378"/>
            <a:ext cx="3088429" cy="25151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9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4829953" y="2317666"/>
            <a:ext cx="2778087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/ˈ</a:t>
            </a:r>
            <a:r>
              <a:rPr lang="en-US" sz="3600" dirty="0" err="1">
                <a:solidFill>
                  <a:schemeClr val="tx1"/>
                </a:solidFill>
              </a:rPr>
              <a:t>wɔːtər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4967324" y="3092268"/>
            <a:ext cx="2521721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C961F31-97A4-44E5-9746-405A6DF8981E}"/>
              </a:ext>
            </a:extLst>
          </p:cNvPr>
          <p:cNvSpPr/>
          <p:nvPr/>
        </p:nvSpPr>
        <p:spPr>
          <a:xfrm>
            <a:off x="4683971" y="1444100"/>
            <a:ext cx="3088429" cy="699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D8379269-2290-4407-BB9D-5779607E3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r="16927"/>
          <a:stretch/>
        </p:blipFill>
        <p:spPr>
          <a:xfrm>
            <a:off x="1466251" y="1063099"/>
            <a:ext cx="2993779" cy="30173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4849831" y="2286698"/>
            <a:ext cx="2778087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ɡreɪps</a:t>
            </a:r>
            <a:r>
              <a:rPr lang="en-US" sz="3600" dirty="0">
                <a:solidFill>
                  <a:schemeClr val="tx1"/>
                </a:solidFill>
              </a:rPr>
              <a:t>/ 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4476750" y="3056029"/>
            <a:ext cx="352425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nho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C961F31-97A4-44E5-9746-405A6DF8981E}"/>
              </a:ext>
            </a:extLst>
          </p:cNvPr>
          <p:cNvSpPr/>
          <p:nvPr/>
        </p:nvSpPr>
        <p:spPr>
          <a:xfrm>
            <a:off x="4735532" y="1458873"/>
            <a:ext cx="3088429" cy="699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rape</a:t>
            </a:r>
            <a:r>
              <a:rPr lang="vi-VN" sz="5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5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D8379269-2290-4407-BB9D-5779607E3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r="3727"/>
          <a:stretch/>
        </p:blipFill>
        <p:spPr>
          <a:xfrm>
            <a:off x="1030062" y="1341531"/>
            <a:ext cx="3446688" cy="24904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P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P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4844933" y="2358308"/>
            <a:ext cx="2778087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tʃɪps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4009755" y="3129493"/>
            <a:ext cx="4448445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khoai tây chiên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C961F31-97A4-44E5-9746-405A6DF8981E}"/>
              </a:ext>
            </a:extLst>
          </p:cNvPr>
          <p:cNvSpPr/>
          <p:nvPr/>
        </p:nvSpPr>
        <p:spPr>
          <a:xfrm>
            <a:off x="4689764" y="1485901"/>
            <a:ext cx="3088429" cy="699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vi-VN" sz="5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5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D8379269-2290-4407-BB9D-5779607E3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5419" r="3141" b="8764"/>
          <a:stretch/>
        </p:blipFill>
        <p:spPr>
          <a:xfrm>
            <a:off x="914400" y="1276350"/>
            <a:ext cx="3034511" cy="248945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r Bùi Liễu 0968142780">
            <a:extLst>
              <a:ext uri="{FF2B5EF4-FFF2-40B4-BE49-F238E27FC236}">
                <a16:creationId xmlns:a16="http://schemas.microsoft.com/office/drawing/2014/main" id="{D6C85A68-37D8-42B8-B85C-4F30A86931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260" y="1038677"/>
            <a:ext cx="1479620" cy="1443296"/>
          </a:xfrm>
          <a:prstGeom prst="roundRect">
            <a:avLst/>
          </a:prstGeom>
          <a:ln>
            <a:noFill/>
          </a:ln>
        </p:spPr>
      </p:pic>
      <p:pic>
        <p:nvPicPr>
          <p:cNvPr id="4" name="Thur Bùi Liễu 0968142780">
            <a:extLst>
              <a:ext uri="{FF2B5EF4-FFF2-40B4-BE49-F238E27FC236}">
                <a16:creationId xmlns:a16="http://schemas.microsoft.com/office/drawing/2014/main" id="{5E22A4ED-9691-4F3A-A388-C0CD5A8E57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2840" r="18753" b="-1114"/>
          <a:stretch/>
        </p:blipFill>
        <p:spPr>
          <a:xfrm>
            <a:off x="3823450" y="1021423"/>
            <a:ext cx="1479620" cy="1443295"/>
          </a:xfrm>
          <a:prstGeom prst="roundRect">
            <a:avLst/>
          </a:prstGeom>
          <a:ln>
            <a:noFill/>
          </a:ln>
        </p:spPr>
      </p:pic>
      <p:pic>
        <p:nvPicPr>
          <p:cNvPr id="5" name="Thur Bùi Liễu 0968142780">
            <a:extLst>
              <a:ext uri="{FF2B5EF4-FFF2-40B4-BE49-F238E27FC236}">
                <a16:creationId xmlns:a16="http://schemas.microsoft.com/office/drawing/2014/main" id="{0645C41C-7EE0-4AD4-89DA-157E21841B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-263" r="1531" b="263"/>
          <a:stretch/>
        </p:blipFill>
        <p:spPr>
          <a:xfrm>
            <a:off x="6100610" y="1036416"/>
            <a:ext cx="1671790" cy="1443295"/>
          </a:xfrm>
          <a:prstGeom prst="roundRect">
            <a:avLst/>
          </a:prstGeom>
          <a:ln>
            <a:noFill/>
          </a:ln>
        </p:spPr>
      </p:pic>
      <p:pic>
        <p:nvPicPr>
          <p:cNvPr id="9" name="Thur Bùi Liễu 0968142780">
            <a:extLst>
              <a:ext uri="{FF2B5EF4-FFF2-40B4-BE49-F238E27FC236}">
                <a16:creationId xmlns:a16="http://schemas.microsoft.com/office/drawing/2014/main" id="{8EE73CAB-6871-4C30-975D-F607FB040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r="15828"/>
          <a:stretch/>
        </p:blipFill>
        <p:spPr>
          <a:xfrm>
            <a:off x="1395261" y="3077027"/>
            <a:ext cx="1479619" cy="1343829"/>
          </a:xfrm>
          <a:prstGeom prst="roundRect">
            <a:avLst/>
          </a:prstGeom>
          <a:ln>
            <a:noFill/>
          </a:ln>
        </p:spPr>
      </p:pic>
      <p:pic>
        <p:nvPicPr>
          <p:cNvPr id="10" name="Thur Bùi Liễu 0968142780">
            <a:extLst>
              <a:ext uri="{FF2B5EF4-FFF2-40B4-BE49-F238E27FC236}">
                <a16:creationId xmlns:a16="http://schemas.microsoft.com/office/drawing/2014/main" id="{096EB689-DCD7-46F3-A177-06CA8D9AB5B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6104" r="7211" b="8710"/>
          <a:stretch/>
        </p:blipFill>
        <p:spPr>
          <a:xfrm>
            <a:off x="3717427" y="3077027"/>
            <a:ext cx="1692773" cy="1314447"/>
          </a:xfrm>
          <a:prstGeom prst="roundRect">
            <a:avLst/>
          </a:prstGeom>
          <a:ln>
            <a:noFill/>
          </a:ln>
        </p:spPr>
      </p:pic>
      <p:pic>
        <p:nvPicPr>
          <p:cNvPr id="11" name="Thur Bùi Liễu 0968142780">
            <a:extLst>
              <a:ext uri="{FF2B5EF4-FFF2-40B4-BE49-F238E27FC236}">
                <a16:creationId xmlns:a16="http://schemas.microsoft.com/office/drawing/2014/main" id="{2D8E5F86-9DB6-4CBF-824B-CBCCC32AAB2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5291" r="7740" b="8729"/>
          <a:stretch/>
        </p:blipFill>
        <p:spPr>
          <a:xfrm>
            <a:off x="6186756" y="3106409"/>
            <a:ext cx="1585644" cy="1314447"/>
          </a:xfrm>
          <a:prstGeom prst="roundRect">
            <a:avLst/>
          </a:prstGeom>
          <a:ln>
            <a:noFill/>
          </a:ln>
        </p:spPr>
      </p:pic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A681FC2E-3387-4B0E-8D82-CD2A16861307}"/>
              </a:ext>
            </a:extLst>
          </p:cNvPr>
          <p:cNvSpPr/>
          <p:nvPr/>
        </p:nvSpPr>
        <p:spPr>
          <a:xfrm>
            <a:off x="1479644" y="2530341"/>
            <a:ext cx="1310852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373FE5BA-41E3-4878-B232-227EBEE56758}"/>
              </a:ext>
            </a:extLst>
          </p:cNvPr>
          <p:cNvSpPr/>
          <p:nvPr/>
        </p:nvSpPr>
        <p:spPr>
          <a:xfrm>
            <a:off x="3578255" y="2537591"/>
            <a:ext cx="1970010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F016863C-2E60-4834-894A-3428FB9F3A2C}"/>
              </a:ext>
            </a:extLst>
          </p:cNvPr>
          <p:cNvSpPr/>
          <p:nvPr/>
        </p:nvSpPr>
        <p:spPr>
          <a:xfrm>
            <a:off x="6336024" y="2530341"/>
            <a:ext cx="1310852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1B687B49-A824-45CF-AC4F-D705F6E1EFA0}"/>
              </a:ext>
            </a:extLst>
          </p:cNvPr>
          <p:cNvSpPr/>
          <p:nvPr/>
        </p:nvSpPr>
        <p:spPr>
          <a:xfrm>
            <a:off x="1479644" y="4401809"/>
            <a:ext cx="1310852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CC69654F-E112-410E-BA9B-8308184C77C3}"/>
              </a:ext>
            </a:extLst>
          </p:cNvPr>
          <p:cNvSpPr/>
          <p:nvPr/>
        </p:nvSpPr>
        <p:spPr>
          <a:xfrm>
            <a:off x="3525243" y="4401809"/>
            <a:ext cx="1970010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grapes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1273AF71-57AF-44A7-B5FD-B02AD8EF070D}"/>
              </a:ext>
            </a:extLst>
          </p:cNvPr>
          <p:cNvSpPr/>
          <p:nvPr/>
        </p:nvSpPr>
        <p:spPr>
          <a:xfrm>
            <a:off x="6336024" y="4401809"/>
            <a:ext cx="1310852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BB1CCCD3-9D3B-44FE-BF1D-44C9ECCFD30E}"/>
              </a:ext>
            </a:extLst>
          </p:cNvPr>
          <p:cNvSpPr txBox="1"/>
          <p:nvPr/>
        </p:nvSpPr>
        <p:spPr>
          <a:xfrm>
            <a:off x="3618020" y="180152"/>
            <a:ext cx="1952201" cy="6754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endParaRPr lang="en-US"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ic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MON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a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AP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ic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MON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a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AP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17703324-4082-41ED-B5D5-FF5716A5A379}"/>
              </a:ext>
            </a:extLst>
          </p:cNvPr>
          <p:cNvSpPr/>
          <p:nvPr/>
        </p:nvSpPr>
        <p:spPr>
          <a:xfrm>
            <a:off x="2686525" y="1814565"/>
            <a:ext cx="2333392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45593540-4577-4102-AD13-E4FB518CC8A2}"/>
              </a:ext>
            </a:extLst>
          </p:cNvPr>
          <p:cNvSpPr/>
          <p:nvPr/>
        </p:nvSpPr>
        <p:spPr>
          <a:xfrm>
            <a:off x="2686525" y="2468066"/>
            <a:ext cx="1098069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A5C612D-848A-4669-9048-B1D471E946B2}"/>
              </a:ext>
            </a:extLst>
          </p:cNvPr>
          <p:cNvSpPr/>
          <p:nvPr/>
        </p:nvSpPr>
        <p:spPr>
          <a:xfrm>
            <a:off x="2673326" y="3105150"/>
            <a:ext cx="1519819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21CE52A-DCE3-40E5-899D-D74472CC2C07}"/>
              </a:ext>
            </a:extLst>
          </p:cNvPr>
          <p:cNvSpPr/>
          <p:nvPr/>
        </p:nvSpPr>
        <p:spPr>
          <a:xfrm>
            <a:off x="2666384" y="3714750"/>
            <a:ext cx="2470649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D20A334A-3C6C-47C0-ABA6-567AB16A0CCA}"/>
              </a:ext>
            </a:extLst>
          </p:cNvPr>
          <p:cNvSpPr/>
          <p:nvPr/>
        </p:nvSpPr>
        <p:spPr>
          <a:xfrm>
            <a:off x="2665100" y="4306559"/>
            <a:ext cx="2754102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07DAAAB2-63D4-4549-B02A-9B6FFCEDF6A2}"/>
              </a:ext>
            </a:extLst>
          </p:cNvPr>
          <p:cNvSpPr/>
          <p:nvPr/>
        </p:nvSpPr>
        <p:spPr>
          <a:xfrm>
            <a:off x="2686525" y="1067883"/>
            <a:ext cx="1847850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EAF33A46-CB50-4454-8E74-306D04EE9353}"/>
              </a:ext>
            </a:extLst>
          </p:cNvPr>
          <p:cNvSpPr txBox="1">
            <a:spLocks/>
          </p:cNvSpPr>
          <p:nvPr/>
        </p:nvSpPr>
        <p:spPr>
          <a:xfrm>
            <a:off x="4991575" y="2455930"/>
            <a:ext cx="1265609" cy="615048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819D2BCC-759C-49FB-BA6E-DD65D48F320A}"/>
              </a:ext>
            </a:extLst>
          </p:cNvPr>
          <p:cNvSpPr txBox="1">
            <a:spLocks/>
          </p:cNvSpPr>
          <p:nvPr/>
        </p:nvSpPr>
        <p:spPr>
          <a:xfrm>
            <a:off x="4997018" y="3148312"/>
            <a:ext cx="2089581" cy="503325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C1D3F1C1-09E5-4E2A-A181-B1FF4C434F21}"/>
              </a:ext>
            </a:extLst>
          </p:cNvPr>
          <p:cNvSpPr txBox="1">
            <a:spLocks/>
          </p:cNvSpPr>
          <p:nvPr/>
        </p:nvSpPr>
        <p:spPr>
          <a:xfrm>
            <a:off x="4991575" y="3745153"/>
            <a:ext cx="1666286" cy="535904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nho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47BEB046-3E0E-4038-AFB0-E2E9BD2B2DE9}"/>
              </a:ext>
            </a:extLst>
          </p:cNvPr>
          <p:cNvSpPr txBox="1">
            <a:spLocks/>
          </p:cNvSpPr>
          <p:nvPr/>
        </p:nvSpPr>
        <p:spPr>
          <a:xfrm>
            <a:off x="4983754" y="4292350"/>
            <a:ext cx="2788646" cy="531470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khoai tây chiên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9EC4223E-4D68-44D6-836A-645C1A5A956B}"/>
              </a:ext>
            </a:extLst>
          </p:cNvPr>
          <p:cNvSpPr/>
          <p:nvPr/>
        </p:nvSpPr>
        <p:spPr>
          <a:xfrm>
            <a:off x="5013809" y="1792524"/>
            <a:ext cx="2237159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chanh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8837F6F7-1CD7-480C-9193-261997FC6A96}"/>
              </a:ext>
            </a:extLst>
          </p:cNvPr>
          <p:cNvSpPr txBox="1">
            <a:spLocks/>
          </p:cNvSpPr>
          <p:nvPr/>
        </p:nvSpPr>
        <p:spPr>
          <a:xfrm>
            <a:off x="4991575" y="1047750"/>
            <a:ext cx="1665659" cy="571324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C7A388-629D-4F0E-9444-40ACD2255984}"/>
              </a:ext>
            </a:extLst>
          </p:cNvPr>
          <p:cNvSpPr txBox="1"/>
          <p:nvPr/>
        </p:nvSpPr>
        <p:spPr>
          <a:xfrm>
            <a:off x="3197118" y="179185"/>
            <a:ext cx="2871383" cy="67544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Thur Bùi Liễu 0968142780">
            <a:extLst>
              <a:ext uri="{FF2B5EF4-FFF2-40B4-BE49-F238E27FC236}">
                <a16:creationId xmlns:a16="http://schemas.microsoft.com/office/drawing/2014/main" id="{0B015ACB-B0A7-4DFF-BDBB-2055803DB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757" y="1108260"/>
            <a:ext cx="658158" cy="642001"/>
          </a:xfrm>
          <a:prstGeom prst="roundRect">
            <a:avLst/>
          </a:prstGeom>
          <a:ln>
            <a:noFill/>
          </a:ln>
        </p:spPr>
      </p:pic>
      <p:pic>
        <p:nvPicPr>
          <p:cNvPr id="22" name="Thur Bùi Liễu 0968142780">
            <a:extLst>
              <a:ext uri="{FF2B5EF4-FFF2-40B4-BE49-F238E27FC236}">
                <a16:creationId xmlns:a16="http://schemas.microsoft.com/office/drawing/2014/main" id="{BF315FC4-C50B-4517-BFA6-114416C81E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2840" r="18753" b="-1114"/>
          <a:stretch/>
        </p:blipFill>
        <p:spPr>
          <a:xfrm>
            <a:off x="1911108" y="1714610"/>
            <a:ext cx="717053" cy="699449"/>
          </a:xfrm>
          <a:prstGeom prst="roundRect">
            <a:avLst/>
          </a:prstGeom>
          <a:ln>
            <a:noFill/>
          </a:ln>
        </p:spPr>
      </p:pic>
      <p:pic>
        <p:nvPicPr>
          <p:cNvPr id="23" name="Thur Bùi Liễu 0968142780">
            <a:extLst>
              <a:ext uri="{FF2B5EF4-FFF2-40B4-BE49-F238E27FC236}">
                <a16:creationId xmlns:a16="http://schemas.microsoft.com/office/drawing/2014/main" id="{B6DDC70B-CE50-4A30-94C3-6512158204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-263" r="1531" b="263"/>
          <a:stretch/>
        </p:blipFill>
        <p:spPr>
          <a:xfrm>
            <a:off x="1946530" y="2395635"/>
            <a:ext cx="743639" cy="642001"/>
          </a:xfrm>
          <a:prstGeom prst="roundRect">
            <a:avLst/>
          </a:prstGeom>
          <a:ln>
            <a:noFill/>
          </a:ln>
        </p:spPr>
      </p:pic>
      <p:pic>
        <p:nvPicPr>
          <p:cNvPr id="24" name="Thur Bùi Liễu 0968142780">
            <a:extLst>
              <a:ext uri="{FF2B5EF4-FFF2-40B4-BE49-F238E27FC236}">
                <a16:creationId xmlns:a16="http://schemas.microsoft.com/office/drawing/2014/main" id="{122BEF35-7D83-445D-8404-583241F652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r="15828"/>
          <a:stretch/>
        </p:blipFill>
        <p:spPr>
          <a:xfrm>
            <a:off x="1959904" y="3048255"/>
            <a:ext cx="713422" cy="647949"/>
          </a:xfrm>
          <a:prstGeom prst="roundRect">
            <a:avLst/>
          </a:prstGeom>
          <a:ln>
            <a:noFill/>
          </a:ln>
        </p:spPr>
      </p:pic>
      <p:pic>
        <p:nvPicPr>
          <p:cNvPr id="25" name="Thur Bùi Liễu 0968142780">
            <a:extLst>
              <a:ext uri="{FF2B5EF4-FFF2-40B4-BE49-F238E27FC236}">
                <a16:creationId xmlns:a16="http://schemas.microsoft.com/office/drawing/2014/main" id="{A9F18A81-D36D-44D5-B108-8C56D503983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6104" r="7211" b="8710"/>
          <a:stretch/>
        </p:blipFill>
        <p:spPr>
          <a:xfrm>
            <a:off x="1817243" y="3682834"/>
            <a:ext cx="826158" cy="641516"/>
          </a:xfrm>
          <a:prstGeom prst="roundRect">
            <a:avLst/>
          </a:prstGeom>
          <a:ln>
            <a:noFill/>
          </a:ln>
        </p:spPr>
      </p:pic>
      <p:pic>
        <p:nvPicPr>
          <p:cNvPr id="26" name="Thur Bùi Liễu 0968142780">
            <a:extLst>
              <a:ext uri="{FF2B5EF4-FFF2-40B4-BE49-F238E27FC236}">
                <a16:creationId xmlns:a16="http://schemas.microsoft.com/office/drawing/2014/main" id="{E332F2C6-5D00-4B02-838E-A2D8288B8BF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5291" r="7740" b="8729"/>
          <a:stretch/>
        </p:blipFill>
        <p:spPr>
          <a:xfrm>
            <a:off x="1846691" y="4221714"/>
            <a:ext cx="767263" cy="636036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55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ic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MON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a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AP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MON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a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AP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ic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11" grpId="0"/>
      <p:bldP spid="11" grpId="1"/>
      <p:bldP spid="13" grpId="0"/>
      <p:bldP spid="14" grpId="0"/>
      <p:bldP spid="15" grpId="0"/>
      <p:bldP spid="16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2512B7CD-2470-4EA9-8EB3-F43C3D58FAFD}"/>
              </a:ext>
            </a:extLst>
          </p:cNvPr>
          <p:cNvSpPr/>
          <p:nvPr/>
        </p:nvSpPr>
        <p:spPr>
          <a:xfrm>
            <a:off x="304800" y="1540917"/>
            <a:ext cx="1344337" cy="1273539"/>
          </a:xfrm>
          <a:prstGeom prst="roundRect">
            <a:avLst>
              <a:gd name="adj" fmla="val 1376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ùi Liễu Powerpoint"/>
          <p:cNvSpPr/>
          <p:nvPr/>
        </p:nvSpPr>
        <p:spPr>
          <a:xfrm>
            <a:off x="932079" y="3970692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Powerpoint"/>
          <p:cNvSpPr/>
          <p:nvPr/>
        </p:nvSpPr>
        <p:spPr>
          <a:xfrm>
            <a:off x="918646" y="4453835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Powerpoint"/>
          <p:cNvSpPr/>
          <p:nvPr/>
        </p:nvSpPr>
        <p:spPr>
          <a:xfrm>
            <a:off x="3484844" y="3970694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Powerpoint"/>
          <p:cNvSpPr/>
          <p:nvPr/>
        </p:nvSpPr>
        <p:spPr>
          <a:xfrm>
            <a:off x="3484844" y="4448609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Powerpoint"/>
          <p:cNvSpPr txBox="1"/>
          <p:nvPr/>
        </p:nvSpPr>
        <p:spPr>
          <a:xfrm>
            <a:off x="1615571" y="3915341"/>
            <a:ext cx="1625705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 b="1" dirty="0" err="1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chips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 Powerpoint"/>
          <p:cNvSpPr txBox="1"/>
          <p:nvPr/>
        </p:nvSpPr>
        <p:spPr>
          <a:xfrm>
            <a:off x="1585510" y="4465335"/>
            <a:ext cx="1180775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 b="1" dirty="0" err="1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jam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ùi Liễu Powerpoint"/>
          <p:cNvSpPr txBox="1"/>
          <p:nvPr/>
        </p:nvSpPr>
        <p:spPr>
          <a:xfrm>
            <a:off x="3979799" y="4401069"/>
            <a:ext cx="1534689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 b="1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lemonade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Bùi Liễu Powerpoint"/>
          <p:cNvSpPr txBox="1"/>
          <p:nvPr/>
        </p:nvSpPr>
        <p:spPr>
          <a:xfrm>
            <a:off x="3968574" y="3934653"/>
            <a:ext cx="1850716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 b="1" dirty="0" err="1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water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Bùi Liễu Powerpoint"/>
          <p:cNvSpPr txBox="1"/>
          <p:nvPr/>
        </p:nvSpPr>
        <p:spPr>
          <a:xfrm>
            <a:off x="4400331" y="3313680"/>
            <a:ext cx="1549748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100" b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grapes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Powerpoint"/>
          <p:cNvSpPr txBox="1"/>
          <p:nvPr/>
        </p:nvSpPr>
        <p:spPr>
          <a:xfrm>
            <a:off x="3312183" y="3310122"/>
            <a:ext cx="970589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100" b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Powerpoint"/>
          <p:cNvSpPr txBox="1"/>
          <p:nvPr/>
        </p:nvSpPr>
        <p:spPr>
          <a:xfrm>
            <a:off x="1741253" y="3307731"/>
            <a:ext cx="1297507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100" b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Powerpoint"/>
          <p:cNvSpPr txBox="1"/>
          <p:nvPr/>
        </p:nvSpPr>
        <p:spPr>
          <a:xfrm>
            <a:off x="382318" y="3310122"/>
            <a:ext cx="1189299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100" b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Powerpoint"/>
          <p:cNvSpPr/>
          <p:nvPr/>
        </p:nvSpPr>
        <p:spPr>
          <a:xfrm>
            <a:off x="787450" y="2862712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ùi Liễu Powerpoint"/>
          <p:cNvSpPr/>
          <p:nvPr/>
        </p:nvSpPr>
        <p:spPr>
          <a:xfrm>
            <a:off x="2222132" y="2862712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Bùi Liễu Powerpoint"/>
          <p:cNvSpPr/>
          <p:nvPr/>
        </p:nvSpPr>
        <p:spPr>
          <a:xfrm>
            <a:off x="3656814" y="2866424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ùi Liễu 0968142780"/>
          <p:cNvSpPr txBox="1"/>
          <p:nvPr/>
        </p:nvSpPr>
        <p:spPr>
          <a:xfrm>
            <a:off x="474092" y="3320900"/>
            <a:ext cx="1106997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</a:t>
            </a:r>
          </a:p>
        </p:txBody>
      </p:sp>
      <p:sp>
        <p:nvSpPr>
          <p:cNvPr id="19" name="Bùi Liễu 0968142780"/>
          <p:cNvSpPr txBox="1"/>
          <p:nvPr/>
        </p:nvSpPr>
        <p:spPr>
          <a:xfrm>
            <a:off x="1737498" y="3320900"/>
            <a:ext cx="1396176" cy="39241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 _____</a:t>
            </a:r>
          </a:p>
        </p:txBody>
      </p:sp>
      <p:sp>
        <p:nvSpPr>
          <p:cNvPr id="20" name="Bùi Liễu 0968142780"/>
          <p:cNvSpPr txBox="1"/>
          <p:nvPr/>
        </p:nvSpPr>
        <p:spPr>
          <a:xfrm>
            <a:off x="3224423" y="3316667"/>
            <a:ext cx="1171743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</a:t>
            </a:r>
          </a:p>
        </p:txBody>
      </p:sp>
      <p:sp>
        <p:nvSpPr>
          <p:cNvPr id="21" name="Bùi Liễu 0968142780"/>
          <p:cNvSpPr txBox="1"/>
          <p:nvPr/>
        </p:nvSpPr>
        <p:spPr>
          <a:xfrm>
            <a:off x="4658137" y="3345440"/>
            <a:ext cx="1138697" cy="392414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 </a:t>
            </a:r>
          </a:p>
        </p:txBody>
      </p:sp>
      <p:sp>
        <p:nvSpPr>
          <p:cNvPr id="31" name="Bùi Liễu"/>
          <p:cNvSpPr/>
          <p:nvPr/>
        </p:nvSpPr>
        <p:spPr>
          <a:xfrm>
            <a:off x="2206296" y="134049"/>
            <a:ext cx="5931268" cy="67543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Checking vocabulary	</a:t>
            </a:r>
          </a:p>
        </p:txBody>
      </p:sp>
      <p:sp>
        <p:nvSpPr>
          <p:cNvPr id="45" name="Bùi Liễu Powerpoint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454730" y="948008"/>
            <a:ext cx="4041828" cy="438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Choose the right answers</a:t>
            </a:r>
          </a:p>
        </p:txBody>
      </p:sp>
      <p:pic>
        <p:nvPicPr>
          <p:cNvPr id="46" name="Bùi Liễu Powerpoint Bùi Liễu 0968142780">
            <a:extLst>
              <a:ext uri="{FF2B5EF4-FFF2-40B4-BE49-F238E27FC236}">
                <a16:creationId xmlns:a16="http://schemas.microsoft.com/office/drawing/2014/main" id="{D38B8CEB-288F-4A1D-8B65-2131098C48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274" y="1697914"/>
            <a:ext cx="1015389" cy="931627"/>
          </a:xfrm>
          <a:prstGeom prst="roundRect">
            <a:avLst/>
          </a:prstGeom>
          <a:ln>
            <a:noFill/>
          </a:ln>
        </p:spPr>
      </p:pic>
      <p:sp>
        <p:nvSpPr>
          <p:cNvPr id="58" name="Bùi Liễu Powerpoint">
            <a:extLst>
              <a:ext uri="{FF2B5EF4-FFF2-40B4-BE49-F238E27FC236}">
                <a16:creationId xmlns:a16="http://schemas.microsoft.com/office/drawing/2014/main" id="{6C2A9652-01FC-43AC-B446-DB460D5F1256}"/>
              </a:ext>
            </a:extLst>
          </p:cNvPr>
          <p:cNvSpPr/>
          <p:nvPr/>
        </p:nvSpPr>
        <p:spPr>
          <a:xfrm>
            <a:off x="1730448" y="1537557"/>
            <a:ext cx="1344337" cy="1273539"/>
          </a:xfrm>
          <a:prstGeom prst="roundRect">
            <a:avLst>
              <a:gd name="adj" fmla="val 1376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Bùi Liễu Powerpoint">
            <a:extLst>
              <a:ext uri="{FF2B5EF4-FFF2-40B4-BE49-F238E27FC236}">
                <a16:creationId xmlns:a16="http://schemas.microsoft.com/office/drawing/2014/main" id="{E39B81F3-4653-45E9-968D-FD2776ED0AB3}"/>
              </a:ext>
            </a:extLst>
          </p:cNvPr>
          <p:cNvSpPr/>
          <p:nvPr/>
        </p:nvSpPr>
        <p:spPr>
          <a:xfrm>
            <a:off x="3156096" y="1528048"/>
            <a:ext cx="1344337" cy="1273539"/>
          </a:xfrm>
          <a:prstGeom prst="roundRect">
            <a:avLst>
              <a:gd name="adj" fmla="val 1376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Bùi Liễu Powerpoint</a:t>
            </a:r>
          </a:p>
        </p:txBody>
      </p:sp>
      <p:sp>
        <p:nvSpPr>
          <p:cNvPr id="60" name="Bùi Liễu Powerpoint">
            <a:extLst>
              <a:ext uri="{FF2B5EF4-FFF2-40B4-BE49-F238E27FC236}">
                <a16:creationId xmlns:a16="http://schemas.microsoft.com/office/drawing/2014/main" id="{B44B607C-DD59-4B80-B97F-0227458623D7}"/>
              </a:ext>
            </a:extLst>
          </p:cNvPr>
          <p:cNvSpPr/>
          <p:nvPr/>
        </p:nvSpPr>
        <p:spPr>
          <a:xfrm>
            <a:off x="4570422" y="1517819"/>
            <a:ext cx="1344337" cy="1273539"/>
          </a:xfrm>
          <a:prstGeom prst="roundRect">
            <a:avLst>
              <a:gd name="adj" fmla="val 1376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Bùi Liễu Powerpoint">
            <a:extLst>
              <a:ext uri="{FF2B5EF4-FFF2-40B4-BE49-F238E27FC236}">
                <a16:creationId xmlns:a16="http://schemas.microsoft.com/office/drawing/2014/main" id="{E6254F62-249A-43A3-870E-CDBE26269AA3}"/>
              </a:ext>
            </a:extLst>
          </p:cNvPr>
          <p:cNvSpPr/>
          <p:nvPr/>
        </p:nvSpPr>
        <p:spPr>
          <a:xfrm>
            <a:off x="5996070" y="1514459"/>
            <a:ext cx="1344337" cy="1273539"/>
          </a:xfrm>
          <a:prstGeom prst="roundRect">
            <a:avLst>
              <a:gd name="adj" fmla="val 1376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Bùi Liễu Powerpoint">
            <a:extLst>
              <a:ext uri="{FF2B5EF4-FFF2-40B4-BE49-F238E27FC236}">
                <a16:creationId xmlns:a16="http://schemas.microsoft.com/office/drawing/2014/main" id="{53696EA6-94EC-46FD-AF79-B8C94BF692F9}"/>
              </a:ext>
            </a:extLst>
          </p:cNvPr>
          <p:cNvSpPr/>
          <p:nvPr/>
        </p:nvSpPr>
        <p:spPr>
          <a:xfrm>
            <a:off x="7421718" y="1504950"/>
            <a:ext cx="1344337" cy="1273539"/>
          </a:xfrm>
          <a:prstGeom prst="roundRect">
            <a:avLst>
              <a:gd name="adj" fmla="val 1376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Thur Bùi Liễu 0968142780">
            <a:extLst>
              <a:ext uri="{FF2B5EF4-FFF2-40B4-BE49-F238E27FC236}">
                <a16:creationId xmlns:a16="http://schemas.microsoft.com/office/drawing/2014/main" id="{9B4A3316-E012-4133-B606-8115A1D577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2840" r="18753" b="-1114"/>
          <a:stretch/>
        </p:blipFill>
        <p:spPr>
          <a:xfrm>
            <a:off x="7586191" y="1652812"/>
            <a:ext cx="1015389" cy="990461"/>
          </a:xfrm>
          <a:prstGeom prst="roundRect">
            <a:avLst/>
          </a:prstGeom>
          <a:ln>
            <a:noFill/>
          </a:ln>
        </p:spPr>
      </p:pic>
      <p:pic>
        <p:nvPicPr>
          <p:cNvPr id="48" name="Thur Bùi Liễu 0968142780">
            <a:extLst>
              <a:ext uri="{FF2B5EF4-FFF2-40B4-BE49-F238E27FC236}">
                <a16:creationId xmlns:a16="http://schemas.microsoft.com/office/drawing/2014/main" id="{3706046E-5082-4F20-A6D6-E6A5A20041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-263" r="1531" b="263"/>
          <a:stretch/>
        </p:blipFill>
        <p:spPr>
          <a:xfrm>
            <a:off x="6094605" y="1668496"/>
            <a:ext cx="1147266" cy="990461"/>
          </a:xfrm>
          <a:prstGeom prst="roundRect">
            <a:avLst/>
          </a:prstGeom>
          <a:ln>
            <a:noFill/>
          </a:ln>
        </p:spPr>
      </p:pic>
      <p:pic>
        <p:nvPicPr>
          <p:cNvPr id="49" name="Thur Bùi Liễu 0968142780">
            <a:extLst>
              <a:ext uri="{FF2B5EF4-FFF2-40B4-BE49-F238E27FC236}">
                <a16:creationId xmlns:a16="http://schemas.microsoft.com/office/drawing/2014/main" id="{06CA80F4-BBBB-4FC0-8638-ED27A3B0E4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r="15828"/>
          <a:stretch/>
        </p:blipFill>
        <p:spPr>
          <a:xfrm>
            <a:off x="1889305" y="1702625"/>
            <a:ext cx="1015389" cy="926916"/>
          </a:xfrm>
          <a:prstGeom prst="roundRect">
            <a:avLst/>
          </a:prstGeom>
          <a:ln>
            <a:noFill/>
          </a:ln>
        </p:spPr>
      </p:pic>
      <p:pic>
        <p:nvPicPr>
          <p:cNvPr id="50" name="Thur Bùi Liễu 0968142780">
            <a:extLst>
              <a:ext uri="{FF2B5EF4-FFF2-40B4-BE49-F238E27FC236}">
                <a16:creationId xmlns:a16="http://schemas.microsoft.com/office/drawing/2014/main" id="{3F3AD0FE-2DCD-4DB6-B4C8-E05A8C59105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6104" r="7211" b="8710"/>
          <a:stretch/>
        </p:blipFill>
        <p:spPr>
          <a:xfrm>
            <a:off x="4661757" y="1684427"/>
            <a:ext cx="1161665" cy="902039"/>
          </a:xfrm>
          <a:prstGeom prst="roundRect">
            <a:avLst/>
          </a:prstGeom>
          <a:ln>
            <a:noFill/>
          </a:ln>
        </p:spPr>
      </p:pic>
      <p:pic>
        <p:nvPicPr>
          <p:cNvPr id="51" name="Thur Bùi Liễu 0968142780">
            <a:extLst>
              <a:ext uri="{FF2B5EF4-FFF2-40B4-BE49-F238E27FC236}">
                <a16:creationId xmlns:a16="http://schemas.microsoft.com/office/drawing/2014/main" id="{85A70983-86EB-440C-8FE4-D379B0D43D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5291" r="7740" b="8729"/>
          <a:stretch/>
        </p:blipFill>
        <p:spPr>
          <a:xfrm>
            <a:off x="3312183" y="1711282"/>
            <a:ext cx="1088148" cy="902039"/>
          </a:xfrm>
          <a:prstGeom prst="roundRect">
            <a:avLst/>
          </a:prstGeom>
          <a:ln>
            <a:noFill/>
          </a:ln>
        </p:spPr>
      </p:pic>
      <p:sp>
        <p:nvSpPr>
          <p:cNvPr id="63" name="Bùi Liễu Powerpoint">
            <a:extLst>
              <a:ext uri="{FF2B5EF4-FFF2-40B4-BE49-F238E27FC236}">
                <a16:creationId xmlns:a16="http://schemas.microsoft.com/office/drawing/2014/main" id="{5969D5BD-58E9-4297-B422-DF17B5D58B99}"/>
              </a:ext>
            </a:extLst>
          </p:cNvPr>
          <p:cNvSpPr/>
          <p:nvPr/>
        </p:nvSpPr>
        <p:spPr>
          <a:xfrm>
            <a:off x="5064374" y="2869406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4" name="Bùi Liễu Powerpoint">
            <a:extLst>
              <a:ext uri="{FF2B5EF4-FFF2-40B4-BE49-F238E27FC236}">
                <a16:creationId xmlns:a16="http://schemas.microsoft.com/office/drawing/2014/main" id="{09D57FB6-306B-481A-97B2-2E8420F17C58}"/>
              </a:ext>
            </a:extLst>
          </p:cNvPr>
          <p:cNvSpPr/>
          <p:nvPr/>
        </p:nvSpPr>
        <p:spPr>
          <a:xfrm>
            <a:off x="6499056" y="2869406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5" name="Bùi Liễu Powerpoint">
            <a:extLst>
              <a:ext uri="{FF2B5EF4-FFF2-40B4-BE49-F238E27FC236}">
                <a16:creationId xmlns:a16="http://schemas.microsoft.com/office/drawing/2014/main" id="{E266BEEF-672D-4A61-A87A-FE4F6393AF22}"/>
              </a:ext>
            </a:extLst>
          </p:cNvPr>
          <p:cNvSpPr/>
          <p:nvPr/>
        </p:nvSpPr>
        <p:spPr>
          <a:xfrm>
            <a:off x="7933738" y="2873118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66" name="Bùi Liễu Powerpoint">
            <a:extLst>
              <a:ext uri="{FF2B5EF4-FFF2-40B4-BE49-F238E27FC236}">
                <a16:creationId xmlns:a16="http://schemas.microsoft.com/office/drawing/2014/main" id="{5CB5A6E5-6E81-4C4A-A5FE-519F7F3CA182}"/>
              </a:ext>
            </a:extLst>
          </p:cNvPr>
          <p:cNvSpPr txBox="1"/>
          <p:nvPr/>
        </p:nvSpPr>
        <p:spPr>
          <a:xfrm>
            <a:off x="7302953" y="3320900"/>
            <a:ext cx="1549748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100" b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Bùi Liễu Powerpoint">
            <a:extLst>
              <a:ext uri="{FF2B5EF4-FFF2-40B4-BE49-F238E27FC236}">
                <a16:creationId xmlns:a16="http://schemas.microsoft.com/office/drawing/2014/main" id="{D2BA93DE-A779-4BE2-ADE9-1BA47E857F8A}"/>
              </a:ext>
            </a:extLst>
          </p:cNvPr>
          <p:cNvSpPr txBox="1"/>
          <p:nvPr/>
        </p:nvSpPr>
        <p:spPr>
          <a:xfrm>
            <a:off x="6172200" y="3307731"/>
            <a:ext cx="970589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100" b="1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jam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Bùi Liễu 0968142780">
            <a:extLst>
              <a:ext uri="{FF2B5EF4-FFF2-40B4-BE49-F238E27FC236}">
                <a16:creationId xmlns:a16="http://schemas.microsoft.com/office/drawing/2014/main" id="{B323643C-C5CD-47ED-94F3-1283F4D19718}"/>
              </a:ext>
            </a:extLst>
          </p:cNvPr>
          <p:cNvSpPr txBox="1"/>
          <p:nvPr/>
        </p:nvSpPr>
        <p:spPr>
          <a:xfrm>
            <a:off x="6082366" y="3360065"/>
            <a:ext cx="1171743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</a:t>
            </a:r>
          </a:p>
        </p:txBody>
      </p:sp>
      <p:sp>
        <p:nvSpPr>
          <p:cNvPr id="69" name="Bùi Liễu 0968142780">
            <a:extLst>
              <a:ext uri="{FF2B5EF4-FFF2-40B4-BE49-F238E27FC236}">
                <a16:creationId xmlns:a16="http://schemas.microsoft.com/office/drawing/2014/main" id="{6E939B96-8801-4FF8-994A-F633594051B9}"/>
              </a:ext>
            </a:extLst>
          </p:cNvPr>
          <p:cNvSpPr txBox="1"/>
          <p:nvPr/>
        </p:nvSpPr>
        <p:spPr>
          <a:xfrm>
            <a:off x="7344342" y="3357402"/>
            <a:ext cx="1497105" cy="39241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</a:t>
            </a:r>
            <a:r>
              <a:rPr lang="vi-VN" sz="21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</a:t>
            </a:r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 </a:t>
            </a:r>
          </a:p>
        </p:txBody>
      </p:sp>
      <p:sp>
        <p:nvSpPr>
          <p:cNvPr id="70" name="Bùi Liễu Powerpoint">
            <a:extLst>
              <a:ext uri="{FF2B5EF4-FFF2-40B4-BE49-F238E27FC236}">
                <a16:creationId xmlns:a16="http://schemas.microsoft.com/office/drawing/2014/main" id="{62E1B8A7-04A2-448F-A239-C3BC8B3E5F5F}"/>
              </a:ext>
            </a:extLst>
          </p:cNvPr>
          <p:cNvSpPr/>
          <p:nvPr/>
        </p:nvSpPr>
        <p:spPr>
          <a:xfrm>
            <a:off x="6428554" y="3951382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71" name="Bùi Liễu Powerpoint">
            <a:extLst>
              <a:ext uri="{FF2B5EF4-FFF2-40B4-BE49-F238E27FC236}">
                <a16:creationId xmlns:a16="http://schemas.microsoft.com/office/drawing/2014/main" id="{5E930F31-7400-4450-8568-C3A30BA98C95}"/>
              </a:ext>
            </a:extLst>
          </p:cNvPr>
          <p:cNvSpPr/>
          <p:nvPr/>
        </p:nvSpPr>
        <p:spPr>
          <a:xfrm>
            <a:off x="6428554" y="4429297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72" name="Bùi Liễu Powerpoint">
            <a:extLst>
              <a:ext uri="{FF2B5EF4-FFF2-40B4-BE49-F238E27FC236}">
                <a16:creationId xmlns:a16="http://schemas.microsoft.com/office/drawing/2014/main" id="{4E97822D-5C91-4897-8DF1-5C263BFB8DF0}"/>
              </a:ext>
            </a:extLst>
          </p:cNvPr>
          <p:cNvSpPr txBox="1"/>
          <p:nvPr/>
        </p:nvSpPr>
        <p:spPr>
          <a:xfrm>
            <a:off x="6923509" y="4381757"/>
            <a:ext cx="1534689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 b="1" dirty="0" err="1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juice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Bùi Liễu Powerpoint">
            <a:extLst>
              <a:ext uri="{FF2B5EF4-FFF2-40B4-BE49-F238E27FC236}">
                <a16:creationId xmlns:a16="http://schemas.microsoft.com/office/drawing/2014/main" id="{3853926E-48EB-4D88-A4ED-0EDDEED77EC9}"/>
              </a:ext>
            </a:extLst>
          </p:cNvPr>
          <p:cNvSpPr txBox="1"/>
          <p:nvPr/>
        </p:nvSpPr>
        <p:spPr>
          <a:xfrm>
            <a:off x="6912284" y="3915341"/>
            <a:ext cx="1850716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 b="1" dirty="0" err="1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grapes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Bùi Liễu 0968142780"/>
          <p:cNvCxnSpPr>
            <a:cxnSpLocks/>
            <a:stCxn id="9" idx="1"/>
          </p:cNvCxnSpPr>
          <p:nvPr/>
        </p:nvCxnSpPr>
        <p:spPr>
          <a:xfrm>
            <a:off x="3968574" y="4130860"/>
            <a:ext cx="870053" cy="164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Bùi Liễu 0968142780"/>
          <p:cNvCxnSpPr>
            <a:cxnSpLocks/>
            <a:stCxn id="72" idx="1"/>
          </p:cNvCxnSpPr>
          <p:nvPr/>
        </p:nvCxnSpPr>
        <p:spPr>
          <a:xfrm>
            <a:off x="6923509" y="4577964"/>
            <a:ext cx="843172" cy="1931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Bùi Liễu 0968142780"/>
          <p:cNvCxnSpPr>
            <a:cxnSpLocks/>
            <a:stCxn id="73" idx="1"/>
          </p:cNvCxnSpPr>
          <p:nvPr/>
        </p:nvCxnSpPr>
        <p:spPr>
          <a:xfrm>
            <a:off x="6912284" y="4111548"/>
            <a:ext cx="104060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/>
          <p:cNvCxnSpPr>
            <a:cxnSpLocks/>
            <a:stCxn id="6" idx="1"/>
          </p:cNvCxnSpPr>
          <p:nvPr/>
        </p:nvCxnSpPr>
        <p:spPr>
          <a:xfrm>
            <a:off x="1615571" y="4111548"/>
            <a:ext cx="903644" cy="139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Bùi Liễu 0968142780">
            <a:extLst>
              <a:ext uri="{FF2B5EF4-FFF2-40B4-BE49-F238E27FC236}">
                <a16:creationId xmlns:a16="http://schemas.microsoft.com/office/drawing/2014/main" id="{85A2C6D1-845D-4D69-8085-06B449296104}"/>
              </a:ext>
            </a:extLst>
          </p:cNvPr>
          <p:cNvCxnSpPr>
            <a:cxnSpLocks/>
          </p:cNvCxnSpPr>
          <p:nvPr/>
        </p:nvCxnSpPr>
        <p:spPr>
          <a:xfrm>
            <a:off x="3982014" y="4589466"/>
            <a:ext cx="14259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Bùi Liễu 0968142780">
            <a:extLst>
              <a:ext uri="{FF2B5EF4-FFF2-40B4-BE49-F238E27FC236}">
                <a16:creationId xmlns:a16="http://schemas.microsoft.com/office/drawing/2014/main" id="{684ACD80-B9FF-46C3-9D53-1392A679F477}"/>
              </a:ext>
            </a:extLst>
          </p:cNvPr>
          <p:cNvCxnSpPr>
            <a:cxnSpLocks/>
          </p:cNvCxnSpPr>
          <p:nvPr/>
        </p:nvCxnSpPr>
        <p:spPr>
          <a:xfrm>
            <a:off x="1585510" y="4665736"/>
            <a:ext cx="5903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18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uic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AP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a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EMON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68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>
            <a:extLst>
              <a:ext uri="{FF2B5EF4-FFF2-40B4-BE49-F238E27FC236}">
                <a16:creationId xmlns:a16="http://schemas.microsoft.com/office/drawing/2014/main" id="{9649977E-D26F-41CC-B2B4-6CFB09F1946D}"/>
              </a:ext>
            </a:extLst>
          </p:cNvPr>
          <p:cNvSpPr/>
          <p:nvPr/>
        </p:nvSpPr>
        <p:spPr>
          <a:xfrm>
            <a:off x="1981200" y="158115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9000" b="1" dirty="0" err="1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endParaRPr lang="en-US" sz="9000" b="1" dirty="0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76542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5706"/>
          <a:stretch/>
        </p:blipFill>
        <p:spPr bwMode="auto">
          <a:xfrm flipH="1">
            <a:off x="1083595" y="1123950"/>
            <a:ext cx="477875" cy="47672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1956202" y="1180106"/>
            <a:ext cx="5968598" cy="476726"/>
          </a:xfrm>
          <a:prstGeom prst="wedgeRoundRectCallout">
            <a:avLst>
              <a:gd name="adj1" fmla="val -55831"/>
              <a:gd name="adj2" fmla="val -30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971800" y="2249154"/>
            <a:ext cx="2801945" cy="515178"/>
          </a:xfrm>
          <a:prstGeom prst="wedgeRoundRectCallout">
            <a:avLst>
              <a:gd name="adj1" fmla="val 63177"/>
              <a:gd name="adj2" fmla="val 201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_____.</a:t>
            </a:r>
          </a:p>
          <a:p>
            <a:pPr algn="l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1250412" y="243316"/>
            <a:ext cx="6534330" cy="498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ăn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553911" y="3226979"/>
            <a:ext cx="113682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3581400" y="4146901"/>
            <a:ext cx="3284339" cy="503867"/>
          </a:xfrm>
          <a:prstGeom prst="wedgeRoundRectCallout">
            <a:avLst>
              <a:gd name="adj1" fmla="val 60410"/>
              <a:gd name="adj2" fmla="val 3033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1FEE0458-EB54-18F9-3D2E-F8B856E36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r="10489"/>
          <a:stretch/>
        </p:blipFill>
        <p:spPr bwMode="auto">
          <a:xfrm>
            <a:off x="967654" y="3749228"/>
            <a:ext cx="1094394" cy="98407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" b="4088"/>
          <a:stretch/>
        </p:blipFill>
        <p:spPr>
          <a:xfrm>
            <a:off x="6177584" y="2304200"/>
            <a:ext cx="515671" cy="503868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3100552" y="3494262"/>
            <a:ext cx="4684190" cy="465123"/>
          </a:xfrm>
          <a:prstGeom prst="wedgeRoundRectCallout">
            <a:avLst>
              <a:gd name="adj1" fmla="val -58195"/>
              <a:gd name="adj2" fmla="val -464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" r="1106"/>
          <a:stretch/>
        </p:blipFill>
        <p:spPr bwMode="auto">
          <a:xfrm>
            <a:off x="2286000" y="3455928"/>
            <a:ext cx="443243" cy="47672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3689"/>
          <a:stretch/>
        </p:blipFill>
        <p:spPr>
          <a:xfrm flipH="1">
            <a:off x="7311200" y="4229437"/>
            <a:ext cx="515669" cy="503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84550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714625" y="2228850"/>
            <a:ext cx="3714750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F58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Warm-up</a:t>
            </a:r>
            <a:r>
              <a:rPr lang="en-US" sz="6600" b="1" dirty="0">
                <a:solidFill>
                  <a:srgbClr val="F58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2240984"/>
      </p:ext>
    </p:extLst>
  </p:cSld>
  <p:clrMapOvr>
    <a:masterClrMapping/>
  </p:clrMapOvr>
  <p:transition spd="slow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Bùi Liễu 0968142780"/>
          <p:cNvCxnSpPr>
            <a:cxnSpLocks/>
          </p:cNvCxnSpPr>
          <p:nvPr/>
        </p:nvCxnSpPr>
        <p:spPr>
          <a:xfrm>
            <a:off x="4542032" y="2047429"/>
            <a:ext cx="2925568" cy="310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Bùi Liễu 0968142780"/>
          <p:cNvCxnSpPr>
            <a:cxnSpLocks/>
          </p:cNvCxnSpPr>
          <p:nvPr/>
        </p:nvCxnSpPr>
        <p:spPr>
          <a:xfrm>
            <a:off x="4518328" y="1965086"/>
            <a:ext cx="2012414" cy="1112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Bùi Liễu 0968142780"/>
          <p:cNvCxnSpPr>
            <a:cxnSpLocks/>
            <a:stCxn id="5" idx="2"/>
          </p:cNvCxnSpPr>
          <p:nvPr/>
        </p:nvCxnSpPr>
        <p:spPr>
          <a:xfrm flipH="1">
            <a:off x="1511169" y="2067696"/>
            <a:ext cx="3026468" cy="423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Bùi Liễu 0968142780"/>
          <p:cNvCxnSpPr>
            <a:cxnSpLocks/>
            <a:stCxn id="5" idx="2"/>
          </p:cNvCxnSpPr>
          <p:nvPr/>
        </p:nvCxnSpPr>
        <p:spPr>
          <a:xfrm flipH="1">
            <a:off x="2743516" y="2067696"/>
            <a:ext cx="1794121" cy="1041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Bùi Liễu 0968142780"/>
          <p:cNvCxnSpPr>
            <a:cxnSpLocks/>
            <a:stCxn id="5" idx="2"/>
          </p:cNvCxnSpPr>
          <p:nvPr/>
        </p:nvCxnSpPr>
        <p:spPr>
          <a:xfrm flipH="1">
            <a:off x="4059225" y="2067696"/>
            <a:ext cx="478412" cy="1273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Bùi Liễu 0968142780"/>
          <p:cNvCxnSpPr>
            <a:cxnSpLocks/>
            <a:stCxn id="5" idx="2"/>
          </p:cNvCxnSpPr>
          <p:nvPr/>
        </p:nvCxnSpPr>
        <p:spPr>
          <a:xfrm>
            <a:off x="4537637" y="2067696"/>
            <a:ext cx="720931" cy="119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Bùi Liễu"/>
          <p:cNvSpPr/>
          <p:nvPr/>
        </p:nvSpPr>
        <p:spPr>
          <a:xfrm>
            <a:off x="733907" y="242172"/>
            <a:ext cx="2646986" cy="45878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Unit 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</a:t>
            </a:r>
            <a:r>
              <a:rPr lang="en-US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l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esson</a:t>
            </a:r>
            <a:r>
              <a:rPr lang="en-US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6" name="Bùi Liễu 0968142780"/>
          <p:cNvGrpSpPr/>
          <p:nvPr/>
        </p:nvGrpSpPr>
        <p:grpSpPr>
          <a:xfrm rot="224476">
            <a:off x="1462925" y="691760"/>
            <a:ext cx="6158213" cy="1724884"/>
            <a:chOff x="2938209" y="2012085"/>
            <a:chExt cx="3173009" cy="1115660"/>
          </a:xfrm>
        </p:grpSpPr>
        <p:sp>
          <p:nvSpPr>
            <p:cNvPr id="3" name="Bùi Liễu 0968142780"/>
            <p:cNvSpPr/>
            <p:nvPr/>
          </p:nvSpPr>
          <p:spPr>
            <a:xfrm rot="21375524">
              <a:off x="2963041" y="2012085"/>
              <a:ext cx="3099074" cy="1115660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Bùi Liễu 0968142780"/>
            <p:cNvSpPr txBox="1"/>
            <p:nvPr/>
          </p:nvSpPr>
          <p:spPr>
            <a:xfrm rot="21375524">
              <a:off x="2938209" y="2324832"/>
              <a:ext cx="3173009" cy="577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vi-VN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vi-VN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vi-VN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want</a:t>
              </a:r>
              <a:r>
                <a:rPr lang="vi-VN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vi-VN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eat</a:t>
              </a:r>
              <a:r>
                <a:rPr lang="vi-VN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drink</a:t>
              </a:r>
              <a:r>
                <a:rPr lang="vi-VN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algn="ctr"/>
              <a:r>
                <a:rPr lang="vi-VN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vi-VN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want</a:t>
              </a:r>
              <a:r>
                <a:rPr lang="vi-VN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________.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/>
          <a:stretch/>
        </p:blipFill>
        <p:spPr>
          <a:xfrm>
            <a:off x="6625205" y="2982568"/>
            <a:ext cx="991538" cy="827997"/>
          </a:xfrm>
          <a:prstGeom prst="roundRect">
            <a:avLst/>
          </a:prstGeom>
          <a:ln>
            <a:noFill/>
          </a:ln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51" y="2056769"/>
            <a:ext cx="960234" cy="960234"/>
          </a:xfrm>
          <a:prstGeom prst="roundRect">
            <a:avLst/>
          </a:prstGeom>
          <a:ln>
            <a:noFill/>
          </a:ln>
        </p:spPr>
      </p:pic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17703324-4082-41ED-B5D5-FF5716A5A379}"/>
              </a:ext>
            </a:extLst>
          </p:cNvPr>
          <p:cNvSpPr/>
          <p:nvPr/>
        </p:nvSpPr>
        <p:spPr>
          <a:xfrm>
            <a:off x="3124200" y="4283902"/>
            <a:ext cx="1894925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45593540-4577-4102-AD13-E4FB518CC8A2}"/>
              </a:ext>
            </a:extLst>
          </p:cNvPr>
          <p:cNvSpPr/>
          <p:nvPr/>
        </p:nvSpPr>
        <p:spPr>
          <a:xfrm>
            <a:off x="6625181" y="3849094"/>
            <a:ext cx="1098069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</a:p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0A5C612D-848A-4669-9048-B1D471E946B2}"/>
              </a:ext>
            </a:extLst>
          </p:cNvPr>
          <p:cNvSpPr/>
          <p:nvPr/>
        </p:nvSpPr>
        <p:spPr>
          <a:xfrm>
            <a:off x="5258568" y="4283902"/>
            <a:ext cx="1119966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B21CE52A-DCE3-40E5-899D-D74472CC2C07}"/>
              </a:ext>
            </a:extLst>
          </p:cNvPr>
          <p:cNvSpPr/>
          <p:nvPr/>
        </p:nvSpPr>
        <p:spPr>
          <a:xfrm>
            <a:off x="1600200" y="3849094"/>
            <a:ext cx="1519820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grapes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D20A334A-3C6C-47C0-ABA6-567AB16A0CCA}"/>
              </a:ext>
            </a:extLst>
          </p:cNvPr>
          <p:cNvSpPr/>
          <p:nvPr/>
        </p:nvSpPr>
        <p:spPr>
          <a:xfrm>
            <a:off x="276245" y="2982568"/>
            <a:ext cx="1400530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Bùi Liễu 0968142780">
            <a:extLst>
              <a:ext uri="{FF2B5EF4-FFF2-40B4-BE49-F238E27FC236}">
                <a16:creationId xmlns:a16="http://schemas.microsoft.com/office/drawing/2014/main" id="{07DAAAB2-63D4-4549-B02A-9B6FFCEDF6A2}"/>
              </a:ext>
            </a:extLst>
          </p:cNvPr>
          <p:cNvSpPr/>
          <p:nvPr/>
        </p:nvSpPr>
        <p:spPr>
          <a:xfrm>
            <a:off x="7689135" y="3127807"/>
            <a:ext cx="1252632" cy="5511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</a:p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Thur Bùi Liễu 0968142780">
            <a:extLst>
              <a:ext uri="{FF2B5EF4-FFF2-40B4-BE49-F238E27FC236}">
                <a16:creationId xmlns:a16="http://schemas.microsoft.com/office/drawing/2014/main" id="{24AB9A1E-3E4A-4EF7-BB47-A94AE9AC4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2840" r="18753" b="-1114"/>
          <a:stretch/>
        </p:blipFill>
        <p:spPr>
          <a:xfrm>
            <a:off x="3466897" y="3363472"/>
            <a:ext cx="963704" cy="940045"/>
          </a:xfrm>
          <a:prstGeom prst="roundRect">
            <a:avLst/>
          </a:prstGeom>
          <a:ln>
            <a:noFill/>
          </a:ln>
        </p:spPr>
      </p:pic>
      <p:pic>
        <p:nvPicPr>
          <p:cNvPr id="30" name="Thur Bùi Liễu 0968142780">
            <a:extLst>
              <a:ext uri="{FF2B5EF4-FFF2-40B4-BE49-F238E27FC236}">
                <a16:creationId xmlns:a16="http://schemas.microsoft.com/office/drawing/2014/main" id="{5D05F33D-5CD4-464C-816F-DB2A6A2FAF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r="15828"/>
          <a:stretch/>
        </p:blipFill>
        <p:spPr>
          <a:xfrm>
            <a:off x="5167000" y="3294786"/>
            <a:ext cx="963703" cy="875261"/>
          </a:xfrm>
          <a:prstGeom prst="roundRect">
            <a:avLst/>
          </a:prstGeom>
          <a:ln>
            <a:noFill/>
          </a:ln>
        </p:spPr>
      </p:pic>
      <p:pic>
        <p:nvPicPr>
          <p:cNvPr id="31" name="Thur Bùi Liễu 0968142780">
            <a:extLst>
              <a:ext uri="{FF2B5EF4-FFF2-40B4-BE49-F238E27FC236}">
                <a16:creationId xmlns:a16="http://schemas.microsoft.com/office/drawing/2014/main" id="{AB0797CB-BE47-4205-9E1E-4BC99E00B3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12101" r="7211" b="8706"/>
          <a:stretch/>
        </p:blipFill>
        <p:spPr>
          <a:xfrm>
            <a:off x="1753350" y="3022936"/>
            <a:ext cx="1172580" cy="846421"/>
          </a:xfrm>
          <a:prstGeom prst="roundRect">
            <a:avLst/>
          </a:prstGeom>
          <a:ln>
            <a:noFill/>
          </a:ln>
        </p:spPr>
      </p:pic>
      <p:pic>
        <p:nvPicPr>
          <p:cNvPr id="32" name="Thur Bùi Liễu 0968142780">
            <a:extLst>
              <a:ext uri="{FF2B5EF4-FFF2-40B4-BE49-F238E27FC236}">
                <a16:creationId xmlns:a16="http://schemas.microsoft.com/office/drawing/2014/main" id="{421E9ABD-D698-4E36-B54D-CEA32B3CE4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5291" r="7740" b="8729"/>
          <a:stretch/>
        </p:blipFill>
        <p:spPr>
          <a:xfrm>
            <a:off x="318589" y="2162251"/>
            <a:ext cx="1098350" cy="910496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04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830925" y="229860"/>
            <a:ext cx="46174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435637" y="1748802"/>
            <a:ext cx="2716198" cy="817245"/>
          </a:xfrm>
          <a:prstGeom prst="wedgeRoundRectCallout">
            <a:avLst>
              <a:gd name="adj1" fmla="val -777"/>
              <a:gd name="adj2" fmla="val 85875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do you want to eat / drink ?</a:t>
            </a: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657335" y="3085872"/>
            <a:ext cx="2383257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want _______.</a:t>
            </a:r>
          </a:p>
        </p:txBody>
      </p:sp>
      <p:pic>
        <p:nvPicPr>
          <p:cNvPr id="2" name="Bùi Liễu">
            <a:hlinkClick r:id="" action="ppaction://media"/>
            <a:extLst>
              <a:ext uri="{FF2B5EF4-FFF2-40B4-BE49-F238E27FC236}">
                <a16:creationId xmlns:a16="http://schemas.microsoft.com/office/drawing/2014/main" id="{86215809-276E-49DA-A7DD-2B079E0DC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24" y="321787"/>
            <a:ext cx="400721" cy="3269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43CE57A-B291-4C20-8E7F-D0ACD2F69982}"/>
              </a:ext>
            </a:extLst>
          </p:cNvPr>
          <p:cNvGrpSpPr/>
          <p:nvPr/>
        </p:nvGrpSpPr>
        <p:grpSpPr>
          <a:xfrm>
            <a:off x="3321046" y="819150"/>
            <a:ext cx="5245475" cy="3733154"/>
            <a:chOff x="3360014" y="776105"/>
            <a:chExt cx="5245475" cy="3733154"/>
          </a:xfrm>
        </p:grpSpPr>
        <p:pic>
          <p:nvPicPr>
            <p:cNvPr id="13" name="Bùi Liễu 0968142780">
              <a:extLst>
                <a:ext uri="{FF2B5EF4-FFF2-40B4-BE49-F238E27FC236}">
                  <a16:creationId xmlns:a16="http://schemas.microsoft.com/office/drawing/2014/main" id="{C176EDE2-A710-4625-B969-6EC083C32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8" b="1538"/>
            <a:stretch/>
          </p:blipFill>
          <p:spPr>
            <a:xfrm>
              <a:off x="3539414" y="918280"/>
              <a:ext cx="2433289" cy="1574954"/>
            </a:xfrm>
            <a:prstGeom prst="flowChartAlternateProcess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</p:pic>
        <p:pic>
          <p:nvPicPr>
            <p:cNvPr id="14" name="Bùi Liễu 0968142780">
              <a:extLst>
                <a:ext uri="{FF2B5EF4-FFF2-40B4-BE49-F238E27FC236}">
                  <a16:creationId xmlns:a16="http://schemas.microsoft.com/office/drawing/2014/main" id="{464E00B1-7A4B-464F-8D94-D86957799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" b="1531"/>
            <a:stretch/>
          </p:blipFill>
          <p:spPr>
            <a:xfrm>
              <a:off x="3542472" y="2743038"/>
              <a:ext cx="2430231" cy="1574954"/>
            </a:xfrm>
            <a:prstGeom prst="flowChartAlternateProcess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</p:pic>
        <p:pic>
          <p:nvPicPr>
            <p:cNvPr id="15" name="Bùi Liễu 0968142780">
              <a:extLst>
                <a:ext uri="{FF2B5EF4-FFF2-40B4-BE49-F238E27FC236}">
                  <a16:creationId xmlns:a16="http://schemas.microsoft.com/office/drawing/2014/main" id="{268EC86D-E2AB-4DF3-8E4F-857EE972D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7" b="1477"/>
            <a:stretch/>
          </p:blipFill>
          <p:spPr>
            <a:xfrm>
              <a:off x="6172200" y="894319"/>
              <a:ext cx="2430231" cy="1574954"/>
            </a:xfrm>
            <a:prstGeom prst="flowChartAlternateProcess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</p:pic>
        <p:pic>
          <p:nvPicPr>
            <p:cNvPr id="16" name="Bùi Liễu 0968142780">
              <a:extLst>
                <a:ext uri="{FF2B5EF4-FFF2-40B4-BE49-F238E27FC236}">
                  <a16:creationId xmlns:a16="http://schemas.microsoft.com/office/drawing/2014/main" id="{B22AAAA1-0BCE-4710-B0B0-F994E410B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8" b="1538"/>
            <a:stretch/>
          </p:blipFill>
          <p:spPr>
            <a:xfrm>
              <a:off x="6172200" y="2731292"/>
              <a:ext cx="2433289" cy="1574953"/>
            </a:xfrm>
            <a:prstGeom prst="flowChartAlternateProcess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</p:pic>
        <p:sp>
          <p:nvSpPr>
            <p:cNvPr id="17" name="Bùi Liễu Powerpoint">
              <a:extLst>
                <a:ext uri="{FF2B5EF4-FFF2-40B4-BE49-F238E27FC236}">
                  <a16:creationId xmlns:a16="http://schemas.microsoft.com/office/drawing/2014/main" id="{171EBD4A-94E3-40BA-8814-9B578D36ED96}"/>
                </a:ext>
              </a:extLst>
            </p:cNvPr>
            <p:cNvSpPr/>
            <p:nvPr/>
          </p:nvSpPr>
          <p:spPr>
            <a:xfrm>
              <a:off x="3747826" y="2230986"/>
              <a:ext cx="1876266" cy="381961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chips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Bùi Liễu Powerpoint">
              <a:extLst>
                <a:ext uri="{FF2B5EF4-FFF2-40B4-BE49-F238E27FC236}">
                  <a16:creationId xmlns:a16="http://schemas.microsoft.com/office/drawing/2014/main" id="{CD13DB29-06D5-4A23-A226-994EEE83A513}"/>
                </a:ext>
              </a:extLst>
            </p:cNvPr>
            <p:cNvSpPr/>
            <p:nvPr/>
          </p:nvSpPr>
          <p:spPr>
            <a:xfrm>
              <a:off x="6340730" y="2230985"/>
              <a:ext cx="2051181" cy="381961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grapes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Bùi Liễu Powerpoint">
              <a:extLst>
                <a:ext uri="{FF2B5EF4-FFF2-40B4-BE49-F238E27FC236}">
                  <a16:creationId xmlns:a16="http://schemas.microsoft.com/office/drawing/2014/main" id="{C25EDE2C-7838-4C57-938C-DA8EEE238CC3}"/>
                </a:ext>
              </a:extLst>
            </p:cNvPr>
            <p:cNvSpPr/>
            <p:nvPr/>
          </p:nvSpPr>
          <p:spPr>
            <a:xfrm>
              <a:off x="3520041" y="4117847"/>
              <a:ext cx="2499759" cy="391411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lemonade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Bùi Liễu Powerpoint">
              <a:extLst>
                <a:ext uri="{FF2B5EF4-FFF2-40B4-BE49-F238E27FC236}">
                  <a16:creationId xmlns:a16="http://schemas.microsoft.com/office/drawing/2014/main" id="{F63E6F34-65A8-40A5-A4E2-9D201944D5EA}"/>
                </a:ext>
              </a:extLst>
            </p:cNvPr>
            <p:cNvSpPr/>
            <p:nvPr/>
          </p:nvSpPr>
          <p:spPr>
            <a:xfrm>
              <a:off x="6399455" y="4117848"/>
              <a:ext cx="2004092" cy="391411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id="{018D3AE7-D2CC-4E60-9AE5-4B09862B71F3}"/>
                </a:ext>
              </a:extLst>
            </p:cNvPr>
            <p:cNvSpPr/>
            <p:nvPr/>
          </p:nvSpPr>
          <p:spPr>
            <a:xfrm>
              <a:off x="3360014" y="801343"/>
              <a:ext cx="372071" cy="3483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6EBC688F-CF85-4E93-B334-2E9757BBCA3D}"/>
                </a:ext>
              </a:extLst>
            </p:cNvPr>
            <p:cNvSpPr/>
            <p:nvPr/>
          </p:nvSpPr>
          <p:spPr>
            <a:xfrm>
              <a:off x="6019800" y="776105"/>
              <a:ext cx="372071" cy="3483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:a16="http://schemas.microsoft.com/office/drawing/2014/main" id="{B9993768-D258-430C-BA16-F57C1D08E705}"/>
                </a:ext>
              </a:extLst>
            </p:cNvPr>
            <p:cNvSpPr/>
            <p:nvPr/>
          </p:nvSpPr>
          <p:spPr>
            <a:xfrm>
              <a:off x="3360014" y="2630143"/>
              <a:ext cx="372071" cy="3483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id="{8F788303-1E4F-427B-B470-61F1B3412097}"/>
                </a:ext>
              </a:extLst>
            </p:cNvPr>
            <p:cNvSpPr/>
            <p:nvPr/>
          </p:nvSpPr>
          <p:spPr>
            <a:xfrm>
              <a:off x="6019800" y="2604905"/>
              <a:ext cx="372071" cy="3483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13387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1" b="6251"/>
          <a:stretch/>
        </p:blipFill>
        <p:spPr>
          <a:xfrm>
            <a:off x="1219200" y="33337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681"/>
          <a:stretch/>
        </p:blipFill>
        <p:spPr bwMode="auto">
          <a:xfrm>
            <a:off x="6858000" y="4216902"/>
            <a:ext cx="460945" cy="45854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163473" y="3398689"/>
            <a:ext cx="5029200" cy="536552"/>
          </a:xfrm>
          <a:prstGeom prst="wedgeRoundRectCallout">
            <a:avLst>
              <a:gd name="adj1" fmla="val -58789"/>
              <a:gd name="adj2" fmla="val -1826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to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2704086" y="4137107"/>
            <a:ext cx="3769258" cy="536553"/>
          </a:xfrm>
          <a:prstGeom prst="wedgeRoundRectCallout">
            <a:avLst>
              <a:gd name="adj1" fmla="val 58687"/>
              <a:gd name="adj2" fmla="val 242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some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chips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13090" y="251410"/>
            <a:ext cx="507811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223595" y="1091767"/>
            <a:ext cx="2751886" cy="2051348"/>
            <a:chOff x="3196057" y="953342"/>
            <a:chExt cx="2751886" cy="20513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BE3B15-830A-4EAB-82D2-CA6A2BD30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" b="191"/>
            <a:stretch/>
          </p:blipFill>
          <p:spPr>
            <a:xfrm>
              <a:off x="3196057" y="953342"/>
              <a:ext cx="2751886" cy="1827580"/>
            </a:xfrm>
            <a:prstGeom prst="roundRect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</p:spPr>
        </p:pic>
        <p:sp>
          <p:nvSpPr>
            <p:cNvPr id="9" name="Bùi Liễu 0968142780">
              <a:extLst>
                <a:ext uri="{FF2B5EF4-FFF2-40B4-BE49-F238E27FC236}">
                  <a16:creationId xmlns:a16="http://schemas.microsoft.com/office/drawing/2014/main" id="{D186D577-4163-42FF-95E9-5641E112AF86}"/>
                </a:ext>
              </a:extLst>
            </p:cNvPr>
            <p:cNvSpPr/>
            <p:nvPr/>
          </p:nvSpPr>
          <p:spPr>
            <a:xfrm>
              <a:off x="3515316" y="2557154"/>
              <a:ext cx="2113367" cy="44753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chips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Bùi Liễu">
            <a:extLst>
              <a:ext uri="{FF2B5EF4-FFF2-40B4-BE49-F238E27FC236}">
                <a16:creationId xmlns:a16="http://schemas.microsoft.com/office/drawing/2014/main" id="{92FCA9C6-850A-490B-9FA0-674FCFA2BB2D}"/>
              </a:ext>
            </a:extLst>
          </p:cNvPr>
          <p:cNvSpPr txBox="1"/>
          <p:nvPr/>
        </p:nvSpPr>
        <p:spPr>
          <a:xfrm>
            <a:off x="1371600" y="1215785"/>
            <a:ext cx="3380234" cy="885349"/>
          </a:xfrm>
          <a:prstGeom prst="wedgeRoundRectCallout">
            <a:avLst>
              <a:gd name="adj1" fmla="val 140"/>
              <a:gd name="adj2" fmla="val 7187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do you want to eat / drink ?</a:t>
            </a:r>
          </a:p>
        </p:txBody>
      </p:sp>
      <p:sp>
        <p:nvSpPr>
          <p:cNvPr id="27" name="Facebook: Bùi Liễu">
            <a:extLst>
              <a:ext uri="{FF2B5EF4-FFF2-40B4-BE49-F238E27FC236}">
                <a16:creationId xmlns:a16="http://schemas.microsoft.com/office/drawing/2014/main" id="{EFD1642E-E86C-4277-89ED-F49BE716BCE4}"/>
              </a:ext>
            </a:extLst>
          </p:cNvPr>
          <p:cNvSpPr txBox="1"/>
          <p:nvPr/>
        </p:nvSpPr>
        <p:spPr>
          <a:xfrm>
            <a:off x="1804417" y="2454846"/>
            <a:ext cx="2514600" cy="442674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want _____.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61C0868E-E90F-4A9A-96F0-BAF164F27127}"/>
              </a:ext>
            </a:extLst>
          </p:cNvPr>
          <p:cNvSpPr/>
          <p:nvPr/>
        </p:nvSpPr>
        <p:spPr>
          <a:xfrm>
            <a:off x="5037559" y="995222"/>
            <a:ext cx="372071" cy="3483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0753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1" b="6251"/>
          <a:stretch/>
        </p:blipFill>
        <p:spPr>
          <a:xfrm flipH="1">
            <a:off x="6934199" y="4384797"/>
            <a:ext cx="439867" cy="42033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681"/>
          <a:stretch/>
        </p:blipFill>
        <p:spPr bwMode="auto">
          <a:xfrm flipH="1">
            <a:off x="1447800" y="3469174"/>
            <a:ext cx="460945" cy="45854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325498" y="3506390"/>
            <a:ext cx="4761102" cy="536552"/>
          </a:xfrm>
          <a:prstGeom prst="wedgeRoundRectCallout">
            <a:avLst>
              <a:gd name="adj1" fmla="val -58789"/>
              <a:gd name="adj2" fmla="val -1826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to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2873628" y="4236294"/>
            <a:ext cx="3684212" cy="536553"/>
          </a:xfrm>
          <a:prstGeom prst="wedgeRoundRectCallout">
            <a:avLst>
              <a:gd name="adj1" fmla="val 58152"/>
              <a:gd name="adj2" fmla="val 284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some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grapes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13090" y="251410"/>
            <a:ext cx="507811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7" name="Bùi Liễu 0968142780"/>
          <p:cNvGrpSpPr/>
          <p:nvPr/>
        </p:nvGrpSpPr>
        <p:grpSpPr>
          <a:xfrm>
            <a:off x="5210456" y="1073462"/>
            <a:ext cx="2857500" cy="2091073"/>
            <a:chOff x="3288724" y="944653"/>
            <a:chExt cx="2857500" cy="2091073"/>
          </a:xfrm>
        </p:grpSpPr>
        <p:pic>
          <p:nvPicPr>
            <p:cNvPr id="6" name="Bùi Liễu 0968142780">
              <a:extLst>
                <a:ext uri="{FF2B5EF4-FFF2-40B4-BE49-F238E27FC236}">
                  <a16:creationId xmlns:a16="http://schemas.microsoft.com/office/drawing/2014/main" id="{9CBE3B15-830A-4EAB-82D2-CA6A2BD30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" b="191"/>
            <a:stretch/>
          </p:blipFill>
          <p:spPr>
            <a:xfrm>
              <a:off x="3288724" y="944653"/>
              <a:ext cx="2857500" cy="1897721"/>
            </a:xfrm>
            <a:prstGeom prst="roundRect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80C0F7-5844-42FA-AB67-101346CC91D3}"/>
                </a:ext>
              </a:extLst>
            </p:cNvPr>
            <p:cNvSpPr/>
            <p:nvPr/>
          </p:nvSpPr>
          <p:spPr>
            <a:xfrm>
              <a:off x="3533538" y="2595107"/>
              <a:ext cx="2317130" cy="440619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grapes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Bùi Liễu">
            <a:extLst>
              <a:ext uri="{FF2B5EF4-FFF2-40B4-BE49-F238E27FC236}">
                <a16:creationId xmlns:a16="http://schemas.microsoft.com/office/drawing/2014/main" id="{941A09BF-1F4A-4CC4-A587-5140FD93E034}"/>
              </a:ext>
            </a:extLst>
          </p:cNvPr>
          <p:cNvSpPr txBox="1"/>
          <p:nvPr/>
        </p:nvSpPr>
        <p:spPr>
          <a:xfrm>
            <a:off x="1295400" y="1271015"/>
            <a:ext cx="3380234" cy="885349"/>
          </a:xfrm>
          <a:prstGeom prst="wedgeRoundRectCallout">
            <a:avLst>
              <a:gd name="adj1" fmla="val 140"/>
              <a:gd name="adj2" fmla="val 7187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do you want to eat / drink ?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894342D0-02C9-412A-951E-ECD58945B657}"/>
              </a:ext>
            </a:extLst>
          </p:cNvPr>
          <p:cNvSpPr txBox="1"/>
          <p:nvPr/>
        </p:nvSpPr>
        <p:spPr>
          <a:xfrm>
            <a:off x="1728217" y="2510076"/>
            <a:ext cx="2514600" cy="442674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want _____.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196FEBBE-FF6E-4583-A984-171F95C93BA5}"/>
              </a:ext>
            </a:extLst>
          </p:cNvPr>
          <p:cNvSpPr/>
          <p:nvPr/>
        </p:nvSpPr>
        <p:spPr>
          <a:xfrm>
            <a:off x="5037559" y="995222"/>
            <a:ext cx="372071" cy="3483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3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181742" y="3480464"/>
            <a:ext cx="5230510" cy="536552"/>
          </a:xfrm>
          <a:prstGeom prst="wedgeRoundRectCallout">
            <a:avLst>
              <a:gd name="adj1" fmla="val -58789"/>
              <a:gd name="adj2" fmla="val -1826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to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drink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2640814" y="4168797"/>
            <a:ext cx="4275019" cy="536553"/>
          </a:xfrm>
          <a:prstGeom prst="wedgeRoundRectCallout">
            <a:avLst>
              <a:gd name="adj1" fmla="val 58152"/>
              <a:gd name="adj2" fmla="val 284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some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lemonade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13090" y="251410"/>
            <a:ext cx="523051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7" name="Bùi Liễu 0968142780"/>
          <p:cNvGrpSpPr/>
          <p:nvPr/>
        </p:nvGrpSpPr>
        <p:grpSpPr>
          <a:xfrm>
            <a:off x="5223594" y="1012000"/>
            <a:ext cx="2857500" cy="2140596"/>
            <a:chOff x="3143250" y="957947"/>
            <a:chExt cx="2857500" cy="2140596"/>
          </a:xfrm>
        </p:grpSpPr>
        <p:pic>
          <p:nvPicPr>
            <p:cNvPr id="6" name="Bùi Liễu 0968142780">
              <a:extLst>
                <a:ext uri="{FF2B5EF4-FFF2-40B4-BE49-F238E27FC236}">
                  <a16:creationId xmlns:a16="http://schemas.microsoft.com/office/drawing/2014/main" id="{9CBE3B15-830A-4EAB-82D2-CA6A2BD30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" b="246"/>
            <a:stretch/>
          </p:blipFill>
          <p:spPr>
            <a:xfrm>
              <a:off x="3143250" y="957947"/>
              <a:ext cx="2857500" cy="1897721"/>
            </a:xfrm>
            <a:prstGeom prst="roundRect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</p:spPr>
        </p:pic>
        <p:sp>
          <p:nvSpPr>
            <p:cNvPr id="9" name="Bùi Liễu 0968142780">
              <a:extLst>
                <a:ext uri="{FF2B5EF4-FFF2-40B4-BE49-F238E27FC236}">
                  <a16:creationId xmlns:a16="http://schemas.microsoft.com/office/drawing/2014/main" id="{1480C0F7-5844-42FA-AB67-101346CC91D3}"/>
                </a:ext>
              </a:extLst>
            </p:cNvPr>
            <p:cNvSpPr/>
            <p:nvPr/>
          </p:nvSpPr>
          <p:spPr>
            <a:xfrm>
              <a:off x="3254530" y="2651007"/>
              <a:ext cx="2634939" cy="44753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lemonade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295C7E61-EF3B-49F8-8D81-37078C813AE8}"/>
              </a:ext>
            </a:extLst>
          </p:cNvPr>
          <p:cNvSpPr/>
          <p:nvPr/>
        </p:nvSpPr>
        <p:spPr>
          <a:xfrm>
            <a:off x="5037559" y="995222"/>
            <a:ext cx="372071" cy="3483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BE3F7BC8-D515-4084-B24E-1CDD926F5C81}"/>
              </a:ext>
            </a:extLst>
          </p:cNvPr>
          <p:cNvSpPr txBox="1"/>
          <p:nvPr/>
        </p:nvSpPr>
        <p:spPr>
          <a:xfrm>
            <a:off x="1319717" y="1271015"/>
            <a:ext cx="3380234" cy="885349"/>
          </a:xfrm>
          <a:prstGeom prst="wedgeRoundRectCallout">
            <a:avLst>
              <a:gd name="adj1" fmla="val 140"/>
              <a:gd name="adj2" fmla="val 7187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do you want to eat / drink ?</a:t>
            </a: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30AE18BE-F9E3-4E83-840F-9109222BA64C}"/>
              </a:ext>
            </a:extLst>
          </p:cNvPr>
          <p:cNvSpPr txBox="1"/>
          <p:nvPr/>
        </p:nvSpPr>
        <p:spPr>
          <a:xfrm>
            <a:off x="1752534" y="2510076"/>
            <a:ext cx="2514600" cy="442674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want _____.</a:t>
            </a:r>
          </a:p>
        </p:txBody>
      </p:sp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id="{9E7B2835-DAAC-4E7F-9390-1E8740A0098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1" b="6251"/>
          <a:stretch/>
        </p:blipFill>
        <p:spPr>
          <a:xfrm>
            <a:off x="1312667" y="3395509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33BCFBCD-26ED-4FD0-BD9B-930886FEE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681"/>
          <a:stretch/>
        </p:blipFill>
        <p:spPr bwMode="auto">
          <a:xfrm>
            <a:off x="7315200" y="4293449"/>
            <a:ext cx="460945" cy="45854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7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1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1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1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13090" y="251410"/>
            <a:ext cx="500592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7" name="Bùi Liễu 0968142780"/>
          <p:cNvGrpSpPr/>
          <p:nvPr/>
        </p:nvGrpSpPr>
        <p:grpSpPr>
          <a:xfrm>
            <a:off x="5123082" y="1136061"/>
            <a:ext cx="2857500" cy="2121489"/>
            <a:chOff x="3288724" y="938633"/>
            <a:chExt cx="2857500" cy="2121489"/>
          </a:xfrm>
        </p:grpSpPr>
        <p:pic>
          <p:nvPicPr>
            <p:cNvPr id="6" name="Bùi Liễu 0968142780">
              <a:extLst>
                <a:ext uri="{FF2B5EF4-FFF2-40B4-BE49-F238E27FC236}">
                  <a16:creationId xmlns:a16="http://schemas.microsoft.com/office/drawing/2014/main" id="{9CBE3B15-830A-4EAB-82D2-CA6A2BD30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" b="191"/>
            <a:stretch/>
          </p:blipFill>
          <p:spPr>
            <a:xfrm>
              <a:off x="3288724" y="938633"/>
              <a:ext cx="2857500" cy="1897721"/>
            </a:xfrm>
            <a:prstGeom prst="roundRect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</p:spPr>
        </p:pic>
        <p:sp>
          <p:nvSpPr>
            <p:cNvPr id="9" name="Bùi Liễu 0968142780">
              <a:extLst>
                <a:ext uri="{FF2B5EF4-FFF2-40B4-BE49-F238E27FC236}">
                  <a16:creationId xmlns:a16="http://schemas.microsoft.com/office/drawing/2014/main" id="{1480C0F7-5844-42FA-AB67-101346CC91D3}"/>
                </a:ext>
              </a:extLst>
            </p:cNvPr>
            <p:cNvSpPr/>
            <p:nvPr/>
          </p:nvSpPr>
          <p:spPr>
            <a:xfrm>
              <a:off x="3660161" y="2612586"/>
              <a:ext cx="2114626" cy="44753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 water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813AA87A-B3B4-4FC3-BD1E-A824F346F693}"/>
              </a:ext>
            </a:extLst>
          </p:cNvPr>
          <p:cNvSpPr/>
          <p:nvPr/>
        </p:nvSpPr>
        <p:spPr>
          <a:xfrm>
            <a:off x="4937046" y="1063802"/>
            <a:ext cx="372071" cy="3483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2CC6D195-555C-4040-8FBB-0AD456BE13C9}"/>
              </a:ext>
            </a:extLst>
          </p:cNvPr>
          <p:cNvSpPr txBox="1"/>
          <p:nvPr/>
        </p:nvSpPr>
        <p:spPr>
          <a:xfrm>
            <a:off x="1219200" y="1272737"/>
            <a:ext cx="3380234" cy="885349"/>
          </a:xfrm>
          <a:prstGeom prst="wedgeRoundRectCallout">
            <a:avLst>
              <a:gd name="adj1" fmla="val 140"/>
              <a:gd name="adj2" fmla="val 7187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do you want to eat / drink ?</a:t>
            </a: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D1D09E56-BA98-4BA3-8833-862518F03A5E}"/>
              </a:ext>
            </a:extLst>
          </p:cNvPr>
          <p:cNvSpPr txBox="1"/>
          <p:nvPr/>
        </p:nvSpPr>
        <p:spPr>
          <a:xfrm>
            <a:off x="1652017" y="2511798"/>
            <a:ext cx="2514600" cy="442674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want _____.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E49E2CF-6AE5-44A8-9BF9-954F300CDEB0}"/>
              </a:ext>
            </a:extLst>
          </p:cNvPr>
          <p:cNvSpPr txBox="1">
            <a:spLocks/>
          </p:cNvSpPr>
          <p:nvPr/>
        </p:nvSpPr>
        <p:spPr>
          <a:xfrm>
            <a:off x="2164475" y="3531305"/>
            <a:ext cx="5230510" cy="536552"/>
          </a:xfrm>
          <a:prstGeom prst="wedgeRoundRectCallout">
            <a:avLst>
              <a:gd name="adj1" fmla="val -58789"/>
              <a:gd name="adj2" fmla="val -1826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to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drink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DAE150AB-2342-4120-AB55-8B99D14F22EC}"/>
              </a:ext>
            </a:extLst>
          </p:cNvPr>
          <p:cNvSpPr txBox="1">
            <a:spLocks/>
          </p:cNvSpPr>
          <p:nvPr/>
        </p:nvSpPr>
        <p:spPr>
          <a:xfrm>
            <a:off x="2912707" y="4198357"/>
            <a:ext cx="3621966" cy="536553"/>
          </a:xfrm>
          <a:prstGeom prst="wedgeRoundRectCallout">
            <a:avLst>
              <a:gd name="adj1" fmla="val 58152"/>
              <a:gd name="adj2" fmla="val 284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some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water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58F8AEE2-58B6-4F4E-A134-113F126D7A8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r="2845"/>
          <a:stretch/>
        </p:blipFill>
        <p:spPr>
          <a:xfrm>
            <a:off x="1295400" y="34463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AFF2924F-4892-4F83-B4C9-A221B716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b="8174"/>
          <a:stretch/>
        </p:blipFill>
        <p:spPr bwMode="auto">
          <a:xfrm>
            <a:off x="6934040" y="4323009"/>
            <a:ext cx="460945" cy="45854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1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1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1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43BBAE-5741-4ACD-901A-C4A9D7C9F64A}"/>
              </a:ext>
            </a:extLst>
          </p:cNvPr>
          <p:cNvGrpSpPr/>
          <p:nvPr/>
        </p:nvGrpSpPr>
        <p:grpSpPr>
          <a:xfrm>
            <a:off x="424459" y="750558"/>
            <a:ext cx="8295082" cy="4183392"/>
            <a:chOff x="424459" y="750558"/>
            <a:chExt cx="8295082" cy="4183392"/>
          </a:xfrm>
        </p:grpSpPr>
        <p:pic>
          <p:nvPicPr>
            <p:cNvPr id="6" name="Bùi Liễu 0968142780">
              <a:extLst>
                <a:ext uri="{FF2B5EF4-FFF2-40B4-BE49-F238E27FC236}">
                  <a16:creationId xmlns:a16="http://schemas.microsoft.com/office/drawing/2014/main" id="{826245A4-330C-4F99-B64B-935C160B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7" t="3672" r="1458" b="-431"/>
            <a:stretch/>
          </p:blipFill>
          <p:spPr>
            <a:xfrm>
              <a:off x="424459" y="759887"/>
              <a:ext cx="8295082" cy="417406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7F0355-4DCE-44F9-86CE-0B6F94EEFAFB}"/>
                </a:ext>
              </a:extLst>
            </p:cNvPr>
            <p:cNvSpPr/>
            <p:nvPr/>
          </p:nvSpPr>
          <p:spPr>
            <a:xfrm>
              <a:off x="1447800" y="1047749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2092E1-DCEA-486C-8920-33B427BEA5DE}"/>
                </a:ext>
              </a:extLst>
            </p:cNvPr>
            <p:cNvSpPr/>
            <p:nvPr/>
          </p:nvSpPr>
          <p:spPr>
            <a:xfrm>
              <a:off x="4397870" y="750558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ùi Liễu 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3B2BB5FC-FCFB-412D-A158-6EA5EC3D44A2}"/>
              </a:ext>
            </a:extLst>
          </p:cNvPr>
          <p:cNvSpPr/>
          <p:nvPr/>
        </p:nvSpPr>
        <p:spPr>
          <a:xfrm>
            <a:off x="326529" y="1023360"/>
            <a:ext cx="4757141" cy="528122"/>
          </a:xfrm>
          <a:prstGeom prst="wedgeRoundRectCallout">
            <a:avLst>
              <a:gd name="adj1" fmla="val -1543"/>
              <a:gd name="adj2" fmla="val 76928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6">
            <a:extLst>
              <a:ext uri="{FF2B5EF4-FFF2-40B4-BE49-F238E27FC236}">
                <a16:creationId xmlns:a16="http://schemas.microsoft.com/office/drawing/2014/main" id="{D38F6D20-9104-4E8F-BCF1-4E8EBEA41660}"/>
              </a:ext>
            </a:extLst>
          </p:cNvPr>
          <p:cNvSpPr/>
          <p:nvPr/>
        </p:nvSpPr>
        <p:spPr>
          <a:xfrm>
            <a:off x="1676400" y="1787266"/>
            <a:ext cx="3082412" cy="523219"/>
          </a:xfrm>
          <a:prstGeom prst="wedgeRoundRectCallout">
            <a:avLst>
              <a:gd name="adj1" fmla="val 3859"/>
              <a:gd name="adj2" fmla="val 74742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0F02FAD8-FE5F-47B5-9B06-1D7B6AF9668E}"/>
              </a:ext>
            </a:extLst>
          </p:cNvPr>
          <p:cNvSpPr txBox="1">
            <a:spLocks/>
          </p:cNvSpPr>
          <p:nvPr/>
        </p:nvSpPr>
        <p:spPr>
          <a:xfrm>
            <a:off x="838200" y="279832"/>
            <a:ext cx="32458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2719040519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43BBAE-5741-4ACD-901A-C4A9D7C9F64A}"/>
              </a:ext>
            </a:extLst>
          </p:cNvPr>
          <p:cNvGrpSpPr/>
          <p:nvPr/>
        </p:nvGrpSpPr>
        <p:grpSpPr>
          <a:xfrm>
            <a:off x="685800" y="759887"/>
            <a:ext cx="7728941" cy="3962400"/>
            <a:chOff x="424459" y="750558"/>
            <a:chExt cx="8295082" cy="4183392"/>
          </a:xfrm>
        </p:grpSpPr>
        <p:pic>
          <p:nvPicPr>
            <p:cNvPr id="6" name="Bùi Liễu 0968142780">
              <a:extLst>
                <a:ext uri="{FF2B5EF4-FFF2-40B4-BE49-F238E27FC236}">
                  <a16:creationId xmlns:a16="http://schemas.microsoft.com/office/drawing/2014/main" id="{826245A4-330C-4F99-B64B-935C160B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7" t="3672" r="1458" b="-431"/>
            <a:stretch/>
          </p:blipFill>
          <p:spPr>
            <a:xfrm>
              <a:off x="424459" y="759887"/>
              <a:ext cx="8295082" cy="417406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7F0355-4DCE-44F9-86CE-0B6F94EEFAFB}"/>
                </a:ext>
              </a:extLst>
            </p:cNvPr>
            <p:cNvSpPr/>
            <p:nvPr/>
          </p:nvSpPr>
          <p:spPr>
            <a:xfrm>
              <a:off x="1447800" y="1047749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2092E1-DCEA-486C-8920-33B427BEA5DE}"/>
                </a:ext>
              </a:extLst>
            </p:cNvPr>
            <p:cNvSpPr/>
            <p:nvPr/>
          </p:nvSpPr>
          <p:spPr>
            <a:xfrm>
              <a:off x="4397870" y="750558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ùi Liễu 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792751" y="326537"/>
            <a:ext cx="32458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3B2BB5FC-FCFB-412D-A158-6EA5EC3D44A2}"/>
              </a:ext>
            </a:extLst>
          </p:cNvPr>
          <p:cNvSpPr/>
          <p:nvPr/>
        </p:nvSpPr>
        <p:spPr>
          <a:xfrm>
            <a:off x="838200" y="1020183"/>
            <a:ext cx="4103936" cy="528122"/>
          </a:xfrm>
          <a:prstGeom prst="wedgeRoundRectCallout">
            <a:avLst>
              <a:gd name="adj1" fmla="val 56945"/>
              <a:gd name="adj2" fmla="val 36735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6">
            <a:extLst>
              <a:ext uri="{FF2B5EF4-FFF2-40B4-BE49-F238E27FC236}">
                <a16:creationId xmlns:a16="http://schemas.microsoft.com/office/drawing/2014/main" id="{D38F6D20-9104-4E8F-BCF1-4E8EBEA41660}"/>
              </a:ext>
            </a:extLst>
          </p:cNvPr>
          <p:cNvSpPr/>
          <p:nvPr/>
        </p:nvSpPr>
        <p:spPr>
          <a:xfrm>
            <a:off x="2363260" y="1756467"/>
            <a:ext cx="2721470" cy="523219"/>
          </a:xfrm>
          <a:prstGeom prst="wedgeRoundRectCallout">
            <a:avLst>
              <a:gd name="adj1" fmla="val -61540"/>
              <a:gd name="adj2" fmla="val 40413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C2217753-BD77-4FC1-9DC8-F3BD328A3CFF}"/>
              </a:ext>
            </a:extLst>
          </p:cNvPr>
          <p:cNvSpPr txBox="1"/>
          <p:nvPr/>
        </p:nvSpPr>
        <p:spPr>
          <a:xfrm>
            <a:off x="3984276" y="1067623"/>
            <a:ext cx="92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F6BC741B-EE4D-4B08-8C71-10597672BA31}"/>
              </a:ext>
            </a:extLst>
          </p:cNvPr>
          <p:cNvSpPr txBox="1"/>
          <p:nvPr/>
        </p:nvSpPr>
        <p:spPr>
          <a:xfrm>
            <a:off x="2467031" y="1798313"/>
            <a:ext cx="264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artoon of a hand pointing&#10;&#10;Description automatically generated">
            <a:extLst>
              <a:ext uri="{FF2B5EF4-FFF2-40B4-BE49-F238E27FC236}">
                <a16:creationId xmlns:a16="http://schemas.microsoft.com/office/drawing/2014/main" id="{56AFA9A7-19E6-4383-BF2F-E59A30161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7098">
            <a:off x="1604137" y="2017079"/>
            <a:ext cx="1266632" cy="89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242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43BBAE-5741-4ACD-901A-C4A9D7C9F64A}"/>
              </a:ext>
            </a:extLst>
          </p:cNvPr>
          <p:cNvGrpSpPr/>
          <p:nvPr/>
        </p:nvGrpSpPr>
        <p:grpSpPr>
          <a:xfrm>
            <a:off x="533398" y="799547"/>
            <a:ext cx="7728941" cy="3913767"/>
            <a:chOff x="424459" y="750558"/>
            <a:chExt cx="8295082" cy="4183392"/>
          </a:xfrm>
        </p:grpSpPr>
        <p:pic>
          <p:nvPicPr>
            <p:cNvPr id="6" name="Bùi Liễu 0968142780">
              <a:extLst>
                <a:ext uri="{FF2B5EF4-FFF2-40B4-BE49-F238E27FC236}">
                  <a16:creationId xmlns:a16="http://schemas.microsoft.com/office/drawing/2014/main" id="{826245A4-330C-4F99-B64B-935C160B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7" t="3672" r="1458" b="-431"/>
            <a:stretch/>
          </p:blipFill>
          <p:spPr>
            <a:xfrm>
              <a:off x="424459" y="759887"/>
              <a:ext cx="8295082" cy="417406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7F0355-4DCE-44F9-86CE-0B6F94EEFAFB}"/>
                </a:ext>
              </a:extLst>
            </p:cNvPr>
            <p:cNvSpPr/>
            <p:nvPr/>
          </p:nvSpPr>
          <p:spPr>
            <a:xfrm>
              <a:off x="1447800" y="1047749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2092E1-DCEA-486C-8920-33B427BEA5DE}"/>
                </a:ext>
              </a:extLst>
            </p:cNvPr>
            <p:cNvSpPr/>
            <p:nvPr/>
          </p:nvSpPr>
          <p:spPr>
            <a:xfrm>
              <a:off x="4397870" y="750558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ùi Liễu 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3B2BB5FC-FCFB-412D-A158-6EA5EC3D44A2}"/>
              </a:ext>
            </a:extLst>
          </p:cNvPr>
          <p:cNvSpPr/>
          <p:nvPr/>
        </p:nvSpPr>
        <p:spPr>
          <a:xfrm>
            <a:off x="838200" y="1020183"/>
            <a:ext cx="4369860" cy="528122"/>
          </a:xfrm>
          <a:prstGeom prst="wedgeRoundRectCallout">
            <a:avLst>
              <a:gd name="adj1" fmla="val -1543"/>
              <a:gd name="adj2" fmla="val 76928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6">
            <a:extLst>
              <a:ext uri="{FF2B5EF4-FFF2-40B4-BE49-F238E27FC236}">
                <a16:creationId xmlns:a16="http://schemas.microsoft.com/office/drawing/2014/main" id="{D38F6D20-9104-4E8F-BCF1-4E8EBEA41660}"/>
              </a:ext>
            </a:extLst>
          </p:cNvPr>
          <p:cNvSpPr/>
          <p:nvPr/>
        </p:nvSpPr>
        <p:spPr>
          <a:xfrm>
            <a:off x="1524000" y="1756467"/>
            <a:ext cx="3549245" cy="523219"/>
          </a:xfrm>
          <a:prstGeom prst="wedgeRoundRectCallout">
            <a:avLst>
              <a:gd name="adj1" fmla="val 3859"/>
              <a:gd name="adj2" fmla="val 74742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C2217753-BD77-4FC1-9DC8-F3BD328A3CFF}"/>
              </a:ext>
            </a:extLst>
          </p:cNvPr>
          <p:cNvSpPr txBox="1"/>
          <p:nvPr/>
        </p:nvSpPr>
        <p:spPr>
          <a:xfrm>
            <a:off x="3937530" y="1059305"/>
            <a:ext cx="92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F6BC741B-EE4D-4B08-8C71-10597672BA31}"/>
              </a:ext>
            </a:extLst>
          </p:cNvPr>
          <p:cNvSpPr txBox="1"/>
          <p:nvPr/>
        </p:nvSpPr>
        <p:spPr>
          <a:xfrm>
            <a:off x="1632647" y="1808601"/>
            <a:ext cx="346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artoon of a hand pointing&#10;&#10;Description automatically generated">
            <a:extLst>
              <a:ext uri="{FF2B5EF4-FFF2-40B4-BE49-F238E27FC236}">
                <a16:creationId xmlns:a16="http://schemas.microsoft.com/office/drawing/2014/main" id="{56AFA9A7-19E6-4383-BF2F-E59A30161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4501" flipH="1">
            <a:off x="5007930" y="2232761"/>
            <a:ext cx="1206274" cy="856524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F0E2014-3E4E-457E-9F32-7BD300DD25B4}"/>
              </a:ext>
            </a:extLst>
          </p:cNvPr>
          <p:cNvSpPr txBox="1">
            <a:spLocks/>
          </p:cNvSpPr>
          <p:nvPr/>
        </p:nvSpPr>
        <p:spPr>
          <a:xfrm>
            <a:off x="846083" y="228634"/>
            <a:ext cx="32458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3033395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43BBAE-5741-4ACD-901A-C4A9D7C9F64A}"/>
              </a:ext>
            </a:extLst>
          </p:cNvPr>
          <p:cNvGrpSpPr/>
          <p:nvPr/>
        </p:nvGrpSpPr>
        <p:grpSpPr>
          <a:xfrm>
            <a:off x="424459" y="750558"/>
            <a:ext cx="8295082" cy="4183392"/>
            <a:chOff x="424459" y="750558"/>
            <a:chExt cx="8295082" cy="4183392"/>
          </a:xfrm>
        </p:grpSpPr>
        <p:pic>
          <p:nvPicPr>
            <p:cNvPr id="6" name="Bùi Liễu 0968142780">
              <a:extLst>
                <a:ext uri="{FF2B5EF4-FFF2-40B4-BE49-F238E27FC236}">
                  <a16:creationId xmlns:a16="http://schemas.microsoft.com/office/drawing/2014/main" id="{826245A4-330C-4F99-B64B-935C160B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7" t="3672" r="1458" b="-431"/>
            <a:stretch/>
          </p:blipFill>
          <p:spPr>
            <a:xfrm>
              <a:off x="424459" y="759887"/>
              <a:ext cx="8295082" cy="417406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7F0355-4DCE-44F9-86CE-0B6F94EEFAFB}"/>
                </a:ext>
              </a:extLst>
            </p:cNvPr>
            <p:cNvSpPr/>
            <p:nvPr/>
          </p:nvSpPr>
          <p:spPr>
            <a:xfrm>
              <a:off x="1447800" y="1047749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2092E1-DCEA-486C-8920-33B427BEA5DE}"/>
                </a:ext>
              </a:extLst>
            </p:cNvPr>
            <p:cNvSpPr/>
            <p:nvPr/>
          </p:nvSpPr>
          <p:spPr>
            <a:xfrm>
              <a:off x="4397870" y="750558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ùi Liễu 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3B2BB5FC-FCFB-412D-A158-6EA5EC3D44A2}"/>
              </a:ext>
            </a:extLst>
          </p:cNvPr>
          <p:cNvSpPr/>
          <p:nvPr/>
        </p:nvSpPr>
        <p:spPr>
          <a:xfrm>
            <a:off x="838200" y="1020183"/>
            <a:ext cx="4103936" cy="528122"/>
          </a:xfrm>
          <a:prstGeom prst="wedgeRoundRectCallout">
            <a:avLst>
              <a:gd name="adj1" fmla="val -1543"/>
              <a:gd name="adj2" fmla="val 76928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6">
            <a:extLst>
              <a:ext uri="{FF2B5EF4-FFF2-40B4-BE49-F238E27FC236}">
                <a16:creationId xmlns:a16="http://schemas.microsoft.com/office/drawing/2014/main" id="{D38F6D20-9104-4E8F-BCF1-4E8EBEA41660}"/>
              </a:ext>
            </a:extLst>
          </p:cNvPr>
          <p:cNvSpPr/>
          <p:nvPr/>
        </p:nvSpPr>
        <p:spPr>
          <a:xfrm>
            <a:off x="2057400" y="1756467"/>
            <a:ext cx="3200400" cy="523219"/>
          </a:xfrm>
          <a:prstGeom prst="wedgeRoundRectCallout">
            <a:avLst>
              <a:gd name="adj1" fmla="val 3859"/>
              <a:gd name="adj2" fmla="val 74742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C2217753-BD77-4FC1-9DC8-F3BD328A3CFF}"/>
              </a:ext>
            </a:extLst>
          </p:cNvPr>
          <p:cNvSpPr txBox="1"/>
          <p:nvPr/>
        </p:nvSpPr>
        <p:spPr>
          <a:xfrm>
            <a:off x="3937530" y="1053411"/>
            <a:ext cx="92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F6BC741B-EE4D-4B08-8C71-10597672BA31}"/>
              </a:ext>
            </a:extLst>
          </p:cNvPr>
          <p:cNvSpPr txBox="1"/>
          <p:nvPr/>
        </p:nvSpPr>
        <p:spPr>
          <a:xfrm>
            <a:off x="2192215" y="1787243"/>
            <a:ext cx="301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artoon of a hand pointing&#10;&#10;Description automatically generated">
            <a:extLst>
              <a:ext uri="{FF2B5EF4-FFF2-40B4-BE49-F238E27FC236}">
                <a16:creationId xmlns:a16="http://schemas.microsoft.com/office/drawing/2014/main" id="{56AFA9A7-19E6-4383-BF2F-E59A30161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2902" flipH="1">
            <a:off x="6069323" y="2493945"/>
            <a:ext cx="1384787" cy="983279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BA198CEA-31E8-4128-BA08-5112054AE067}"/>
              </a:ext>
            </a:extLst>
          </p:cNvPr>
          <p:cNvSpPr txBox="1">
            <a:spLocks/>
          </p:cNvSpPr>
          <p:nvPr/>
        </p:nvSpPr>
        <p:spPr>
          <a:xfrm>
            <a:off x="838200" y="209550"/>
            <a:ext cx="32458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881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714625" y="2357304"/>
            <a:ext cx="37147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solidFill>
                  <a:srgbClr val="F58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Let’s</a:t>
            </a:r>
            <a:r>
              <a:rPr lang="vi-VN" sz="5400" b="1" dirty="0">
                <a:solidFill>
                  <a:srgbClr val="F58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vi-VN" sz="5400" b="1" dirty="0" err="1">
                <a:solidFill>
                  <a:srgbClr val="F58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sing</a:t>
            </a:r>
            <a:endParaRPr lang="en-US" sz="6600" b="1" dirty="0">
              <a:solidFill>
                <a:srgbClr val="F58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405280"/>
      </p:ext>
    </p:extLst>
  </p:cSld>
  <p:clrMapOvr>
    <a:masterClrMapping/>
  </p:clrMapOvr>
  <p:transition spd="slow">
    <p:check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43BBAE-5741-4ACD-901A-C4A9D7C9F64A}"/>
              </a:ext>
            </a:extLst>
          </p:cNvPr>
          <p:cNvGrpSpPr/>
          <p:nvPr/>
        </p:nvGrpSpPr>
        <p:grpSpPr>
          <a:xfrm>
            <a:off x="424459" y="750558"/>
            <a:ext cx="8295082" cy="4183392"/>
            <a:chOff x="424459" y="750558"/>
            <a:chExt cx="8295082" cy="4183392"/>
          </a:xfrm>
        </p:grpSpPr>
        <p:pic>
          <p:nvPicPr>
            <p:cNvPr id="6" name="Bùi Liễu 0968142780">
              <a:extLst>
                <a:ext uri="{FF2B5EF4-FFF2-40B4-BE49-F238E27FC236}">
                  <a16:creationId xmlns:a16="http://schemas.microsoft.com/office/drawing/2014/main" id="{826245A4-330C-4F99-B64B-935C160B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7" t="3672" r="1458" b="-431"/>
            <a:stretch/>
          </p:blipFill>
          <p:spPr>
            <a:xfrm>
              <a:off x="424459" y="759887"/>
              <a:ext cx="8295082" cy="417406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7F0355-4DCE-44F9-86CE-0B6F94EEFAFB}"/>
                </a:ext>
              </a:extLst>
            </p:cNvPr>
            <p:cNvSpPr/>
            <p:nvPr/>
          </p:nvSpPr>
          <p:spPr>
            <a:xfrm>
              <a:off x="1447800" y="1047749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2092E1-DCEA-486C-8920-33B427BEA5DE}"/>
                </a:ext>
              </a:extLst>
            </p:cNvPr>
            <p:cNvSpPr/>
            <p:nvPr/>
          </p:nvSpPr>
          <p:spPr>
            <a:xfrm>
              <a:off x="4397870" y="750558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ùi Liễu 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3B2BB5FC-FCFB-412D-A158-6EA5EC3D44A2}"/>
              </a:ext>
            </a:extLst>
          </p:cNvPr>
          <p:cNvSpPr/>
          <p:nvPr/>
        </p:nvSpPr>
        <p:spPr>
          <a:xfrm>
            <a:off x="838200" y="1020183"/>
            <a:ext cx="4103936" cy="528122"/>
          </a:xfrm>
          <a:prstGeom prst="wedgeRoundRectCallout">
            <a:avLst>
              <a:gd name="adj1" fmla="val -1543"/>
              <a:gd name="adj2" fmla="val 76928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6">
            <a:extLst>
              <a:ext uri="{FF2B5EF4-FFF2-40B4-BE49-F238E27FC236}">
                <a16:creationId xmlns:a16="http://schemas.microsoft.com/office/drawing/2014/main" id="{D38F6D20-9104-4E8F-BCF1-4E8EBEA41660}"/>
              </a:ext>
            </a:extLst>
          </p:cNvPr>
          <p:cNvSpPr/>
          <p:nvPr/>
        </p:nvSpPr>
        <p:spPr>
          <a:xfrm>
            <a:off x="2363260" y="1756467"/>
            <a:ext cx="2894540" cy="523219"/>
          </a:xfrm>
          <a:prstGeom prst="wedgeRoundRectCallout">
            <a:avLst>
              <a:gd name="adj1" fmla="val 3859"/>
              <a:gd name="adj2" fmla="val 74742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C2217753-BD77-4FC1-9DC8-F3BD328A3CFF}"/>
              </a:ext>
            </a:extLst>
          </p:cNvPr>
          <p:cNvSpPr txBox="1"/>
          <p:nvPr/>
        </p:nvSpPr>
        <p:spPr>
          <a:xfrm>
            <a:off x="3937530" y="1053411"/>
            <a:ext cx="92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F6BC741B-EE4D-4B08-8C71-10597672BA31}"/>
              </a:ext>
            </a:extLst>
          </p:cNvPr>
          <p:cNvSpPr txBox="1"/>
          <p:nvPr/>
        </p:nvSpPr>
        <p:spPr>
          <a:xfrm>
            <a:off x="2470555" y="1797065"/>
            <a:ext cx="264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artoon of a hand pointing&#10;&#10;Description automatically generated">
            <a:extLst>
              <a:ext uri="{FF2B5EF4-FFF2-40B4-BE49-F238E27FC236}">
                <a16:creationId xmlns:a16="http://schemas.microsoft.com/office/drawing/2014/main" id="{56AFA9A7-19E6-4383-BF2F-E59A30161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2902" flipH="1">
            <a:off x="4232035" y="3002894"/>
            <a:ext cx="1420202" cy="1008426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1E8FC0DD-EA7B-4109-A7B9-45B2E0AA72AB}"/>
              </a:ext>
            </a:extLst>
          </p:cNvPr>
          <p:cNvSpPr txBox="1">
            <a:spLocks/>
          </p:cNvSpPr>
          <p:nvPr/>
        </p:nvSpPr>
        <p:spPr>
          <a:xfrm>
            <a:off x="832945" y="252282"/>
            <a:ext cx="32458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2768398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43BBAE-5741-4ACD-901A-C4A9D7C9F64A}"/>
              </a:ext>
            </a:extLst>
          </p:cNvPr>
          <p:cNvGrpSpPr/>
          <p:nvPr/>
        </p:nvGrpSpPr>
        <p:grpSpPr>
          <a:xfrm>
            <a:off x="424459" y="750558"/>
            <a:ext cx="8295082" cy="4183392"/>
            <a:chOff x="424459" y="750558"/>
            <a:chExt cx="8295082" cy="4183392"/>
          </a:xfrm>
        </p:grpSpPr>
        <p:pic>
          <p:nvPicPr>
            <p:cNvPr id="6" name="Bùi Liễu 0968142780">
              <a:extLst>
                <a:ext uri="{FF2B5EF4-FFF2-40B4-BE49-F238E27FC236}">
                  <a16:creationId xmlns:a16="http://schemas.microsoft.com/office/drawing/2014/main" id="{826245A4-330C-4F99-B64B-935C160B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7" t="3672" r="1458" b="-431"/>
            <a:stretch/>
          </p:blipFill>
          <p:spPr>
            <a:xfrm>
              <a:off x="424459" y="759887"/>
              <a:ext cx="8295082" cy="417406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7F0355-4DCE-44F9-86CE-0B6F94EEFAFB}"/>
                </a:ext>
              </a:extLst>
            </p:cNvPr>
            <p:cNvSpPr/>
            <p:nvPr/>
          </p:nvSpPr>
          <p:spPr>
            <a:xfrm>
              <a:off x="1447800" y="1047749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2092E1-DCEA-486C-8920-33B427BEA5DE}"/>
                </a:ext>
              </a:extLst>
            </p:cNvPr>
            <p:cNvSpPr/>
            <p:nvPr/>
          </p:nvSpPr>
          <p:spPr>
            <a:xfrm>
              <a:off x="4397870" y="750558"/>
              <a:ext cx="1371600" cy="7732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ùi Liễu 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3B2BB5FC-FCFB-412D-A158-6EA5EC3D44A2}"/>
              </a:ext>
            </a:extLst>
          </p:cNvPr>
          <p:cNvSpPr/>
          <p:nvPr/>
        </p:nvSpPr>
        <p:spPr>
          <a:xfrm>
            <a:off x="838200" y="1020183"/>
            <a:ext cx="4369860" cy="528122"/>
          </a:xfrm>
          <a:prstGeom prst="wedgeRoundRectCallout">
            <a:avLst>
              <a:gd name="adj1" fmla="val -1543"/>
              <a:gd name="adj2" fmla="val 76928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6">
            <a:extLst>
              <a:ext uri="{FF2B5EF4-FFF2-40B4-BE49-F238E27FC236}">
                <a16:creationId xmlns:a16="http://schemas.microsoft.com/office/drawing/2014/main" id="{D38F6D20-9104-4E8F-BCF1-4E8EBEA41660}"/>
              </a:ext>
            </a:extLst>
          </p:cNvPr>
          <p:cNvSpPr/>
          <p:nvPr/>
        </p:nvSpPr>
        <p:spPr>
          <a:xfrm>
            <a:off x="2057400" y="1756467"/>
            <a:ext cx="3015845" cy="523219"/>
          </a:xfrm>
          <a:prstGeom prst="wedgeRoundRectCallout">
            <a:avLst>
              <a:gd name="adj1" fmla="val 3859"/>
              <a:gd name="adj2" fmla="val 74742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C2217753-BD77-4FC1-9DC8-F3BD328A3CFF}"/>
              </a:ext>
            </a:extLst>
          </p:cNvPr>
          <p:cNvSpPr txBox="1"/>
          <p:nvPr/>
        </p:nvSpPr>
        <p:spPr>
          <a:xfrm>
            <a:off x="3937530" y="1059305"/>
            <a:ext cx="92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F6BC741B-EE4D-4B08-8C71-10597672BA31}"/>
              </a:ext>
            </a:extLst>
          </p:cNvPr>
          <p:cNvSpPr txBox="1"/>
          <p:nvPr/>
        </p:nvSpPr>
        <p:spPr>
          <a:xfrm>
            <a:off x="2215661" y="1773687"/>
            <a:ext cx="301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artoon of a hand pointing&#10;&#10;Description automatically generated">
            <a:extLst>
              <a:ext uri="{FF2B5EF4-FFF2-40B4-BE49-F238E27FC236}">
                <a16:creationId xmlns:a16="http://schemas.microsoft.com/office/drawing/2014/main" id="{56AFA9A7-19E6-4383-BF2F-E59A30161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499">
            <a:off x="1229242" y="3546484"/>
            <a:ext cx="1409129" cy="1000563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9C7C3769-3704-472F-9821-5895A6EF5E98}"/>
              </a:ext>
            </a:extLst>
          </p:cNvPr>
          <p:cNvSpPr txBox="1">
            <a:spLocks/>
          </p:cNvSpPr>
          <p:nvPr/>
        </p:nvSpPr>
        <p:spPr>
          <a:xfrm>
            <a:off x="838200" y="209550"/>
            <a:ext cx="32458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09709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628650"/>
            <a:ext cx="2210386" cy="254606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1828800" y="2686050"/>
            <a:ext cx="54292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823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79179" y="302691"/>
            <a:ext cx="24003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Let’s sing.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A8C97493-7E9D-45B5-94A9-0809B7411786}"/>
              </a:ext>
            </a:extLst>
          </p:cNvPr>
          <p:cNvSpPr txBox="1"/>
          <p:nvPr/>
        </p:nvSpPr>
        <p:spPr>
          <a:xfrm>
            <a:off x="970396" y="1377495"/>
            <a:ext cx="393978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DF5B89D-B58A-4AD5-90E1-E9334051F3A0}"/>
              </a:ext>
            </a:extLst>
          </p:cNvPr>
          <p:cNvSpPr txBox="1"/>
          <p:nvPr/>
        </p:nvSpPr>
        <p:spPr>
          <a:xfrm>
            <a:off x="993070" y="1779249"/>
            <a:ext cx="325355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A422405-5564-4ECB-AFD0-98F6C51DB880}"/>
              </a:ext>
            </a:extLst>
          </p:cNvPr>
          <p:cNvSpPr txBox="1"/>
          <p:nvPr/>
        </p:nvSpPr>
        <p:spPr>
          <a:xfrm>
            <a:off x="1013168" y="2156919"/>
            <a:ext cx="411128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in January.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D82B29E-2B8F-4D6E-9620-0E0A2A848598}"/>
              </a:ext>
            </a:extLst>
          </p:cNvPr>
          <p:cNvSpPr txBox="1"/>
          <p:nvPr/>
        </p:nvSpPr>
        <p:spPr>
          <a:xfrm>
            <a:off x="993069" y="2590368"/>
            <a:ext cx="461561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My birthday’s in January.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1DE6FAC8-6A0E-4BB7-B26D-257A2F2B4A32}"/>
              </a:ext>
            </a:extLst>
          </p:cNvPr>
          <p:cNvSpPr txBox="1"/>
          <p:nvPr/>
        </p:nvSpPr>
        <p:spPr>
          <a:xfrm>
            <a:off x="4343401" y="3157433"/>
            <a:ext cx="393978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 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2C00B3ED-C1D8-462E-86E3-2F53D8C4AE99}"/>
              </a:ext>
            </a:extLst>
          </p:cNvPr>
          <p:cNvSpPr txBox="1"/>
          <p:nvPr/>
        </p:nvSpPr>
        <p:spPr>
          <a:xfrm>
            <a:off x="4343400" y="3558353"/>
            <a:ext cx="325355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F85AC4F5-6F4C-4429-87F0-C457C04D0376}"/>
              </a:ext>
            </a:extLst>
          </p:cNvPr>
          <p:cNvSpPr txBox="1"/>
          <p:nvPr/>
        </p:nvSpPr>
        <p:spPr>
          <a:xfrm>
            <a:off x="4370315" y="3955269"/>
            <a:ext cx="393978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in February.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F306F81-CA98-49E9-95FC-982F25D7DE60}"/>
              </a:ext>
            </a:extLst>
          </p:cNvPr>
          <p:cNvSpPr txBox="1"/>
          <p:nvPr/>
        </p:nvSpPr>
        <p:spPr>
          <a:xfrm>
            <a:off x="4370316" y="4389135"/>
            <a:ext cx="386832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My birthday’s in February.</a:t>
            </a:r>
          </a:p>
        </p:txBody>
      </p:sp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1748A3E-034A-4F26-9879-47CC966D2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9417.4179"/>
                    <p14:bmk name="Bookmark 2" time="11916.4504"/>
                    <p14:bmk name="Bookmark 3" time="14176.4504"/>
                    <p14:bmk name="Bookmark 4" time="16106.4504"/>
                    <p14:bmk name="Bookmark 5" time="28501.6084"/>
                    <p14:bmk name="Bookmark 6" time="31088.0604"/>
                    <p14:bmk name="Bookmark 7" time="33558.0604"/>
                    <p14:bmk name="Bookmark 8" time="35836.4459"/>
                  </p14:bmkLst>
                </p14:media>
              </p:ext>
            </p:extLst>
          </p:nvPr>
        </p:nvPicPr>
        <p:blipFill>
          <a:blip r:embed="rId4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3394" y="210444"/>
            <a:ext cx="815592" cy="815592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E5344642-A816-4134-8C12-2657FFAC900B}"/>
              </a:ext>
            </a:extLst>
          </p:cNvPr>
          <p:cNvSpPr txBox="1"/>
          <p:nvPr/>
        </p:nvSpPr>
        <p:spPr>
          <a:xfrm>
            <a:off x="2736987" y="896658"/>
            <a:ext cx="4605071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DD63472B-E0D2-4BC3-858B-433B19E1C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" b="669"/>
          <a:stretch/>
        </p:blipFill>
        <p:spPr>
          <a:xfrm>
            <a:off x="5683943" y="1292813"/>
            <a:ext cx="2996355" cy="1691308"/>
          </a:xfrm>
          <a:prstGeom prst="rect">
            <a:avLst/>
          </a:prstGeom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9F33B63C-0ECE-4A3E-B9E5-FCF5F419F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r="4100"/>
          <a:stretch/>
        </p:blipFill>
        <p:spPr>
          <a:xfrm>
            <a:off x="1369349" y="3032038"/>
            <a:ext cx="2474369" cy="18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20653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6" grpId="0"/>
          <p:bldP spid="17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18B6BE-95C2-4C3B-B943-FE10944EAAF9}"/>
              </a:ext>
            </a:extLst>
          </p:cNvPr>
          <p:cNvGrpSpPr/>
          <p:nvPr/>
        </p:nvGrpSpPr>
        <p:grpSpPr>
          <a:xfrm>
            <a:off x="514350" y="1532245"/>
            <a:ext cx="1649213" cy="600164"/>
            <a:chOff x="533400" y="1816124"/>
            <a:chExt cx="2198950" cy="800218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533400" y="1816124"/>
              <a:ext cx="1596886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latin typeface="Berlin Sans FB Demi" panose="020E0802020502020306" pitchFamily="34" charset="0"/>
                </a:rPr>
                <a:t>Unit</a:t>
              </a:r>
            </a:p>
          </p:txBody>
        </p:sp>
        <p:sp>
          <p:nvSpPr>
            <p:cNvPr id="6" name="Bùi Liễu 0968142780"/>
            <p:cNvSpPr/>
            <p:nvPr/>
          </p:nvSpPr>
          <p:spPr>
            <a:xfrm>
              <a:off x="2122750" y="1927799"/>
              <a:ext cx="609600" cy="546090"/>
            </a:xfrm>
            <a:prstGeom prst="decag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b="1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4</a:t>
              </a:r>
              <a:endParaRPr lang="en-US" sz="3300" b="1" dirty="0">
                <a:solidFill>
                  <a:schemeClr val="bg1"/>
                </a:solidFill>
                <a:latin typeface="Berlin Sans FB Demi" panose="020E0802020502020306" pitchFamily="34" charset="0"/>
              </a:endParaRPr>
            </a:p>
          </p:txBody>
        </p:sp>
      </p:grpSp>
      <p:sp>
        <p:nvSpPr>
          <p:cNvPr id="7" name="Bùi Liễu 0968142780"/>
          <p:cNvSpPr txBox="1"/>
          <p:nvPr/>
        </p:nvSpPr>
        <p:spPr>
          <a:xfrm>
            <a:off x="2299156" y="1273727"/>
            <a:ext cx="6023925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5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vi-VN" sz="5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5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birthday party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3085905" y="2158336"/>
            <a:ext cx="3318584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Lesson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BC6A95-CF46-48B7-B46A-71B14E973E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6" b="18316"/>
          <a:stretch/>
        </p:blipFill>
        <p:spPr>
          <a:xfrm>
            <a:off x="3277337" y="2919526"/>
            <a:ext cx="2928451" cy="1855704"/>
          </a:xfrm>
          <a:prstGeom prst="cloud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031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52887" y="242523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8" name="Bùi Liễu Powerpoint">
            <a:extLst>
              <a:ext uri="{FF2B5EF4-FFF2-40B4-BE49-F238E27FC236}">
                <a16:creationId xmlns:a16="http://schemas.microsoft.com/office/drawing/2014/main" id="{5347D4C7-3CEF-481E-A8B5-FE1018DEFB54}"/>
              </a:ext>
            </a:extLst>
          </p:cNvPr>
          <p:cNvGrpSpPr/>
          <p:nvPr/>
        </p:nvGrpSpPr>
        <p:grpSpPr>
          <a:xfrm>
            <a:off x="2397603" y="1176207"/>
            <a:ext cx="4386877" cy="606810"/>
            <a:chOff x="1871607" y="662241"/>
            <a:chExt cx="4386877" cy="606810"/>
          </a:xfrm>
        </p:grpSpPr>
        <p:sp>
          <p:nvSpPr>
            <p:cNvPr id="34" name="Bùi Liễu Powerpoint">
              <a:extLst>
                <a:ext uri="{FF2B5EF4-FFF2-40B4-BE49-F238E27FC236}">
                  <a16:creationId xmlns:a16="http://schemas.microsoft.com/office/drawing/2014/main" id="{25BEF17A-43A0-4DAA-9CB9-60C40379FFCC}"/>
                </a:ext>
              </a:extLst>
            </p:cNvPr>
            <p:cNvSpPr txBox="1">
              <a:spLocks/>
            </p:cNvSpPr>
            <p:nvPr/>
          </p:nvSpPr>
          <p:spPr>
            <a:xfrm>
              <a:off x="2458329" y="691251"/>
              <a:ext cx="3800155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5" name="Bùi Liễu Powerpoint">
              <a:extLst>
                <a:ext uri="{FF2B5EF4-FFF2-40B4-BE49-F238E27FC236}">
                  <a16:creationId xmlns:a16="http://schemas.microsoft.com/office/drawing/2014/main" id="{B531E0DF-EC04-45BF-846D-A0AD3173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607" y="662241"/>
              <a:ext cx="555052" cy="567031"/>
            </a:xfrm>
            <a:prstGeom prst="rect">
              <a:avLst/>
            </a:prstGeom>
          </p:spPr>
        </p:pic>
      </p:grpSp>
      <p:grpSp>
        <p:nvGrpSpPr>
          <p:cNvPr id="9" name="Bùi Liễu Powerpoint">
            <a:extLst>
              <a:ext uri="{FF2B5EF4-FFF2-40B4-BE49-F238E27FC236}">
                <a16:creationId xmlns:a16="http://schemas.microsoft.com/office/drawing/2014/main" id="{83FEB678-9C7B-4E09-8F1B-75CAF0CC2DBA}"/>
              </a:ext>
            </a:extLst>
          </p:cNvPr>
          <p:cNvGrpSpPr/>
          <p:nvPr/>
        </p:nvGrpSpPr>
        <p:grpSpPr>
          <a:xfrm>
            <a:off x="2892632" y="1722071"/>
            <a:ext cx="3983154" cy="627914"/>
            <a:chOff x="2341447" y="1264162"/>
            <a:chExt cx="3983154" cy="627914"/>
          </a:xfrm>
        </p:grpSpPr>
        <p:sp>
          <p:nvSpPr>
            <p:cNvPr id="37" name="Bùi Liễu Powerpoint">
              <a:extLst>
                <a:ext uri="{FF2B5EF4-FFF2-40B4-BE49-F238E27FC236}">
                  <a16:creationId xmlns:a16="http://schemas.microsoft.com/office/drawing/2014/main" id="{5F7DC691-27C2-4035-858A-A70A379BEA4B}"/>
                </a:ext>
              </a:extLst>
            </p:cNvPr>
            <p:cNvSpPr txBox="1">
              <a:spLocks/>
            </p:cNvSpPr>
            <p:nvPr/>
          </p:nvSpPr>
          <p:spPr>
            <a:xfrm>
              <a:off x="2922615" y="1314276"/>
              <a:ext cx="340198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38" name="Bùi Liễu Powerpoint">
              <a:extLst>
                <a:ext uri="{FF2B5EF4-FFF2-40B4-BE49-F238E27FC236}">
                  <a16:creationId xmlns:a16="http://schemas.microsoft.com/office/drawing/2014/main" id="{68F95591-F010-4D7A-A19A-4F1FE4941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447" y="1264162"/>
              <a:ext cx="623150" cy="574048"/>
            </a:xfrm>
            <a:prstGeom prst="rect">
              <a:avLst/>
            </a:prstGeom>
          </p:spPr>
        </p:pic>
      </p:grpSp>
      <p:grpSp>
        <p:nvGrpSpPr>
          <p:cNvPr id="10" name="Bùi Liễu Powerpoint">
            <a:extLst>
              <a:ext uri="{FF2B5EF4-FFF2-40B4-BE49-F238E27FC236}">
                <a16:creationId xmlns:a16="http://schemas.microsoft.com/office/drawing/2014/main" id="{7B6F7B15-B4AB-4122-992D-E73075E58D35}"/>
              </a:ext>
            </a:extLst>
          </p:cNvPr>
          <p:cNvGrpSpPr/>
          <p:nvPr/>
        </p:nvGrpSpPr>
        <p:grpSpPr>
          <a:xfrm>
            <a:off x="3276600" y="2309802"/>
            <a:ext cx="2486445" cy="602506"/>
            <a:chOff x="2746497" y="2034141"/>
            <a:chExt cx="2486445" cy="602506"/>
          </a:xfrm>
        </p:grpSpPr>
        <p:sp>
          <p:nvSpPr>
            <p:cNvPr id="46" name="Bùi Liễu Powerpoint">
              <a:extLst>
                <a:ext uri="{FF2B5EF4-FFF2-40B4-BE49-F238E27FC236}">
                  <a16:creationId xmlns:a16="http://schemas.microsoft.com/office/drawing/2014/main" id="{CA3562B4-1041-447F-BF02-1D7146442D40}"/>
                </a:ext>
              </a:extLst>
            </p:cNvPr>
            <p:cNvSpPr txBox="1">
              <a:spLocks/>
            </p:cNvSpPr>
            <p:nvPr/>
          </p:nvSpPr>
          <p:spPr>
            <a:xfrm>
              <a:off x="3337788" y="2089398"/>
              <a:ext cx="1895154" cy="547249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47" name="Bùi Liễu Powerpoint">
              <a:extLst>
                <a:ext uri="{FF2B5EF4-FFF2-40B4-BE49-F238E27FC236}">
                  <a16:creationId xmlns:a16="http://schemas.microsoft.com/office/drawing/2014/main" id="{6AC6929E-FC36-412B-B901-DBD3995B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497" y="2034141"/>
              <a:ext cx="605206" cy="552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294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ùi Liễu Powerpoint">
            <a:extLst>
              <a:ext uri="{FF2B5EF4-FFF2-40B4-BE49-F238E27FC236}">
                <a16:creationId xmlns:a16="http://schemas.microsoft.com/office/drawing/2014/main" id="{551A2ED6-2486-425A-92C0-8BED8EC028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r="983"/>
          <a:stretch/>
        </p:blipFill>
        <p:spPr>
          <a:xfrm>
            <a:off x="4615717" y="1357789"/>
            <a:ext cx="4249125" cy="2544620"/>
          </a:xfrm>
          <a:prstGeom prst="roundRect">
            <a:avLst>
              <a:gd name="adj" fmla="val 13400"/>
            </a:avLst>
          </a:prstGeom>
        </p:spPr>
      </p:pic>
      <p:pic>
        <p:nvPicPr>
          <p:cNvPr id="7" name="Bùi Liễu Powerpoint">
            <a:extLst>
              <a:ext uri="{FF2B5EF4-FFF2-40B4-BE49-F238E27FC236}">
                <a16:creationId xmlns:a16="http://schemas.microsoft.com/office/drawing/2014/main" id="{FBEF1CCE-541A-478C-A95A-212E4AB4C4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982"/>
          <a:stretch/>
        </p:blipFill>
        <p:spPr>
          <a:xfrm>
            <a:off x="345533" y="1357789"/>
            <a:ext cx="4083109" cy="2544620"/>
          </a:xfrm>
          <a:prstGeom prst="roundRect">
            <a:avLst>
              <a:gd name="adj" fmla="val 12747"/>
            </a:avLst>
          </a:prstGeom>
        </p:spPr>
      </p:pic>
      <p:sp>
        <p:nvSpPr>
          <p:cNvPr id="9" name="Bùi Liễu Powerpoint">
            <a:extLst>
              <a:ext uri="{FF2B5EF4-FFF2-40B4-BE49-F238E27FC236}">
                <a16:creationId xmlns:a16="http://schemas.microsoft.com/office/drawing/2014/main" id="{EBC9125A-859F-4337-A3C2-4091DB505FB7}"/>
              </a:ext>
            </a:extLst>
          </p:cNvPr>
          <p:cNvSpPr/>
          <p:nvPr/>
        </p:nvSpPr>
        <p:spPr>
          <a:xfrm>
            <a:off x="883332" y="1103715"/>
            <a:ext cx="2904171" cy="496902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id="{435D3A16-01A7-454B-8E34-677524AB44E1}"/>
              </a:ext>
            </a:extLst>
          </p:cNvPr>
          <p:cNvSpPr/>
          <p:nvPr/>
        </p:nvSpPr>
        <p:spPr>
          <a:xfrm>
            <a:off x="4814444" y="956586"/>
            <a:ext cx="2373083" cy="695347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669366" y="225192"/>
            <a:ext cx="4895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2" name="0968142780"/>
          <p:cNvSpPr/>
          <p:nvPr/>
        </p:nvSpPr>
        <p:spPr>
          <a:xfrm>
            <a:off x="4873650" y="971550"/>
            <a:ext cx="2550950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What do you want to eat, Nam?</a:t>
            </a:r>
            <a:endParaRPr lang="vi-VN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987198" y="1040946"/>
            <a:ext cx="2904171" cy="566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Happy birthday, Lucy!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id="{A779BCFD-1B1E-4BD6-8263-ACC636C202F2}"/>
              </a:ext>
            </a:extLst>
          </p:cNvPr>
          <p:cNvSpPr/>
          <p:nvPr/>
        </p:nvSpPr>
        <p:spPr>
          <a:xfrm>
            <a:off x="2678284" y="3511621"/>
            <a:ext cx="1461722" cy="43732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2478170" y="3465872"/>
            <a:ext cx="1861949" cy="566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9A927F1-33D5-4B75-8573-2B5B1686D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36" y="391283"/>
            <a:ext cx="293165" cy="239222"/>
          </a:xfrm>
          <a:prstGeom prst="rect">
            <a:avLst/>
          </a:prstGeom>
        </p:spPr>
      </p:pic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F04DE9DB-5D6D-45A9-AEA3-1D97B1439E4D}"/>
              </a:ext>
            </a:extLst>
          </p:cNvPr>
          <p:cNvSpPr/>
          <p:nvPr/>
        </p:nvSpPr>
        <p:spPr>
          <a:xfrm>
            <a:off x="4709476" y="3256298"/>
            <a:ext cx="1959058" cy="669414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0968142780">
            <a:extLst>
              <a:ext uri="{FF2B5EF4-FFF2-40B4-BE49-F238E27FC236}">
                <a16:creationId xmlns:a16="http://schemas.microsoft.com/office/drawing/2014/main" id="{6EEA5AA9-375E-43A9-9EBF-7BFC091BB927}"/>
              </a:ext>
            </a:extLst>
          </p:cNvPr>
          <p:cNvSpPr/>
          <p:nvPr/>
        </p:nvSpPr>
        <p:spPr>
          <a:xfrm>
            <a:off x="4752335" y="3265831"/>
            <a:ext cx="1968700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What do you want to drink?</a:t>
            </a:r>
            <a:endParaRPr lang="vi-VN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660FD7AA-0705-44E5-8E0F-394DB16A8DFF}"/>
              </a:ext>
            </a:extLst>
          </p:cNvPr>
          <p:cNvSpPr/>
          <p:nvPr/>
        </p:nvSpPr>
        <p:spPr>
          <a:xfrm>
            <a:off x="7133251" y="3371254"/>
            <a:ext cx="1620760" cy="669415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0968142780">
            <a:extLst>
              <a:ext uri="{FF2B5EF4-FFF2-40B4-BE49-F238E27FC236}">
                <a16:creationId xmlns:a16="http://schemas.microsoft.com/office/drawing/2014/main" id="{1085774F-B8F0-4059-ABCF-18AC86EA28C8}"/>
              </a:ext>
            </a:extLst>
          </p:cNvPr>
          <p:cNvSpPr/>
          <p:nvPr/>
        </p:nvSpPr>
        <p:spPr>
          <a:xfrm>
            <a:off x="7159351" y="3344486"/>
            <a:ext cx="1731741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 want some juice.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87F6D044-CAAF-4D08-87FC-3A381C57C804}"/>
              </a:ext>
            </a:extLst>
          </p:cNvPr>
          <p:cNvSpPr/>
          <p:nvPr/>
        </p:nvSpPr>
        <p:spPr>
          <a:xfrm>
            <a:off x="7254984" y="1040946"/>
            <a:ext cx="1490874" cy="71558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0968142780">
            <a:extLst>
              <a:ext uri="{FF2B5EF4-FFF2-40B4-BE49-F238E27FC236}">
                <a16:creationId xmlns:a16="http://schemas.microsoft.com/office/drawing/2014/main" id="{4996E793-2CC7-4F25-85F4-209CA27584B0}"/>
              </a:ext>
            </a:extLst>
          </p:cNvPr>
          <p:cNvSpPr/>
          <p:nvPr/>
        </p:nvSpPr>
        <p:spPr>
          <a:xfrm>
            <a:off x="7291894" y="1030774"/>
            <a:ext cx="1490875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I want some jam.</a:t>
            </a:r>
            <a:endParaRPr lang="vi-VN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id="{3FDC3E82-A768-4F4A-8B04-BC477EFAEAFF}"/>
              </a:ext>
            </a:extLst>
          </p:cNvPr>
          <p:cNvSpPr/>
          <p:nvPr/>
        </p:nvSpPr>
        <p:spPr>
          <a:xfrm>
            <a:off x="361231" y="1276350"/>
            <a:ext cx="308135" cy="29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" name="Bùi Liễu Powerpoint">
            <a:extLst>
              <a:ext uri="{FF2B5EF4-FFF2-40B4-BE49-F238E27FC236}">
                <a16:creationId xmlns:a16="http://schemas.microsoft.com/office/drawing/2014/main" id="{C413CD96-8B05-421B-9968-A96F5F4BAB05}"/>
              </a:ext>
            </a:extLst>
          </p:cNvPr>
          <p:cNvSpPr/>
          <p:nvPr/>
        </p:nvSpPr>
        <p:spPr>
          <a:xfrm>
            <a:off x="4461649" y="1338491"/>
            <a:ext cx="308135" cy="29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3924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/>
      <p:bldP spid="20" grpId="0"/>
      <p:bldP spid="2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>
            <a:extLst>
              <a:ext uri="{FF2B5EF4-FFF2-40B4-BE49-F238E27FC236}">
                <a16:creationId xmlns:a16="http://schemas.microsoft.com/office/drawing/2014/main" id="{204C30A4-55EC-4DF2-B1E5-D0451D15FA17}"/>
              </a:ext>
            </a:extLst>
          </p:cNvPr>
          <p:cNvSpPr/>
          <p:nvPr/>
        </p:nvSpPr>
        <p:spPr>
          <a:xfrm>
            <a:off x="1676400" y="1581150"/>
            <a:ext cx="68580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90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58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9000" b="1" dirty="0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58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3695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r 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418" y="1216807"/>
            <a:ext cx="2778087" cy="2709886"/>
          </a:xfrm>
          <a:prstGeom prst="round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5129895" y="2321560"/>
            <a:ext cx="2778087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dʒuːs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4732075" y="3067260"/>
            <a:ext cx="3573725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C961F31-97A4-44E5-9746-405A6DF8981E}"/>
              </a:ext>
            </a:extLst>
          </p:cNvPr>
          <p:cNvSpPr/>
          <p:nvPr/>
        </p:nvSpPr>
        <p:spPr>
          <a:xfrm>
            <a:off x="4974724" y="1504950"/>
            <a:ext cx="3088429" cy="699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504CCDC-EBD1-4D35-AD50-A62CF9F97BEC}"/>
              </a:ext>
            </a:extLst>
          </p:cNvPr>
          <p:cNvSpPr/>
          <p:nvPr/>
        </p:nvSpPr>
        <p:spPr>
          <a:xfrm>
            <a:off x="304800" y="133350"/>
            <a:ext cx="3088429" cy="699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9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ic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ic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583</Words>
  <Application>Microsoft Office PowerPoint</Application>
  <PresentationFormat>On-screen Show (16:9)</PresentationFormat>
  <Paragraphs>193</Paragraphs>
  <Slides>32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Comic Sans MS</vt:lpstr>
      <vt:lpstr>Fredoka One</vt:lpstr>
      <vt:lpstr>Kirang Haerang</vt:lpstr>
      <vt:lpstr>Berlin Sans FB Demi</vt:lpstr>
      <vt:lpstr>Arial</vt:lpstr>
      <vt:lpstr>Berlin Sans FB</vt:lpstr>
      <vt:lpstr>宋体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175</cp:revision>
  <dcterms:created xsi:type="dcterms:W3CDTF">2006-08-16T00:00:00Z</dcterms:created>
  <dcterms:modified xsi:type="dcterms:W3CDTF">2025-11-12T13:56:26Z</dcterms:modified>
</cp:coreProperties>
</file>