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audio2.wav" ContentType="audio/x-wav"/>
  <Override PartName="/ppt/media/media2.wav" ContentType="audio/x-wav"/>
  <Override PartName="/ppt/media/audio4.wav" ContentType="audio/x-wav"/>
  <Override PartName="/ppt/media/media3.wav" ContentType="audio/x-wav"/>
  <Override PartName="/ppt/media/media4.wav" ContentType="audio/x-wav"/>
  <Override PartName="/ppt/media/media5.wav" ContentType="audio/x-wav"/>
  <Override PartName="/ppt/media/media6.wav" ContentType="audio/x-wav"/>
  <Override PartName="/ppt/media/media7.wav" ContentType="audio/x-wav"/>
  <Override PartName="/ppt/media/audio5.wav" ContentType="audio/x-wav"/>
  <Override PartName="/ppt/media/audio6.wav" ContentType="audio/x-wav"/>
  <Override PartName="/ppt/media/audio7.wav" ContentType="audio/x-wav"/>
  <Override PartName="/ppt/media/audio8.wav" ContentType="audio/x-wav"/>
  <Override PartName="/ppt/media/audio10.wav" ContentType="audio/x-wav"/>
  <Override PartName="/ppt/media/audio11.wav" ContentType="audio/x-wav"/>
  <Override PartName="/ppt/notesSlides/notesSlide1.xml" ContentType="application/vnd.openxmlformats-officedocument.presentationml.notesSlide+xml"/>
  <Override PartName="/ppt/media/media9.wav" ContentType="audio/x-wav"/>
  <Override PartName="/ppt/media/audio12.wav" ContentType="audio/x-wav"/>
  <Override PartName="/ppt/media/audio13.wav" ContentType="audio/x-wav"/>
  <Override PartName="/ppt/media/audio14.wav" ContentType="audio/x-wav"/>
  <Override PartName="/ppt/media/audio15.wav" ContentType="audio/x-wav"/>
  <Override PartName="/ppt/media/audio16.wav" ContentType="audio/x-wav"/>
  <Override PartName="/ppt/media/audio17.wav" ContentType="audio/x-wav"/>
  <Override PartName="/ppt/media/audio18.wav" ContentType="audio/x-wav"/>
  <Override PartName="/ppt/media/audio19.wav" ContentType="audio/x-wav"/>
  <Override PartName="/ppt/media/audio20.wav" ContentType="audio/x-wav"/>
  <Override PartName="/ppt/media/audio21.wav" ContentType="audio/x-wav"/>
  <Override PartName="/ppt/media/audio22.wav" ContentType="audio/x-wav"/>
  <Override PartName="/ppt/tags/tag1.xml" ContentType="application/vnd.openxmlformats-officedocument.presentationml.tags+xml"/>
  <Override PartName="/ppt/notesSlides/notesSlide2.xml" ContentType="application/vnd.openxmlformats-officedocument.presentationml.notesSlide+xml"/>
  <Override PartName="/ppt/media/audio23.wav" ContentType="audio/x-wav"/>
  <Override PartName="/ppt/activeX/activeX1.xml" ContentType="application/vnd.ms-office.activeX+xml"/>
  <Override PartName="/ppt/activeX/activeX2.xml" ContentType="application/vnd.ms-office.activeX+xml"/>
  <Override PartName="/ppt/activeX/activeX3.xml" ContentType="application/vnd.ms-office.activeX+xml"/>
  <Override PartName="/ppt/media/audio24.wav" ContentType="audio/x-wav"/>
  <Override PartName="/ppt/media/audio25.wav" ContentType="audio/x-wav"/>
  <Override PartName="/ppt/media/audio26.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5"/>
  </p:notesMasterIdLst>
  <p:sldIdLst>
    <p:sldId id="464" r:id="rId2"/>
    <p:sldId id="316" r:id="rId3"/>
    <p:sldId id="310" r:id="rId4"/>
    <p:sldId id="313" r:id="rId5"/>
    <p:sldId id="314" r:id="rId6"/>
    <p:sldId id="317" r:id="rId7"/>
    <p:sldId id="332" r:id="rId8"/>
    <p:sldId id="318" r:id="rId9"/>
    <p:sldId id="508" r:id="rId10"/>
    <p:sldId id="319" r:id="rId11"/>
    <p:sldId id="416" r:id="rId12"/>
    <p:sldId id="440" r:id="rId13"/>
    <p:sldId id="456" r:id="rId14"/>
    <p:sldId id="270" r:id="rId15"/>
    <p:sldId id="462" r:id="rId16"/>
    <p:sldId id="461" r:id="rId17"/>
    <p:sldId id="382" r:id="rId18"/>
    <p:sldId id="463" r:id="rId19"/>
    <p:sldId id="324" r:id="rId20"/>
    <p:sldId id="489" r:id="rId21"/>
    <p:sldId id="497" r:id="rId22"/>
    <p:sldId id="477" r:id="rId23"/>
    <p:sldId id="478" r:id="rId24"/>
    <p:sldId id="480" r:id="rId25"/>
    <p:sldId id="479" r:id="rId26"/>
    <p:sldId id="506" r:id="rId27"/>
    <p:sldId id="507" r:id="rId28"/>
    <p:sldId id="280" r:id="rId29"/>
    <p:sldId id="460" r:id="rId30"/>
    <p:sldId id="363" r:id="rId31"/>
    <p:sldId id="373" r:id="rId32"/>
    <p:sldId id="284" r:id="rId33"/>
    <p:sldId id="457" r:id="rId34"/>
    <p:sldId id="458" r:id="rId35"/>
    <p:sldId id="459" r:id="rId36"/>
    <p:sldId id="377" r:id="rId37"/>
    <p:sldId id="452" r:id="rId38"/>
    <p:sldId id="495" r:id="rId39"/>
    <p:sldId id="509" r:id="rId40"/>
    <p:sldId id="283" r:id="rId41"/>
    <p:sldId id="285" r:id="rId42"/>
    <p:sldId id="286" r:id="rId43"/>
    <p:sldId id="287" r:id="rId44"/>
    <p:sldId id="289" r:id="rId45"/>
    <p:sldId id="510" r:id="rId46"/>
    <p:sldId id="511" r:id="rId47"/>
    <p:sldId id="512" r:id="rId48"/>
    <p:sldId id="513" r:id="rId49"/>
    <p:sldId id="514" r:id="rId50"/>
    <p:sldId id="515" r:id="rId51"/>
    <p:sldId id="516" r:id="rId52"/>
    <p:sldId id="296" r:id="rId53"/>
    <p:sldId id="493" r:id="rId54"/>
  </p:sldIdLst>
  <p:sldSz cx="9144000" cy="5143500" type="screen16x9"/>
  <p:notesSz cx="9144000" cy="6858000"/>
  <p:embeddedFontLst>
    <p:embeddedFont>
      <p:font typeface="Berlin Sans FB" panose="020B0604020202020204" charset="0"/>
      <p:regular r:id="rId56"/>
      <p:bold r:id="rId57"/>
    </p:embeddedFont>
    <p:embeddedFont>
      <p:font typeface="Calibri" panose="020F0502020204030204" pitchFamily="34" charset="0"/>
      <p:regular r:id="rId58"/>
      <p:bold r:id="rId59"/>
      <p:italic r:id="rId60"/>
      <p:boldItalic r:id="rId61"/>
    </p:embeddedFont>
    <p:embeddedFont>
      <p:font typeface="Arial Black" panose="020B0A04020102020204" pitchFamily="34" charset="0"/>
      <p:bold r:id="rId62"/>
    </p:embeddedFont>
    <p:embeddedFont>
      <p:font typeface="Comic Sans MS" panose="030F0702030302020204" pitchFamily="66" charset="0"/>
      <p:regular r:id="rId63"/>
      <p:bold r:id="rId64"/>
      <p:italic r:id="rId65"/>
      <p:boldItalic r:id="rId66"/>
    </p:embeddedFont>
    <p:embeddedFont>
      <p:font typeface="Berlin Sans FB Demi" panose="020B0604020202020204" charset="0"/>
      <p:bold r:id="rId67"/>
    </p:embeddedFont>
    <p:embeddedFont>
      <p:font typeface=".VnBlack" panose="020B7200000000000000" pitchFamily="34" charset="0"/>
      <p:regular r:id="rId68"/>
    </p:embeddedFont>
    <p:embeddedFont>
      <p:font typeface="Century Gothic" panose="020B0604020202020204" charset="0"/>
      <p:regular r:id="rId69"/>
      <p:bold r:id="rId70"/>
      <p:italic r:id="rId71"/>
      <p:boldItalic r:id="rId72"/>
    </p:embeddedFont>
    <p:embeddedFont>
      <p:font typeface="Arial Rounded MT Bold" panose="020B060402020202020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EAA7"/>
    <a:srgbClr val="F8B67F"/>
    <a:srgbClr val="FEE094"/>
    <a:srgbClr val="FDF1D9"/>
    <a:srgbClr val="F8A662"/>
    <a:srgbClr val="FFFFFF"/>
    <a:srgbClr val="FBFBFB"/>
    <a:srgbClr val="F5F5F5"/>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8015" autoAdjust="0"/>
  </p:normalViewPr>
  <p:slideViewPr>
    <p:cSldViewPr>
      <p:cViewPr varScale="1">
        <p:scale>
          <a:sx n="99" d="100"/>
          <a:sy n="99" d="100"/>
        </p:scale>
        <p:origin x="516" y="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75A0AE-9291-42F0-A9A9-9F07CD36B171}" type="datetimeFigureOut">
              <a:rPr lang="en-US" smtClean="0"/>
              <a:t>12/11/2025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CAF11A4-EF5C-4015-97F8-664D16566A00}" type="slidenum">
              <a:rPr lang="en-US" smtClean="0"/>
              <a:t>‹#›</a:t>
            </a:fld>
            <a:endParaRPr lang="en-US"/>
          </a:p>
        </p:txBody>
      </p:sp>
    </p:spTree>
    <p:extLst>
      <p:ext uri="{BB962C8B-B14F-4D97-AF65-F5344CB8AC3E}">
        <p14:creationId xmlns:p14="http://schemas.microsoft.com/office/powerpoint/2010/main" val="3542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30</a:t>
            </a:fld>
            <a:endParaRPr lang="en-US"/>
          </a:p>
        </p:txBody>
      </p:sp>
    </p:spTree>
    <p:extLst>
      <p:ext uri="{BB962C8B-B14F-4D97-AF65-F5344CB8AC3E}">
        <p14:creationId xmlns:p14="http://schemas.microsoft.com/office/powerpoint/2010/main" val="1273850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4FB09A0-43D4-412D-8E37-3798A5A2BC16}" type="slidenum">
              <a:rPr lang="en-US" smtClean="0"/>
              <a:t>40</a:t>
            </a:fld>
            <a:endParaRPr lang="en-US"/>
          </a:p>
        </p:txBody>
      </p:sp>
    </p:spTree>
    <p:extLst>
      <p:ext uri="{BB962C8B-B14F-4D97-AF65-F5344CB8AC3E}">
        <p14:creationId xmlns:p14="http://schemas.microsoft.com/office/powerpoint/2010/main" val="2174779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AC922-2BFA-4DE8-AEB3-A3A66EA227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255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BE0D0-E367-4647-C933-A4DBAB7B87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98" y="0"/>
            <a:ext cx="9080803" cy="5143500"/>
          </a:xfrm>
          <a:prstGeom prst="rect">
            <a:avLst/>
          </a:prstGeom>
        </p:spPr>
      </p:pic>
    </p:spTree>
    <p:extLst>
      <p:ext uri="{BB962C8B-B14F-4D97-AF65-F5344CB8AC3E}">
        <p14:creationId xmlns:p14="http://schemas.microsoft.com/office/powerpoint/2010/main" val="1077638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NULL" TargetMode="External"/><Relationship Id="rId7" Type="http://schemas.microsoft.com/office/2007/relationships/media" Target="../media/media7.wav"/><Relationship Id="rId12" Type="http://schemas.openxmlformats.org/officeDocument/2006/relationships/image" Target="../media/image32.png"/><Relationship Id="rId2" Type="http://schemas.openxmlformats.org/officeDocument/2006/relationships/audio" Target="../media/media3.wav"/><Relationship Id="rId1" Type="http://schemas.microsoft.com/office/2007/relationships/media" Target="../media/media3.wav"/><Relationship Id="rId6" Type="http://schemas.microsoft.com/office/2007/relationships/media" Target="../media/media6.wav"/><Relationship Id="rId11" Type="http://schemas.openxmlformats.org/officeDocument/2006/relationships/image" Target="../media/image31.jpg"/><Relationship Id="rId5" Type="http://schemas.microsoft.com/office/2007/relationships/media" Target="../media/media5.wav"/><Relationship Id="rId10" Type="http://schemas.openxmlformats.org/officeDocument/2006/relationships/image" Target="../media/image30.png"/><Relationship Id="rId4" Type="http://schemas.microsoft.com/office/2007/relationships/media" Target="../media/media4.wav"/><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8.wav"/><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6.wav"/><Relationship Id="rId7"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6.wav"/><Relationship Id="rId7" Type="http://schemas.openxmlformats.org/officeDocument/2006/relationships/image" Target="../media/image43.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2.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0.wav"/><Relationship Id="rId7"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tiff"/><Relationship Id="rId4" Type="http://schemas.openxmlformats.org/officeDocument/2006/relationships/image" Target="../media/image48.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0.wav"/><Relationship Id="rId7" Type="http://schemas.openxmlformats.org/officeDocument/2006/relationships/image" Target="../media/image55.png"/><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0.wav"/><Relationship Id="rId7" Type="http://schemas.openxmlformats.org/officeDocument/2006/relationships/image" Target="../media/image56.pn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0.wav"/><Relationship Id="rId7" Type="http://schemas.openxmlformats.org/officeDocument/2006/relationships/image" Target="../media/image58.png"/><Relationship Id="rId2" Type="http://schemas.openxmlformats.org/officeDocument/2006/relationships/audio" Target="../media/audio11.wav"/><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3.png"/><Relationship Id="rId5" Type="http://schemas.openxmlformats.org/officeDocument/2006/relationships/image" Target="../media/image66.png"/><Relationship Id="rId10" Type="http://schemas.openxmlformats.org/officeDocument/2006/relationships/image" Target="file:///D:\&#7842;NH%20LOA\Screenshot%202024-03-27%20214646.png"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14.wav"/><Relationship Id="rId12" Type="http://schemas.openxmlformats.org/officeDocument/2006/relationships/image" Target="../media/image73.png"/><Relationship Id="rId2" Type="http://schemas.openxmlformats.org/officeDocument/2006/relationships/audio" Target="../media/media9.wav"/><Relationship Id="rId16" Type="http://schemas.openxmlformats.org/officeDocument/2006/relationships/image" Target="../media/image31.jpg"/><Relationship Id="rId1" Type="http://schemas.microsoft.com/office/2007/relationships/media" Target="../media/media9.wav"/><Relationship Id="rId6" Type="http://schemas.openxmlformats.org/officeDocument/2006/relationships/audio" Target="../media/audio11.wav"/><Relationship Id="rId11" Type="http://schemas.openxmlformats.org/officeDocument/2006/relationships/image" Target="../media/image63.png"/><Relationship Id="rId5" Type="http://schemas.openxmlformats.org/officeDocument/2006/relationships/audio" Target="../media/audio13.wav"/><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audio" Target="../media/audio12.wav"/><Relationship Id="rId9" Type="http://schemas.openxmlformats.org/officeDocument/2006/relationships/image" Target="../media/image64.png"/><Relationship Id="rId1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audio" Target="../media/audio16.wav"/><Relationship Id="rId7" Type="http://schemas.openxmlformats.org/officeDocument/2006/relationships/image" Target="../media/image63.png"/><Relationship Id="rId2"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image" Target="../media/image78.png"/><Relationship Id="rId2"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9.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78.png"/><Relationship Id="rId2"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78.png"/><Relationship Id="rId2"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gif"/><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2.wdp"/><Relationship Id="rId3" Type="http://schemas.openxmlformats.org/officeDocument/2006/relationships/tags" Target="../tags/tag1.xml"/><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audio23.wav"/><Relationship Id="rId11" Type="http://schemas.openxmlformats.org/officeDocument/2006/relationships/image" Target="../media/image32.png"/><Relationship Id="rId5" Type="http://schemas.openxmlformats.org/officeDocument/2006/relationships/notesSlide" Target="../notesSlides/notesSlide2.xml"/><Relationship Id="rId10" Type="http://schemas.openxmlformats.org/officeDocument/2006/relationships/image" Target="../media/image85.png"/><Relationship Id="rId4" Type="http://schemas.openxmlformats.org/officeDocument/2006/relationships/slideLayout" Target="../slideLayouts/slideLayout2.xml"/><Relationship Id="rId9" Type="http://schemas.openxmlformats.org/officeDocument/2006/relationships/image" Target="../media/image84.png"/><Relationship Id="rId14" Type="http://schemas.openxmlformats.org/officeDocument/2006/relationships/audio" Target="../media/audio23.wav"/></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93.png"/><Relationship Id="rId18" Type="http://schemas.openxmlformats.org/officeDocument/2006/relationships/slide" Target="slide49.xml"/><Relationship Id="rId26" Type="http://schemas.openxmlformats.org/officeDocument/2006/relationships/image" Target="../media/image99.png"/><Relationship Id="rId3" Type="http://schemas.openxmlformats.org/officeDocument/2006/relationships/control" Target="../activeX/activeX2.xml"/><Relationship Id="rId21" Type="http://schemas.openxmlformats.org/officeDocument/2006/relationships/image" Target="../media/image97.png"/><Relationship Id="rId34" Type="http://schemas.openxmlformats.org/officeDocument/2006/relationships/image" Target="../media/image87.wmf"/><Relationship Id="rId7" Type="http://schemas.openxmlformats.org/officeDocument/2006/relationships/image" Target="../media/image90.png"/><Relationship Id="rId12" Type="http://schemas.openxmlformats.org/officeDocument/2006/relationships/slide" Target="slide44.xml"/><Relationship Id="rId17" Type="http://schemas.openxmlformats.org/officeDocument/2006/relationships/image" Target="../media/image95.png"/><Relationship Id="rId25" Type="http://schemas.openxmlformats.org/officeDocument/2006/relationships/image" Target="../media/image85.png"/><Relationship Id="rId33" Type="http://schemas.openxmlformats.org/officeDocument/2006/relationships/image" Target="../media/image102.png"/><Relationship Id="rId2" Type="http://schemas.openxmlformats.org/officeDocument/2006/relationships/control" Target="../activeX/activeX1.xml"/><Relationship Id="rId16" Type="http://schemas.openxmlformats.org/officeDocument/2006/relationships/slide" Target="slide47.xml"/><Relationship Id="rId20" Type="http://schemas.openxmlformats.org/officeDocument/2006/relationships/slide" Target="slide50.xml"/><Relationship Id="rId29" Type="http://schemas.openxmlformats.org/officeDocument/2006/relationships/slide" Target="slide52.xml"/><Relationship Id="rId1" Type="http://schemas.openxmlformats.org/officeDocument/2006/relationships/vmlDrawing" Target="../drawings/vmlDrawing1.vml"/><Relationship Id="rId6" Type="http://schemas.openxmlformats.org/officeDocument/2006/relationships/audio" Target="../media/audio23.wav"/><Relationship Id="rId11" Type="http://schemas.openxmlformats.org/officeDocument/2006/relationships/image" Target="../media/image92.png"/><Relationship Id="rId24" Type="http://schemas.openxmlformats.org/officeDocument/2006/relationships/image" Target="../media/image84.png"/><Relationship Id="rId32" Type="http://schemas.openxmlformats.org/officeDocument/2006/relationships/slide" Target="slide46.xml"/><Relationship Id="rId5" Type="http://schemas.openxmlformats.org/officeDocument/2006/relationships/slideLayout" Target="../slideLayouts/slideLayout2.xml"/><Relationship Id="rId15" Type="http://schemas.openxmlformats.org/officeDocument/2006/relationships/image" Target="../media/image94.png"/><Relationship Id="rId23" Type="http://schemas.openxmlformats.org/officeDocument/2006/relationships/image" Target="../media/image98.png"/><Relationship Id="rId28" Type="http://schemas.openxmlformats.org/officeDocument/2006/relationships/image" Target="../media/image100.png"/><Relationship Id="rId36" Type="http://schemas.openxmlformats.org/officeDocument/2006/relationships/image" Target="../media/image89.wmf"/><Relationship Id="rId10" Type="http://schemas.openxmlformats.org/officeDocument/2006/relationships/slide" Target="slide43.xml"/><Relationship Id="rId19" Type="http://schemas.openxmlformats.org/officeDocument/2006/relationships/image" Target="../media/image96.png"/><Relationship Id="rId31" Type="http://schemas.openxmlformats.org/officeDocument/2006/relationships/image" Target="../media/image101.png"/><Relationship Id="rId4" Type="http://schemas.openxmlformats.org/officeDocument/2006/relationships/control" Target="../activeX/activeX3.xml"/><Relationship Id="rId9" Type="http://schemas.openxmlformats.org/officeDocument/2006/relationships/image" Target="../media/image91.png"/><Relationship Id="rId14" Type="http://schemas.openxmlformats.org/officeDocument/2006/relationships/slide" Target="slide45.xml"/><Relationship Id="rId22" Type="http://schemas.openxmlformats.org/officeDocument/2006/relationships/slide" Target="slide51.xml"/><Relationship Id="rId27" Type="http://schemas.microsoft.com/office/2007/relationships/hdphoto" Target="../media/hdphoto3.wdp"/><Relationship Id="rId30" Type="http://schemas.openxmlformats.org/officeDocument/2006/relationships/slide" Target="slide48.xml"/><Relationship Id="rId35" Type="http://schemas.openxmlformats.org/officeDocument/2006/relationships/image" Target="../media/image88.wmf"/></Relationships>
</file>

<file path=ppt/slides/_rels/slide4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11" Type="http://schemas.microsoft.com/office/2007/relationships/hdphoto" Target="../media/hdphoto4.wdp"/><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83.png"/><Relationship Id="rId9" Type="http://schemas.openxmlformats.org/officeDocument/2006/relationships/image" Target="../media/image106.jpeg"/></Relationships>
</file>

<file path=ppt/slides/_rels/slide4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11" Type="http://schemas.microsoft.com/office/2007/relationships/hdphoto" Target="../media/hdphoto5.wdp"/><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83.png"/><Relationship Id="rId9" Type="http://schemas.openxmlformats.org/officeDocument/2006/relationships/image" Target="../media/image105.jpeg"/></Relationships>
</file>

<file path=ppt/slides/_rels/slide4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4.wav"/><Relationship Id="rId7" Type="http://schemas.openxmlformats.org/officeDocument/2006/relationships/image" Target="../media/image104.png"/><Relationship Id="rId2" Type="http://schemas.openxmlformats.org/officeDocument/2006/relationships/audio" Target="../media/audio25.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103.png"/><Relationship Id="rId10" Type="http://schemas.openxmlformats.org/officeDocument/2006/relationships/image" Target="../media/image66.png"/><Relationship Id="rId4" Type="http://schemas.openxmlformats.org/officeDocument/2006/relationships/image" Target="../media/image83.png"/><Relationship Id="rId9" Type="http://schemas.openxmlformats.org/officeDocument/2006/relationships/image" Target="../media/image105.jpeg"/></Relationships>
</file>

<file path=ppt/slides/_rels/slide4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103.png"/><Relationship Id="rId10" Type="http://schemas.openxmlformats.org/officeDocument/2006/relationships/image" Target="../media/image67.png"/><Relationship Id="rId4" Type="http://schemas.openxmlformats.org/officeDocument/2006/relationships/image" Target="../media/image83.png"/><Relationship Id="rId9" Type="http://schemas.openxmlformats.org/officeDocument/2006/relationships/image" Target="../media/image106.jpeg"/></Relationships>
</file>

<file path=ppt/slides/_rels/slide4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103.png"/><Relationship Id="rId10" Type="http://schemas.openxmlformats.org/officeDocument/2006/relationships/image" Target="../media/image65.png"/><Relationship Id="rId4" Type="http://schemas.openxmlformats.org/officeDocument/2006/relationships/image" Target="../media/image83.png"/><Relationship Id="rId9" Type="http://schemas.openxmlformats.org/officeDocument/2006/relationships/image" Target="../media/image105.jpeg"/></Relationships>
</file>

<file path=ppt/slides/_rels/slide4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4.wav"/><Relationship Id="rId7" Type="http://schemas.openxmlformats.org/officeDocument/2006/relationships/image" Target="../media/image104.png"/><Relationship Id="rId2" Type="http://schemas.openxmlformats.org/officeDocument/2006/relationships/audio" Target="../media/audio25.wav"/><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image" Target="../media/image63.png"/><Relationship Id="rId5" Type="http://schemas.openxmlformats.org/officeDocument/2006/relationships/image" Target="../media/image103.png"/><Relationship Id="rId10" Type="http://schemas.openxmlformats.org/officeDocument/2006/relationships/image" Target="../media/image68.png"/><Relationship Id="rId4" Type="http://schemas.openxmlformats.org/officeDocument/2006/relationships/image" Target="../media/image83.png"/><Relationship Id="rId9" Type="http://schemas.openxmlformats.org/officeDocument/2006/relationships/image" Target="../media/image105.jpeg"/></Relationships>
</file>

<file path=ppt/slides/_rels/slide4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103.png"/><Relationship Id="rId10" Type="http://schemas.openxmlformats.org/officeDocument/2006/relationships/image" Target="../media/image66.png"/><Relationship Id="rId4" Type="http://schemas.openxmlformats.org/officeDocument/2006/relationships/image" Target="../media/image83.png"/><Relationship Id="rId9" Type="http://schemas.openxmlformats.org/officeDocument/2006/relationships/image" Target="../media/image106.jpeg"/></Relationships>
</file>

<file path=ppt/slides/_rels/slide4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103.png"/><Relationship Id="rId10" Type="http://schemas.openxmlformats.org/officeDocument/2006/relationships/image" Target="../media/image65.png"/><Relationship Id="rId4" Type="http://schemas.openxmlformats.org/officeDocument/2006/relationships/image" Target="../media/image83.png"/><Relationship Id="rId9" Type="http://schemas.openxmlformats.org/officeDocument/2006/relationships/image" Target="../media/image105.jpeg"/></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gif"/><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4.wav"/><Relationship Id="rId7" Type="http://schemas.openxmlformats.org/officeDocument/2006/relationships/image" Target="../media/image104.png"/><Relationship Id="rId2" Type="http://schemas.openxmlformats.org/officeDocument/2006/relationships/audio" Target="../media/audio25.wav"/><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image" Target="../media/image64.png"/><Relationship Id="rId5" Type="http://schemas.openxmlformats.org/officeDocument/2006/relationships/image" Target="../media/image103.png"/><Relationship Id="rId10" Type="http://schemas.openxmlformats.org/officeDocument/2006/relationships/image" Target="../media/image66.png"/><Relationship Id="rId4" Type="http://schemas.openxmlformats.org/officeDocument/2006/relationships/image" Target="../media/image83.png"/><Relationship Id="rId9" Type="http://schemas.openxmlformats.org/officeDocument/2006/relationships/image" Target="../media/image105.jpeg"/></Relationships>
</file>

<file path=ppt/slides/_rels/slide5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audio" Target="../media/audio25.wav"/><Relationship Id="rId7" Type="http://schemas.openxmlformats.org/officeDocument/2006/relationships/image" Target="../media/image104.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103.png"/><Relationship Id="rId10" Type="http://schemas.openxmlformats.org/officeDocument/2006/relationships/image" Target="../media/image67.png"/><Relationship Id="rId4" Type="http://schemas.openxmlformats.org/officeDocument/2006/relationships/image" Target="../media/image83.png"/><Relationship Id="rId9"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2.png"/><Relationship Id="rId5" Type="http://schemas.openxmlformats.org/officeDocument/2006/relationships/image" Target="../media/image110.png"/><Relationship Id="rId4" Type="http://schemas.openxmlformats.org/officeDocument/2006/relationships/audio" Target="../media/audio26.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8.gif"/><Relationship Id="rId9" Type="http://schemas.openxmlformats.org/officeDocument/2006/relationships/image" Target="../media/image6.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8.gif"/><Relationship Id="rId9" Type="http://schemas.openxmlformats.org/officeDocument/2006/relationships/image" Target="../media/image6.gi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8.gif"/><Relationship Id="rId9" Type="http://schemas.openxmlformats.org/officeDocument/2006/relationships/image" Target="../media/image6.gif"/></Relationships>
</file>

<file path=ppt/slides/_rels/slide9.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gif"/><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ùi Liễu 0968142780">
            <a:extLst>
              <a:ext uri="{FF2B5EF4-FFF2-40B4-BE49-F238E27FC236}">
                <a16:creationId xmlns:a16="http://schemas.microsoft.com/office/drawing/2014/main" id="{71EF0A2E-8CEF-AAF0-6B47-E2B885245738}"/>
              </a:ext>
            </a:extLst>
          </p:cNvPr>
          <p:cNvSpPr txBox="1"/>
          <p:nvPr/>
        </p:nvSpPr>
        <p:spPr>
          <a:xfrm>
            <a:off x="685800" y="1962150"/>
            <a:ext cx="7696200" cy="992579"/>
          </a:xfrm>
          <a:prstGeom prst="rect">
            <a:avLst/>
          </a:prstGeom>
          <a:noFill/>
        </p:spPr>
        <p:txBody>
          <a:bodyPr wrap="square" lIns="68580" tIns="34290" rIns="68580" bIns="34290" rtlCol="0">
            <a:prstTxWarp prst="textArchUp">
              <a:avLst/>
            </a:prstTxWarp>
            <a:spAutoFit/>
          </a:bodyPr>
          <a:lstStyle/>
          <a:p>
            <a:pPr algn="ctr"/>
            <a:r>
              <a:rPr lang="en-US" sz="7200" b="1" dirty="0">
                <a:ln w="12700">
                  <a:solidFill>
                    <a:schemeClr val="accent6">
                      <a:lumMod val="60000"/>
                      <a:lumOff val="40000"/>
                    </a:schemeClr>
                  </a:solidFill>
                  <a:prstDash val="solid"/>
                </a:ln>
                <a:solidFill>
                  <a:srgbClr val="FF874B"/>
                </a:solidFill>
                <a:effectLst>
                  <a:outerShdw dist="38100" dir="2640000" algn="bl" rotWithShape="0">
                    <a:schemeClr val="accent1"/>
                  </a:outerShdw>
                </a:effectLst>
                <a:latin typeface="Berlin Sans FB Demi" panose="020E0802020502020306" pitchFamily="34" charset="0"/>
              </a:rPr>
              <a:t>Welcome to our class!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307650"/>
            <a:ext cx="2643398" cy="2648085"/>
          </a:xfrm>
          <a:prstGeom prst="rect">
            <a:avLst/>
          </a:prstGeom>
        </p:spPr>
      </p:pic>
    </p:spTree>
    <p:extLst>
      <p:ext uri="{BB962C8B-B14F-4D97-AF65-F5344CB8AC3E}">
        <p14:creationId xmlns:p14="http://schemas.microsoft.com/office/powerpoint/2010/main" val="24937969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3.33333E-6 2.22222E-6 L -3.33333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325693" y="429491"/>
            <a:ext cx="4495800" cy="2438400"/>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7545" y="1140859"/>
            <a:ext cx="4403952" cy="1015663"/>
          </a:xfrm>
          <a:prstGeom prst="rect">
            <a:avLst/>
          </a:prstGeom>
          <a:noFill/>
        </p:spPr>
        <p:txBody>
          <a:bodyPr wrap="square" rtlCol="0">
            <a:spAutoFit/>
          </a:bodyPr>
          <a:lstStyle/>
          <a:p>
            <a:pPr defTabSz="914377"/>
            <a:r>
              <a:rPr lang="en-US" sz="6000" dirty="0">
                <a:solidFill>
                  <a:srgbClr val="FF0000"/>
                </a:solidFill>
                <a:latin typeface="Comic Sans MS" pitchFamily="66" charset="0"/>
                <a:cs typeface="Times New Roman" pitchFamily="18" charset="0"/>
              </a:rPr>
              <a:t>Thank you!</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2647950"/>
            <a:ext cx="1750332" cy="221078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6710" y="381000"/>
            <a:ext cx="2910334" cy="2910334"/>
          </a:xfrm>
          <a:prstGeom prst="rect">
            <a:avLst/>
          </a:prstGeom>
        </p:spPr>
      </p:pic>
      <p:sp>
        <p:nvSpPr>
          <p:cNvPr id="8" name="TextBox 7">
            <a:hlinkClick r:id="" action="ppaction://hlinkshowjump?jump=nextslide"/>
          </p:cNvPr>
          <p:cNvSpPr txBox="1"/>
          <p:nvPr/>
        </p:nvSpPr>
        <p:spPr>
          <a:xfrm>
            <a:off x="7239000" y="4019550"/>
            <a:ext cx="838199" cy="502766"/>
          </a:xfrm>
          <a:prstGeom prst="rect">
            <a:avLst/>
          </a:prstGeom>
          <a:solidFill>
            <a:schemeClr val="accent6">
              <a:lumMod val="60000"/>
              <a:lumOff val="40000"/>
            </a:schemeClr>
          </a:solidFill>
        </p:spPr>
        <p:txBody>
          <a:bodyPr wrap="square" rtlCol="0">
            <a:spAutoFit/>
          </a:bodyPr>
          <a:lstStyle/>
          <a:p>
            <a:pPr defTabSz="914377"/>
            <a:r>
              <a:rPr lang="en-US" sz="2667" b="1" dirty="0">
                <a:solidFill>
                  <a:prstClr val="black"/>
                </a:solidFill>
                <a:latin typeface="Comic Sans MS" panose="030F0702030302020204" pitchFamily="66" charset="0"/>
                <a:cs typeface="Times New Roman" pitchFamily="18" charset="0"/>
              </a:rPr>
              <a:t>End </a:t>
            </a:r>
          </a:p>
        </p:txBody>
      </p:sp>
    </p:spTree>
    <p:extLst>
      <p:ext uri="{BB962C8B-B14F-4D97-AF65-F5344CB8AC3E}">
        <p14:creationId xmlns:p14="http://schemas.microsoft.com/office/powerpoint/2010/main" val="2160264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txBox="1"/>
          <p:nvPr/>
        </p:nvSpPr>
        <p:spPr>
          <a:xfrm>
            <a:off x="304800" y="819150"/>
            <a:ext cx="1581839" cy="623248"/>
          </a:xfrm>
          <a:prstGeom prst="rect">
            <a:avLst/>
          </a:prstGeom>
          <a:noFill/>
        </p:spPr>
        <p:txBody>
          <a:bodyPr wrap="square" lIns="68580" tIns="34290" rIns="68580" bIns="34290" rtlCol="0">
            <a:spAutoFit/>
          </a:bodyPr>
          <a:lstStyle/>
          <a:p>
            <a:pPr algn="ctr"/>
            <a:r>
              <a:rPr lang="en-US" sz="3600" dirty="0">
                <a:latin typeface="Berlin Sans FB" panose="020E0602020502020306" pitchFamily="34" charset="0"/>
              </a:rPr>
              <a:t>Unit 2</a:t>
            </a:r>
          </a:p>
        </p:txBody>
      </p:sp>
      <p:sp>
        <p:nvSpPr>
          <p:cNvPr id="7" name="Bùi Liễu 0968142780"/>
          <p:cNvSpPr txBox="1"/>
          <p:nvPr/>
        </p:nvSpPr>
        <p:spPr>
          <a:xfrm>
            <a:off x="2912708" y="2103745"/>
            <a:ext cx="3318584" cy="700192"/>
          </a:xfrm>
          <a:prstGeom prst="rect">
            <a:avLst/>
          </a:prstGeom>
          <a:noFill/>
        </p:spPr>
        <p:txBody>
          <a:bodyPr wrap="square" lIns="68580" tIns="34290" rIns="68580" bIns="34290" rtlCol="0">
            <a:spAutoFit/>
          </a:bodyPr>
          <a:lstStyle/>
          <a:p>
            <a:pPr algn="ctr"/>
            <a:r>
              <a:rPr lang="en-US" sz="4000" dirty="0">
                <a:latin typeface="Berlin Sans FB" panose="020E0602020502020306" pitchFamily="34" charset="0"/>
              </a:rPr>
              <a:t>Lesson 1 </a:t>
            </a:r>
          </a:p>
        </p:txBody>
      </p:sp>
      <p:sp>
        <p:nvSpPr>
          <p:cNvPr id="6" name="Facebook: Bùi Liễu"/>
          <p:cNvSpPr/>
          <p:nvPr/>
        </p:nvSpPr>
        <p:spPr>
          <a:xfrm>
            <a:off x="1227479" y="1729088"/>
            <a:ext cx="6797522" cy="1449506"/>
          </a:xfrm>
          <a:prstGeom prst="rect">
            <a:avLst/>
          </a:prstGeom>
          <a:noFill/>
        </p:spPr>
        <p:txBody>
          <a:bodyPr wrap="none" lIns="91440" tIns="45720" rIns="91440" bIns="45720">
            <a:prstTxWarp prst="textArchUp">
              <a:avLst>
                <a:gd name="adj" fmla="val 937309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solidFill>
                  <a:srgbClr val="FF0000"/>
                </a:solidFill>
                <a:effectLst>
                  <a:outerShdw blurRad="50800" dist="39000" dir="5460000" algn="tl">
                    <a:srgbClr val="000000">
                      <a:alpha val="38000"/>
                    </a:srgbClr>
                  </a:outerShdw>
                </a:effectLst>
                <a:latin typeface="Arial Rounded MT Bold" panose="020F0704030504030204" pitchFamily="34" charset="0"/>
              </a:rPr>
              <a:t>Our homes</a:t>
            </a:r>
          </a:p>
        </p:txBody>
      </p:sp>
      <p:pic>
        <p:nvPicPr>
          <p:cNvPr id="9" name="Facebook: Bùi Liễu">
            <a:extLst>
              <a:ext uri="{FF2B5EF4-FFF2-40B4-BE49-F238E27FC236}">
                <a16:creationId xmlns:a16="http://schemas.microsoft.com/office/drawing/2014/main" id="{204D9DA3-4D67-7C22-C780-17B1D0EF9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6846" y="51832"/>
            <a:ext cx="759002" cy="490936"/>
          </a:xfrm>
          <a:prstGeom prst="rect">
            <a:avLst/>
          </a:prstGeom>
        </p:spPr>
      </p:pic>
      <p:grpSp>
        <p:nvGrpSpPr>
          <p:cNvPr id="16" name="Facebook: Bùi Liễu">
            <a:extLst>
              <a:ext uri="{FF2B5EF4-FFF2-40B4-BE49-F238E27FC236}">
                <a16:creationId xmlns:a16="http://schemas.microsoft.com/office/drawing/2014/main" id="{8CB8E8AE-7F45-4322-A5FE-4C6FBBD3632A}"/>
              </a:ext>
            </a:extLst>
          </p:cNvPr>
          <p:cNvGrpSpPr/>
          <p:nvPr/>
        </p:nvGrpSpPr>
        <p:grpSpPr>
          <a:xfrm>
            <a:off x="2564374" y="2918755"/>
            <a:ext cx="4015252" cy="1862795"/>
            <a:chOff x="2450721" y="3000833"/>
            <a:chExt cx="4015252" cy="1862795"/>
          </a:xfrm>
        </p:grpSpPr>
        <p:pic>
          <p:nvPicPr>
            <p:cNvPr id="5" name="Facebook: Bùi Liễu" descr="A cartoon of a house&#10;&#10;Description automatically generated">
              <a:extLst>
                <a:ext uri="{FF2B5EF4-FFF2-40B4-BE49-F238E27FC236}">
                  <a16:creationId xmlns:a16="http://schemas.microsoft.com/office/drawing/2014/main" id="{D7917DD5-F457-43B5-A193-14C5F0764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721" y="3963515"/>
              <a:ext cx="1359280" cy="900113"/>
            </a:xfrm>
            <a:prstGeom prst="roundRect">
              <a:avLst/>
            </a:prstGeom>
          </p:spPr>
        </p:pic>
        <p:pic>
          <p:nvPicPr>
            <p:cNvPr id="10" name="Facebook: Bùi Liễu" descr="A drawing of an open door&#10;&#10;Description automatically generated">
              <a:extLst>
                <a:ext uri="{FF2B5EF4-FFF2-40B4-BE49-F238E27FC236}">
                  <a16:creationId xmlns:a16="http://schemas.microsoft.com/office/drawing/2014/main" id="{745B8A02-C793-477A-8F3F-5A1E31491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743" y="3020999"/>
              <a:ext cx="1362366" cy="900113"/>
            </a:xfrm>
            <a:prstGeom prst="roundRect">
              <a:avLst/>
            </a:prstGeom>
          </p:spPr>
        </p:pic>
        <p:pic>
          <p:nvPicPr>
            <p:cNvPr id="13" name="Facebook: Bùi Liễu" descr="A building with a sign on it&#10;&#10;Description automatically generated">
              <a:extLst>
                <a:ext uri="{FF2B5EF4-FFF2-40B4-BE49-F238E27FC236}">
                  <a16:creationId xmlns:a16="http://schemas.microsoft.com/office/drawing/2014/main" id="{04C90CF3-74E4-457B-8EB6-A90AA0ABFC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3587" y="3000833"/>
              <a:ext cx="1361146" cy="900113"/>
            </a:xfrm>
            <a:prstGeom prst="roundRect">
              <a:avLst/>
            </a:prstGeom>
          </p:spPr>
        </p:pic>
        <p:pic>
          <p:nvPicPr>
            <p:cNvPr id="15" name="Facebook: Bùi Liễu" descr="A building with a sign on it&#10;&#10;Description automatically generated">
              <a:extLst>
                <a:ext uri="{FF2B5EF4-FFF2-40B4-BE49-F238E27FC236}">
                  <a16:creationId xmlns:a16="http://schemas.microsoft.com/office/drawing/2014/main" id="{60F4B32B-ADA0-43B1-95BF-F120D7DCE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7016" y="3963515"/>
              <a:ext cx="1348957" cy="900113"/>
            </a:xfrm>
            <a:prstGeom prst="roundRect">
              <a:avLst/>
            </a:prstGeom>
          </p:spPr>
        </p:pic>
      </p:grpSp>
    </p:spTree>
    <p:extLst>
      <p:ext uri="{BB962C8B-B14F-4D97-AF65-F5344CB8AC3E}">
        <p14:creationId xmlns:p14="http://schemas.microsoft.com/office/powerpoint/2010/main" val="334089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ùi Liễu">
            <a:extLst>
              <a:ext uri="{FF2B5EF4-FFF2-40B4-BE49-F238E27FC236}">
                <a16:creationId xmlns:a16="http://schemas.microsoft.com/office/drawing/2014/main" id="{7922396D-DED2-413F-AD8E-F604958FD3BC}"/>
              </a:ext>
            </a:extLst>
          </p:cNvPr>
          <p:cNvSpPr txBox="1">
            <a:spLocks/>
          </p:cNvSpPr>
          <p:nvPr/>
        </p:nvSpPr>
        <p:spPr>
          <a:xfrm>
            <a:off x="3235268" y="1853984"/>
            <a:ext cx="4675121" cy="433350"/>
          </a:xfrm>
          <a:prstGeom prst="rect">
            <a:avLst/>
          </a:prstGeom>
        </p:spPr>
        <p:txBody>
          <a:bodyPr spcFirstLastPara="1" vert="horz" wrap="square" lIns="68569" tIns="68569" rIns="68569" bIns="68569"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dirty="0">
                <a:latin typeface="Arial" panose="020B0604020202020204" pitchFamily="34" charset="0"/>
                <a:cs typeface="Arial" panose="020B0604020202020204" pitchFamily="34" charset="0"/>
              </a:rPr>
              <a:t>Listen, point and say.</a:t>
            </a:r>
          </a:p>
        </p:txBody>
      </p:sp>
      <p:sp>
        <p:nvSpPr>
          <p:cNvPr id="37" name="Bùi Liễu">
            <a:extLst>
              <a:ext uri="{FF2B5EF4-FFF2-40B4-BE49-F238E27FC236}">
                <a16:creationId xmlns:a16="http://schemas.microsoft.com/office/drawing/2014/main" id="{53D096DE-09DB-431A-9489-AC30DA6FC8BE}"/>
              </a:ext>
            </a:extLst>
          </p:cNvPr>
          <p:cNvSpPr txBox="1">
            <a:spLocks/>
          </p:cNvSpPr>
          <p:nvPr/>
        </p:nvSpPr>
        <p:spPr>
          <a:xfrm>
            <a:off x="2703466" y="1364450"/>
            <a:ext cx="4810125" cy="43335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dirty="0">
                <a:latin typeface="Arial" panose="020B0604020202020204" pitchFamily="34" charset="0"/>
                <a:cs typeface="Arial" panose="020B0604020202020204" pitchFamily="34" charset="0"/>
              </a:rPr>
              <a:t>Look, listen and repeat.</a:t>
            </a:r>
          </a:p>
        </p:txBody>
      </p:sp>
      <p:sp>
        <p:nvSpPr>
          <p:cNvPr id="38" name="Bùi Liễu">
            <a:extLst>
              <a:ext uri="{FF2B5EF4-FFF2-40B4-BE49-F238E27FC236}">
                <a16:creationId xmlns:a16="http://schemas.microsoft.com/office/drawing/2014/main" id="{A5669831-EBB0-48C3-9208-B6463DCF757D}"/>
              </a:ext>
            </a:extLst>
          </p:cNvPr>
          <p:cNvSpPr txBox="1">
            <a:spLocks/>
          </p:cNvSpPr>
          <p:nvPr/>
        </p:nvSpPr>
        <p:spPr>
          <a:xfrm>
            <a:off x="2724693" y="2378069"/>
            <a:ext cx="3030887"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dirty="0">
                <a:latin typeface="Arial" panose="020B0604020202020204" pitchFamily="34" charset="0"/>
                <a:cs typeface="Arial" panose="020B0604020202020204" pitchFamily="34" charset="0"/>
              </a:rPr>
              <a:t>Let’s talk. </a:t>
            </a:r>
          </a:p>
        </p:txBody>
      </p:sp>
      <p:pic>
        <p:nvPicPr>
          <p:cNvPr id="39" name="bùi Liễu 0968142780">
            <a:extLst>
              <a:ext uri="{FF2B5EF4-FFF2-40B4-BE49-F238E27FC236}">
                <a16:creationId xmlns:a16="http://schemas.microsoft.com/office/drawing/2014/main" id="{07F38909-2F42-4519-8C9D-18A09C5BA67C}"/>
              </a:ext>
            </a:extLst>
          </p:cNvPr>
          <p:cNvPicPr>
            <a:picLocks noChangeAspect="1"/>
          </p:cNvPicPr>
          <p:nvPr/>
        </p:nvPicPr>
        <p:blipFill>
          <a:blip r:embed="rId3" cstate="print">
            <a:clrChange>
              <a:clrFrom>
                <a:srgbClr val="F5F1E6"/>
              </a:clrFrom>
              <a:clrTo>
                <a:srgbClr val="F5F1E6">
                  <a:alpha val="0"/>
                </a:srgbClr>
              </a:clrTo>
            </a:clrChange>
            <a:extLst>
              <a:ext uri="{28A0092B-C50C-407E-A947-70E740481C1C}">
                <a14:useLocalDpi xmlns:a14="http://schemas.microsoft.com/office/drawing/2010/main" val="0"/>
              </a:ext>
            </a:extLst>
          </a:blip>
          <a:srcRect/>
          <a:stretch/>
        </p:blipFill>
        <p:spPr>
          <a:xfrm>
            <a:off x="2156677" y="2343150"/>
            <a:ext cx="532970" cy="566757"/>
          </a:xfrm>
          <a:prstGeom prst="rect">
            <a:avLst/>
          </a:prstGeom>
        </p:spPr>
      </p:pic>
      <p:pic>
        <p:nvPicPr>
          <p:cNvPr id="40" name="bùi Liễu 0968142780">
            <a:extLst>
              <a:ext uri="{FF2B5EF4-FFF2-40B4-BE49-F238E27FC236}">
                <a16:creationId xmlns:a16="http://schemas.microsoft.com/office/drawing/2014/main" id="{7CA40B33-4118-4666-922B-4B5206C3F256}"/>
              </a:ext>
            </a:extLst>
          </p:cNvPr>
          <p:cNvPicPr>
            <a:picLocks noChangeAspect="1"/>
          </p:cNvPicPr>
          <p:nvPr/>
        </p:nvPicPr>
        <p:blipFill>
          <a:blip r:embed="rId4" cstate="print">
            <a:clrChange>
              <a:clrFrom>
                <a:srgbClr val="F5F1E6"/>
              </a:clrFrom>
              <a:clrTo>
                <a:srgbClr val="F5F1E6">
                  <a:alpha val="0"/>
                </a:srgbClr>
              </a:clrTo>
            </a:clrChange>
            <a:extLst>
              <a:ext uri="{28A0092B-C50C-407E-A947-70E740481C1C}">
                <a14:useLocalDpi xmlns:a14="http://schemas.microsoft.com/office/drawing/2010/main" val="0"/>
              </a:ext>
            </a:extLst>
          </a:blip>
          <a:srcRect/>
          <a:stretch/>
        </p:blipFill>
        <p:spPr>
          <a:xfrm>
            <a:off x="2191313" y="1276350"/>
            <a:ext cx="405904" cy="680944"/>
          </a:xfrm>
          <a:prstGeom prst="rect">
            <a:avLst/>
          </a:prstGeom>
        </p:spPr>
      </p:pic>
      <p:pic>
        <p:nvPicPr>
          <p:cNvPr id="41" name="bùi Liễu 0968142780">
            <a:extLst>
              <a:ext uri="{FF2B5EF4-FFF2-40B4-BE49-F238E27FC236}">
                <a16:creationId xmlns:a16="http://schemas.microsoft.com/office/drawing/2014/main" id="{B5A61888-FC36-4971-8FEE-B2E905B4D904}"/>
              </a:ext>
            </a:extLst>
          </p:cNvPr>
          <p:cNvPicPr>
            <a:picLocks noChangeAspect="1"/>
          </p:cNvPicPr>
          <p:nvPr/>
        </p:nvPicPr>
        <p:blipFill>
          <a:blip r:embed="rId5" cstate="print">
            <a:clrChange>
              <a:clrFrom>
                <a:srgbClr val="F5F1E6"/>
              </a:clrFrom>
              <a:clrTo>
                <a:srgbClr val="F5F1E6">
                  <a:alpha val="0"/>
                </a:srgbClr>
              </a:clrTo>
            </a:clrChange>
            <a:extLst>
              <a:ext uri="{28A0092B-C50C-407E-A947-70E740481C1C}">
                <a14:useLocalDpi xmlns:a14="http://schemas.microsoft.com/office/drawing/2010/main" val="0"/>
              </a:ext>
            </a:extLst>
          </a:blip>
          <a:srcRect/>
          <a:stretch/>
        </p:blipFill>
        <p:spPr>
          <a:xfrm>
            <a:off x="2689647" y="1809750"/>
            <a:ext cx="461499" cy="589576"/>
          </a:xfrm>
          <a:prstGeom prst="rect">
            <a:avLst/>
          </a:prstGeom>
        </p:spPr>
      </p:pic>
      <p:sp>
        <p:nvSpPr>
          <p:cNvPr id="54" name="Facebook: Bùi Liễu">
            <a:extLst>
              <a:ext uri="{FF2B5EF4-FFF2-40B4-BE49-F238E27FC236}">
                <a16:creationId xmlns:a16="http://schemas.microsoft.com/office/drawing/2014/main" id="{A4ABF3DC-42FF-4136-8912-81A39EE3348F}"/>
              </a:ext>
            </a:extLst>
          </p:cNvPr>
          <p:cNvSpPr txBox="1"/>
          <p:nvPr/>
        </p:nvSpPr>
        <p:spPr>
          <a:xfrm>
            <a:off x="3066219" y="405834"/>
            <a:ext cx="2914650" cy="830997"/>
          </a:xfrm>
          <a:prstGeom prst="rect">
            <a:avLst/>
          </a:prstGeom>
          <a:noFill/>
        </p:spPr>
        <p:txBody>
          <a:bodyPr wrap="square" rtlCol="0">
            <a:spAutoFit/>
          </a:bodyPr>
          <a:lstStyle/>
          <a:p>
            <a:pPr algn="ctr"/>
            <a:r>
              <a:rPr lang="en-US" sz="4800" b="1" dirty="0">
                <a:solidFill>
                  <a:srgbClr val="FF0000"/>
                </a:solidFill>
                <a:effectLst>
                  <a:outerShdw blurRad="50800" dist="38100" dir="5400000" algn="t" rotWithShape="0">
                    <a:prstClr val="black">
                      <a:alpha val="40000"/>
                    </a:prstClr>
                  </a:outerShdw>
                </a:effectLst>
                <a:latin typeface="Arial Rounded MT Bold" panose="020F0704030504030204" pitchFamily="34" charset="0"/>
              </a:rPr>
              <a:t>Contents </a:t>
            </a:r>
          </a:p>
        </p:txBody>
      </p:sp>
    </p:spTree>
    <p:extLst>
      <p:ext uri="{BB962C8B-B14F-4D97-AF65-F5344CB8AC3E}">
        <p14:creationId xmlns:p14="http://schemas.microsoft.com/office/powerpoint/2010/main" val="16576368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Bùi Liễu 0968142780">
            <a:extLst>
              <a:ext uri="{FF2B5EF4-FFF2-40B4-BE49-F238E27FC236}">
                <a16:creationId xmlns:a16="http://schemas.microsoft.com/office/drawing/2014/main" id="{53099588-1B1E-427E-9E59-5B0992A13916}"/>
              </a:ext>
            </a:extLst>
          </p:cNvPr>
          <p:cNvGrpSpPr/>
          <p:nvPr/>
        </p:nvGrpSpPr>
        <p:grpSpPr>
          <a:xfrm>
            <a:off x="190887" y="870223"/>
            <a:ext cx="8762226" cy="3151248"/>
            <a:chOff x="195674" y="846971"/>
            <a:chExt cx="8762226" cy="3151248"/>
          </a:xfrm>
        </p:grpSpPr>
        <p:pic>
          <p:nvPicPr>
            <p:cNvPr id="54" name="Bùi Liễu 0968142780">
              <a:extLst>
                <a:ext uri="{FF2B5EF4-FFF2-40B4-BE49-F238E27FC236}">
                  <a16:creationId xmlns:a16="http://schemas.microsoft.com/office/drawing/2014/main" id="{1B7EAA16-7C14-4F38-90F1-6C443C6D2241}"/>
                </a:ext>
              </a:extLst>
            </p:cNvPr>
            <p:cNvPicPr>
              <a:picLocks noChangeAspect="1"/>
            </p:cNvPicPr>
            <p:nvPr/>
          </p:nvPicPr>
          <p:blipFill rotWithShape="1">
            <a:blip r:embed="rId9">
              <a:extLst>
                <a:ext uri="{28A0092B-C50C-407E-A947-70E740481C1C}">
                  <a14:useLocalDpi xmlns:a14="http://schemas.microsoft.com/office/drawing/2010/main" val="0"/>
                </a:ext>
              </a:extLst>
            </a:blip>
            <a:srcRect l="8231" r="837"/>
            <a:stretch/>
          </p:blipFill>
          <p:spPr>
            <a:xfrm>
              <a:off x="4629683" y="1208721"/>
              <a:ext cx="4314005" cy="2617902"/>
            </a:xfrm>
            <a:prstGeom prst="roundRect">
              <a:avLst>
                <a:gd name="adj" fmla="val 12301"/>
              </a:avLst>
            </a:prstGeom>
          </p:spPr>
        </p:pic>
        <p:grpSp>
          <p:nvGrpSpPr>
            <p:cNvPr id="55" name="Group 54">
              <a:extLst>
                <a:ext uri="{FF2B5EF4-FFF2-40B4-BE49-F238E27FC236}">
                  <a16:creationId xmlns:a16="http://schemas.microsoft.com/office/drawing/2014/main" id="{E82CC233-B8E0-40B2-8F7A-F4B7AA290576}"/>
                </a:ext>
              </a:extLst>
            </p:cNvPr>
            <p:cNvGrpSpPr/>
            <p:nvPr/>
          </p:nvGrpSpPr>
          <p:grpSpPr>
            <a:xfrm>
              <a:off x="238150" y="846971"/>
              <a:ext cx="8403723" cy="3151248"/>
              <a:chOff x="151204" y="528963"/>
              <a:chExt cx="8376719" cy="3151248"/>
            </a:xfrm>
          </p:grpSpPr>
          <p:pic>
            <p:nvPicPr>
              <p:cNvPr id="59" name="Bùi Liễu 0968142780">
                <a:extLst>
                  <a:ext uri="{FF2B5EF4-FFF2-40B4-BE49-F238E27FC236}">
                    <a16:creationId xmlns:a16="http://schemas.microsoft.com/office/drawing/2014/main" id="{B7240C2C-0DD1-4A1C-BE53-F23F49148A44}"/>
                  </a:ext>
                </a:extLst>
              </p:cNvPr>
              <p:cNvPicPr>
                <a:picLocks noChangeAspect="1"/>
              </p:cNvPicPr>
              <p:nvPr/>
            </p:nvPicPr>
            <p:blipFill rotWithShape="1">
              <a:blip r:embed="rId10">
                <a:extLst>
                  <a:ext uri="{28A0092B-C50C-407E-A947-70E740481C1C}">
                    <a14:useLocalDpi xmlns:a14="http://schemas.microsoft.com/office/drawing/2010/main" val="0"/>
                  </a:ext>
                </a:extLst>
              </a:blip>
              <a:srcRect l="1757" t="1987" r="6032" b="-1"/>
              <a:stretch/>
            </p:blipFill>
            <p:spPr>
              <a:xfrm>
                <a:off x="151204" y="959963"/>
                <a:ext cx="4353873" cy="2617902"/>
              </a:xfrm>
              <a:prstGeom prst="roundRect">
                <a:avLst>
                  <a:gd name="adj" fmla="val 13120"/>
                </a:avLst>
              </a:prstGeom>
            </p:spPr>
          </p:pic>
          <p:sp>
            <p:nvSpPr>
              <p:cNvPr id="60" name="Bùi Liễu 0968142780">
                <a:extLst>
                  <a:ext uri="{FF2B5EF4-FFF2-40B4-BE49-F238E27FC236}">
                    <a16:creationId xmlns:a16="http://schemas.microsoft.com/office/drawing/2014/main" id="{7BF15BEB-6E5F-4A38-8084-1239DF3A05BD}"/>
                  </a:ext>
                </a:extLst>
              </p:cNvPr>
              <p:cNvSpPr/>
              <p:nvPr/>
            </p:nvSpPr>
            <p:spPr>
              <a:xfrm>
                <a:off x="414334" y="723794"/>
                <a:ext cx="4100125" cy="433962"/>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endParaRPr>
              </a:p>
            </p:txBody>
          </p:sp>
          <p:sp>
            <p:nvSpPr>
              <p:cNvPr id="61" name="Bùi Liễu 0968142780">
                <a:extLst>
                  <a:ext uri="{FF2B5EF4-FFF2-40B4-BE49-F238E27FC236}">
                    <a16:creationId xmlns:a16="http://schemas.microsoft.com/office/drawing/2014/main" id="{A63EE228-A820-4182-8765-580ED92F6B10}"/>
                  </a:ext>
                </a:extLst>
              </p:cNvPr>
              <p:cNvSpPr/>
              <p:nvPr/>
            </p:nvSpPr>
            <p:spPr>
              <a:xfrm>
                <a:off x="4939798" y="528963"/>
                <a:ext cx="3588125" cy="411812"/>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endParaRPr>
              </a:p>
            </p:txBody>
          </p:sp>
          <p:sp>
            <p:nvSpPr>
              <p:cNvPr id="62" name="Bùi Liễu 0968142780">
                <a:extLst>
                  <a:ext uri="{FF2B5EF4-FFF2-40B4-BE49-F238E27FC236}">
                    <a16:creationId xmlns:a16="http://schemas.microsoft.com/office/drawing/2014/main" id="{1E9FD3DC-B733-46A8-83C6-F2A0393C3FAA}"/>
                  </a:ext>
                </a:extLst>
              </p:cNvPr>
              <p:cNvSpPr/>
              <p:nvPr/>
            </p:nvSpPr>
            <p:spPr>
              <a:xfrm>
                <a:off x="930528" y="3247183"/>
                <a:ext cx="3598099" cy="433028"/>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endParaRPr>
              </a:p>
            </p:txBody>
          </p:sp>
        </p:grpSp>
        <p:sp>
          <p:nvSpPr>
            <p:cNvPr id="56" name="Bùi Liễu 0968142780">
              <a:extLst>
                <a:ext uri="{FF2B5EF4-FFF2-40B4-BE49-F238E27FC236}">
                  <a16:creationId xmlns:a16="http://schemas.microsoft.com/office/drawing/2014/main" id="{BF1E6D21-0921-49DB-BB4C-B9F203168BD2}"/>
                </a:ext>
              </a:extLst>
            </p:cNvPr>
            <p:cNvSpPr/>
            <p:nvPr/>
          </p:nvSpPr>
          <p:spPr>
            <a:xfrm>
              <a:off x="195674" y="1196172"/>
              <a:ext cx="306454" cy="279592"/>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70C0"/>
                  </a:solidFill>
                  <a:latin typeface="Arial" panose="020B0604020202020204" pitchFamily="34" charset="0"/>
                  <a:cs typeface="Arial" panose="020B0604020202020204" pitchFamily="34" charset="0"/>
                </a:rPr>
                <a:t>a</a:t>
              </a:r>
            </a:p>
          </p:txBody>
        </p:sp>
        <p:sp>
          <p:nvSpPr>
            <p:cNvPr id="57" name="Bùi Liễu 0968142780">
              <a:extLst>
                <a:ext uri="{FF2B5EF4-FFF2-40B4-BE49-F238E27FC236}">
                  <a16:creationId xmlns:a16="http://schemas.microsoft.com/office/drawing/2014/main" id="{5AB1C8FE-AF64-4F01-A0D6-AABD4F1BF08F}"/>
                </a:ext>
              </a:extLst>
            </p:cNvPr>
            <p:cNvSpPr/>
            <p:nvPr/>
          </p:nvSpPr>
          <p:spPr>
            <a:xfrm>
              <a:off x="4657946" y="1209223"/>
              <a:ext cx="306454" cy="279592"/>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Arial" panose="020B0604020202020204" pitchFamily="34" charset="0"/>
                  <a:cs typeface="Arial" panose="020B0604020202020204" pitchFamily="34" charset="0"/>
                </a:rPr>
                <a:t>b</a:t>
              </a:r>
              <a:endParaRPr lang="en-US" sz="2000" b="1" dirty="0">
                <a:solidFill>
                  <a:srgbClr val="0070C0"/>
                </a:solidFill>
                <a:latin typeface="Arial" panose="020B0604020202020204" pitchFamily="34" charset="0"/>
                <a:cs typeface="Arial" panose="020B0604020202020204" pitchFamily="34" charset="0"/>
              </a:endParaRPr>
            </a:p>
          </p:txBody>
        </p:sp>
        <p:sp>
          <p:nvSpPr>
            <p:cNvPr id="58" name="Bùi Liễu 0968142780">
              <a:extLst>
                <a:ext uri="{FF2B5EF4-FFF2-40B4-BE49-F238E27FC236}">
                  <a16:creationId xmlns:a16="http://schemas.microsoft.com/office/drawing/2014/main" id="{85A28FF0-6D90-449E-9D46-9D911F2D2B9B}"/>
                </a:ext>
              </a:extLst>
            </p:cNvPr>
            <p:cNvSpPr/>
            <p:nvPr/>
          </p:nvSpPr>
          <p:spPr>
            <a:xfrm>
              <a:off x="5815580" y="3445536"/>
              <a:ext cx="3142320" cy="450337"/>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endParaRPr>
            </a:p>
          </p:txBody>
        </p:sp>
      </p:grpSp>
      <p:sp>
        <p:nvSpPr>
          <p:cNvPr id="13" name="Bùi Liễu Powerpoint">
            <a:extLst>
              <a:ext uri="{FF2B5EF4-FFF2-40B4-BE49-F238E27FC236}">
                <a16:creationId xmlns:a16="http://schemas.microsoft.com/office/drawing/2014/main" id="{E5E80E40-03EA-4C6B-B412-9E41E6ACD7FA}"/>
              </a:ext>
            </a:extLst>
          </p:cNvPr>
          <p:cNvSpPr txBox="1">
            <a:spLocks/>
          </p:cNvSpPr>
          <p:nvPr/>
        </p:nvSpPr>
        <p:spPr>
          <a:xfrm>
            <a:off x="348901" y="233400"/>
            <a:ext cx="4852728" cy="43335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1. Look, listen and repeat.</a:t>
            </a:r>
          </a:p>
        </p:txBody>
      </p:sp>
      <p:sp>
        <p:nvSpPr>
          <p:cNvPr id="22" name="Bùi Liễu Powerpoint">
            <a:extLst>
              <a:ext uri="{FF2B5EF4-FFF2-40B4-BE49-F238E27FC236}">
                <a16:creationId xmlns:a16="http://schemas.microsoft.com/office/drawing/2014/main" id="{7427DB7F-7F2B-4A56-8D81-4D0AD6637CA2}"/>
              </a:ext>
            </a:extLst>
          </p:cNvPr>
          <p:cNvSpPr txBox="1"/>
          <p:nvPr/>
        </p:nvSpPr>
        <p:spPr>
          <a:xfrm>
            <a:off x="476811" y="1071909"/>
            <a:ext cx="1527725" cy="400110"/>
          </a:xfrm>
          <a:prstGeom prst="rect">
            <a:avLst/>
          </a:prstGeom>
          <a:noFill/>
        </p:spPr>
        <p:txBody>
          <a:bodyPr wrap="square" rtlCol="0">
            <a:spAutoFit/>
          </a:bodyPr>
          <a:lstStyle/>
          <a:p>
            <a:r>
              <a:rPr lang="vi-VN" sz="2000" b="1" dirty="0" err="1"/>
              <a:t>Hello</a:t>
            </a:r>
            <a:r>
              <a:rPr lang="vi-VN" sz="2000" b="1" dirty="0"/>
              <a:t>, Mai.</a:t>
            </a:r>
            <a:endParaRPr lang="en-US" sz="2000" b="1" dirty="0"/>
          </a:p>
        </p:txBody>
      </p:sp>
      <p:sp>
        <p:nvSpPr>
          <p:cNvPr id="24" name="Bùi Liễu Powerpoint">
            <a:extLst>
              <a:ext uri="{FF2B5EF4-FFF2-40B4-BE49-F238E27FC236}">
                <a16:creationId xmlns:a16="http://schemas.microsoft.com/office/drawing/2014/main" id="{20338B49-81D1-4ED4-A28C-7E44EF6FC433}"/>
              </a:ext>
            </a:extLst>
          </p:cNvPr>
          <p:cNvSpPr txBox="1"/>
          <p:nvPr/>
        </p:nvSpPr>
        <p:spPr>
          <a:xfrm>
            <a:off x="1779959" y="1069131"/>
            <a:ext cx="2898038" cy="400110"/>
          </a:xfrm>
          <a:prstGeom prst="rect">
            <a:avLst/>
          </a:prstGeom>
          <a:noFill/>
        </p:spPr>
        <p:txBody>
          <a:bodyPr wrap="square" rtlCol="0">
            <a:spAutoFit/>
          </a:bodyPr>
          <a:lstStyle/>
          <a:p>
            <a:r>
              <a:rPr lang="vi-VN" sz="2000" b="1" dirty="0" err="1"/>
              <a:t>Nice</a:t>
            </a:r>
            <a:r>
              <a:rPr lang="vi-VN" sz="2000" b="1" dirty="0"/>
              <a:t> to </a:t>
            </a:r>
            <a:r>
              <a:rPr lang="vi-VN" sz="2000" b="1" dirty="0" err="1"/>
              <a:t>see</a:t>
            </a:r>
            <a:r>
              <a:rPr lang="vi-VN" sz="2000" b="1" dirty="0"/>
              <a:t> </a:t>
            </a:r>
            <a:r>
              <a:rPr lang="vi-VN" sz="2000" b="1" dirty="0" err="1"/>
              <a:t>you</a:t>
            </a:r>
            <a:r>
              <a:rPr lang="vi-VN" sz="2000" b="1" dirty="0"/>
              <a:t> </a:t>
            </a:r>
            <a:r>
              <a:rPr lang="vi-VN" sz="2000" b="1" dirty="0" err="1"/>
              <a:t>again</a:t>
            </a:r>
            <a:r>
              <a:rPr lang="vi-VN" sz="2000" b="1" dirty="0"/>
              <a:t>.</a:t>
            </a:r>
            <a:endParaRPr lang="en-US" sz="2000" b="1" dirty="0"/>
          </a:p>
        </p:txBody>
      </p:sp>
      <p:sp>
        <p:nvSpPr>
          <p:cNvPr id="26" name="Bùi Liễu Powerpoint">
            <a:extLst>
              <a:ext uri="{FF2B5EF4-FFF2-40B4-BE49-F238E27FC236}">
                <a16:creationId xmlns:a16="http://schemas.microsoft.com/office/drawing/2014/main" id="{C4AA816A-2582-431A-BD43-6DCDA521F950}"/>
              </a:ext>
            </a:extLst>
          </p:cNvPr>
          <p:cNvSpPr txBox="1"/>
          <p:nvPr/>
        </p:nvSpPr>
        <p:spPr>
          <a:xfrm>
            <a:off x="746951" y="3602725"/>
            <a:ext cx="1338795" cy="400110"/>
          </a:xfrm>
          <a:prstGeom prst="rect">
            <a:avLst/>
          </a:prstGeom>
          <a:noFill/>
        </p:spPr>
        <p:txBody>
          <a:bodyPr wrap="square" rtlCol="0">
            <a:spAutoFit/>
          </a:bodyPr>
          <a:lstStyle/>
          <a:p>
            <a:pPr algn="r"/>
            <a:r>
              <a:rPr lang="vi-VN" sz="2000" b="1" dirty="0"/>
              <a:t>Hi, Ben.</a:t>
            </a:r>
            <a:endParaRPr lang="en-US" sz="2000" b="1" dirty="0"/>
          </a:p>
        </p:txBody>
      </p:sp>
      <p:sp>
        <p:nvSpPr>
          <p:cNvPr id="29" name="Bùi Liễu Powerpoint">
            <a:extLst>
              <a:ext uri="{FF2B5EF4-FFF2-40B4-BE49-F238E27FC236}">
                <a16:creationId xmlns:a16="http://schemas.microsoft.com/office/drawing/2014/main" id="{25EB60A4-885C-4D42-8B9B-16DF3362E8BA}"/>
              </a:ext>
            </a:extLst>
          </p:cNvPr>
          <p:cNvSpPr txBox="1"/>
          <p:nvPr/>
        </p:nvSpPr>
        <p:spPr>
          <a:xfrm>
            <a:off x="1959461" y="3605963"/>
            <a:ext cx="2892223" cy="400110"/>
          </a:xfrm>
          <a:prstGeom prst="rect">
            <a:avLst/>
          </a:prstGeom>
          <a:noFill/>
        </p:spPr>
        <p:txBody>
          <a:bodyPr wrap="square" rtlCol="0">
            <a:spAutoFit/>
          </a:bodyPr>
          <a:lstStyle/>
          <a:p>
            <a:r>
              <a:rPr lang="vi-VN" sz="2000" b="1" dirty="0" err="1"/>
              <a:t>Nice</a:t>
            </a:r>
            <a:r>
              <a:rPr lang="vi-VN" sz="2000" b="1" dirty="0"/>
              <a:t> to </a:t>
            </a:r>
            <a:r>
              <a:rPr lang="vi-VN" sz="2000" b="1" dirty="0" err="1"/>
              <a:t>see</a:t>
            </a:r>
            <a:r>
              <a:rPr lang="vi-VN" sz="2000" b="1" dirty="0"/>
              <a:t> </a:t>
            </a:r>
            <a:r>
              <a:rPr lang="vi-VN" sz="2000" b="1" dirty="0" err="1"/>
              <a:t>you</a:t>
            </a:r>
            <a:r>
              <a:rPr lang="vi-VN" sz="2000" b="1" dirty="0"/>
              <a:t>, </a:t>
            </a:r>
            <a:r>
              <a:rPr lang="vi-VN" sz="2000" b="1" dirty="0" err="1"/>
              <a:t>too</a:t>
            </a:r>
            <a:r>
              <a:rPr lang="vi-VN" sz="2000" b="1" dirty="0"/>
              <a:t>.</a:t>
            </a:r>
            <a:endParaRPr lang="en-US" sz="2000" b="1" dirty="0"/>
          </a:p>
        </p:txBody>
      </p:sp>
      <p:sp>
        <p:nvSpPr>
          <p:cNvPr id="34" name="Bùi Liễu Powerpoint">
            <a:extLst>
              <a:ext uri="{FF2B5EF4-FFF2-40B4-BE49-F238E27FC236}">
                <a16:creationId xmlns:a16="http://schemas.microsoft.com/office/drawing/2014/main" id="{EECDCD28-C401-4E07-8FB3-80A929CB9162}"/>
              </a:ext>
            </a:extLst>
          </p:cNvPr>
          <p:cNvSpPr txBox="1"/>
          <p:nvPr/>
        </p:nvSpPr>
        <p:spPr>
          <a:xfrm>
            <a:off x="5010732" y="860335"/>
            <a:ext cx="3819284" cy="400110"/>
          </a:xfrm>
          <a:prstGeom prst="rect">
            <a:avLst/>
          </a:prstGeom>
          <a:noFill/>
        </p:spPr>
        <p:txBody>
          <a:bodyPr wrap="square" rtlCol="0">
            <a:spAutoFit/>
          </a:bodyPr>
          <a:lstStyle/>
          <a:p>
            <a:r>
              <a:rPr lang="vi-VN" sz="2000" b="1" dirty="0"/>
              <a:t>Do </a:t>
            </a:r>
            <a:r>
              <a:rPr lang="vi-VN" sz="2000" b="1" dirty="0" err="1"/>
              <a:t>you</a:t>
            </a:r>
            <a:r>
              <a:rPr lang="vi-VN" sz="2000" b="1" dirty="0"/>
              <a:t> </a:t>
            </a:r>
            <a:r>
              <a:rPr lang="vi-VN" sz="2000" b="1" dirty="0" err="1"/>
              <a:t>live</a:t>
            </a:r>
            <a:r>
              <a:rPr lang="vi-VN" sz="2000" b="1" dirty="0"/>
              <a:t> in </a:t>
            </a:r>
            <a:r>
              <a:rPr lang="vi-VN" sz="2000" b="1" dirty="0" err="1"/>
              <a:t>this</a:t>
            </a:r>
            <a:r>
              <a:rPr lang="vi-VN" sz="2000" b="1" dirty="0"/>
              <a:t> </a:t>
            </a:r>
            <a:r>
              <a:rPr lang="vi-VN" sz="2000" b="1" dirty="0" err="1"/>
              <a:t>building</a:t>
            </a:r>
            <a:r>
              <a:rPr lang="vi-VN" sz="2000" b="1" dirty="0"/>
              <a:t>?</a:t>
            </a:r>
            <a:endParaRPr lang="en-US" sz="2000" b="1" dirty="0"/>
          </a:p>
        </p:txBody>
      </p:sp>
      <p:sp>
        <p:nvSpPr>
          <p:cNvPr id="38" name="Bùi Liễu Powerpoint">
            <a:extLst>
              <a:ext uri="{FF2B5EF4-FFF2-40B4-BE49-F238E27FC236}">
                <a16:creationId xmlns:a16="http://schemas.microsoft.com/office/drawing/2014/main" id="{FB4BBBBF-445D-4402-B8BB-D6D9CCC77488}"/>
              </a:ext>
            </a:extLst>
          </p:cNvPr>
          <p:cNvSpPr txBox="1"/>
          <p:nvPr/>
        </p:nvSpPr>
        <p:spPr>
          <a:xfrm>
            <a:off x="5535233" y="3486510"/>
            <a:ext cx="1491204" cy="400110"/>
          </a:xfrm>
          <a:prstGeom prst="rect">
            <a:avLst/>
          </a:prstGeom>
          <a:noFill/>
        </p:spPr>
        <p:txBody>
          <a:bodyPr wrap="square" rtlCol="0">
            <a:spAutoFit/>
          </a:bodyPr>
          <a:lstStyle/>
          <a:p>
            <a:pPr algn="r"/>
            <a:r>
              <a:rPr lang="vi-VN" sz="2000" b="1" dirty="0" err="1"/>
              <a:t>Yes</a:t>
            </a:r>
            <a:r>
              <a:rPr lang="vi-VN" sz="2000" b="1" dirty="0"/>
              <a:t>, I do.</a:t>
            </a:r>
            <a:endParaRPr lang="en-US" sz="2000" b="1" dirty="0"/>
          </a:p>
        </p:txBody>
      </p:sp>
      <p:sp>
        <p:nvSpPr>
          <p:cNvPr id="43" name="Bùi Liễu Powerpoint">
            <a:extLst>
              <a:ext uri="{FF2B5EF4-FFF2-40B4-BE49-F238E27FC236}">
                <a16:creationId xmlns:a16="http://schemas.microsoft.com/office/drawing/2014/main" id="{E029E599-1505-457B-81C8-B2EF7A509E4E}"/>
              </a:ext>
            </a:extLst>
          </p:cNvPr>
          <p:cNvSpPr txBox="1"/>
          <p:nvPr/>
        </p:nvSpPr>
        <p:spPr>
          <a:xfrm>
            <a:off x="6912101" y="3483439"/>
            <a:ext cx="2406029" cy="400110"/>
          </a:xfrm>
          <a:prstGeom prst="rect">
            <a:avLst/>
          </a:prstGeom>
          <a:noFill/>
        </p:spPr>
        <p:txBody>
          <a:bodyPr wrap="square" rtlCol="0">
            <a:spAutoFit/>
          </a:bodyPr>
          <a:lstStyle/>
          <a:p>
            <a:r>
              <a:rPr lang="vi-VN" sz="2000" b="1" dirty="0"/>
              <a:t>I </a:t>
            </a:r>
            <a:r>
              <a:rPr lang="vi-VN" sz="2000" b="1" dirty="0" err="1"/>
              <a:t>live</a:t>
            </a:r>
            <a:r>
              <a:rPr lang="vi-VN" sz="2000" b="1" dirty="0"/>
              <a:t> in </a:t>
            </a:r>
            <a:r>
              <a:rPr lang="vi-VN" sz="2000" b="1" dirty="0" err="1"/>
              <a:t>that</a:t>
            </a:r>
            <a:r>
              <a:rPr lang="vi-VN" sz="2000" b="1" dirty="0"/>
              <a:t> </a:t>
            </a:r>
            <a:r>
              <a:rPr lang="vi-VN" sz="2000" b="1" dirty="0" err="1"/>
              <a:t>flat</a:t>
            </a:r>
            <a:r>
              <a:rPr lang="vi-VN" sz="2000" b="1" dirty="0"/>
              <a:t>.</a:t>
            </a:r>
            <a:endParaRPr lang="en-US" sz="2000" b="1" dirty="0"/>
          </a:p>
        </p:txBody>
      </p:sp>
      <p:sp>
        <p:nvSpPr>
          <p:cNvPr id="46" name="Bùi Liễu Powerpoint">
            <a:extLst>
              <a:ext uri="{FF2B5EF4-FFF2-40B4-BE49-F238E27FC236}">
                <a16:creationId xmlns:a16="http://schemas.microsoft.com/office/drawing/2014/main" id="{216AB923-8A34-47F6-B21E-54AA1C42D8F7}"/>
              </a:ext>
            </a:extLst>
          </p:cNvPr>
          <p:cNvSpPr/>
          <p:nvPr/>
        </p:nvSpPr>
        <p:spPr>
          <a:xfrm>
            <a:off x="380247" y="4875855"/>
            <a:ext cx="4754511"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Click on the speaker </a:t>
            </a:r>
            <a:r>
              <a:rPr lang="vi-V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sentences to </a:t>
            </a:r>
            <a:r>
              <a:rPr lang="vi-VN" sz="1600" dirty="0" err="1">
                <a:latin typeface="Arial" panose="020B0604020202020204" pitchFamily="34" charset="0"/>
                <a:cs typeface="Arial" panose="020B0604020202020204" pitchFamily="34" charset="0"/>
              </a:rPr>
              <a:t>listen</a:t>
            </a:r>
            <a:r>
              <a:rPr lang="en-US" sz="1600" dirty="0">
                <a:latin typeface="Arial" panose="020B0604020202020204" pitchFamily="34" charset="0"/>
                <a:cs typeface="Arial" panose="020B0604020202020204" pitchFamily="34" charset="0"/>
              </a:rPr>
              <a:t>.</a:t>
            </a:r>
          </a:p>
        </p:txBody>
      </p:sp>
      <p:pic>
        <p:nvPicPr>
          <p:cNvPr id="63" name="Bùi Liễu 0968142780">
            <a:hlinkClick r:id="" action="ppaction://media"/>
            <a:extLst>
              <a:ext uri="{FF2B5EF4-FFF2-40B4-BE49-F238E27FC236}">
                <a16:creationId xmlns:a16="http://schemas.microsoft.com/office/drawing/2014/main" id="{C8A736C5-6991-49B0-A108-D1ABF98EB1A9}"/>
              </a:ext>
            </a:extLst>
          </p:cNvPr>
          <p:cNvPicPr>
            <a:picLocks noChangeAspect="1"/>
          </p:cNvPicPr>
          <p:nvPr>
            <a:audioFile r:link="rId2"/>
            <p:extLst>
              <p:ext uri="{DAA4B4D4-6D71-4841-9C94-3DE7FCFB9230}">
                <p14:media xmlns:p14="http://schemas.microsoft.com/office/powerpoint/2010/main" r:embed="rId1">
                  <p14:bmkLst>
                    <p14:bmk name="Bookmark 1" time="17829.5191"/>
                    <p14:bmk name="Bookmark 2" time="19639.5191"/>
                    <p14:bmk name="Bookmark 3" time="22759.5191"/>
                    <p14:bmk name="Bookmark 4" time="24219.5191"/>
                    <p14:bmk name="Bookmark 5" time="29779.5191"/>
                    <p14:bmk name="Bookmark 6" time="32409.5191"/>
                    <p14:bmk name="Bookmark 7" time="34739.5191"/>
                  </p14:bmkLst>
                </p14:media>
              </p:ext>
            </p:ext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505073" y="382324"/>
            <a:ext cx="310507" cy="248919"/>
          </a:xfrm>
          <a:prstGeom prst="rect">
            <a:avLst/>
          </a:prstGeom>
        </p:spPr>
      </p:pic>
      <p:pic>
        <p:nvPicPr>
          <p:cNvPr id="2" name="Bùi Liễu 0968142780">
            <a:hlinkClick r:id="" action="ppaction://media"/>
            <a:extLst>
              <a:ext uri="{FF2B5EF4-FFF2-40B4-BE49-F238E27FC236}">
                <a16:creationId xmlns:a16="http://schemas.microsoft.com/office/drawing/2014/main" id="{42B61D90-0A3C-409A-B9EA-1BC7978A9E8A}"/>
              </a:ext>
            </a:extLst>
          </p:cNvPr>
          <p:cNvPicPr>
            <a:picLocks noChangeAspect="1"/>
          </p:cNvPicPr>
          <p:nvPr>
            <a:audioFile r:link="rId3"/>
            <p:extLst>
              <p:ext uri="{DAA4B4D4-6D71-4841-9C94-3DE7FCFB9230}">
                <p14:media xmlns:p14="http://schemas.microsoft.com/office/powerpoint/2010/main" r:embed="rId4">
                  <p14:trim st="160" end="2649.102"/>
                </p14:media>
              </p:ext>
            </p:extLst>
          </p:nvPr>
        </p:nvPicPr>
        <p:blipFill>
          <a:blip r:embed="rId12"/>
          <a:stretch>
            <a:fillRect/>
          </a:stretch>
        </p:blipFill>
        <p:spPr>
          <a:xfrm>
            <a:off x="9215264" y="120915"/>
            <a:ext cx="400110" cy="400110"/>
          </a:xfrm>
          <a:prstGeom prst="rect">
            <a:avLst/>
          </a:prstGeom>
        </p:spPr>
      </p:pic>
      <p:pic>
        <p:nvPicPr>
          <p:cNvPr id="3" name="Bùi Liễu 0968142780">
            <a:hlinkClick r:id="" action="ppaction://media"/>
            <a:extLst>
              <a:ext uri="{FF2B5EF4-FFF2-40B4-BE49-F238E27FC236}">
                <a16:creationId xmlns:a16="http://schemas.microsoft.com/office/drawing/2014/main" id="{D7D030C4-7B74-40E9-AE14-452AEEE556F4}"/>
              </a:ext>
            </a:extLst>
          </p:cNvPr>
          <p:cNvPicPr>
            <a:picLocks noChangeAspect="1"/>
          </p:cNvPicPr>
          <p:nvPr>
            <a:audioFile r:link="rId3"/>
            <p:extLst>
              <p:ext uri="{DAA4B4D4-6D71-4841-9C94-3DE7FCFB9230}">
                <p14:media xmlns:p14="http://schemas.microsoft.com/office/powerpoint/2010/main" r:embed="rId5">
                  <p14:trim end="2551.6598"/>
                </p14:media>
              </p:ext>
            </p:extLst>
          </p:nvPr>
        </p:nvPicPr>
        <p:blipFill>
          <a:blip r:embed="rId12"/>
          <a:stretch>
            <a:fillRect/>
          </a:stretch>
        </p:blipFill>
        <p:spPr>
          <a:xfrm>
            <a:off x="9215261" y="1178645"/>
            <a:ext cx="400110" cy="400110"/>
          </a:xfrm>
          <a:prstGeom prst="rect">
            <a:avLst/>
          </a:prstGeom>
        </p:spPr>
      </p:pic>
      <p:pic>
        <p:nvPicPr>
          <p:cNvPr id="4" name="Bùi Liễu 0968142780">
            <a:hlinkClick r:id="" action="ppaction://media"/>
            <a:extLst>
              <a:ext uri="{FF2B5EF4-FFF2-40B4-BE49-F238E27FC236}">
                <a16:creationId xmlns:a16="http://schemas.microsoft.com/office/drawing/2014/main" id="{DBDB0207-0BD4-4D85-8FA8-790437305A0C}"/>
              </a:ext>
            </a:extLst>
          </p:cNvPr>
          <p:cNvPicPr>
            <a:picLocks noChangeAspect="1"/>
          </p:cNvPicPr>
          <p:nvPr>
            <a:audioFile r:link="rId3"/>
            <p:extLst>
              <p:ext uri="{DAA4B4D4-6D71-4841-9C94-3DE7FCFB9230}">
                <p14:media xmlns:p14="http://schemas.microsoft.com/office/powerpoint/2010/main" r:embed="rId6">
                  <p14:trim st="360"/>
                </p14:media>
              </p:ext>
            </p:extLst>
          </p:nvPr>
        </p:nvPicPr>
        <p:blipFill>
          <a:blip r:embed="rId12"/>
          <a:stretch>
            <a:fillRect/>
          </a:stretch>
        </p:blipFill>
        <p:spPr>
          <a:xfrm>
            <a:off x="9210209" y="2292989"/>
            <a:ext cx="400110" cy="400110"/>
          </a:xfrm>
          <a:prstGeom prst="rect">
            <a:avLst/>
          </a:prstGeom>
        </p:spPr>
      </p:pic>
      <p:pic>
        <p:nvPicPr>
          <p:cNvPr id="6" name="Bùi Liễu 0968142780">
            <a:hlinkClick r:id="" action="ppaction://media"/>
            <a:extLst>
              <a:ext uri="{FF2B5EF4-FFF2-40B4-BE49-F238E27FC236}">
                <a16:creationId xmlns:a16="http://schemas.microsoft.com/office/drawing/2014/main" id="{29BEE722-279E-45D6-B42D-1C19E19B626A}"/>
              </a:ext>
            </a:extLst>
          </p:cNvPr>
          <p:cNvPicPr>
            <a:picLocks noChangeAspect="1"/>
          </p:cNvPicPr>
          <p:nvPr>
            <a:audioFile r:link="rId3"/>
            <p:extLst>
              <p:ext uri="{DAA4B4D4-6D71-4841-9C94-3DE7FCFB9230}">
                <p14:media xmlns:p14="http://schemas.microsoft.com/office/powerpoint/2010/main" r:embed="rId7">
                  <p14:trim st="246" end="3593.1904"/>
                </p14:media>
              </p:ext>
            </p:extLst>
          </p:nvPr>
        </p:nvPicPr>
        <p:blipFill>
          <a:blip r:embed="rId12"/>
          <a:stretch>
            <a:fillRect/>
          </a:stretch>
        </p:blipFill>
        <p:spPr>
          <a:xfrm>
            <a:off x="9188512" y="2818021"/>
            <a:ext cx="400110" cy="400110"/>
          </a:xfrm>
          <a:prstGeom prst="rect">
            <a:avLst/>
          </a:prstGeom>
        </p:spPr>
      </p:pic>
      <p:pic>
        <p:nvPicPr>
          <p:cNvPr id="64" name="Bùi Liễu 0968142780">
            <a:hlinkClick r:id="" action="ppaction://media"/>
            <a:extLst>
              <a:ext uri="{FF2B5EF4-FFF2-40B4-BE49-F238E27FC236}">
                <a16:creationId xmlns:a16="http://schemas.microsoft.com/office/drawing/2014/main" id="{FA95C76E-2A75-4E3E-80FF-2A01B9E18B34}"/>
              </a:ext>
            </a:extLst>
          </p:cNvPr>
          <p:cNvPicPr>
            <a:picLocks noChangeAspect="1"/>
          </p:cNvPicPr>
          <p:nvPr>
            <a:audioFile r:link="rId3"/>
            <p:extLst>
              <p:ext uri="{DAA4B4D4-6D71-4841-9C94-3DE7FCFB9230}">
                <p14:media xmlns:p14="http://schemas.microsoft.com/office/powerpoint/2010/main" r:embed="rId4">
                  <p14:trim st="2050" end="103.102"/>
                </p14:media>
              </p:ext>
            </p:extLst>
          </p:nvPr>
        </p:nvPicPr>
        <p:blipFill>
          <a:blip r:embed="rId12"/>
          <a:stretch>
            <a:fillRect/>
          </a:stretch>
        </p:blipFill>
        <p:spPr>
          <a:xfrm>
            <a:off x="9215263" y="629349"/>
            <a:ext cx="400110" cy="400110"/>
          </a:xfrm>
          <a:prstGeom prst="rect">
            <a:avLst/>
          </a:prstGeom>
        </p:spPr>
      </p:pic>
      <p:pic>
        <p:nvPicPr>
          <p:cNvPr id="65" name="Bùi Liễu 0968142780">
            <a:hlinkClick r:id="" action="ppaction://media"/>
            <a:extLst>
              <a:ext uri="{FF2B5EF4-FFF2-40B4-BE49-F238E27FC236}">
                <a16:creationId xmlns:a16="http://schemas.microsoft.com/office/drawing/2014/main" id="{AA8E8ADF-461D-4679-989C-2F4B42117219}"/>
              </a:ext>
            </a:extLst>
          </p:cNvPr>
          <p:cNvPicPr>
            <a:picLocks noChangeAspect="1"/>
          </p:cNvPicPr>
          <p:nvPr>
            <a:audioFile r:link="rId3"/>
            <p:extLst>
              <p:ext uri="{DAA4B4D4-6D71-4841-9C94-3DE7FCFB9230}">
                <p14:media xmlns:p14="http://schemas.microsoft.com/office/powerpoint/2010/main" r:embed="rId5">
                  <p14:trim st="1756" end="0.6598"/>
                </p14:media>
              </p:ext>
            </p:extLst>
          </p:nvPr>
        </p:nvPicPr>
        <p:blipFill>
          <a:blip r:embed="rId12"/>
          <a:stretch>
            <a:fillRect/>
          </a:stretch>
        </p:blipFill>
        <p:spPr>
          <a:xfrm>
            <a:off x="9188513" y="1722622"/>
            <a:ext cx="400110" cy="400110"/>
          </a:xfrm>
          <a:prstGeom prst="rect">
            <a:avLst/>
          </a:prstGeom>
        </p:spPr>
      </p:pic>
      <p:pic>
        <p:nvPicPr>
          <p:cNvPr id="66" name="Bùi Liễu 0968142780">
            <a:hlinkClick r:id="" action="ppaction://media"/>
            <a:extLst>
              <a:ext uri="{FF2B5EF4-FFF2-40B4-BE49-F238E27FC236}">
                <a16:creationId xmlns:a16="http://schemas.microsoft.com/office/drawing/2014/main" id="{8B8CC01D-4DD0-416E-B05E-32E5DD9A5129}"/>
              </a:ext>
            </a:extLst>
          </p:cNvPr>
          <p:cNvPicPr>
            <a:picLocks noChangeAspect="1"/>
          </p:cNvPicPr>
          <p:nvPr>
            <a:audioFile r:link="rId3"/>
            <p:extLst>
              <p:ext uri="{DAA4B4D4-6D71-4841-9C94-3DE7FCFB9230}">
                <p14:media xmlns:p14="http://schemas.microsoft.com/office/powerpoint/2010/main" r:embed="rId7">
                  <p14:trim st="2443"/>
                </p14:media>
              </p:ext>
            </p:extLst>
          </p:nvPr>
        </p:nvPicPr>
        <p:blipFill>
          <a:blip r:embed="rId12"/>
          <a:stretch>
            <a:fillRect/>
          </a:stretch>
        </p:blipFill>
        <p:spPr>
          <a:xfrm>
            <a:off x="9188511" y="3388388"/>
            <a:ext cx="400110" cy="400110"/>
          </a:xfrm>
          <a:prstGeom prst="rect">
            <a:avLst/>
          </a:prstGeom>
        </p:spPr>
      </p:pic>
    </p:spTree>
    <p:extLst>
      <p:ext uri="{BB962C8B-B14F-4D97-AF65-F5344CB8AC3E}">
        <p14:creationId xmlns:p14="http://schemas.microsoft.com/office/powerpoint/2010/main" val="5101746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63"/>
                    </p:tgtEl>
                  </p:cMediaNode>
                </p:audio>
                <p:seq concurrent="1" nextAc="seek">
                  <p:cTn id="3" restart="whenNotActive" fill="hold" evtFilter="cancelBubble" nodeType="interactiveSeq">
                    <p:stCondLst>
                      <p:cond evt="onMediaBookmark" delay="0">
                        <p:tgtEl>
                          <p14:bmkTgt spid="63" bmkName="Bookmark 1"/>
                        </p:tgtEl>
                      </p:cond>
                    </p:stCondLst>
                    <p:endSync evt="end" delay="0">
                      <p:rtn val="all"/>
                    </p:endSync>
                    <p:childTnLst>
                      <p:par>
                        <p:cTn id="4" fill="hold">
                          <p:stCondLst>
                            <p:cond delay="0"/>
                          </p:stCondLst>
                          <p:childTnLst>
                            <p:par>
                              <p:cTn id="5" fill="hold">
                                <p:stCondLst>
                                  <p:cond delay="0"/>
                                </p:stCondLst>
                                <p:childTnLst>
                                  <p:par>
                                    <p:cTn id="6" presetID="16" presetClass="emph" presetSubtype="0" fill="hold" grpId="0" nodeType="clickEffect">
                                      <p:stCondLst>
                                        <p:cond delay="0"/>
                                      </p:stCondLst>
                                      <p:iterate type="lt">
                                        <p:tmPct val="10000"/>
                                      </p:iterate>
                                      <p:childTnLst>
                                        <p:set>
                                          <p:cBhvr override="childStyle">
                                            <p:cTn id="7" dur="1000" fill="hold"/>
                                            <p:tgtEl>
                                              <p:spTgt spid="22"/>
                                            </p:tgtEl>
                                            <p:attrNameLst>
                                              <p:attrName>style.color</p:attrName>
                                            </p:attrNameLst>
                                          </p:cBhvr>
                                          <p:to>
                                            <p:clrVal>
                                              <a:srgbClr val="FF0000"/>
                                            </p:clrVal>
                                          </p:to>
                                        </p:set>
                                        <p:set>
                                          <p:cBhvr>
                                            <p:cTn id="8" dur="1000" fill="hold"/>
                                            <p:tgtEl>
                                              <p:spTgt spid="22"/>
                                            </p:tgtEl>
                                            <p:attrNameLst>
                                              <p:attrName>fillcolor</p:attrName>
                                            </p:attrNameLst>
                                          </p:cBhvr>
                                          <p:to>
                                            <p:clrVal>
                                              <a:srgbClr val="FF0000"/>
                                            </p:clrVal>
                                          </p:to>
                                        </p:set>
                                        <p:set>
                                          <p:cBhvr>
                                            <p:cTn id="9" dur="1000" fill="hold"/>
                                            <p:tgtEl>
                                              <p:spTgt spid="22"/>
                                            </p:tgtEl>
                                            <p:attrNameLst>
                                              <p:attrName>fill.type</p:attrName>
                                            </p:attrNameLst>
                                          </p:cBhvr>
                                          <p:to>
                                            <p:strVal val="solid"/>
                                          </p:to>
                                        </p:set>
                                      </p:childTnLst>
                                    </p:cTn>
                                  </p:par>
                                </p:childTnLst>
                              </p:cTn>
                            </p:par>
                          </p:childTnLst>
                        </p:cTn>
                      </p:par>
                    </p:childTnLst>
                  </p:cTn>
                  <p:nextCondLst>
                    <p:cond evt="onMediaBookmark" delay="0">
                      <p:tgtEl>
                        <p14:bmkTgt spid="63" bmkName="Bookmark 1"/>
                      </p:tgtEl>
                    </p:cond>
                  </p:nextCondLst>
                </p:seq>
                <p:seq concurrent="1" nextAc="seek">
                  <p:cTn id="10" restart="whenNotActive" fill="hold" evtFilter="cancelBubble" nodeType="interactiveSeq">
                    <p:stCondLst>
                      <p:cond evt="onMediaBookmark" delay="0">
                        <p:tgtEl>
                          <p14:bmkTgt spid="63" bmkName="Bookmark 2"/>
                        </p:tgtEl>
                      </p:cond>
                    </p:stCondLst>
                    <p:endSync evt="end" delay="0">
                      <p:rtn val="all"/>
                    </p:endSync>
                    <p:childTnLst>
                      <p:par>
                        <p:cTn id="11" fill="hold">
                          <p:stCondLst>
                            <p:cond delay="0"/>
                          </p:stCondLst>
                          <p:childTnLst>
                            <p:par>
                              <p:cTn id="12" fill="hold">
                                <p:stCondLst>
                                  <p:cond delay="0"/>
                                </p:stCondLst>
                                <p:childTnLst>
                                  <p:par>
                                    <p:cTn id="13" presetID="16" presetClass="emph" presetSubtype="0" fill="hold" grpId="0" nodeType="withEffect">
                                      <p:stCondLst>
                                        <p:cond delay="0"/>
                                      </p:stCondLst>
                                      <p:iterate type="lt">
                                        <p:tmPct val="10000"/>
                                      </p:iterate>
                                      <p:childTnLst>
                                        <p:set>
                                          <p:cBhvr override="childStyle">
                                            <p:cTn id="14" dur="1000" fill="hold"/>
                                            <p:tgtEl>
                                              <p:spTgt spid="24"/>
                                            </p:tgtEl>
                                            <p:attrNameLst>
                                              <p:attrName>style.color</p:attrName>
                                            </p:attrNameLst>
                                          </p:cBhvr>
                                          <p:to>
                                            <p:clrVal>
                                              <a:srgbClr val="FF0000"/>
                                            </p:clrVal>
                                          </p:to>
                                        </p:set>
                                        <p:set>
                                          <p:cBhvr>
                                            <p:cTn id="15" dur="1000" fill="hold"/>
                                            <p:tgtEl>
                                              <p:spTgt spid="24"/>
                                            </p:tgtEl>
                                            <p:attrNameLst>
                                              <p:attrName>fillcolor</p:attrName>
                                            </p:attrNameLst>
                                          </p:cBhvr>
                                          <p:to>
                                            <p:clrVal>
                                              <a:srgbClr val="FF0000"/>
                                            </p:clrVal>
                                          </p:to>
                                        </p:set>
                                        <p:set>
                                          <p:cBhvr>
                                            <p:cTn id="16" dur="1000" fill="hold"/>
                                            <p:tgtEl>
                                              <p:spTgt spid="24"/>
                                            </p:tgtEl>
                                            <p:attrNameLst>
                                              <p:attrName>fill.type</p:attrName>
                                            </p:attrNameLst>
                                          </p:cBhvr>
                                          <p:to>
                                            <p:strVal val="solid"/>
                                          </p:to>
                                        </p:set>
                                      </p:childTnLst>
                                    </p:cTn>
                                  </p:par>
                                </p:childTnLst>
                              </p:cTn>
                            </p:par>
                          </p:childTnLst>
                        </p:cTn>
                      </p:par>
                    </p:childTnLst>
                  </p:cTn>
                  <p:nextCondLst>
                    <p:cond evt="onMediaBookmark" delay="0">
                      <p:tgtEl>
                        <p14:bmkTgt spid="63" bmkName="Bookmark 2"/>
                      </p:tgtEl>
                    </p:cond>
                  </p:nextCondLst>
                </p:seq>
                <p:seq concurrent="1" nextAc="seek">
                  <p:cTn id="17" restart="whenNotActive" fill="hold" evtFilter="cancelBubble" nodeType="interactiveSeq">
                    <p:stCondLst>
                      <p:cond evt="onMediaBookmark" delay="0">
                        <p:tgtEl>
                          <p14:bmkTgt spid="63" bmkName="Bookmark 4"/>
                        </p:tgtEl>
                      </p:cond>
                    </p:stCondLst>
                    <p:endSync evt="end" delay="0">
                      <p:rtn val="all"/>
                    </p:endSync>
                    <p:childTnLst>
                      <p:par>
                        <p:cTn id="18" fill="hold">
                          <p:stCondLst>
                            <p:cond delay="0"/>
                          </p:stCondLst>
                          <p:childTnLst>
                            <p:par>
                              <p:cTn id="19" fill="hold">
                                <p:stCondLst>
                                  <p:cond delay="0"/>
                                </p:stCondLst>
                                <p:childTnLst>
                                  <p:par>
                                    <p:cTn id="20" presetID="16" presetClass="emph" presetSubtype="0" fill="hold" grpId="0" nodeType="afterEffect">
                                      <p:stCondLst>
                                        <p:cond delay="0"/>
                                      </p:stCondLst>
                                      <p:iterate type="lt">
                                        <p:tmPct val="10000"/>
                                      </p:iterate>
                                      <p:childTnLst>
                                        <p:set>
                                          <p:cBhvr override="childStyle">
                                            <p:cTn id="21" dur="1000" fill="hold"/>
                                            <p:tgtEl>
                                              <p:spTgt spid="29"/>
                                            </p:tgtEl>
                                            <p:attrNameLst>
                                              <p:attrName>style.color</p:attrName>
                                            </p:attrNameLst>
                                          </p:cBhvr>
                                          <p:to>
                                            <p:clrVal>
                                              <a:srgbClr val="FF0000"/>
                                            </p:clrVal>
                                          </p:to>
                                        </p:set>
                                        <p:set>
                                          <p:cBhvr>
                                            <p:cTn id="22" dur="1000" fill="hold"/>
                                            <p:tgtEl>
                                              <p:spTgt spid="29"/>
                                            </p:tgtEl>
                                            <p:attrNameLst>
                                              <p:attrName>fillcolor</p:attrName>
                                            </p:attrNameLst>
                                          </p:cBhvr>
                                          <p:to>
                                            <p:clrVal>
                                              <a:srgbClr val="FF0000"/>
                                            </p:clrVal>
                                          </p:to>
                                        </p:set>
                                        <p:set>
                                          <p:cBhvr>
                                            <p:cTn id="23" dur="1000" fill="hold"/>
                                            <p:tgtEl>
                                              <p:spTgt spid="29"/>
                                            </p:tgtEl>
                                            <p:attrNameLst>
                                              <p:attrName>fill.type</p:attrName>
                                            </p:attrNameLst>
                                          </p:cBhvr>
                                          <p:to>
                                            <p:strVal val="solid"/>
                                          </p:to>
                                        </p:set>
                                      </p:childTnLst>
                                    </p:cTn>
                                  </p:par>
                                </p:childTnLst>
                              </p:cTn>
                            </p:par>
                          </p:childTnLst>
                        </p:cTn>
                      </p:par>
                    </p:childTnLst>
                  </p:cTn>
                  <p:nextCondLst>
                    <p:cond evt="onMediaBookmark" delay="0">
                      <p:tgtEl>
                        <p14:bmkTgt spid="63" bmkName="Bookmark 4"/>
                      </p:tgtEl>
                    </p:cond>
                  </p:nextCondLst>
                </p:seq>
                <p:audio>
                  <p:cMediaNode vol="100000">
                    <p:cTn id="24" fill="hold" display="0">
                      <p:stCondLst>
                        <p:cond delay="indefinite"/>
                      </p:stCondLst>
                      <p:endCondLst>
                        <p:cond evt="onStopAudio" delay="0">
                          <p:tgtEl>
                            <p:sldTgt/>
                          </p:tgtEl>
                        </p:cond>
                      </p:endCondLst>
                    </p:cTn>
                    <p:tgtEl>
                      <p:spTgt spid="2"/>
                    </p:tgtEl>
                  </p:cMediaNode>
                </p:audio>
                <p:audio>
                  <p:cMediaNode vol="100000">
                    <p:cTn id="25" fill="hold" display="0">
                      <p:stCondLst>
                        <p:cond delay="indefinite"/>
                      </p:stCondLst>
                      <p:endCondLst>
                        <p:cond evt="onStopAudio" delay="0">
                          <p:tgtEl>
                            <p:sldTgt/>
                          </p:tgtEl>
                        </p:cond>
                      </p:endCondLst>
                    </p:cTn>
                    <p:tgtEl>
                      <p:spTgt spid="3"/>
                    </p:tgtEl>
                  </p:cMediaNode>
                </p:audio>
                <p:audio>
                  <p:cMediaNode vol="100000">
                    <p:cTn id="26" fill="hold" display="0">
                      <p:stCondLst>
                        <p:cond delay="indefinite"/>
                      </p:stCondLst>
                      <p:endCondLst>
                        <p:cond evt="onStopAudio" delay="0">
                          <p:tgtEl>
                            <p:sldTgt/>
                          </p:tgtEl>
                        </p:cond>
                      </p:endCondLst>
                    </p:cTn>
                    <p:tgtEl>
                      <p:spTgt spid="4"/>
                    </p:tgtEl>
                  </p:cMediaNode>
                </p:audio>
                <p:audio>
                  <p:cMediaNode vol="100000">
                    <p:cTn id="27" fill="hold" display="0">
                      <p:stCondLst>
                        <p:cond delay="indefinite"/>
                      </p:stCondLst>
                      <p:endCondLst>
                        <p:cond evt="onStopAudio" delay="0">
                          <p:tgtEl>
                            <p:sldTgt/>
                          </p:tgtEl>
                        </p:cond>
                      </p:endCondLst>
                    </p:cTn>
                    <p:tgtEl>
                      <p:spTgt spid="6"/>
                    </p:tgtEl>
                  </p:cMediaNode>
                </p:audio>
                <p:audio>
                  <p:cMediaNode vol="100000">
                    <p:cTn id="28" fill="hold" display="0">
                      <p:stCondLst>
                        <p:cond delay="indefinite"/>
                      </p:stCondLst>
                      <p:endCondLst>
                        <p:cond evt="onStopAudio" delay="0">
                          <p:tgtEl>
                            <p:sldTgt/>
                          </p:tgtEl>
                        </p:cond>
                      </p:endCondLst>
                    </p:cTn>
                    <p:tgtEl>
                      <p:spTgt spid="64"/>
                    </p:tgtEl>
                  </p:cMediaNode>
                </p:audio>
                <p:audio>
                  <p:cMediaNode vol="100000">
                    <p:cTn id="29" fill="hold" display="0">
                      <p:stCondLst>
                        <p:cond delay="indefinite"/>
                      </p:stCondLst>
                      <p:endCondLst>
                        <p:cond evt="onStopAudio" delay="0">
                          <p:tgtEl>
                            <p:sldTgt/>
                          </p:tgtEl>
                        </p:cond>
                      </p:endCondLst>
                    </p:cTn>
                    <p:tgtEl>
                      <p:spTgt spid="65"/>
                    </p:tgtEl>
                  </p:cMediaNode>
                </p:audio>
                <p:audio>
                  <p:cMediaNode vol="100000">
                    <p:cTn id="30" fill="hold" display="0">
                      <p:stCondLst>
                        <p:cond delay="indefinite"/>
                      </p:stCondLst>
                      <p:endCondLst>
                        <p:cond evt="onStopAudio" delay="0">
                          <p:tgtEl>
                            <p:sldTgt/>
                          </p:tgtEl>
                        </p:cond>
                      </p:endCondLst>
                    </p:cTn>
                    <p:tgtEl>
                      <p:spTgt spid="66"/>
                    </p:tgtEl>
                  </p:cMediaNode>
                </p:audio>
                <p:seq concurrent="1" nextAc="seek">
                  <p:cTn id="31" restart="whenNotActive" fill="hold" evtFilter="cancelBubble" nodeType="interactiveSeq">
                    <p:stCondLst>
                      <p:cond evt="onMediaBookmark" delay="0">
                        <p:tgtEl>
                          <p14:bmkTgt spid="63" bmkName="Bookmark 3"/>
                        </p:tgtEl>
                      </p:cond>
                    </p:stCondLst>
                    <p:endSync evt="end" delay="0">
                      <p:rtn val="all"/>
                    </p:endSync>
                    <p:childTnLst>
                      <p:par>
                        <p:cTn id="32" fill="hold">
                          <p:stCondLst>
                            <p:cond delay="0"/>
                          </p:stCondLst>
                          <p:childTnLst>
                            <p:par>
                              <p:cTn id="33" fill="hold">
                                <p:stCondLst>
                                  <p:cond delay="0"/>
                                </p:stCondLst>
                                <p:childTnLst>
                                  <p:par>
                                    <p:cTn id="34" presetID="16" presetClass="emph" presetSubtype="0" fill="hold" grpId="0" nodeType="clickEffect">
                                      <p:stCondLst>
                                        <p:cond delay="0"/>
                                      </p:stCondLst>
                                      <p:iterate type="lt">
                                        <p:tmPct val="10000"/>
                                      </p:iterate>
                                      <p:childTnLst>
                                        <p:set>
                                          <p:cBhvr override="childStyle">
                                            <p:cTn id="35" dur="1000" fill="hold"/>
                                            <p:tgtEl>
                                              <p:spTgt spid="26"/>
                                            </p:tgtEl>
                                            <p:attrNameLst>
                                              <p:attrName>style.color</p:attrName>
                                            </p:attrNameLst>
                                          </p:cBhvr>
                                          <p:to>
                                            <p:clrVal>
                                              <a:srgbClr val="FF0000"/>
                                            </p:clrVal>
                                          </p:to>
                                        </p:set>
                                        <p:set>
                                          <p:cBhvr>
                                            <p:cTn id="36" dur="1000" fill="hold"/>
                                            <p:tgtEl>
                                              <p:spTgt spid="26"/>
                                            </p:tgtEl>
                                            <p:attrNameLst>
                                              <p:attrName>fillcolor</p:attrName>
                                            </p:attrNameLst>
                                          </p:cBhvr>
                                          <p:to>
                                            <p:clrVal>
                                              <a:srgbClr val="FF0000"/>
                                            </p:clrVal>
                                          </p:to>
                                        </p:set>
                                        <p:set>
                                          <p:cBhvr>
                                            <p:cTn id="37" dur="1000" fill="hold"/>
                                            <p:tgtEl>
                                              <p:spTgt spid="26"/>
                                            </p:tgtEl>
                                            <p:attrNameLst>
                                              <p:attrName>fill.type</p:attrName>
                                            </p:attrNameLst>
                                          </p:cBhvr>
                                          <p:to>
                                            <p:strVal val="solid"/>
                                          </p:to>
                                        </p:set>
                                      </p:childTnLst>
                                    </p:cTn>
                                  </p:par>
                                </p:childTnLst>
                              </p:cTn>
                            </p:par>
                          </p:childTnLst>
                        </p:cTn>
                      </p:par>
                    </p:childTnLst>
                  </p:cTn>
                  <p:nextCondLst>
                    <p:cond evt="onMediaBookmark" delay="0">
                      <p:tgtEl>
                        <p14:bmkTgt spid="63" bmkName="Bookmark 3"/>
                      </p:tgtEl>
                    </p:cond>
                  </p:nextCondLst>
                </p:seq>
                <p:seq concurrent="1" nextAc="seek">
                  <p:cTn id="38" restart="whenNotActive" fill="hold" evtFilter="cancelBubble" nodeType="interactiveSeq">
                    <p:stCondLst>
                      <p:cond evt="onMediaBookmark" delay="0">
                        <p:tgtEl>
                          <p14:bmkTgt spid="63" bmkName="Bookmark 5"/>
                        </p:tgtEl>
                      </p:cond>
                    </p:stCondLst>
                    <p:endSync evt="end" delay="0">
                      <p:rtn val="all"/>
                    </p:endSync>
                    <p:childTnLst>
                      <p:par>
                        <p:cTn id="39" fill="hold">
                          <p:stCondLst>
                            <p:cond delay="0"/>
                          </p:stCondLst>
                          <p:childTnLst>
                            <p:par>
                              <p:cTn id="40" fill="hold">
                                <p:stCondLst>
                                  <p:cond delay="0"/>
                                </p:stCondLst>
                                <p:childTnLst>
                                  <p:par>
                                    <p:cTn id="41" presetID="16" presetClass="emph" presetSubtype="0" fill="hold" grpId="0" nodeType="clickEffect">
                                      <p:stCondLst>
                                        <p:cond delay="250"/>
                                      </p:stCondLst>
                                      <p:iterate type="lt">
                                        <p:tmPct val="10000"/>
                                      </p:iterate>
                                      <p:childTnLst>
                                        <p:set>
                                          <p:cBhvr override="childStyle">
                                            <p:cTn id="42" dur="750" fill="hold"/>
                                            <p:tgtEl>
                                              <p:spTgt spid="34"/>
                                            </p:tgtEl>
                                            <p:attrNameLst>
                                              <p:attrName>style.color</p:attrName>
                                            </p:attrNameLst>
                                          </p:cBhvr>
                                          <p:to>
                                            <p:clrVal>
                                              <a:srgbClr val="FF0000"/>
                                            </p:clrVal>
                                          </p:to>
                                        </p:set>
                                        <p:set>
                                          <p:cBhvr>
                                            <p:cTn id="43" dur="750" fill="hold"/>
                                            <p:tgtEl>
                                              <p:spTgt spid="34"/>
                                            </p:tgtEl>
                                            <p:attrNameLst>
                                              <p:attrName>fillcolor</p:attrName>
                                            </p:attrNameLst>
                                          </p:cBhvr>
                                          <p:to>
                                            <p:clrVal>
                                              <a:srgbClr val="FF0000"/>
                                            </p:clrVal>
                                          </p:to>
                                        </p:set>
                                        <p:set>
                                          <p:cBhvr>
                                            <p:cTn id="44" dur="750" fill="hold"/>
                                            <p:tgtEl>
                                              <p:spTgt spid="34"/>
                                            </p:tgtEl>
                                            <p:attrNameLst>
                                              <p:attrName>fill.type</p:attrName>
                                            </p:attrNameLst>
                                          </p:cBhvr>
                                          <p:to>
                                            <p:strVal val="solid"/>
                                          </p:to>
                                        </p:set>
                                      </p:childTnLst>
                                    </p:cTn>
                                  </p:par>
                                </p:childTnLst>
                              </p:cTn>
                            </p:par>
                          </p:childTnLst>
                        </p:cTn>
                      </p:par>
                    </p:childTnLst>
                  </p:cTn>
                  <p:nextCondLst>
                    <p:cond evt="onMediaBookmark" delay="0">
                      <p:tgtEl>
                        <p14:bmkTgt spid="63" bmkName="Bookmark 5"/>
                      </p:tgtEl>
                    </p:cond>
                  </p:nextCondLst>
                </p:seq>
                <p:seq concurrent="1" nextAc="seek">
                  <p:cTn id="45" restart="whenNotActive" fill="hold" evtFilter="cancelBubble" nodeType="interactiveSeq">
                    <p:stCondLst>
                      <p:cond evt="onMediaBookmark" delay="0">
                        <p:tgtEl>
                          <p14:bmkTgt spid="63" bmkName="Bookmark 6"/>
                        </p:tgtEl>
                      </p:cond>
                    </p:stCondLst>
                    <p:endSync evt="end" delay="0">
                      <p:rtn val="all"/>
                    </p:endSync>
                    <p:childTnLst>
                      <p:par>
                        <p:cTn id="46" fill="hold">
                          <p:stCondLst>
                            <p:cond delay="0"/>
                          </p:stCondLst>
                          <p:childTnLst>
                            <p:par>
                              <p:cTn id="47" fill="hold">
                                <p:stCondLst>
                                  <p:cond delay="0"/>
                                </p:stCondLst>
                                <p:childTnLst>
                                  <p:par>
                                    <p:cTn id="48" presetID="16" presetClass="emph" presetSubtype="0" fill="hold" grpId="0" nodeType="clickEffect">
                                      <p:stCondLst>
                                        <p:cond delay="250"/>
                                      </p:stCondLst>
                                      <p:iterate type="lt">
                                        <p:tmPct val="10000"/>
                                      </p:iterate>
                                      <p:childTnLst>
                                        <p:set>
                                          <p:cBhvr override="childStyle">
                                            <p:cTn id="49" dur="2000" fill="hold"/>
                                            <p:tgtEl>
                                              <p:spTgt spid="38"/>
                                            </p:tgtEl>
                                            <p:attrNameLst>
                                              <p:attrName>style.color</p:attrName>
                                            </p:attrNameLst>
                                          </p:cBhvr>
                                          <p:to>
                                            <p:clrVal>
                                              <a:srgbClr val="FF0000"/>
                                            </p:clrVal>
                                          </p:to>
                                        </p:set>
                                        <p:set>
                                          <p:cBhvr>
                                            <p:cTn id="50" dur="2000" fill="hold"/>
                                            <p:tgtEl>
                                              <p:spTgt spid="38"/>
                                            </p:tgtEl>
                                            <p:attrNameLst>
                                              <p:attrName>fillcolor</p:attrName>
                                            </p:attrNameLst>
                                          </p:cBhvr>
                                          <p:to>
                                            <p:clrVal>
                                              <a:srgbClr val="FF0000"/>
                                            </p:clrVal>
                                          </p:to>
                                        </p:set>
                                        <p:set>
                                          <p:cBhvr>
                                            <p:cTn id="51" dur="2000" fill="hold"/>
                                            <p:tgtEl>
                                              <p:spTgt spid="38"/>
                                            </p:tgtEl>
                                            <p:attrNameLst>
                                              <p:attrName>fill.type</p:attrName>
                                            </p:attrNameLst>
                                          </p:cBhvr>
                                          <p:to>
                                            <p:strVal val="solid"/>
                                          </p:to>
                                        </p:set>
                                      </p:childTnLst>
                                    </p:cTn>
                                  </p:par>
                                </p:childTnLst>
                              </p:cTn>
                            </p:par>
                          </p:childTnLst>
                        </p:cTn>
                      </p:par>
                    </p:childTnLst>
                  </p:cTn>
                  <p:nextCondLst>
                    <p:cond evt="onMediaBookmark" delay="0">
                      <p:tgtEl>
                        <p14:bmkTgt spid="63" bmkName="Bookmark 6"/>
                      </p:tgtEl>
                    </p:cond>
                  </p:nextCondLst>
                </p:seq>
                <p:seq concurrent="1" nextAc="seek">
                  <p:cTn id="52" restart="whenNotActive" fill="hold" evtFilter="cancelBubble" nodeType="interactiveSeq">
                    <p:stCondLst>
                      <p:cond evt="onMediaBookmark" delay="0">
                        <p:tgtEl>
                          <p14:bmkTgt spid="63" bmkName="Bookmark 7"/>
                        </p:tgtEl>
                      </p:cond>
                    </p:stCondLst>
                    <p:endSync evt="end" delay="0">
                      <p:rtn val="all"/>
                    </p:endSync>
                    <p:childTnLst>
                      <p:par>
                        <p:cTn id="53" fill="hold">
                          <p:stCondLst>
                            <p:cond delay="0"/>
                          </p:stCondLst>
                          <p:childTnLst>
                            <p:par>
                              <p:cTn id="54" fill="hold">
                                <p:stCondLst>
                                  <p:cond delay="0"/>
                                </p:stCondLst>
                                <p:childTnLst>
                                  <p:par>
                                    <p:cTn id="55" presetID="16" presetClass="emph" presetSubtype="0" fill="hold" grpId="0" nodeType="afterEffect">
                                      <p:stCondLst>
                                        <p:cond delay="250"/>
                                      </p:stCondLst>
                                      <p:iterate type="lt">
                                        <p:tmPct val="10000"/>
                                      </p:iterate>
                                      <p:childTnLst>
                                        <p:set>
                                          <p:cBhvr override="childStyle">
                                            <p:cTn id="56" dur="1250" fill="hold"/>
                                            <p:tgtEl>
                                              <p:spTgt spid="43"/>
                                            </p:tgtEl>
                                            <p:attrNameLst>
                                              <p:attrName>style.color</p:attrName>
                                            </p:attrNameLst>
                                          </p:cBhvr>
                                          <p:to>
                                            <p:clrVal>
                                              <a:srgbClr val="FF0000"/>
                                            </p:clrVal>
                                          </p:to>
                                        </p:set>
                                        <p:set>
                                          <p:cBhvr>
                                            <p:cTn id="57" dur="1250" fill="hold"/>
                                            <p:tgtEl>
                                              <p:spTgt spid="43"/>
                                            </p:tgtEl>
                                            <p:attrNameLst>
                                              <p:attrName>fillcolor</p:attrName>
                                            </p:attrNameLst>
                                          </p:cBhvr>
                                          <p:to>
                                            <p:clrVal>
                                              <a:srgbClr val="FF0000"/>
                                            </p:clrVal>
                                          </p:to>
                                        </p:set>
                                        <p:set>
                                          <p:cBhvr>
                                            <p:cTn id="58" dur="1250" fill="hold"/>
                                            <p:tgtEl>
                                              <p:spTgt spid="43"/>
                                            </p:tgtEl>
                                            <p:attrNameLst>
                                              <p:attrName>fill.type</p:attrName>
                                            </p:attrNameLst>
                                          </p:cBhvr>
                                          <p:to>
                                            <p:strVal val="solid"/>
                                          </p:to>
                                        </p:set>
                                      </p:childTnLst>
                                    </p:cTn>
                                  </p:par>
                                  <p:par>
                                    <p:cTn id="59" presetID="16" presetClass="emph" presetSubtype="0" fill="hold" grpId="1" nodeType="withEffect">
                                      <p:stCondLst>
                                        <p:cond delay="3000"/>
                                      </p:stCondLst>
                                      <p:iterate type="lt">
                                        <p:tmPct val="4000"/>
                                      </p:iterate>
                                      <p:childTnLst>
                                        <p:set>
                                          <p:cBhvr override="childStyle">
                                            <p:cTn id="60" dur="10" fill="hold"/>
                                            <p:tgtEl>
                                              <p:spTgt spid="22"/>
                                            </p:tgtEl>
                                            <p:attrNameLst>
                                              <p:attrName>style.color</p:attrName>
                                            </p:attrNameLst>
                                          </p:cBhvr>
                                          <p:to>
                                            <p:clrVal>
                                              <a:srgbClr val="000000"/>
                                            </p:clrVal>
                                          </p:to>
                                        </p:set>
                                        <p:set>
                                          <p:cBhvr>
                                            <p:cTn id="61" dur="10" fill="hold"/>
                                            <p:tgtEl>
                                              <p:spTgt spid="22"/>
                                            </p:tgtEl>
                                            <p:attrNameLst>
                                              <p:attrName>fillcolor</p:attrName>
                                            </p:attrNameLst>
                                          </p:cBhvr>
                                          <p:to>
                                            <p:clrVal>
                                              <a:srgbClr val="000000"/>
                                            </p:clrVal>
                                          </p:to>
                                        </p:set>
                                        <p:set>
                                          <p:cBhvr>
                                            <p:cTn id="62" dur="10" fill="hold"/>
                                            <p:tgtEl>
                                              <p:spTgt spid="22"/>
                                            </p:tgtEl>
                                            <p:attrNameLst>
                                              <p:attrName>fill.type</p:attrName>
                                            </p:attrNameLst>
                                          </p:cBhvr>
                                          <p:to>
                                            <p:strVal val="solid"/>
                                          </p:to>
                                        </p:set>
                                      </p:childTnLst>
                                    </p:cTn>
                                  </p:par>
                                  <p:par>
                                    <p:cTn id="63" presetID="16" presetClass="emph" presetSubtype="0" fill="hold" grpId="1" nodeType="withEffect">
                                      <p:stCondLst>
                                        <p:cond delay="3000"/>
                                      </p:stCondLst>
                                      <p:iterate type="lt">
                                        <p:tmPct val="4000"/>
                                      </p:iterate>
                                      <p:childTnLst>
                                        <p:set>
                                          <p:cBhvr override="childStyle">
                                            <p:cTn id="64" dur="10" fill="hold"/>
                                            <p:tgtEl>
                                              <p:spTgt spid="24"/>
                                            </p:tgtEl>
                                            <p:attrNameLst>
                                              <p:attrName>style.color</p:attrName>
                                            </p:attrNameLst>
                                          </p:cBhvr>
                                          <p:to>
                                            <p:clrVal>
                                              <a:srgbClr val="000000"/>
                                            </p:clrVal>
                                          </p:to>
                                        </p:set>
                                        <p:set>
                                          <p:cBhvr>
                                            <p:cTn id="65" dur="10" fill="hold"/>
                                            <p:tgtEl>
                                              <p:spTgt spid="24"/>
                                            </p:tgtEl>
                                            <p:attrNameLst>
                                              <p:attrName>fillcolor</p:attrName>
                                            </p:attrNameLst>
                                          </p:cBhvr>
                                          <p:to>
                                            <p:clrVal>
                                              <a:srgbClr val="000000"/>
                                            </p:clrVal>
                                          </p:to>
                                        </p:set>
                                        <p:set>
                                          <p:cBhvr>
                                            <p:cTn id="66" dur="10" fill="hold"/>
                                            <p:tgtEl>
                                              <p:spTgt spid="24"/>
                                            </p:tgtEl>
                                            <p:attrNameLst>
                                              <p:attrName>fill.type</p:attrName>
                                            </p:attrNameLst>
                                          </p:cBhvr>
                                          <p:to>
                                            <p:strVal val="solid"/>
                                          </p:to>
                                        </p:set>
                                      </p:childTnLst>
                                    </p:cTn>
                                  </p:par>
                                  <p:par>
                                    <p:cTn id="67" presetID="16" presetClass="emph" presetSubtype="0" fill="hold" grpId="1" nodeType="withEffect">
                                      <p:stCondLst>
                                        <p:cond delay="3000"/>
                                      </p:stCondLst>
                                      <p:iterate type="lt">
                                        <p:tmPct val="4000"/>
                                      </p:iterate>
                                      <p:childTnLst>
                                        <p:set>
                                          <p:cBhvr override="childStyle">
                                            <p:cTn id="68" dur="10" fill="hold"/>
                                            <p:tgtEl>
                                              <p:spTgt spid="29"/>
                                            </p:tgtEl>
                                            <p:attrNameLst>
                                              <p:attrName>style.color</p:attrName>
                                            </p:attrNameLst>
                                          </p:cBhvr>
                                          <p:to>
                                            <p:clrVal>
                                              <a:srgbClr val="000000"/>
                                            </p:clrVal>
                                          </p:to>
                                        </p:set>
                                        <p:set>
                                          <p:cBhvr>
                                            <p:cTn id="69" dur="10" fill="hold"/>
                                            <p:tgtEl>
                                              <p:spTgt spid="29"/>
                                            </p:tgtEl>
                                            <p:attrNameLst>
                                              <p:attrName>fillcolor</p:attrName>
                                            </p:attrNameLst>
                                          </p:cBhvr>
                                          <p:to>
                                            <p:clrVal>
                                              <a:srgbClr val="000000"/>
                                            </p:clrVal>
                                          </p:to>
                                        </p:set>
                                        <p:set>
                                          <p:cBhvr>
                                            <p:cTn id="70" dur="10" fill="hold"/>
                                            <p:tgtEl>
                                              <p:spTgt spid="29"/>
                                            </p:tgtEl>
                                            <p:attrNameLst>
                                              <p:attrName>fill.type</p:attrName>
                                            </p:attrNameLst>
                                          </p:cBhvr>
                                          <p:to>
                                            <p:strVal val="solid"/>
                                          </p:to>
                                        </p:set>
                                      </p:childTnLst>
                                    </p:cTn>
                                  </p:par>
                                  <p:par>
                                    <p:cTn id="71" presetID="16" presetClass="emph" presetSubtype="0" fill="hold" grpId="1" nodeType="withEffect">
                                      <p:stCondLst>
                                        <p:cond delay="3000"/>
                                      </p:stCondLst>
                                      <p:iterate type="lt">
                                        <p:tmPct val="4000"/>
                                      </p:iterate>
                                      <p:childTnLst>
                                        <p:set>
                                          <p:cBhvr override="childStyle">
                                            <p:cTn id="72" dur="10" fill="hold"/>
                                            <p:tgtEl>
                                              <p:spTgt spid="26"/>
                                            </p:tgtEl>
                                            <p:attrNameLst>
                                              <p:attrName>style.color</p:attrName>
                                            </p:attrNameLst>
                                          </p:cBhvr>
                                          <p:to>
                                            <p:clrVal>
                                              <a:srgbClr val="000000"/>
                                            </p:clrVal>
                                          </p:to>
                                        </p:set>
                                        <p:set>
                                          <p:cBhvr>
                                            <p:cTn id="73" dur="10" fill="hold"/>
                                            <p:tgtEl>
                                              <p:spTgt spid="26"/>
                                            </p:tgtEl>
                                            <p:attrNameLst>
                                              <p:attrName>fillcolor</p:attrName>
                                            </p:attrNameLst>
                                          </p:cBhvr>
                                          <p:to>
                                            <p:clrVal>
                                              <a:srgbClr val="000000"/>
                                            </p:clrVal>
                                          </p:to>
                                        </p:set>
                                        <p:set>
                                          <p:cBhvr>
                                            <p:cTn id="74" dur="10" fill="hold"/>
                                            <p:tgtEl>
                                              <p:spTgt spid="26"/>
                                            </p:tgtEl>
                                            <p:attrNameLst>
                                              <p:attrName>fill.type</p:attrName>
                                            </p:attrNameLst>
                                          </p:cBhvr>
                                          <p:to>
                                            <p:strVal val="solid"/>
                                          </p:to>
                                        </p:set>
                                      </p:childTnLst>
                                    </p:cTn>
                                  </p:par>
                                  <p:par>
                                    <p:cTn id="75" presetID="16" presetClass="emph" presetSubtype="0" fill="hold" grpId="1" nodeType="withEffect">
                                      <p:stCondLst>
                                        <p:cond delay="3000"/>
                                      </p:stCondLst>
                                      <p:iterate type="lt">
                                        <p:tmPct val="4000"/>
                                      </p:iterate>
                                      <p:childTnLst>
                                        <p:set>
                                          <p:cBhvr override="childStyle">
                                            <p:cTn id="76" dur="10" fill="hold"/>
                                            <p:tgtEl>
                                              <p:spTgt spid="34"/>
                                            </p:tgtEl>
                                            <p:attrNameLst>
                                              <p:attrName>style.color</p:attrName>
                                            </p:attrNameLst>
                                          </p:cBhvr>
                                          <p:to>
                                            <p:clrVal>
                                              <a:srgbClr val="000000"/>
                                            </p:clrVal>
                                          </p:to>
                                        </p:set>
                                        <p:set>
                                          <p:cBhvr>
                                            <p:cTn id="77" dur="10" fill="hold"/>
                                            <p:tgtEl>
                                              <p:spTgt spid="34"/>
                                            </p:tgtEl>
                                            <p:attrNameLst>
                                              <p:attrName>fillcolor</p:attrName>
                                            </p:attrNameLst>
                                          </p:cBhvr>
                                          <p:to>
                                            <p:clrVal>
                                              <a:srgbClr val="000000"/>
                                            </p:clrVal>
                                          </p:to>
                                        </p:set>
                                        <p:set>
                                          <p:cBhvr>
                                            <p:cTn id="78" dur="10" fill="hold"/>
                                            <p:tgtEl>
                                              <p:spTgt spid="34"/>
                                            </p:tgtEl>
                                            <p:attrNameLst>
                                              <p:attrName>fill.type</p:attrName>
                                            </p:attrNameLst>
                                          </p:cBhvr>
                                          <p:to>
                                            <p:strVal val="solid"/>
                                          </p:to>
                                        </p:set>
                                      </p:childTnLst>
                                    </p:cTn>
                                  </p:par>
                                  <p:par>
                                    <p:cTn id="79" presetID="16" presetClass="emph" presetSubtype="0" fill="hold" grpId="1" nodeType="withEffect">
                                      <p:stCondLst>
                                        <p:cond delay="3000"/>
                                      </p:stCondLst>
                                      <p:iterate type="lt">
                                        <p:tmPct val="4000"/>
                                      </p:iterate>
                                      <p:childTnLst>
                                        <p:set>
                                          <p:cBhvr override="childStyle">
                                            <p:cTn id="80" dur="10" fill="hold"/>
                                            <p:tgtEl>
                                              <p:spTgt spid="38"/>
                                            </p:tgtEl>
                                            <p:attrNameLst>
                                              <p:attrName>style.color</p:attrName>
                                            </p:attrNameLst>
                                          </p:cBhvr>
                                          <p:to>
                                            <p:clrVal>
                                              <a:srgbClr val="000000"/>
                                            </p:clrVal>
                                          </p:to>
                                        </p:set>
                                        <p:set>
                                          <p:cBhvr>
                                            <p:cTn id="81" dur="10" fill="hold"/>
                                            <p:tgtEl>
                                              <p:spTgt spid="38"/>
                                            </p:tgtEl>
                                            <p:attrNameLst>
                                              <p:attrName>fillcolor</p:attrName>
                                            </p:attrNameLst>
                                          </p:cBhvr>
                                          <p:to>
                                            <p:clrVal>
                                              <a:srgbClr val="000000"/>
                                            </p:clrVal>
                                          </p:to>
                                        </p:set>
                                        <p:set>
                                          <p:cBhvr>
                                            <p:cTn id="82" dur="10" fill="hold"/>
                                            <p:tgtEl>
                                              <p:spTgt spid="38"/>
                                            </p:tgtEl>
                                            <p:attrNameLst>
                                              <p:attrName>fill.type</p:attrName>
                                            </p:attrNameLst>
                                          </p:cBhvr>
                                          <p:to>
                                            <p:strVal val="solid"/>
                                          </p:to>
                                        </p:set>
                                      </p:childTnLst>
                                    </p:cTn>
                                  </p:par>
                                  <p:par>
                                    <p:cTn id="83" presetID="16" presetClass="emph" presetSubtype="0" fill="hold" grpId="1" nodeType="withEffect">
                                      <p:stCondLst>
                                        <p:cond delay="3000"/>
                                      </p:stCondLst>
                                      <p:iterate type="lt">
                                        <p:tmPct val="4000"/>
                                      </p:iterate>
                                      <p:childTnLst>
                                        <p:set>
                                          <p:cBhvr override="childStyle">
                                            <p:cTn id="84" dur="10" fill="hold"/>
                                            <p:tgtEl>
                                              <p:spTgt spid="43"/>
                                            </p:tgtEl>
                                            <p:attrNameLst>
                                              <p:attrName>style.color</p:attrName>
                                            </p:attrNameLst>
                                          </p:cBhvr>
                                          <p:to>
                                            <p:clrVal>
                                              <a:srgbClr val="000000"/>
                                            </p:clrVal>
                                          </p:to>
                                        </p:set>
                                        <p:set>
                                          <p:cBhvr>
                                            <p:cTn id="85" dur="10" fill="hold"/>
                                            <p:tgtEl>
                                              <p:spTgt spid="43"/>
                                            </p:tgtEl>
                                            <p:attrNameLst>
                                              <p:attrName>fillcolor</p:attrName>
                                            </p:attrNameLst>
                                          </p:cBhvr>
                                          <p:to>
                                            <p:clrVal>
                                              <a:srgbClr val="000000"/>
                                            </p:clrVal>
                                          </p:to>
                                        </p:set>
                                        <p:set>
                                          <p:cBhvr>
                                            <p:cTn id="86" dur="10" fill="hold"/>
                                            <p:tgtEl>
                                              <p:spTgt spid="43"/>
                                            </p:tgtEl>
                                            <p:attrNameLst>
                                              <p:attrName>fill.type</p:attrName>
                                            </p:attrNameLst>
                                          </p:cBhvr>
                                          <p:to>
                                            <p:strVal val="solid"/>
                                          </p:to>
                                        </p:set>
                                      </p:childTnLst>
                                    </p:cTn>
                                  </p:par>
                                </p:childTnLst>
                              </p:cTn>
                            </p:par>
                          </p:childTnLst>
                        </p:cTn>
                      </p:par>
                    </p:childTnLst>
                  </p:cTn>
                  <p:nextCondLst>
                    <p:cond evt="onMediaBookmark" delay="0">
                      <p:tgtEl>
                        <p14:bmkTgt spid="63" bmkName="Bookmark 7"/>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16" presetClass="emph" presetSubtype="0" fill="hold" grpId="2" nodeType="clickEffect">
                                      <p:stCondLst>
                                        <p:cond delay="250"/>
                                      </p:stCondLst>
                                      <p:iterate type="lt">
                                        <p:tmPct val="12000"/>
                                      </p:iterate>
                                      <p:childTnLst>
                                        <p:set>
                                          <p:cBhvr override="childStyle">
                                            <p:cTn id="91" dur="750" fill="hold"/>
                                            <p:tgtEl>
                                              <p:spTgt spid="22"/>
                                            </p:tgtEl>
                                            <p:attrNameLst>
                                              <p:attrName>style.color</p:attrName>
                                            </p:attrNameLst>
                                          </p:cBhvr>
                                          <p:to>
                                            <p:clrVal>
                                              <a:srgbClr val="FF0000"/>
                                            </p:clrVal>
                                          </p:to>
                                        </p:set>
                                        <p:set>
                                          <p:cBhvr>
                                            <p:cTn id="92" dur="750" fill="hold"/>
                                            <p:tgtEl>
                                              <p:spTgt spid="22"/>
                                            </p:tgtEl>
                                            <p:attrNameLst>
                                              <p:attrName>fillcolor</p:attrName>
                                            </p:attrNameLst>
                                          </p:cBhvr>
                                          <p:to>
                                            <p:clrVal>
                                              <a:srgbClr val="FF0000"/>
                                            </p:clrVal>
                                          </p:to>
                                        </p:set>
                                        <p:set>
                                          <p:cBhvr>
                                            <p:cTn id="93" dur="750" fill="hold"/>
                                            <p:tgtEl>
                                              <p:spTgt spid="22"/>
                                            </p:tgtEl>
                                            <p:attrNameLst>
                                              <p:attrName>fill.type</p:attrName>
                                            </p:attrNameLst>
                                          </p:cBhvr>
                                          <p:to>
                                            <p:strVal val="solid"/>
                                          </p:to>
                                        </p:set>
                                      </p:childTnLst>
                                    </p:cTn>
                                  </p:par>
                                  <p:par>
                                    <p:cTn id="94" presetID="1" presetClass="mediacall" presetSubtype="0" fill="hold" nodeType="withEffect">
                                      <p:stCondLst>
                                        <p:cond delay="0"/>
                                      </p:stCondLst>
                                      <p:childTnLst>
                                        <p:cmd type="call" cmd="playFrom(0.0)">
                                          <p:cBhvr>
                                            <p:cTn id="95" dur="1446" fill="hold"/>
                                            <p:tgtEl>
                                              <p:spTgt spid="2"/>
                                            </p:tgtEl>
                                          </p:cBhvr>
                                        </p:cmd>
                                      </p:childTnLst>
                                    </p:cTn>
                                  </p:par>
                                </p:childTnLst>
                              </p:cTn>
                            </p:par>
                            <p:par>
                              <p:cTn id="96" fill="hold">
                                <p:stCondLst>
                                  <p:cond delay="1810"/>
                                </p:stCondLst>
                                <p:childTnLst>
                                  <p:par>
                                    <p:cTn id="97" presetID="16" presetClass="emph" presetSubtype="0" fill="hold" grpId="3" nodeType="afterEffect">
                                      <p:stCondLst>
                                        <p:cond delay="0"/>
                                      </p:stCondLst>
                                      <p:iterate type="lt">
                                        <p:tmPct val="4000"/>
                                      </p:iterate>
                                      <p:childTnLst>
                                        <p:set>
                                          <p:cBhvr override="childStyle">
                                            <p:cTn id="98" dur="10" fill="hold"/>
                                            <p:tgtEl>
                                              <p:spTgt spid="22"/>
                                            </p:tgtEl>
                                            <p:attrNameLst>
                                              <p:attrName>style.color</p:attrName>
                                            </p:attrNameLst>
                                          </p:cBhvr>
                                          <p:to>
                                            <p:clrVal>
                                              <a:srgbClr val="000000"/>
                                            </p:clrVal>
                                          </p:to>
                                        </p:set>
                                        <p:set>
                                          <p:cBhvr>
                                            <p:cTn id="99" dur="10" fill="hold"/>
                                            <p:tgtEl>
                                              <p:spTgt spid="22"/>
                                            </p:tgtEl>
                                            <p:attrNameLst>
                                              <p:attrName>fillcolor</p:attrName>
                                            </p:attrNameLst>
                                          </p:cBhvr>
                                          <p:to>
                                            <p:clrVal>
                                              <a:srgbClr val="000000"/>
                                            </p:clrVal>
                                          </p:to>
                                        </p:set>
                                        <p:set>
                                          <p:cBhvr>
                                            <p:cTn id="100" dur="10" fill="hold"/>
                                            <p:tgtEl>
                                              <p:spTgt spid="22"/>
                                            </p:tgtEl>
                                            <p:attrNameLst>
                                              <p:attrName>fill.type</p:attrName>
                                            </p:attrNameLst>
                                          </p:cBhvr>
                                          <p:to>
                                            <p:strVal val="solid"/>
                                          </p:to>
                                        </p:set>
                                      </p:childTnLst>
                                    </p:cTn>
                                  </p:par>
                                </p:childTnLst>
                              </p:cTn>
                            </p:par>
                          </p:childTnLst>
                        </p:cTn>
                      </p:par>
                    </p:childTnLst>
                  </p:cTn>
                  <p:nextCondLst>
                    <p:cond evt="onClick" delay="0">
                      <p:tgtEl>
                        <p:spTgt spid="22"/>
                      </p:tgtEl>
                    </p:cond>
                  </p:nextCondLst>
                </p:seq>
                <p:seq concurrent="1" nextAc="seek">
                  <p:cTn id="101" restart="whenNotActive" fill="hold" evtFilter="cancelBubble" nodeType="interactiveSeq">
                    <p:stCondLst>
                      <p:cond evt="onClick" delay="0">
                        <p:tgtEl>
                          <p:spTgt spid="24"/>
                        </p:tgtEl>
                      </p:cond>
                    </p:stCondLst>
                    <p:endSync evt="end" delay="0">
                      <p:rtn val="all"/>
                    </p:endSync>
                    <p:childTnLst>
                      <p:par>
                        <p:cTn id="102" fill="hold">
                          <p:stCondLst>
                            <p:cond delay="0"/>
                          </p:stCondLst>
                          <p:childTnLst>
                            <p:par>
                              <p:cTn id="103" fill="hold">
                                <p:stCondLst>
                                  <p:cond delay="0"/>
                                </p:stCondLst>
                                <p:childTnLst>
                                  <p:par>
                                    <p:cTn id="104" presetID="16" presetClass="emph" presetSubtype="0" fill="hold" grpId="2" nodeType="clickEffect">
                                      <p:stCondLst>
                                        <p:cond delay="250"/>
                                      </p:stCondLst>
                                      <p:iterate type="lt">
                                        <p:tmPct val="12000"/>
                                      </p:iterate>
                                      <p:childTnLst>
                                        <p:set>
                                          <p:cBhvr override="childStyle">
                                            <p:cTn id="105" dur="750" fill="hold"/>
                                            <p:tgtEl>
                                              <p:spTgt spid="24"/>
                                            </p:tgtEl>
                                            <p:attrNameLst>
                                              <p:attrName>style.color</p:attrName>
                                            </p:attrNameLst>
                                          </p:cBhvr>
                                          <p:to>
                                            <p:clrVal>
                                              <a:srgbClr val="FF0000"/>
                                            </p:clrVal>
                                          </p:to>
                                        </p:set>
                                        <p:set>
                                          <p:cBhvr>
                                            <p:cTn id="106" dur="750" fill="hold"/>
                                            <p:tgtEl>
                                              <p:spTgt spid="24"/>
                                            </p:tgtEl>
                                            <p:attrNameLst>
                                              <p:attrName>fillcolor</p:attrName>
                                            </p:attrNameLst>
                                          </p:cBhvr>
                                          <p:to>
                                            <p:clrVal>
                                              <a:srgbClr val="FF0000"/>
                                            </p:clrVal>
                                          </p:to>
                                        </p:set>
                                        <p:set>
                                          <p:cBhvr>
                                            <p:cTn id="107" dur="750" fill="hold"/>
                                            <p:tgtEl>
                                              <p:spTgt spid="24"/>
                                            </p:tgtEl>
                                            <p:attrNameLst>
                                              <p:attrName>fill.type</p:attrName>
                                            </p:attrNameLst>
                                          </p:cBhvr>
                                          <p:to>
                                            <p:strVal val="solid"/>
                                          </p:to>
                                        </p:set>
                                      </p:childTnLst>
                                    </p:cTn>
                                  </p:par>
                                  <p:par>
                                    <p:cTn id="108" presetID="1" presetClass="mediacall" presetSubtype="0" fill="hold" nodeType="withEffect">
                                      <p:stCondLst>
                                        <p:cond delay="0"/>
                                      </p:stCondLst>
                                      <p:childTnLst>
                                        <p:cmd type="call" cmd="playFrom(0.0)">
                                          <p:cBhvr>
                                            <p:cTn id="109" dur="2102" fill="hold"/>
                                            <p:tgtEl>
                                              <p:spTgt spid="64"/>
                                            </p:tgtEl>
                                          </p:cBhvr>
                                        </p:cmd>
                                      </p:childTnLst>
                                    </p:cTn>
                                  </p:par>
                                </p:childTnLst>
                              </p:cTn>
                            </p:par>
                            <p:par>
                              <p:cTn id="110" fill="hold">
                                <p:stCondLst>
                                  <p:cond delay="2530"/>
                                </p:stCondLst>
                                <p:childTnLst>
                                  <p:par>
                                    <p:cTn id="111" presetID="16" presetClass="emph" presetSubtype="0" fill="hold" grpId="3" nodeType="afterEffect">
                                      <p:stCondLst>
                                        <p:cond delay="0"/>
                                      </p:stCondLst>
                                      <p:iterate type="lt">
                                        <p:tmPct val="4000"/>
                                      </p:iterate>
                                      <p:childTnLst>
                                        <p:set>
                                          <p:cBhvr override="childStyle">
                                            <p:cTn id="112" dur="10" fill="hold"/>
                                            <p:tgtEl>
                                              <p:spTgt spid="24"/>
                                            </p:tgtEl>
                                            <p:attrNameLst>
                                              <p:attrName>style.color</p:attrName>
                                            </p:attrNameLst>
                                          </p:cBhvr>
                                          <p:to>
                                            <p:clrVal>
                                              <a:srgbClr val="000000"/>
                                            </p:clrVal>
                                          </p:to>
                                        </p:set>
                                        <p:set>
                                          <p:cBhvr>
                                            <p:cTn id="113" dur="10" fill="hold"/>
                                            <p:tgtEl>
                                              <p:spTgt spid="24"/>
                                            </p:tgtEl>
                                            <p:attrNameLst>
                                              <p:attrName>fillcolor</p:attrName>
                                            </p:attrNameLst>
                                          </p:cBhvr>
                                          <p:to>
                                            <p:clrVal>
                                              <a:srgbClr val="000000"/>
                                            </p:clrVal>
                                          </p:to>
                                        </p:set>
                                        <p:set>
                                          <p:cBhvr>
                                            <p:cTn id="114" dur="10" fill="hold"/>
                                            <p:tgtEl>
                                              <p:spTgt spid="24"/>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6"/>
                        </p:tgtEl>
                      </p:cond>
                    </p:stCondLst>
                    <p:endSync evt="end" delay="0">
                      <p:rtn val="all"/>
                    </p:endSync>
                    <p:childTnLst>
                      <p:par>
                        <p:cTn id="116" fill="hold">
                          <p:stCondLst>
                            <p:cond delay="0"/>
                          </p:stCondLst>
                          <p:childTnLst>
                            <p:par>
                              <p:cTn id="117" fill="hold">
                                <p:stCondLst>
                                  <p:cond delay="0"/>
                                </p:stCondLst>
                                <p:childTnLst>
                                  <p:par>
                                    <p:cTn id="118" presetID="16" presetClass="emph" presetSubtype="0" fill="hold" grpId="2" nodeType="clickEffect">
                                      <p:stCondLst>
                                        <p:cond delay="250"/>
                                      </p:stCondLst>
                                      <p:iterate type="lt">
                                        <p:tmPct val="15000"/>
                                      </p:iterate>
                                      <p:childTnLst>
                                        <p:set>
                                          <p:cBhvr override="childStyle">
                                            <p:cTn id="119" dur="1000" fill="hold"/>
                                            <p:tgtEl>
                                              <p:spTgt spid="26"/>
                                            </p:tgtEl>
                                            <p:attrNameLst>
                                              <p:attrName>style.color</p:attrName>
                                            </p:attrNameLst>
                                          </p:cBhvr>
                                          <p:to>
                                            <p:clrVal>
                                              <a:srgbClr val="FF0000"/>
                                            </p:clrVal>
                                          </p:to>
                                        </p:set>
                                        <p:set>
                                          <p:cBhvr>
                                            <p:cTn id="120" dur="1000" fill="hold"/>
                                            <p:tgtEl>
                                              <p:spTgt spid="26"/>
                                            </p:tgtEl>
                                            <p:attrNameLst>
                                              <p:attrName>fillcolor</p:attrName>
                                            </p:attrNameLst>
                                          </p:cBhvr>
                                          <p:to>
                                            <p:clrVal>
                                              <a:srgbClr val="FF0000"/>
                                            </p:clrVal>
                                          </p:to>
                                        </p:set>
                                        <p:set>
                                          <p:cBhvr>
                                            <p:cTn id="121" dur="1000" fill="hold"/>
                                            <p:tgtEl>
                                              <p:spTgt spid="26"/>
                                            </p:tgtEl>
                                            <p:attrNameLst>
                                              <p:attrName>fill.type</p:attrName>
                                            </p:attrNameLst>
                                          </p:cBhvr>
                                          <p:to>
                                            <p:strVal val="solid"/>
                                          </p:to>
                                        </p:set>
                                      </p:childTnLst>
                                    </p:cTn>
                                  </p:par>
                                  <p:par>
                                    <p:cTn id="122" presetID="1" presetClass="mediacall" presetSubtype="0" fill="hold" nodeType="withEffect">
                                      <p:stCondLst>
                                        <p:cond delay="0"/>
                                      </p:stCondLst>
                                      <p:childTnLst>
                                        <p:cmd type="call" cmd="playFrom(0.0)">
                                          <p:cBhvr>
                                            <p:cTn id="123" dur="1798" fill="hold"/>
                                            <p:tgtEl>
                                              <p:spTgt spid="3"/>
                                            </p:tgtEl>
                                          </p:cBhvr>
                                        </p:cmd>
                                      </p:childTnLst>
                                    </p:cTn>
                                  </p:par>
                                </p:childTnLst>
                              </p:cTn>
                            </p:par>
                            <p:par>
                              <p:cTn id="124" fill="hold">
                                <p:stCondLst>
                                  <p:cond delay="2150"/>
                                </p:stCondLst>
                                <p:childTnLst>
                                  <p:par>
                                    <p:cTn id="125" presetID="16" presetClass="emph" presetSubtype="0" fill="hold" grpId="3" nodeType="afterEffect">
                                      <p:stCondLst>
                                        <p:cond delay="0"/>
                                      </p:stCondLst>
                                      <p:iterate type="lt">
                                        <p:tmPct val="4000"/>
                                      </p:iterate>
                                      <p:childTnLst>
                                        <p:set>
                                          <p:cBhvr override="childStyle">
                                            <p:cTn id="126" dur="10" fill="hold"/>
                                            <p:tgtEl>
                                              <p:spTgt spid="26"/>
                                            </p:tgtEl>
                                            <p:attrNameLst>
                                              <p:attrName>style.color</p:attrName>
                                            </p:attrNameLst>
                                          </p:cBhvr>
                                          <p:to>
                                            <p:clrVal>
                                              <a:srgbClr val="000000"/>
                                            </p:clrVal>
                                          </p:to>
                                        </p:set>
                                        <p:set>
                                          <p:cBhvr>
                                            <p:cTn id="127" dur="10" fill="hold"/>
                                            <p:tgtEl>
                                              <p:spTgt spid="26"/>
                                            </p:tgtEl>
                                            <p:attrNameLst>
                                              <p:attrName>fillcolor</p:attrName>
                                            </p:attrNameLst>
                                          </p:cBhvr>
                                          <p:to>
                                            <p:clrVal>
                                              <a:srgbClr val="000000"/>
                                            </p:clrVal>
                                          </p:to>
                                        </p:set>
                                        <p:set>
                                          <p:cBhvr>
                                            <p:cTn id="128" dur="10" fill="hold"/>
                                            <p:tgtEl>
                                              <p:spTgt spid="26"/>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129" restart="whenNotActive" fill="hold" evtFilter="cancelBubble" nodeType="interactiveSeq">
                    <p:stCondLst>
                      <p:cond evt="onClick" delay="0">
                        <p:tgtEl>
                          <p:spTgt spid="29"/>
                        </p:tgtEl>
                      </p:cond>
                    </p:stCondLst>
                    <p:endSync evt="end" delay="0">
                      <p:rtn val="all"/>
                    </p:endSync>
                    <p:childTnLst>
                      <p:par>
                        <p:cTn id="130" fill="hold">
                          <p:stCondLst>
                            <p:cond delay="0"/>
                          </p:stCondLst>
                          <p:childTnLst>
                            <p:par>
                              <p:cTn id="131" fill="hold">
                                <p:stCondLst>
                                  <p:cond delay="0"/>
                                </p:stCondLst>
                                <p:childTnLst>
                                  <p:par>
                                    <p:cTn id="132" presetID="16" presetClass="emph" presetSubtype="0" fill="hold" grpId="2" nodeType="clickEffect">
                                      <p:stCondLst>
                                        <p:cond delay="250"/>
                                      </p:stCondLst>
                                      <p:iterate type="lt">
                                        <p:tmPct val="13000"/>
                                      </p:iterate>
                                      <p:childTnLst>
                                        <p:set>
                                          <p:cBhvr override="childStyle">
                                            <p:cTn id="133" dur="750" fill="hold"/>
                                            <p:tgtEl>
                                              <p:spTgt spid="29"/>
                                            </p:tgtEl>
                                            <p:attrNameLst>
                                              <p:attrName>style.color</p:attrName>
                                            </p:attrNameLst>
                                          </p:cBhvr>
                                          <p:to>
                                            <p:clrVal>
                                              <a:srgbClr val="FF0000"/>
                                            </p:clrVal>
                                          </p:to>
                                        </p:set>
                                        <p:set>
                                          <p:cBhvr>
                                            <p:cTn id="134" dur="750" fill="hold"/>
                                            <p:tgtEl>
                                              <p:spTgt spid="29"/>
                                            </p:tgtEl>
                                            <p:attrNameLst>
                                              <p:attrName>fillcolor</p:attrName>
                                            </p:attrNameLst>
                                          </p:cBhvr>
                                          <p:to>
                                            <p:clrVal>
                                              <a:srgbClr val="FF0000"/>
                                            </p:clrVal>
                                          </p:to>
                                        </p:set>
                                        <p:set>
                                          <p:cBhvr>
                                            <p:cTn id="135" dur="750" fill="hold"/>
                                            <p:tgtEl>
                                              <p:spTgt spid="29"/>
                                            </p:tgtEl>
                                            <p:attrNameLst>
                                              <p:attrName>fill.type</p:attrName>
                                            </p:attrNameLst>
                                          </p:cBhvr>
                                          <p:to>
                                            <p:strVal val="solid"/>
                                          </p:to>
                                        </p:set>
                                      </p:childTnLst>
                                    </p:cTn>
                                  </p:par>
                                  <p:par>
                                    <p:cTn id="136" presetID="1" presetClass="mediacall" presetSubtype="0" fill="hold" nodeType="withEffect">
                                      <p:stCondLst>
                                        <p:cond delay="0"/>
                                      </p:stCondLst>
                                      <p:childTnLst>
                                        <p:cmd type="call" cmd="playFrom(0.0)">
                                          <p:cBhvr>
                                            <p:cTn id="137" dur="2593" fill="hold"/>
                                            <p:tgtEl>
                                              <p:spTgt spid="65"/>
                                            </p:tgtEl>
                                          </p:cBhvr>
                                        </p:cmd>
                                      </p:childTnLst>
                                    </p:cTn>
                                  </p:par>
                                </p:childTnLst>
                              </p:cTn>
                            </p:par>
                            <p:par>
                              <p:cTn id="138" fill="hold">
                                <p:stCondLst>
                                  <p:cond delay="2593"/>
                                </p:stCondLst>
                                <p:childTnLst>
                                  <p:par>
                                    <p:cTn id="139" presetID="16" presetClass="emph" presetSubtype="0" fill="hold" grpId="3" nodeType="afterEffect">
                                      <p:stCondLst>
                                        <p:cond delay="0"/>
                                      </p:stCondLst>
                                      <p:iterate type="lt">
                                        <p:tmPct val="4000"/>
                                      </p:iterate>
                                      <p:childTnLst>
                                        <p:set>
                                          <p:cBhvr override="childStyle">
                                            <p:cTn id="140" dur="10" fill="hold"/>
                                            <p:tgtEl>
                                              <p:spTgt spid="29"/>
                                            </p:tgtEl>
                                            <p:attrNameLst>
                                              <p:attrName>style.color</p:attrName>
                                            </p:attrNameLst>
                                          </p:cBhvr>
                                          <p:to>
                                            <p:clrVal>
                                              <a:srgbClr val="000000"/>
                                            </p:clrVal>
                                          </p:to>
                                        </p:set>
                                        <p:set>
                                          <p:cBhvr>
                                            <p:cTn id="141" dur="10" fill="hold"/>
                                            <p:tgtEl>
                                              <p:spTgt spid="29"/>
                                            </p:tgtEl>
                                            <p:attrNameLst>
                                              <p:attrName>fillcolor</p:attrName>
                                            </p:attrNameLst>
                                          </p:cBhvr>
                                          <p:to>
                                            <p:clrVal>
                                              <a:srgbClr val="000000"/>
                                            </p:clrVal>
                                          </p:to>
                                        </p:set>
                                        <p:set>
                                          <p:cBhvr>
                                            <p:cTn id="142" dur="10" fill="hold"/>
                                            <p:tgtEl>
                                              <p:spTgt spid="29"/>
                                            </p:tgtEl>
                                            <p:attrNameLst>
                                              <p:attrName>fill.type</p:attrName>
                                            </p:attrNameLst>
                                          </p:cBhvr>
                                          <p:to>
                                            <p:strVal val="solid"/>
                                          </p:to>
                                        </p:set>
                                      </p:childTnLst>
                                    </p:cTn>
                                  </p:par>
                                </p:childTnLst>
                              </p:cTn>
                            </p:par>
                          </p:childTnLst>
                        </p:cTn>
                      </p:par>
                    </p:childTnLst>
                  </p:cTn>
                  <p:nextCondLst>
                    <p:cond evt="onClick" delay="0">
                      <p:tgtEl>
                        <p:spTgt spid="29"/>
                      </p:tgtEl>
                    </p:cond>
                  </p:nextCondLst>
                </p:seq>
                <p:seq concurrent="1" nextAc="seek">
                  <p:cTn id="143" restart="whenNotActive" fill="hold" evtFilter="cancelBubble" nodeType="interactiveSeq">
                    <p:stCondLst>
                      <p:cond evt="onClick" delay="0">
                        <p:tgtEl>
                          <p:spTgt spid="34"/>
                        </p:tgtEl>
                      </p:cond>
                    </p:stCondLst>
                    <p:endSync evt="end" delay="0">
                      <p:rtn val="all"/>
                    </p:endSync>
                    <p:childTnLst>
                      <p:par>
                        <p:cTn id="144" fill="hold">
                          <p:stCondLst>
                            <p:cond delay="0"/>
                          </p:stCondLst>
                          <p:childTnLst>
                            <p:par>
                              <p:cTn id="145" fill="hold">
                                <p:stCondLst>
                                  <p:cond delay="0"/>
                                </p:stCondLst>
                                <p:childTnLst>
                                  <p:par>
                                    <p:cTn id="146" presetID="16" presetClass="emph" presetSubtype="0" fill="hold" grpId="2" nodeType="clickEffect">
                                      <p:stCondLst>
                                        <p:cond delay="250"/>
                                      </p:stCondLst>
                                      <p:iterate type="lt">
                                        <p:tmPct val="9000"/>
                                      </p:iterate>
                                      <p:childTnLst>
                                        <p:set>
                                          <p:cBhvr override="childStyle">
                                            <p:cTn id="147" dur="750" fill="hold"/>
                                            <p:tgtEl>
                                              <p:spTgt spid="34"/>
                                            </p:tgtEl>
                                            <p:attrNameLst>
                                              <p:attrName>style.color</p:attrName>
                                            </p:attrNameLst>
                                          </p:cBhvr>
                                          <p:to>
                                            <p:clrVal>
                                              <a:srgbClr val="FF0000"/>
                                            </p:clrVal>
                                          </p:to>
                                        </p:set>
                                        <p:set>
                                          <p:cBhvr>
                                            <p:cTn id="148" dur="750" fill="hold"/>
                                            <p:tgtEl>
                                              <p:spTgt spid="34"/>
                                            </p:tgtEl>
                                            <p:attrNameLst>
                                              <p:attrName>fillcolor</p:attrName>
                                            </p:attrNameLst>
                                          </p:cBhvr>
                                          <p:to>
                                            <p:clrVal>
                                              <a:srgbClr val="FF0000"/>
                                            </p:clrVal>
                                          </p:to>
                                        </p:set>
                                        <p:set>
                                          <p:cBhvr>
                                            <p:cTn id="149" dur="750" fill="hold"/>
                                            <p:tgtEl>
                                              <p:spTgt spid="34"/>
                                            </p:tgtEl>
                                            <p:attrNameLst>
                                              <p:attrName>fill.type</p:attrName>
                                            </p:attrNameLst>
                                          </p:cBhvr>
                                          <p:to>
                                            <p:strVal val="solid"/>
                                          </p:to>
                                        </p:set>
                                      </p:childTnLst>
                                    </p:cTn>
                                  </p:par>
                                  <p:par>
                                    <p:cTn id="150" presetID="1" presetClass="mediacall" presetSubtype="0" fill="hold" nodeType="withEffect">
                                      <p:stCondLst>
                                        <p:cond delay="0"/>
                                      </p:stCondLst>
                                      <p:childTnLst>
                                        <p:cmd type="call" cmd="playFrom(0.0)">
                                          <p:cBhvr>
                                            <p:cTn id="151" dur="2287" fill="hold"/>
                                            <p:tgtEl>
                                              <p:spTgt spid="4"/>
                                            </p:tgtEl>
                                          </p:cBhvr>
                                        </p:cmd>
                                      </p:childTnLst>
                                    </p:cTn>
                                  </p:par>
                                </p:childTnLst>
                              </p:cTn>
                            </p:par>
                            <p:par>
                              <p:cTn id="152" fill="hold">
                                <p:stCondLst>
                                  <p:cond delay="2553"/>
                                </p:stCondLst>
                                <p:childTnLst>
                                  <p:par>
                                    <p:cTn id="153" presetID="16" presetClass="emph" presetSubtype="0" fill="hold" grpId="3" nodeType="afterEffect">
                                      <p:stCondLst>
                                        <p:cond delay="0"/>
                                      </p:stCondLst>
                                      <p:iterate type="lt">
                                        <p:tmPct val="4000"/>
                                      </p:iterate>
                                      <p:childTnLst>
                                        <p:set>
                                          <p:cBhvr override="childStyle">
                                            <p:cTn id="154" dur="10" fill="hold"/>
                                            <p:tgtEl>
                                              <p:spTgt spid="34"/>
                                            </p:tgtEl>
                                            <p:attrNameLst>
                                              <p:attrName>style.color</p:attrName>
                                            </p:attrNameLst>
                                          </p:cBhvr>
                                          <p:to>
                                            <p:clrVal>
                                              <a:srgbClr val="000000"/>
                                            </p:clrVal>
                                          </p:to>
                                        </p:set>
                                        <p:set>
                                          <p:cBhvr>
                                            <p:cTn id="155" dur="10" fill="hold"/>
                                            <p:tgtEl>
                                              <p:spTgt spid="34"/>
                                            </p:tgtEl>
                                            <p:attrNameLst>
                                              <p:attrName>fillcolor</p:attrName>
                                            </p:attrNameLst>
                                          </p:cBhvr>
                                          <p:to>
                                            <p:clrVal>
                                              <a:srgbClr val="000000"/>
                                            </p:clrVal>
                                          </p:to>
                                        </p:set>
                                        <p:set>
                                          <p:cBhvr>
                                            <p:cTn id="156" dur="1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seq concurrent="1" nextAc="seek">
                  <p:cTn id="157" restart="whenNotActive" fill="hold" evtFilter="cancelBubble" nodeType="interactiveSeq">
                    <p:stCondLst>
                      <p:cond evt="onClick" delay="0">
                        <p:tgtEl>
                          <p:spTgt spid="38"/>
                        </p:tgtEl>
                      </p:cond>
                    </p:stCondLst>
                    <p:endSync evt="end" delay="0">
                      <p:rtn val="all"/>
                    </p:endSync>
                    <p:childTnLst>
                      <p:par>
                        <p:cTn id="158" fill="hold">
                          <p:stCondLst>
                            <p:cond delay="0"/>
                          </p:stCondLst>
                          <p:childTnLst>
                            <p:par>
                              <p:cTn id="159" fill="hold">
                                <p:stCondLst>
                                  <p:cond delay="0"/>
                                </p:stCondLst>
                                <p:childTnLst>
                                  <p:par>
                                    <p:cTn id="160" presetID="16" presetClass="emph" presetSubtype="0" fill="hold" grpId="2" nodeType="clickEffect">
                                      <p:stCondLst>
                                        <p:cond delay="0"/>
                                      </p:stCondLst>
                                      <p:iterate type="lt">
                                        <p:tmPct val="16000"/>
                                      </p:iterate>
                                      <p:childTnLst>
                                        <p:set>
                                          <p:cBhvr override="childStyle">
                                            <p:cTn id="161" dur="1000" fill="hold"/>
                                            <p:tgtEl>
                                              <p:spTgt spid="38"/>
                                            </p:tgtEl>
                                            <p:attrNameLst>
                                              <p:attrName>style.color</p:attrName>
                                            </p:attrNameLst>
                                          </p:cBhvr>
                                          <p:to>
                                            <p:clrVal>
                                              <a:srgbClr val="FF0000"/>
                                            </p:clrVal>
                                          </p:to>
                                        </p:set>
                                        <p:set>
                                          <p:cBhvr>
                                            <p:cTn id="162" dur="1000" fill="hold"/>
                                            <p:tgtEl>
                                              <p:spTgt spid="38"/>
                                            </p:tgtEl>
                                            <p:attrNameLst>
                                              <p:attrName>fillcolor</p:attrName>
                                            </p:attrNameLst>
                                          </p:cBhvr>
                                          <p:to>
                                            <p:clrVal>
                                              <a:srgbClr val="FF0000"/>
                                            </p:clrVal>
                                          </p:to>
                                        </p:set>
                                        <p:set>
                                          <p:cBhvr>
                                            <p:cTn id="163" dur="1000" fill="hold"/>
                                            <p:tgtEl>
                                              <p:spTgt spid="38"/>
                                            </p:tgtEl>
                                            <p:attrNameLst>
                                              <p:attrName>fill.type</p:attrName>
                                            </p:attrNameLst>
                                          </p:cBhvr>
                                          <p:to>
                                            <p:strVal val="solid"/>
                                          </p:to>
                                        </p:set>
                                      </p:childTnLst>
                                    </p:cTn>
                                  </p:par>
                                  <p:par>
                                    <p:cTn id="164" presetID="1" presetClass="mediacall" presetSubtype="0" fill="hold" nodeType="withEffect">
                                      <p:stCondLst>
                                        <p:cond delay="0"/>
                                      </p:stCondLst>
                                      <p:childTnLst>
                                        <p:cmd type="call" cmd="playFrom(0.0)">
                                          <p:cBhvr>
                                            <p:cTn id="165" dur="1787" fill="hold"/>
                                            <p:tgtEl>
                                              <p:spTgt spid="6"/>
                                            </p:tgtEl>
                                          </p:cBhvr>
                                        </p:cmd>
                                      </p:childTnLst>
                                    </p:cTn>
                                  </p:par>
                                </p:childTnLst>
                              </p:cTn>
                            </p:par>
                            <p:par>
                              <p:cTn id="166" fill="hold">
                                <p:stCondLst>
                                  <p:cond delay="2120"/>
                                </p:stCondLst>
                                <p:childTnLst>
                                  <p:par>
                                    <p:cTn id="167" presetID="16" presetClass="emph" presetSubtype="0" fill="hold" grpId="3" nodeType="afterEffect">
                                      <p:stCondLst>
                                        <p:cond delay="0"/>
                                      </p:stCondLst>
                                      <p:iterate type="lt">
                                        <p:tmPct val="4000"/>
                                      </p:iterate>
                                      <p:childTnLst>
                                        <p:set>
                                          <p:cBhvr override="childStyle">
                                            <p:cTn id="168" dur="10" fill="hold"/>
                                            <p:tgtEl>
                                              <p:spTgt spid="38"/>
                                            </p:tgtEl>
                                            <p:attrNameLst>
                                              <p:attrName>style.color</p:attrName>
                                            </p:attrNameLst>
                                          </p:cBhvr>
                                          <p:to>
                                            <p:clrVal>
                                              <a:srgbClr val="000000"/>
                                            </p:clrVal>
                                          </p:to>
                                        </p:set>
                                        <p:set>
                                          <p:cBhvr>
                                            <p:cTn id="169" dur="10" fill="hold"/>
                                            <p:tgtEl>
                                              <p:spTgt spid="38"/>
                                            </p:tgtEl>
                                            <p:attrNameLst>
                                              <p:attrName>fillcolor</p:attrName>
                                            </p:attrNameLst>
                                          </p:cBhvr>
                                          <p:to>
                                            <p:clrVal>
                                              <a:srgbClr val="000000"/>
                                            </p:clrVal>
                                          </p:to>
                                        </p:set>
                                        <p:set>
                                          <p:cBhvr>
                                            <p:cTn id="170" dur="1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171" restart="whenNotActive" fill="hold" evtFilter="cancelBubble" nodeType="interactiveSeq">
                    <p:stCondLst>
                      <p:cond evt="onClick" delay="0">
                        <p:tgtEl>
                          <p:spTgt spid="43"/>
                        </p:tgtEl>
                      </p:cond>
                    </p:stCondLst>
                    <p:endSync evt="end" delay="0">
                      <p:rtn val="all"/>
                    </p:endSync>
                    <p:childTnLst>
                      <p:par>
                        <p:cTn id="172" fill="hold">
                          <p:stCondLst>
                            <p:cond delay="0"/>
                          </p:stCondLst>
                          <p:childTnLst>
                            <p:par>
                              <p:cTn id="173" fill="hold">
                                <p:stCondLst>
                                  <p:cond delay="0"/>
                                </p:stCondLst>
                                <p:childTnLst>
                                  <p:par>
                                    <p:cTn id="174" presetID="16" presetClass="emph" presetSubtype="0" fill="hold" grpId="2" nodeType="clickEffect">
                                      <p:stCondLst>
                                        <p:cond delay="250"/>
                                      </p:stCondLst>
                                      <p:iterate type="lt">
                                        <p:tmPct val="13000"/>
                                      </p:iterate>
                                      <p:childTnLst>
                                        <p:set>
                                          <p:cBhvr override="childStyle">
                                            <p:cTn id="175" dur="1000" fill="hold"/>
                                            <p:tgtEl>
                                              <p:spTgt spid="43"/>
                                            </p:tgtEl>
                                            <p:attrNameLst>
                                              <p:attrName>style.color</p:attrName>
                                            </p:attrNameLst>
                                          </p:cBhvr>
                                          <p:to>
                                            <p:clrVal>
                                              <a:srgbClr val="FF0000"/>
                                            </p:clrVal>
                                          </p:to>
                                        </p:set>
                                        <p:set>
                                          <p:cBhvr>
                                            <p:cTn id="176" dur="1000" fill="hold"/>
                                            <p:tgtEl>
                                              <p:spTgt spid="43"/>
                                            </p:tgtEl>
                                            <p:attrNameLst>
                                              <p:attrName>fillcolor</p:attrName>
                                            </p:attrNameLst>
                                          </p:cBhvr>
                                          <p:to>
                                            <p:clrVal>
                                              <a:srgbClr val="FF0000"/>
                                            </p:clrVal>
                                          </p:to>
                                        </p:set>
                                        <p:set>
                                          <p:cBhvr>
                                            <p:cTn id="177" dur="1000" fill="hold"/>
                                            <p:tgtEl>
                                              <p:spTgt spid="43"/>
                                            </p:tgtEl>
                                            <p:attrNameLst>
                                              <p:attrName>fill.type</p:attrName>
                                            </p:attrNameLst>
                                          </p:cBhvr>
                                          <p:to>
                                            <p:strVal val="solid"/>
                                          </p:to>
                                        </p:set>
                                      </p:childTnLst>
                                    </p:cTn>
                                  </p:par>
                                  <p:par>
                                    <p:cTn id="178" presetID="1" presetClass="mediacall" presetSubtype="0" fill="hold" nodeType="withEffect">
                                      <p:stCondLst>
                                        <p:cond delay="0"/>
                                      </p:stCondLst>
                                      <p:childTnLst>
                                        <p:cmd type="call" cmd="playFrom(0.0)">
                                          <p:cBhvr>
                                            <p:cTn id="179" dur="3183" fill="hold"/>
                                            <p:tgtEl>
                                              <p:spTgt spid="66"/>
                                            </p:tgtEl>
                                          </p:cBhvr>
                                        </p:cmd>
                                      </p:childTnLst>
                                    </p:cTn>
                                  </p:par>
                                </p:childTnLst>
                              </p:cTn>
                            </p:par>
                            <p:par>
                              <p:cTn id="180" fill="hold">
                                <p:stCondLst>
                                  <p:cond delay="3200"/>
                                </p:stCondLst>
                                <p:childTnLst>
                                  <p:par>
                                    <p:cTn id="181" presetID="16" presetClass="emph" presetSubtype="0" fill="hold" grpId="3" nodeType="afterEffect">
                                      <p:stCondLst>
                                        <p:cond delay="0"/>
                                      </p:stCondLst>
                                      <p:iterate type="lt">
                                        <p:tmPct val="4000"/>
                                      </p:iterate>
                                      <p:childTnLst>
                                        <p:set>
                                          <p:cBhvr override="childStyle">
                                            <p:cTn id="182" dur="10" fill="hold"/>
                                            <p:tgtEl>
                                              <p:spTgt spid="43"/>
                                            </p:tgtEl>
                                            <p:attrNameLst>
                                              <p:attrName>style.color</p:attrName>
                                            </p:attrNameLst>
                                          </p:cBhvr>
                                          <p:to>
                                            <p:clrVal>
                                              <a:srgbClr val="000000"/>
                                            </p:clrVal>
                                          </p:to>
                                        </p:set>
                                        <p:set>
                                          <p:cBhvr>
                                            <p:cTn id="183" dur="10" fill="hold"/>
                                            <p:tgtEl>
                                              <p:spTgt spid="43"/>
                                            </p:tgtEl>
                                            <p:attrNameLst>
                                              <p:attrName>fillcolor</p:attrName>
                                            </p:attrNameLst>
                                          </p:cBhvr>
                                          <p:to>
                                            <p:clrVal>
                                              <a:srgbClr val="000000"/>
                                            </p:clrVal>
                                          </p:to>
                                        </p:set>
                                        <p:set>
                                          <p:cBhvr>
                                            <p:cTn id="184" dur="1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childTnLst>
            </p:cTn>
          </p:par>
        </p:tnLst>
        <p:bldLst>
          <p:bldP spid="22" grpId="0"/>
          <p:bldP spid="22" grpId="1"/>
          <p:bldP spid="22" grpId="2"/>
          <p:bldP spid="22" grpId="3"/>
          <p:bldP spid="24" grpId="0"/>
          <p:bldP spid="24" grpId="1"/>
          <p:bldP spid="24" grpId="2"/>
          <p:bldP spid="24" grpId="3"/>
          <p:bldP spid="26" grpId="0"/>
          <p:bldP spid="26" grpId="1"/>
          <p:bldP spid="26" grpId="2"/>
          <p:bldP spid="26" grpId="3"/>
          <p:bldP spid="29" grpId="0"/>
          <p:bldP spid="29" grpId="1"/>
          <p:bldP spid="29" grpId="2"/>
          <p:bldP spid="29" grpId="3"/>
          <p:bldP spid="34" grpId="0"/>
          <p:bldP spid="34" grpId="1"/>
          <p:bldP spid="34" grpId="2"/>
          <p:bldP spid="34" grpId="3"/>
          <p:bldP spid="38" grpId="0"/>
          <p:bldP spid="38" grpId="1"/>
          <p:bldP spid="38" grpId="2"/>
          <p:bldP spid="38" grpId="3"/>
          <p:bldP spid="43" grpId="0"/>
          <p:bldP spid="43" grpId="1"/>
          <p:bldP spid="43" grpId="2"/>
          <p:bldP spid="43" grpId="3"/>
        </p:bldLst>
      </p:timing>
    </mc:Choice>
    <mc:Fallback xmlns="">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63"/>
                    </p:tgtEl>
                  </p:cMediaNode>
                </p:audio>
                <p:audio>
                  <p:cMediaNode vol="100000">
                    <p:cTn id="24" fill="hold" display="0">
                      <p:stCondLst>
                        <p:cond delay="indefinite"/>
                      </p:stCondLst>
                      <p:endCondLst>
                        <p:cond evt="onStopAudio" delay="0">
                          <p:tgtEl>
                            <p:sldTgt/>
                          </p:tgtEl>
                        </p:cond>
                      </p:endCondLst>
                    </p:cTn>
                    <p:tgtEl>
                      <p:spTgt spid="2"/>
                    </p:tgtEl>
                  </p:cMediaNode>
                </p:audio>
                <p:audio>
                  <p:cMediaNode vol="100000">
                    <p:cTn id="25" fill="hold" display="0">
                      <p:stCondLst>
                        <p:cond delay="indefinite"/>
                      </p:stCondLst>
                      <p:endCondLst>
                        <p:cond evt="onStopAudio" delay="0">
                          <p:tgtEl>
                            <p:sldTgt/>
                          </p:tgtEl>
                        </p:cond>
                      </p:endCondLst>
                    </p:cTn>
                    <p:tgtEl>
                      <p:spTgt spid="3"/>
                    </p:tgtEl>
                  </p:cMediaNode>
                </p:audio>
                <p:audio>
                  <p:cMediaNode vol="100000">
                    <p:cTn id="26" fill="hold" display="0">
                      <p:stCondLst>
                        <p:cond delay="indefinite"/>
                      </p:stCondLst>
                      <p:endCondLst>
                        <p:cond evt="onStopAudio" delay="0">
                          <p:tgtEl>
                            <p:sldTgt/>
                          </p:tgtEl>
                        </p:cond>
                      </p:endCondLst>
                    </p:cTn>
                    <p:tgtEl>
                      <p:spTgt spid="4"/>
                    </p:tgtEl>
                  </p:cMediaNode>
                </p:audio>
                <p:audio>
                  <p:cMediaNode vol="100000">
                    <p:cTn id="27" fill="hold" display="0">
                      <p:stCondLst>
                        <p:cond delay="indefinite"/>
                      </p:stCondLst>
                      <p:endCondLst>
                        <p:cond evt="onStopAudio" delay="0">
                          <p:tgtEl>
                            <p:sldTgt/>
                          </p:tgtEl>
                        </p:cond>
                      </p:endCondLst>
                    </p:cTn>
                    <p:tgtEl>
                      <p:spTgt spid="6"/>
                    </p:tgtEl>
                  </p:cMediaNode>
                </p:audio>
                <p:audio>
                  <p:cMediaNode vol="100000">
                    <p:cTn id="28" fill="hold" display="0">
                      <p:stCondLst>
                        <p:cond delay="indefinite"/>
                      </p:stCondLst>
                      <p:endCondLst>
                        <p:cond evt="onStopAudio" delay="0">
                          <p:tgtEl>
                            <p:sldTgt/>
                          </p:tgtEl>
                        </p:cond>
                      </p:endCondLst>
                    </p:cTn>
                    <p:tgtEl>
                      <p:spTgt spid="64"/>
                    </p:tgtEl>
                  </p:cMediaNode>
                </p:audio>
                <p:audio>
                  <p:cMediaNode vol="100000">
                    <p:cTn id="29" fill="hold" display="0">
                      <p:stCondLst>
                        <p:cond delay="indefinite"/>
                      </p:stCondLst>
                      <p:endCondLst>
                        <p:cond evt="onStopAudio" delay="0">
                          <p:tgtEl>
                            <p:sldTgt/>
                          </p:tgtEl>
                        </p:cond>
                      </p:endCondLst>
                    </p:cTn>
                    <p:tgtEl>
                      <p:spTgt spid="65"/>
                    </p:tgtEl>
                  </p:cMediaNode>
                </p:audio>
                <p:audio>
                  <p:cMediaNode vol="100000">
                    <p:cTn id="30" fill="hold" display="0">
                      <p:stCondLst>
                        <p:cond delay="indefinite"/>
                      </p:stCondLst>
                      <p:endCondLst>
                        <p:cond evt="onStopAudio" delay="0">
                          <p:tgtEl>
                            <p:sldTgt/>
                          </p:tgtEl>
                        </p:cond>
                      </p:endCondLst>
                    </p:cTn>
                    <p:tgtEl>
                      <p:spTgt spid="66"/>
                    </p:tgtEl>
                  </p:cMediaNode>
                </p:audio>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16" presetClass="emph" presetSubtype="0" fill="hold" grpId="2" nodeType="clickEffect">
                                      <p:stCondLst>
                                        <p:cond delay="250"/>
                                      </p:stCondLst>
                                      <p:iterate type="lt">
                                        <p:tmPct val="12000"/>
                                      </p:iterate>
                                      <p:childTnLst>
                                        <p:set>
                                          <p:cBhvr override="childStyle">
                                            <p:cTn id="91" dur="750" fill="hold"/>
                                            <p:tgtEl>
                                              <p:spTgt spid="22"/>
                                            </p:tgtEl>
                                            <p:attrNameLst>
                                              <p:attrName>style.color</p:attrName>
                                            </p:attrNameLst>
                                          </p:cBhvr>
                                          <p:to>
                                            <p:clrVal>
                                              <a:srgbClr val="FF0000"/>
                                            </p:clrVal>
                                          </p:to>
                                        </p:set>
                                        <p:set>
                                          <p:cBhvr>
                                            <p:cTn id="92" dur="750" fill="hold"/>
                                            <p:tgtEl>
                                              <p:spTgt spid="22"/>
                                            </p:tgtEl>
                                            <p:attrNameLst>
                                              <p:attrName>fillcolor</p:attrName>
                                            </p:attrNameLst>
                                          </p:cBhvr>
                                          <p:to>
                                            <p:clrVal>
                                              <a:srgbClr val="FF0000"/>
                                            </p:clrVal>
                                          </p:to>
                                        </p:set>
                                        <p:set>
                                          <p:cBhvr>
                                            <p:cTn id="93" dur="750" fill="hold"/>
                                            <p:tgtEl>
                                              <p:spTgt spid="22"/>
                                            </p:tgtEl>
                                            <p:attrNameLst>
                                              <p:attrName>fill.type</p:attrName>
                                            </p:attrNameLst>
                                          </p:cBhvr>
                                          <p:to>
                                            <p:strVal val="solid"/>
                                          </p:to>
                                        </p:set>
                                      </p:childTnLst>
                                    </p:cTn>
                                  </p:par>
                                  <p:par>
                                    <p:cTn id="94" presetID="1" presetClass="mediacall" presetSubtype="0" fill="hold" nodeType="withEffect">
                                      <p:stCondLst>
                                        <p:cond delay="0"/>
                                      </p:stCondLst>
                                      <p:childTnLst>
                                        <p:cmd type="call" cmd="playFrom(0.0)">
                                          <p:cBhvr>
                                            <p:cTn id="95" dur="1446" fill="hold"/>
                                            <p:tgtEl>
                                              <p:spTgt spid="2"/>
                                            </p:tgtEl>
                                          </p:cBhvr>
                                        </p:cmd>
                                      </p:childTnLst>
                                    </p:cTn>
                                  </p:par>
                                </p:childTnLst>
                              </p:cTn>
                            </p:par>
                            <p:par>
                              <p:cTn id="96" fill="hold">
                                <p:stCondLst>
                                  <p:cond delay="1810"/>
                                </p:stCondLst>
                                <p:childTnLst>
                                  <p:par>
                                    <p:cTn id="97" presetID="16" presetClass="emph" presetSubtype="0" fill="hold" grpId="3" nodeType="afterEffect">
                                      <p:stCondLst>
                                        <p:cond delay="0"/>
                                      </p:stCondLst>
                                      <p:iterate type="lt">
                                        <p:tmPct val="4000"/>
                                      </p:iterate>
                                      <p:childTnLst>
                                        <p:set>
                                          <p:cBhvr override="childStyle">
                                            <p:cTn id="98" dur="10" fill="hold"/>
                                            <p:tgtEl>
                                              <p:spTgt spid="22"/>
                                            </p:tgtEl>
                                            <p:attrNameLst>
                                              <p:attrName>style.color</p:attrName>
                                            </p:attrNameLst>
                                          </p:cBhvr>
                                          <p:to>
                                            <p:clrVal>
                                              <a:srgbClr val="000000"/>
                                            </p:clrVal>
                                          </p:to>
                                        </p:set>
                                        <p:set>
                                          <p:cBhvr>
                                            <p:cTn id="99" dur="10" fill="hold"/>
                                            <p:tgtEl>
                                              <p:spTgt spid="22"/>
                                            </p:tgtEl>
                                            <p:attrNameLst>
                                              <p:attrName>fillcolor</p:attrName>
                                            </p:attrNameLst>
                                          </p:cBhvr>
                                          <p:to>
                                            <p:clrVal>
                                              <a:srgbClr val="000000"/>
                                            </p:clrVal>
                                          </p:to>
                                        </p:set>
                                        <p:set>
                                          <p:cBhvr>
                                            <p:cTn id="100" dur="10" fill="hold"/>
                                            <p:tgtEl>
                                              <p:spTgt spid="22"/>
                                            </p:tgtEl>
                                            <p:attrNameLst>
                                              <p:attrName>fill.type</p:attrName>
                                            </p:attrNameLst>
                                          </p:cBhvr>
                                          <p:to>
                                            <p:strVal val="solid"/>
                                          </p:to>
                                        </p:set>
                                      </p:childTnLst>
                                    </p:cTn>
                                  </p:par>
                                </p:childTnLst>
                              </p:cTn>
                            </p:par>
                          </p:childTnLst>
                        </p:cTn>
                      </p:par>
                    </p:childTnLst>
                  </p:cTn>
                  <p:nextCondLst>
                    <p:cond evt="onClick" delay="0">
                      <p:tgtEl>
                        <p:spTgt spid="22"/>
                      </p:tgtEl>
                    </p:cond>
                  </p:nextCondLst>
                </p:seq>
                <p:seq concurrent="1" nextAc="seek">
                  <p:cTn id="101" restart="whenNotActive" fill="hold" evtFilter="cancelBubble" nodeType="interactiveSeq">
                    <p:stCondLst>
                      <p:cond evt="onClick" delay="0">
                        <p:tgtEl>
                          <p:spTgt spid="24"/>
                        </p:tgtEl>
                      </p:cond>
                    </p:stCondLst>
                    <p:endSync evt="end" delay="0">
                      <p:rtn val="all"/>
                    </p:endSync>
                    <p:childTnLst>
                      <p:par>
                        <p:cTn id="102" fill="hold">
                          <p:stCondLst>
                            <p:cond delay="0"/>
                          </p:stCondLst>
                          <p:childTnLst>
                            <p:par>
                              <p:cTn id="103" fill="hold">
                                <p:stCondLst>
                                  <p:cond delay="0"/>
                                </p:stCondLst>
                                <p:childTnLst>
                                  <p:par>
                                    <p:cTn id="104" presetID="16" presetClass="emph" presetSubtype="0" fill="hold" grpId="2" nodeType="clickEffect">
                                      <p:stCondLst>
                                        <p:cond delay="250"/>
                                      </p:stCondLst>
                                      <p:iterate type="lt">
                                        <p:tmPct val="12000"/>
                                      </p:iterate>
                                      <p:childTnLst>
                                        <p:set>
                                          <p:cBhvr override="childStyle">
                                            <p:cTn id="105" dur="750" fill="hold"/>
                                            <p:tgtEl>
                                              <p:spTgt spid="24"/>
                                            </p:tgtEl>
                                            <p:attrNameLst>
                                              <p:attrName>style.color</p:attrName>
                                            </p:attrNameLst>
                                          </p:cBhvr>
                                          <p:to>
                                            <p:clrVal>
                                              <a:srgbClr val="FF0000"/>
                                            </p:clrVal>
                                          </p:to>
                                        </p:set>
                                        <p:set>
                                          <p:cBhvr>
                                            <p:cTn id="106" dur="750" fill="hold"/>
                                            <p:tgtEl>
                                              <p:spTgt spid="24"/>
                                            </p:tgtEl>
                                            <p:attrNameLst>
                                              <p:attrName>fillcolor</p:attrName>
                                            </p:attrNameLst>
                                          </p:cBhvr>
                                          <p:to>
                                            <p:clrVal>
                                              <a:srgbClr val="FF0000"/>
                                            </p:clrVal>
                                          </p:to>
                                        </p:set>
                                        <p:set>
                                          <p:cBhvr>
                                            <p:cTn id="107" dur="750" fill="hold"/>
                                            <p:tgtEl>
                                              <p:spTgt spid="24"/>
                                            </p:tgtEl>
                                            <p:attrNameLst>
                                              <p:attrName>fill.type</p:attrName>
                                            </p:attrNameLst>
                                          </p:cBhvr>
                                          <p:to>
                                            <p:strVal val="solid"/>
                                          </p:to>
                                        </p:set>
                                      </p:childTnLst>
                                    </p:cTn>
                                  </p:par>
                                  <p:par>
                                    <p:cTn id="108" presetID="1" presetClass="mediacall" presetSubtype="0" fill="hold" nodeType="withEffect">
                                      <p:stCondLst>
                                        <p:cond delay="0"/>
                                      </p:stCondLst>
                                      <p:childTnLst>
                                        <p:cmd type="call" cmd="playFrom(0.0)">
                                          <p:cBhvr>
                                            <p:cTn id="109" dur="2102" fill="hold"/>
                                            <p:tgtEl>
                                              <p:spTgt spid="64"/>
                                            </p:tgtEl>
                                          </p:cBhvr>
                                        </p:cmd>
                                      </p:childTnLst>
                                    </p:cTn>
                                  </p:par>
                                </p:childTnLst>
                              </p:cTn>
                            </p:par>
                            <p:par>
                              <p:cTn id="110" fill="hold">
                                <p:stCondLst>
                                  <p:cond delay="2530"/>
                                </p:stCondLst>
                                <p:childTnLst>
                                  <p:par>
                                    <p:cTn id="111" presetID="16" presetClass="emph" presetSubtype="0" fill="hold" grpId="3" nodeType="afterEffect">
                                      <p:stCondLst>
                                        <p:cond delay="0"/>
                                      </p:stCondLst>
                                      <p:iterate type="lt">
                                        <p:tmPct val="4000"/>
                                      </p:iterate>
                                      <p:childTnLst>
                                        <p:set>
                                          <p:cBhvr override="childStyle">
                                            <p:cTn id="112" dur="10" fill="hold"/>
                                            <p:tgtEl>
                                              <p:spTgt spid="24"/>
                                            </p:tgtEl>
                                            <p:attrNameLst>
                                              <p:attrName>style.color</p:attrName>
                                            </p:attrNameLst>
                                          </p:cBhvr>
                                          <p:to>
                                            <p:clrVal>
                                              <a:srgbClr val="000000"/>
                                            </p:clrVal>
                                          </p:to>
                                        </p:set>
                                        <p:set>
                                          <p:cBhvr>
                                            <p:cTn id="113" dur="10" fill="hold"/>
                                            <p:tgtEl>
                                              <p:spTgt spid="24"/>
                                            </p:tgtEl>
                                            <p:attrNameLst>
                                              <p:attrName>fillcolor</p:attrName>
                                            </p:attrNameLst>
                                          </p:cBhvr>
                                          <p:to>
                                            <p:clrVal>
                                              <a:srgbClr val="000000"/>
                                            </p:clrVal>
                                          </p:to>
                                        </p:set>
                                        <p:set>
                                          <p:cBhvr>
                                            <p:cTn id="114" dur="10" fill="hold"/>
                                            <p:tgtEl>
                                              <p:spTgt spid="24"/>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6"/>
                        </p:tgtEl>
                      </p:cond>
                    </p:stCondLst>
                    <p:endSync evt="end" delay="0">
                      <p:rtn val="all"/>
                    </p:endSync>
                    <p:childTnLst>
                      <p:par>
                        <p:cTn id="116" fill="hold">
                          <p:stCondLst>
                            <p:cond delay="0"/>
                          </p:stCondLst>
                          <p:childTnLst>
                            <p:par>
                              <p:cTn id="117" fill="hold">
                                <p:stCondLst>
                                  <p:cond delay="0"/>
                                </p:stCondLst>
                                <p:childTnLst>
                                  <p:par>
                                    <p:cTn id="118" presetID="16" presetClass="emph" presetSubtype="0" fill="hold" grpId="2" nodeType="clickEffect">
                                      <p:stCondLst>
                                        <p:cond delay="250"/>
                                      </p:stCondLst>
                                      <p:iterate type="lt">
                                        <p:tmPct val="15000"/>
                                      </p:iterate>
                                      <p:childTnLst>
                                        <p:set>
                                          <p:cBhvr override="childStyle">
                                            <p:cTn id="119" dur="1000" fill="hold"/>
                                            <p:tgtEl>
                                              <p:spTgt spid="26"/>
                                            </p:tgtEl>
                                            <p:attrNameLst>
                                              <p:attrName>style.color</p:attrName>
                                            </p:attrNameLst>
                                          </p:cBhvr>
                                          <p:to>
                                            <p:clrVal>
                                              <a:srgbClr val="FF0000"/>
                                            </p:clrVal>
                                          </p:to>
                                        </p:set>
                                        <p:set>
                                          <p:cBhvr>
                                            <p:cTn id="120" dur="1000" fill="hold"/>
                                            <p:tgtEl>
                                              <p:spTgt spid="26"/>
                                            </p:tgtEl>
                                            <p:attrNameLst>
                                              <p:attrName>fillcolor</p:attrName>
                                            </p:attrNameLst>
                                          </p:cBhvr>
                                          <p:to>
                                            <p:clrVal>
                                              <a:srgbClr val="FF0000"/>
                                            </p:clrVal>
                                          </p:to>
                                        </p:set>
                                        <p:set>
                                          <p:cBhvr>
                                            <p:cTn id="121" dur="1000" fill="hold"/>
                                            <p:tgtEl>
                                              <p:spTgt spid="26"/>
                                            </p:tgtEl>
                                            <p:attrNameLst>
                                              <p:attrName>fill.type</p:attrName>
                                            </p:attrNameLst>
                                          </p:cBhvr>
                                          <p:to>
                                            <p:strVal val="solid"/>
                                          </p:to>
                                        </p:set>
                                      </p:childTnLst>
                                    </p:cTn>
                                  </p:par>
                                  <p:par>
                                    <p:cTn id="122" presetID="1" presetClass="mediacall" presetSubtype="0" fill="hold" nodeType="withEffect">
                                      <p:stCondLst>
                                        <p:cond delay="0"/>
                                      </p:stCondLst>
                                      <p:childTnLst>
                                        <p:cmd type="call" cmd="playFrom(0.0)">
                                          <p:cBhvr>
                                            <p:cTn id="123" dur="1798" fill="hold"/>
                                            <p:tgtEl>
                                              <p:spTgt spid="3"/>
                                            </p:tgtEl>
                                          </p:cBhvr>
                                        </p:cmd>
                                      </p:childTnLst>
                                    </p:cTn>
                                  </p:par>
                                </p:childTnLst>
                              </p:cTn>
                            </p:par>
                            <p:par>
                              <p:cTn id="124" fill="hold">
                                <p:stCondLst>
                                  <p:cond delay="2150"/>
                                </p:stCondLst>
                                <p:childTnLst>
                                  <p:par>
                                    <p:cTn id="125" presetID="16" presetClass="emph" presetSubtype="0" fill="hold" grpId="3" nodeType="afterEffect">
                                      <p:stCondLst>
                                        <p:cond delay="0"/>
                                      </p:stCondLst>
                                      <p:iterate type="lt">
                                        <p:tmPct val="4000"/>
                                      </p:iterate>
                                      <p:childTnLst>
                                        <p:set>
                                          <p:cBhvr override="childStyle">
                                            <p:cTn id="126" dur="10" fill="hold"/>
                                            <p:tgtEl>
                                              <p:spTgt spid="26"/>
                                            </p:tgtEl>
                                            <p:attrNameLst>
                                              <p:attrName>style.color</p:attrName>
                                            </p:attrNameLst>
                                          </p:cBhvr>
                                          <p:to>
                                            <p:clrVal>
                                              <a:srgbClr val="000000"/>
                                            </p:clrVal>
                                          </p:to>
                                        </p:set>
                                        <p:set>
                                          <p:cBhvr>
                                            <p:cTn id="127" dur="10" fill="hold"/>
                                            <p:tgtEl>
                                              <p:spTgt spid="26"/>
                                            </p:tgtEl>
                                            <p:attrNameLst>
                                              <p:attrName>fillcolor</p:attrName>
                                            </p:attrNameLst>
                                          </p:cBhvr>
                                          <p:to>
                                            <p:clrVal>
                                              <a:srgbClr val="000000"/>
                                            </p:clrVal>
                                          </p:to>
                                        </p:set>
                                        <p:set>
                                          <p:cBhvr>
                                            <p:cTn id="128" dur="10" fill="hold"/>
                                            <p:tgtEl>
                                              <p:spTgt spid="26"/>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129" restart="whenNotActive" fill="hold" evtFilter="cancelBubble" nodeType="interactiveSeq">
                    <p:stCondLst>
                      <p:cond evt="onClick" delay="0">
                        <p:tgtEl>
                          <p:spTgt spid="29"/>
                        </p:tgtEl>
                      </p:cond>
                    </p:stCondLst>
                    <p:endSync evt="end" delay="0">
                      <p:rtn val="all"/>
                    </p:endSync>
                    <p:childTnLst>
                      <p:par>
                        <p:cTn id="130" fill="hold">
                          <p:stCondLst>
                            <p:cond delay="0"/>
                          </p:stCondLst>
                          <p:childTnLst>
                            <p:par>
                              <p:cTn id="131" fill="hold">
                                <p:stCondLst>
                                  <p:cond delay="0"/>
                                </p:stCondLst>
                                <p:childTnLst>
                                  <p:par>
                                    <p:cTn id="132" presetID="16" presetClass="emph" presetSubtype="0" fill="hold" grpId="2" nodeType="clickEffect">
                                      <p:stCondLst>
                                        <p:cond delay="250"/>
                                      </p:stCondLst>
                                      <p:iterate type="lt">
                                        <p:tmPct val="13000"/>
                                      </p:iterate>
                                      <p:childTnLst>
                                        <p:set>
                                          <p:cBhvr override="childStyle">
                                            <p:cTn id="133" dur="750" fill="hold"/>
                                            <p:tgtEl>
                                              <p:spTgt spid="29"/>
                                            </p:tgtEl>
                                            <p:attrNameLst>
                                              <p:attrName>style.color</p:attrName>
                                            </p:attrNameLst>
                                          </p:cBhvr>
                                          <p:to>
                                            <p:clrVal>
                                              <a:srgbClr val="FF0000"/>
                                            </p:clrVal>
                                          </p:to>
                                        </p:set>
                                        <p:set>
                                          <p:cBhvr>
                                            <p:cTn id="134" dur="750" fill="hold"/>
                                            <p:tgtEl>
                                              <p:spTgt spid="29"/>
                                            </p:tgtEl>
                                            <p:attrNameLst>
                                              <p:attrName>fillcolor</p:attrName>
                                            </p:attrNameLst>
                                          </p:cBhvr>
                                          <p:to>
                                            <p:clrVal>
                                              <a:srgbClr val="FF0000"/>
                                            </p:clrVal>
                                          </p:to>
                                        </p:set>
                                        <p:set>
                                          <p:cBhvr>
                                            <p:cTn id="135" dur="750" fill="hold"/>
                                            <p:tgtEl>
                                              <p:spTgt spid="29"/>
                                            </p:tgtEl>
                                            <p:attrNameLst>
                                              <p:attrName>fill.type</p:attrName>
                                            </p:attrNameLst>
                                          </p:cBhvr>
                                          <p:to>
                                            <p:strVal val="solid"/>
                                          </p:to>
                                        </p:set>
                                      </p:childTnLst>
                                    </p:cTn>
                                  </p:par>
                                  <p:par>
                                    <p:cTn id="136" presetID="1" presetClass="mediacall" presetSubtype="0" fill="hold" nodeType="withEffect">
                                      <p:stCondLst>
                                        <p:cond delay="0"/>
                                      </p:stCondLst>
                                      <p:childTnLst>
                                        <p:cmd type="call" cmd="playFrom(0.0)">
                                          <p:cBhvr>
                                            <p:cTn id="137" dur="2593" fill="hold"/>
                                            <p:tgtEl>
                                              <p:spTgt spid="65"/>
                                            </p:tgtEl>
                                          </p:cBhvr>
                                        </p:cmd>
                                      </p:childTnLst>
                                    </p:cTn>
                                  </p:par>
                                </p:childTnLst>
                              </p:cTn>
                            </p:par>
                            <p:par>
                              <p:cTn id="138" fill="hold">
                                <p:stCondLst>
                                  <p:cond delay="2593"/>
                                </p:stCondLst>
                                <p:childTnLst>
                                  <p:par>
                                    <p:cTn id="139" presetID="16" presetClass="emph" presetSubtype="0" fill="hold" grpId="3" nodeType="afterEffect">
                                      <p:stCondLst>
                                        <p:cond delay="0"/>
                                      </p:stCondLst>
                                      <p:iterate type="lt">
                                        <p:tmPct val="4000"/>
                                      </p:iterate>
                                      <p:childTnLst>
                                        <p:set>
                                          <p:cBhvr override="childStyle">
                                            <p:cTn id="140" dur="10" fill="hold"/>
                                            <p:tgtEl>
                                              <p:spTgt spid="29"/>
                                            </p:tgtEl>
                                            <p:attrNameLst>
                                              <p:attrName>style.color</p:attrName>
                                            </p:attrNameLst>
                                          </p:cBhvr>
                                          <p:to>
                                            <p:clrVal>
                                              <a:srgbClr val="000000"/>
                                            </p:clrVal>
                                          </p:to>
                                        </p:set>
                                        <p:set>
                                          <p:cBhvr>
                                            <p:cTn id="141" dur="10" fill="hold"/>
                                            <p:tgtEl>
                                              <p:spTgt spid="29"/>
                                            </p:tgtEl>
                                            <p:attrNameLst>
                                              <p:attrName>fillcolor</p:attrName>
                                            </p:attrNameLst>
                                          </p:cBhvr>
                                          <p:to>
                                            <p:clrVal>
                                              <a:srgbClr val="000000"/>
                                            </p:clrVal>
                                          </p:to>
                                        </p:set>
                                        <p:set>
                                          <p:cBhvr>
                                            <p:cTn id="142" dur="10" fill="hold"/>
                                            <p:tgtEl>
                                              <p:spTgt spid="29"/>
                                            </p:tgtEl>
                                            <p:attrNameLst>
                                              <p:attrName>fill.type</p:attrName>
                                            </p:attrNameLst>
                                          </p:cBhvr>
                                          <p:to>
                                            <p:strVal val="solid"/>
                                          </p:to>
                                        </p:set>
                                      </p:childTnLst>
                                    </p:cTn>
                                  </p:par>
                                </p:childTnLst>
                              </p:cTn>
                            </p:par>
                          </p:childTnLst>
                        </p:cTn>
                      </p:par>
                    </p:childTnLst>
                  </p:cTn>
                  <p:nextCondLst>
                    <p:cond evt="onClick" delay="0">
                      <p:tgtEl>
                        <p:spTgt spid="29"/>
                      </p:tgtEl>
                    </p:cond>
                  </p:nextCondLst>
                </p:seq>
                <p:seq concurrent="1" nextAc="seek">
                  <p:cTn id="143" restart="whenNotActive" fill="hold" evtFilter="cancelBubble" nodeType="interactiveSeq">
                    <p:stCondLst>
                      <p:cond evt="onClick" delay="0">
                        <p:tgtEl>
                          <p:spTgt spid="34"/>
                        </p:tgtEl>
                      </p:cond>
                    </p:stCondLst>
                    <p:endSync evt="end" delay="0">
                      <p:rtn val="all"/>
                    </p:endSync>
                    <p:childTnLst>
                      <p:par>
                        <p:cTn id="144" fill="hold">
                          <p:stCondLst>
                            <p:cond delay="0"/>
                          </p:stCondLst>
                          <p:childTnLst>
                            <p:par>
                              <p:cTn id="145" fill="hold">
                                <p:stCondLst>
                                  <p:cond delay="0"/>
                                </p:stCondLst>
                                <p:childTnLst>
                                  <p:par>
                                    <p:cTn id="146" presetID="16" presetClass="emph" presetSubtype="0" fill="hold" grpId="2" nodeType="clickEffect">
                                      <p:stCondLst>
                                        <p:cond delay="250"/>
                                      </p:stCondLst>
                                      <p:iterate type="lt">
                                        <p:tmPct val="9000"/>
                                      </p:iterate>
                                      <p:childTnLst>
                                        <p:set>
                                          <p:cBhvr override="childStyle">
                                            <p:cTn id="147" dur="750" fill="hold"/>
                                            <p:tgtEl>
                                              <p:spTgt spid="34"/>
                                            </p:tgtEl>
                                            <p:attrNameLst>
                                              <p:attrName>style.color</p:attrName>
                                            </p:attrNameLst>
                                          </p:cBhvr>
                                          <p:to>
                                            <p:clrVal>
                                              <a:srgbClr val="FF0000"/>
                                            </p:clrVal>
                                          </p:to>
                                        </p:set>
                                        <p:set>
                                          <p:cBhvr>
                                            <p:cTn id="148" dur="750" fill="hold"/>
                                            <p:tgtEl>
                                              <p:spTgt spid="34"/>
                                            </p:tgtEl>
                                            <p:attrNameLst>
                                              <p:attrName>fillcolor</p:attrName>
                                            </p:attrNameLst>
                                          </p:cBhvr>
                                          <p:to>
                                            <p:clrVal>
                                              <a:srgbClr val="FF0000"/>
                                            </p:clrVal>
                                          </p:to>
                                        </p:set>
                                        <p:set>
                                          <p:cBhvr>
                                            <p:cTn id="149" dur="750" fill="hold"/>
                                            <p:tgtEl>
                                              <p:spTgt spid="34"/>
                                            </p:tgtEl>
                                            <p:attrNameLst>
                                              <p:attrName>fill.type</p:attrName>
                                            </p:attrNameLst>
                                          </p:cBhvr>
                                          <p:to>
                                            <p:strVal val="solid"/>
                                          </p:to>
                                        </p:set>
                                      </p:childTnLst>
                                    </p:cTn>
                                  </p:par>
                                  <p:par>
                                    <p:cTn id="150" presetID="1" presetClass="mediacall" presetSubtype="0" fill="hold" nodeType="withEffect">
                                      <p:stCondLst>
                                        <p:cond delay="0"/>
                                      </p:stCondLst>
                                      <p:childTnLst>
                                        <p:cmd type="call" cmd="playFrom(0.0)">
                                          <p:cBhvr>
                                            <p:cTn id="151" dur="2287" fill="hold"/>
                                            <p:tgtEl>
                                              <p:spTgt spid="4"/>
                                            </p:tgtEl>
                                          </p:cBhvr>
                                        </p:cmd>
                                      </p:childTnLst>
                                    </p:cTn>
                                  </p:par>
                                </p:childTnLst>
                              </p:cTn>
                            </p:par>
                            <p:par>
                              <p:cTn id="152" fill="hold">
                                <p:stCondLst>
                                  <p:cond delay="2553"/>
                                </p:stCondLst>
                                <p:childTnLst>
                                  <p:par>
                                    <p:cTn id="153" presetID="16" presetClass="emph" presetSubtype="0" fill="hold" grpId="3" nodeType="afterEffect">
                                      <p:stCondLst>
                                        <p:cond delay="0"/>
                                      </p:stCondLst>
                                      <p:iterate type="lt">
                                        <p:tmPct val="4000"/>
                                      </p:iterate>
                                      <p:childTnLst>
                                        <p:set>
                                          <p:cBhvr override="childStyle">
                                            <p:cTn id="154" dur="10" fill="hold"/>
                                            <p:tgtEl>
                                              <p:spTgt spid="34"/>
                                            </p:tgtEl>
                                            <p:attrNameLst>
                                              <p:attrName>style.color</p:attrName>
                                            </p:attrNameLst>
                                          </p:cBhvr>
                                          <p:to>
                                            <p:clrVal>
                                              <a:srgbClr val="000000"/>
                                            </p:clrVal>
                                          </p:to>
                                        </p:set>
                                        <p:set>
                                          <p:cBhvr>
                                            <p:cTn id="155" dur="10" fill="hold"/>
                                            <p:tgtEl>
                                              <p:spTgt spid="34"/>
                                            </p:tgtEl>
                                            <p:attrNameLst>
                                              <p:attrName>fillcolor</p:attrName>
                                            </p:attrNameLst>
                                          </p:cBhvr>
                                          <p:to>
                                            <p:clrVal>
                                              <a:srgbClr val="000000"/>
                                            </p:clrVal>
                                          </p:to>
                                        </p:set>
                                        <p:set>
                                          <p:cBhvr>
                                            <p:cTn id="156" dur="1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seq concurrent="1" nextAc="seek">
                  <p:cTn id="157" restart="whenNotActive" fill="hold" evtFilter="cancelBubble" nodeType="interactiveSeq">
                    <p:stCondLst>
                      <p:cond evt="onClick" delay="0">
                        <p:tgtEl>
                          <p:spTgt spid="38"/>
                        </p:tgtEl>
                      </p:cond>
                    </p:stCondLst>
                    <p:endSync evt="end" delay="0">
                      <p:rtn val="all"/>
                    </p:endSync>
                    <p:childTnLst>
                      <p:par>
                        <p:cTn id="158" fill="hold">
                          <p:stCondLst>
                            <p:cond delay="0"/>
                          </p:stCondLst>
                          <p:childTnLst>
                            <p:par>
                              <p:cTn id="159" fill="hold">
                                <p:stCondLst>
                                  <p:cond delay="0"/>
                                </p:stCondLst>
                                <p:childTnLst>
                                  <p:par>
                                    <p:cTn id="160" presetID="16" presetClass="emph" presetSubtype="0" fill="hold" grpId="2" nodeType="clickEffect">
                                      <p:stCondLst>
                                        <p:cond delay="0"/>
                                      </p:stCondLst>
                                      <p:iterate type="lt">
                                        <p:tmPct val="16000"/>
                                      </p:iterate>
                                      <p:childTnLst>
                                        <p:set>
                                          <p:cBhvr override="childStyle">
                                            <p:cTn id="161" dur="1000" fill="hold"/>
                                            <p:tgtEl>
                                              <p:spTgt spid="38"/>
                                            </p:tgtEl>
                                            <p:attrNameLst>
                                              <p:attrName>style.color</p:attrName>
                                            </p:attrNameLst>
                                          </p:cBhvr>
                                          <p:to>
                                            <p:clrVal>
                                              <a:srgbClr val="FF0000"/>
                                            </p:clrVal>
                                          </p:to>
                                        </p:set>
                                        <p:set>
                                          <p:cBhvr>
                                            <p:cTn id="162" dur="1000" fill="hold"/>
                                            <p:tgtEl>
                                              <p:spTgt spid="38"/>
                                            </p:tgtEl>
                                            <p:attrNameLst>
                                              <p:attrName>fillcolor</p:attrName>
                                            </p:attrNameLst>
                                          </p:cBhvr>
                                          <p:to>
                                            <p:clrVal>
                                              <a:srgbClr val="FF0000"/>
                                            </p:clrVal>
                                          </p:to>
                                        </p:set>
                                        <p:set>
                                          <p:cBhvr>
                                            <p:cTn id="163" dur="1000" fill="hold"/>
                                            <p:tgtEl>
                                              <p:spTgt spid="38"/>
                                            </p:tgtEl>
                                            <p:attrNameLst>
                                              <p:attrName>fill.type</p:attrName>
                                            </p:attrNameLst>
                                          </p:cBhvr>
                                          <p:to>
                                            <p:strVal val="solid"/>
                                          </p:to>
                                        </p:set>
                                      </p:childTnLst>
                                    </p:cTn>
                                  </p:par>
                                  <p:par>
                                    <p:cTn id="164" presetID="1" presetClass="mediacall" presetSubtype="0" fill="hold" nodeType="withEffect">
                                      <p:stCondLst>
                                        <p:cond delay="0"/>
                                      </p:stCondLst>
                                      <p:childTnLst>
                                        <p:cmd type="call" cmd="playFrom(0.0)">
                                          <p:cBhvr>
                                            <p:cTn id="165" dur="1787" fill="hold"/>
                                            <p:tgtEl>
                                              <p:spTgt spid="6"/>
                                            </p:tgtEl>
                                          </p:cBhvr>
                                        </p:cmd>
                                      </p:childTnLst>
                                    </p:cTn>
                                  </p:par>
                                </p:childTnLst>
                              </p:cTn>
                            </p:par>
                            <p:par>
                              <p:cTn id="166" fill="hold">
                                <p:stCondLst>
                                  <p:cond delay="2120"/>
                                </p:stCondLst>
                                <p:childTnLst>
                                  <p:par>
                                    <p:cTn id="167" presetID="16" presetClass="emph" presetSubtype="0" fill="hold" grpId="3" nodeType="afterEffect">
                                      <p:stCondLst>
                                        <p:cond delay="0"/>
                                      </p:stCondLst>
                                      <p:iterate type="lt">
                                        <p:tmPct val="4000"/>
                                      </p:iterate>
                                      <p:childTnLst>
                                        <p:set>
                                          <p:cBhvr override="childStyle">
                                            <p:cTn id="168" dur="10" fill="hold"/>
                                            <p:tgtEl>
                                              <p:spTgt spid="38"/>
                                            </p:tgtEl>
                                            <p:attrNameLst>
                                              <p:attrName>style.color</p:attrName>
                                            </p:attrNameLst>
                                          </p:cBhvr>
                                          <p:to>
                                            <p:clrVal>
                                              <a:srgbClr val="000000"/>
                                            </p:clrVal>
                                          </p:to>
                                        </p:set>
                                        <p:set>
                                          <p:cBhvr>
                                            <p:cTn id="169" dur="10" fill="hold"/>
                                            <p:tgtEl>
                                              <p:spTgt spid="38"/>
                                            </p:tgtEl>
                                            <p:attrNameLst>
                                              <p:attrName>fillcolor</p:attrName>
                                            </p:attrNameLst>
                                          </p:cBhvr>
                                          <p:to>
                                            <p:clrVal>
                                              <a:srgbClr val="000000"/>
                                            </p:clrVal>
                                          </p:to>
                                        </p:set>
                                        <p:set>
                                          <p:cBhvr>
                                            <p:cTn id="170" dur="1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171" restart="whenNotActive" fill="hold" evtFilter="cancelBubble" nodeType="interactiveSeq">
                    <p:stCondLst>
                      <p:cond evt="onClick" delay="0">
                        <p:tgtEl>
                          <p:spTgt spid="43"/>
                        </p:tgtEl>
                      </p:cond>
                    </p:stCondLst>
                    <p:endSync evt="end" delay="0">
                      <p:rtn val="all"/>
                    </p:endSync>
                    <p:childTnLst>
                      <p:par>
                        <p:cTn id="172" fill="hold">
                          <p:stCondLst>
                            <p:cond delay="0"/>
                          </p:stCondLst>
                          <p:childTnLst>
                            <p:par>
                              <p:cTn id="173" fill="hold">
                                <p:stCondLst>
                                  <p:cond delay="0"/>
                                </p:stCondLst>
                                <p:childTnLst>
                                  <p:par>
                                    <p:cTn id="174" presetID="16" presetClass="emph" presetSubtype="0" fill="hold" grpId="2" nodeType="clickEffect">
                                      <p:stCondLst>
                                        <p:cond delay="250"/>
                                      </p:stCondLst>
                                      <p:iterate type="lt">
                                        <p:tmPct val="13000"/>
                                      </p:iterate>
                                      <p:childTnLst>
                                        <p:set>
                                          <p:cBhvr override="childStyle">
                                            <p:cTn id="175" dur="1000" fill="hold"/>
                                            <p:tgtEl>
                                              <p:spTgt spid="43"/>
                                            </p:tgtEl>
                                            <p:attrNameLst>
                                              <p:attrName>style.color</p:attrName>
                                            </p:attrNameLst>
                                          </p:cBhvr>
                                          <p:to>
                                            <p:clrVal>
                                              <a:srgbClr val="FF0000"/>
                                            </p:clrVal>
                                          </p:to>
                                        </p:set>
                                        <p:set>
                                          <p:cBhvr>
                                            <p:cTn id="176" dur="1000" fill="hold"/>
                                            <p:tgtEl>
                                              <p:spTgt spid="43"/>
                                            </p:tgtEl>
                                            <p:attrNameLst>
                                              <p:attrName>fillcolor</p:attrName>
                                            </p:attrNameLst>
                                          </p:cBhvr>
                                          <p:to>
                                            <p:clrVal>
                                              <a:srgbClr val="FF0000"/>
                                            </p:clrVal>
                                          </p:to>
                                        </p:set>
                                        <p:set>
                                          <p:cBhvr>
                                            <p:cTn id="177" dur="1000" fill="hold"/>
                                            <p:tgtEl>
                                              <p:spTgt spid="43"/>
                                            </p:tgtEl>
                                            <p:attrNameLst>
                                              <p:attrName>fill.type</p:attrName>
                                            </p:attrNameLst>
                                          </p:cBhvr>
                                          <p:to>
                                            <p:strVal val="solid"/>
                                          </p:to>
                                        </p:set>
                                      </p:childTnLst>
                                    </p:cTn>
                                  </p:par>
                                  <p:par>
                                    <p:cTn id="178" presetID="1" presetClass="mediacall" presetSubtype="0" fill="hold" nodeType="withEffect">
                                      <p:stCondLst>
                                        <p:cond delay="0"/>
                                      </p:stCondLst>
                                      <p:childTnLst>
                                        <p:cmd type="call" cmd="playFrom(0.0)">
                                          <p:cBhvr>
                                            <p:cTn id="179" dur="3183" fill="hold"/>
                                            <p:tgtEl>
                                              <p:spTgt spid="66"/>
                                            </p:tgtEl>
                                          </p:cBhvr>
                                        </p:cmd>
                                      </p:childTnLst>
                                    </p:cTn>
                                  </p:par>
                                </p:childTnLst>
                              </p:cTn>
                            </p:par>
                            <p:par>
                              <p:cTn id="180" fill="hold">
                                <p:stCondLst>
                                  <p:cond delay="3200"/>
                                </p:stCondLst>
                                <p:childTnLst>
                                  <p:par>
                                    <p:cTn id="181" presetID="16" presetClass="emph" presetSubtype="0" fill="hold" grpId="3" nodeType="afterEffect">
                                      <p:stCondLst>
                                        <p:cond delay="0"/>
                                      </p:stCondLst>
                                      <p:iterate type="lt">
                                        <p:tmPct val="4000"/>
                                      </p:iterate>
                                      <p:childTnLst>
                                        <p:set>
                                          <p:cBhvr override="childStyle">
                                            <p:cTn id="182" dur="10" fill="hold"/>
                                            <p:tgtEl>
                                              <p:spTgt spid="43"/>
                                            </p:tgtEl>
                                            <p:attrNameLst>
                                              <p:attrName>style.color</p:attrName>
                                            </p:attrNameLst>
                                          </p:cBhvr>
                                          <p:to>
                                            <p:clrVal>
                                              <a:srgbClr val="000000"/>
                                            </p:clrVal>
                                          </p:to>
                                        </p:set>
                                        <p:set>
                                          <p:cBhvr>
                                            <p:cTn id="183" dur="10" fill="hold"/>
                                            <p:tgtEl>
                                              <p:spTgt spid="43"/>
                                            </p:tgtEl>
                                            <p:attrNameLst>
                                              <p:attrName>fillcolor</p:attrName>
                                            </p:attrNameLst>
                                          </p:cBhvr>
                                          <p:to>
                                            <p:clrVal>
                                              <a:srgbClr val="000000"/>
                                            </p:clrVal>
                                          </p:to>
                                        </p:set>
                                        <p:set>
                                          <p:cBhvr>
                                            <p:cTn id="184" dur="1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childTnLst>
            </p:cTn>
          </p:par>
        </p:tnLst>
        <p:bldLst>
          <p:bldP spid="22" grpId="2"/>
          <p:bldP spid="22" grpId="3"/>
          <p:bldP spid="24" grpId="2"/>
          <p:bldP spid="24" grpId="3"/>
          <p:bldP spid="26" grpId="2"/>
          <p:bldP spid="26" grpId="3"/>
          <p:bldP spid="29" grpId="2"/>
          <p:bldP spid="29" grpId="3"/>
          <p:bldP spid="34" grpId="2"/>
          <p:bldP spid="34" grpId="3"/>
          <p:bldP spid="38" grpId="2"/>
          <p:bldP spid="38" grpId="3"/>
          <p:bldP spid="43" grpId="2"/>
          <p:bldP spid="43" grpId="3"/>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ùi Liễu 0968142780">
            <a:extLst>
              <a:ext uri="{FF2B5EF4-FFF2-40B4-BE49-F238E27FC236}">
                <a16:creationId xmlns:a16="http://schemas.microsoft.com/office/drawing/2014/main" id="{655F6CA8-9D02-4B5B-A119-F891E0029DFB}"/>
              </a:ext>
            </a:extLst>
          </p:cNvPr>
          <p:cNvSpPr txBox="1"/>
          <p:nvPr/>
        </p:nvSpPr>
        <p:spPr>
          <a:xfrm>
            <a:off x="762000" y="1733550"/>
            <a:ext cx="7696200" cy="1546577"/>
          </a:xfrm>
          <a:prstGeom prst="rect">
            <a:avLst/>
          </a:prstGeom>
          <a:noFill/>
        </p:spPr>
        <p:txBody>
          <a:bodyPr wrap="square" lIns="68580" tIns="34290" rIns="68580" bIns="34290" rtlCol="0">
            <a:spAutoFit/>
          </a:bodyPr>
          <a:lstStyle/>
          <a:p>
            <a:pPr algn="ctr"/>
            <a:r>
              <a:rPr lang="en-US" sz="96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Vocabulary</a:t>
            </a:r>
          </a:p>
        </p:txBody>
      </p:sp>
    </p:spTree>
    <p:extLst>
      <p:ext uri="{BB962C8B-B14F-4D97-AF65-F5344CB8AC3E}">
        <p14:creationId xmlns:p14="http://schemas.microsoft.com/office/powerpoint/2010/main" val="40597581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acebook: Bùi Liễu Powerpoint"/>
          <p:cNvSpPr/>
          <p:nvPr/>
        </p:nvSpPr>
        <p:spPr>
          <a:xfrm>
            <a:off x="5269390" y="2343150"/>
            <a:ext cx="2593666" cy="623248"/>
          </a:xfrm>
          <a:prstGeom prst="rect">
            <a:avLst/>
          </a:prstGeom>
        </p:spPr>
        <p:txBody>
          <a:bodyPr wrap="square" lIns="68580" tIns="34290" rIns="68580" bIns="34290">
            <a:spAutoFit/>
          </a:bodyPr>
          <a:lstStyle/>
          <a:p>
            <a:pPr algn="ctr">
              <a:spcAft>
                <a:spcPts val="600"/>
              </a:spcAft>
            </a:pPr>
            <a:r>
              <a:rPr lang="en-US" sz="3600" dirty="0">
                <a:latin typeface="Arial" panose="020B0604020202020204" pitchFamily="34" charset="0"/>
                <a:cs typeface="Arial" panose="020B0604020202020204" pitchFamily="34" charset="0"/>
              </a:rPr>
              <a:t>/ˈ</a:t>
            </a:r>
            <a:r>
              <a:rPr lang="en-US" sz="3600" dirty="0" err="1">
                <a:latin typeface="Arial" panose="020B0604020202020204" pitchFamily="34" charset="0"/>
                <a:cs typeface="Arial" panose="020B0604020202020204" pitchFamily="34" charset="0"/>
              </a:rPr>
              <a:t>bɪl.dɪŋ</a:t>
            </a:r>
            <a:r>
              <a:rPr lang="en-US" sz="3600" dirty="0">
                <a:latin typeface="Arial" panose="020B0604020202020204" pitchFamily="34" charset="0"/>
                <a:cs typeface="Arial" panose="020B0604020202020204" pitchFamily="34" charset="0"/>
              </a:rPr>
              <a:t>/</a:t>
            </a:r>
            <a:endParaRPr lang="en-US" sz="8000" dirty="0">
              <a:latin typeface="Arial" panose="020B0604020202020204" pitchFamily="34" charset="0"/>
              <a:cs typeface="Arial" panose="020B0604020202020204" pitchFamily="34" charset="0"/>
            </a:endParaRPr>
          </a:p>
        </p:txBody>
      </p:sp>
      <p:sp>
        <p:nvSpPr>
          <p:cNvPr id="5" name="Facebook: Bùi Liễu Powerpoint"/>
          <p:cNvSpPr/>
          <p:nvPr/>
        </p:nvSpPr>
        <p:spPr>
          <a:xfrm>
            <a:off x="4572000" y="1505541"/>
            <a:ext cx="3988447" cy="900246"/>
          </a:xfrm>
          <a:prstGeom prst="rect">
            <a:avLst/>
          </a:prstGeom>
        </p:spPr>
        <p:txBody>
          <a:bodyPr wrap="square" lIns="68580" tIns="34290" rIns="68580" bIns="34290">
            <a:spAutoFit/>
          </a:bodyPr>
          <a:lstStyle/>
          <a:p>
            <a:pPr algn="ctr">
              <a:spcAft>
                <a:spcPts val="600"/>
              </a:spcAft>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building</a:t>
            </a:r>
          </a:p>
        </p:txBody>
      </p:sp>
      <p:sp>
        <p:nvSpPr>
          <p:cNvPr id="6" name="Bùi Liễu  0968142780"/>
          <p:cNvSpPr/>
          <p:nvPr/>
        </p:nvSpPr>
        <p:spPr>
          <a:xfrm>
            <a:off x="5871225" y="3021882"/>
            <a:ext cx="1504258" cy="561692"/>
          </a:xfrm>
          <a:prstGeom prst="rect">
            <a:avLst/>
          </a:prstGeom>
        </p:spPr>
        <p:txBody>
          <a:bodyPr wrap="none" lIns="68580" tIns="34290" rIns="68580" bIns="34290">
            <a:spAutoFit/>
          </a:bodyPr>
          <a:lstStyle/>
          <a:p>
            <a:pPr algn="ctr"/>
            <a:r>
              <a:rPr lang="en-US" sz="3200" dirty="0" err="1">
                <a:latin typeface="Arial" panose="020B0604020202020204" pitchFamily="34" charset="0"/>
                <a:cs typeface="Arial" panose="020B0604020202020204" pitchFamily="34" charset="0"/>
              </a:rPr>
              <a:t>tòa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endParaRPr lang="en-US" sz="3200" dirty="0">
              <a:latin typeface="Arial" panose="020B0604020202020204" pitchFamily="34" charset="0"/>
              <a:cs typeface="Arial" panose="020B0604020202020204" pitchFamily="34" charset="0"/>
            </a:endParaRPr>
          </a:p>
        </p:txBody>
      </p:sp>
      <p:pic>
        <p:nvPicPr>
          <p:cNvPr id="7" name="Bùi Liễu 0968142780">
            <a:extLst>
              <a:ext uri="{FF2B5EF4-FFF2-40B4-BE49-F238E27FC236}">
                <a16:creationId xmlns:a16="http://schemas.microsoft.com/office/drawing/2014/main" id="{46A5F122-2342-4E89-B431-FB14D22A766C}"/>
              </a:ext>
            </a:extLst>
          </p:cNvPr>
          <p:cNvPicPr>
            <a:picLocks noChangeAspect="1"/>
          </p:cNvPicPr>
          <p:nvPr/>
        </p:nvPicPr>
        <p:blipFill>
          <a:blip r:embed="rId3" cstate="print">
            <a:extLst>
              <a:ext uri="{28A0092B-C50C-407E-A947-70E740481C1C}">
                <a14:useLocalDpi xmlns:a14="http://schemas.microsoft.com/office/drawing/2010/main" val="0"/>
              </a:ext>
            </a:extLst>
          </a:blip>
          <a:srcRect t="1302" b="1302"/>
          <a:stretch/>
        </p:blipFill>
        <p:spPr>
          <a:xfrm>
            <a:off x="1066000" y="1505541"/>
            <a:ext cx="3506000" cy="2258106"/>
          </a:xfrm>
          <a:prstGeom prst="roundRect">
            <a:avLst/>
          </a:prstGeom>
          <a:ln w="12700">
            <a:noFill/>
            <a:prstDash val="dashDot"/>
          </a:ln>
        </p:spPr>
      </p:pic>
      <p:sp>
        <p:nvSpPr>
          <p:cNvPr id="2" name="Bùi Liễu  0968142780">
            <a:extLst>
              <a:ext uri="{FF2B5EF4-FFF2-40B4-BE49-F238E27FC236}">
                <a16:creationId xmlns:a16="http://schemas.microsoft.com/office/drawing/2014/main" id="{5274F2EE-0071-03C0-3C5B-1B0127C34CE7}"/>
              </a:ext>
            </a:extLst>
          </p:cNvPr>
          <p:cNvSpPr txBox="1"/>
          <p:nvPr/>
        </p:nvSpPr>
        <p:spPr>
          <a:xfrm>
            <a:off x="457200" y="285750"/>
            <a:ext cx="1774781" cy="438582"/>
          </a:xfrm>
          <a:prstGeom prst="rect">
            <a:avLst/>
          </a:prstGeom>
          <a:noFill/>
        </p:spPr>
        <p:txBody>
          <a:bodyPr wrap="none" lIns="68580" tIns="34290" rIns="68580" bIns="34290" rtlCol="0">
            <a:spAutoFit/>
          </a:bodyPr>
          <a:lstStyle/>
          <a:p>
            <a:r>
              <a:rPr lang="en-US" sz="2400" b="1" dirty="0">
                <a:latin typeface="Arial" panose="020B0604020202020204" pitchFamily="34" charset="0"/>
                <a:cs typeface="Arial" panose="020B0604020202020204" pitchFamily="34" charset="0"/>
              </a:rPr>
              <a:t>Vocabulary</a:t>
            </a:r>
          </a:p>
        </p:txBody>
      </p:sp>
      <p:sp>
        <p:nvSpPr>
          <p:cNvPr id="3" name="Facebook: Bùi Liễu Powerpoint">
            <a:extLst>
              <a:ext uri="{FF2B5EF4-FFF2-40B4-BE49-F238E27FC236}">
                <a16:creationId xmlns:a16="http://schemas.microsoft.com/office/drawing/2014/main" id="{4D6ABB1D-9C8E-B614-89AD-130DA3F25C13}"/>
              </a:ext>
            </a:extLst>
          </p:cNvPr>
          <p:cNvSpPr/>
          <p:nvPr/>
        </p:nvSpPr>
        <p:spPr>
          <a:xfrm>
            <a:off x="228600" y="4572026"/>
            <a:ext cx="449580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Click on the </a:t>
            </a:r>
            <a:r>
              <a:rPr lang="vi-VN" dirty="0" err="1">
                <a:latin typeface="Arial" panose="020B0604020202020204" pitchFamily="34" charset="0"/>
                <a:cs typeface="Arial" panose="020B0604020202020204" pitchFamily="34" charset="0"/>
              </a:rPr>
              <a:t>English</a:t>
            </a:r>
            <a:r>
              <a:rPr lang="vi-VN" dirty="0">
                <a:latin typeface="Arial" panose="020B0604020202020204" pitchFamily="34" charset="0"/>
                <a:cs typeface="Arial" panose="020B0604020202020204" pitchFamily="34" charset="0"/>
              </a:rPr>
              <a:t> </a:t>
            </a:r>
            <a:r>
              <a:rPr lang="vi-VN" dirty="0" err="1">
                <a:latin typeface="Arial" panose="020B0604020202020204" pitchFamily="34" charset="0"/>
                <a:cs typeface="Arial" panose="020B0604020202020204" pitchFamily="34" charset="0"/>
              </a:rPr>
              <a:t>words</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a:t>
            </a:r>
            <a:r>
              <a:rPr lang="vi-VN" dirty="0" err="1">
                <a:latin typeface="Arial" panose="020B0604020202020204" pitchFamily="34" charset="0"/>
                <a:cs typeface="Arial" panose="020B0604020202020204" pitchFamily="34" charset="0"/>
              </a:rPr>
              <a:t>listen</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847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uilding Bùi Liễu 0968142780.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1250" tmFilter="0, 0; .2, .5; .8, .5; 1, 0"/>
                                        <p:tgtEl>
                                          <p:spTgt spid="5"/>
                                        </p:tgtEl>
                                      </p:cBhvr>
                                    </p:animEffect>
                                    <p:animScale>
                                      <p:cBhvr>
                                        <p:cTn id="27" dur="625" autoRev="1" fill="hold"/>
                                        <p:tgtEl>
                                          <p:spTgt spid="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2" name="building Bùi Liễu 0968142780.wav"/>
                                        </p:tgtEl>
                                      </p:cMediaNode>
                                    </p:audio>
                                  </p:subTnLst>
                                </p:cTn>
                              </p:par>
                            </p:childTnLst>
                          </p:cTn>
                        </p:par>
                      </p:childTnLst>
                    </p:cTn>
                  </p:par>
                </p:childTnLst>
              </p:cTn>
              <p:nextCondLst>
                <p:cond evt="onClick" delay="0">
                  <p:tgtEl>
                    <p:spTgt spid="5"/>
                  </p:tgtEl>
                </p:cond>
              </p:nextCondLst>
            </p:seq>
          </p:childTnLst>
        </p:cTn>
      </p:par>
    </p:tnLst>
    <p:bldLst>
      <p:bldP spid="4" grpId="0"/>
      <p:bldP spid="5" grpId="0"/>
      <p:bldP spid="5"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acebook: Bùi Liễu Powerpoint"/>
          <p:cNvSpPr/>
          <p:nvPr/>
        </p:nvSpPr>
        <p:spPr>
          <a:xfrm>
            <a:off x="5395743" y="2343150"/>
            <a:ext cx="2593666" cy="623248"/>
          </a:xfrm>
          <a:prstGeom prst="rect">
            <a:avLst/>
          </a:prstGeom>
        </p:spPr>
        <p:txBody>
          <a:bodyPr wrap="square" lIns="68580" tIns="34290" rIns="68580" bIns="34290">
            <a:spAutoFit/>
          </a:bodyPr>
          <a:lstStyle/>
          <a:p>
            <a:pPr algn="ctr">
              <a:spcAft>
                <a:spcPts val="600"/>
              </a:spcAft>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flæt</a:t>
            </a:r>
            <a:r>
              <a:rPr lang="en-US" sz="3600" dirty="0">
                <a:latin typeface="Arial" panose="020B0604020202020204" pitchFamily="34" charset="0"/>
                <a:cs typeface="Arial" panose="020B0604020202020204" pitchFamily="34" charset="0"/>
              </a:rPr>
              <a:t>/</a:t>
            </a:r>
            <a:endParaRPr lang="en-US" sz="8000" dirty="0">
              <a:latin typeface="Arial" panose="020B0604020202020204" pitchFamily="34" charset="0"/>
              <a:cs typeface="Arial" panose="020B0604020202020204" pitchFamily="34" charset="0"/>
            </a:endParaRPr>
          </a:p>
        </p:txBody>
      </p:sp>
      <p:sp>
        <p:nvSpPr>
          <p:cNvPr id="5" name="Facebook: Bùi Liễu Powerpoint"/>
          <p:cNvSpPr/>
          <p:nvPr/>
        </p:nvSpPr>
        <p:spPr>
          <a:xfrm>
            <a:off x="4698353" y="1505541"/>
            <a:ext cx="3988447" cy="900246"/>
          </a:xfrm>
          <a:prstGeom prst="rect">
            <a:avLst/>
          </a:prstGeom>
        </p:spPr>
        <p:txBody>
          <a:bodyPr wrap="square" lIns="68580" tIns="34290" rIns="68580" bIns="34290">
            <a:spAutoFit/>
          </a:bodyPr>
          <a:lstStyle/>
          <a:p>
            <a:pPr algn="ctr">
              <a:spcAft>
                <a:spcPts val="600"/>
              </a:spcAft>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flat</a:t>
            </a:r>
          </a:p>
        </p:txBody>
      </p:sp>
      <p:sp>
        <p:nvSpPr>
          <p:cNvPr id="6" name="Bùi Liễu  0968142780"/>
          <p:cNvSpPr/>
          <p:nvPr/>
        </p:nvSpPr>
        <p:spPr>
          <a:xfrm>
            <a:off x="6065704" y="3021882"/>
            <a:ext cx="1368003" cy="561692"/>
          </a:xfrm>
          <a:prstGeom prst="rect">
            <a:avLst/>
          </a:prstGeom>
        </p:spPr>
        <p:txBody>
          <a:bodyPr wrap="none" lIns="68580" tIns="34290" rIns="68580" bIns="34290">
            <a:spAutoFit/>
          </a:bodyPr>
          <a:lstStyle/>
          <a:p>
            <a:pPr algn="ctr"/>
            <a:r>
              <a:rPr lang="en-US" sz="3200" dirty="0" err="1">
                <a:latin typeface="Arial" panose="020B0604020202020204" pitchFamily="34" charset="0"/>
                <a:cs typeface="Arial" panose="020B0604020202020204" pitchFamily="34" charset="0"/>
              </a:rPr>
              <a:t>căn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hộ</a:t>
            </a:r>
            <a:endParaRPr lang="en-US" sz="3200" dirty="0">
              <a:latin typeface="Arial" panose="020B0604020202020204" pitchFamily="34" charset="0"/>
              <a:cs typeface="Arial" panose="020B0604020202020204" pitchFamily="34" charset="0"/>
            </a:endParaRPr>
          </a:p>
        </p:txBody>
      </p:sp>
      <p:pic>
        <p:nvPicPr>
          <p:cNvPr id="7" name="Bùi Liễu  0968142780">
            <a:extLst>
              <a:ext uri="{FF2B5EF4-FFF2-40B4-BE49-F238E27FC236}">
                <a16:creationId xmlns:a16="http://schemas.microsoft.com/office/drawing/2014/main" id="{46A5F122-2342-4E89-B431-FB14D22A766C}"/>
              </a:ext>
            </a:extLst>
          </p:cNvPr>
          <p:cNvPicPr>
            <a:picLocks noChangeAspect="1"/>
          </p:cNvPicPr>
          <p:nvPr/>
        </p:nvPicPr>
        <p:blipFill>
          <a:blip r:embed="rId3" cstate="print">
            <a:extLst>
              <a:ext uri="{28A0092B-C50C-407E-A947-70E740481C1C}">
                <a14:useLocalDpi xmlns:a14="http://schemas.microsoft.com/office/drawing/2010/main" val="0"/>
              </a:ext>
            </a:extLst>
          </a:blip>
          <a:srcRect t="1258" b="1258"/>
          <a:stretch/>
        </p:blipFill>
        <p:spPr>
          <a:xfrm>
            <a:off x="1192353" y="1505541"/>
            <a:ext cx="3506000" cy="2258106"/>
          </a:xfrm>
          <a:prstGeom prst="roundRect">
            <a:avLst/>
          </a:prstGeom>
          <a:ln w="12700">
            <a:noFill/>
            <a:prstDash val="dashDot"/>
          </a:ln>
        </p:spPr>
      </p:pic>
      <p:pic>
        <p:nvPicPr>
          <p:cNvPr id="3" name="Picture 2">
            <a:extLst>
              <a:ext uri="{FF2B5EF4-FFF2-40B4-BE49-F238E27FC236}">
                <a16:creationId xmlns:a16="http://schemas.microsoft.com/office/drawing/2014/main" id="{7CD24E8D-490F-A1B8-8794-F57E39538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25050"/>
            <a:ext cx="8896350" cy="5143500"/>
          </a:xfrm>
          <a:prstGeom prst="rect">
            <a:avLst/>
          </a:prstGeom>
        </p:spPr>
      </p:pic>
    </p:spTree>
    <p:extLst>
      <p:ext uri="{BB962C8B-B14F-4D97-AF65-F5344CB8AC3E}">
        <p14:creationId xmlns:p14="http://schemas.microsoft.com/office/powerpoint/2010/main" val="25741286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t Bùi Liễu 0968142780.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1250" tmFilter="0, 0; .2, .5; .8, .5; 1, 0"/>
                                        <p:tgtEl>
                                          <p:spTgt spid="5"/>
                                        </p:tgtEl>
                                      </p:cBhvr>
                                    </p:animEffect>
                                    <p:animScale>
                                      <p:cBhvr>
                                        <p:cTn id="27" dur="625" autoRev="1" fill="hold"/>
                                        <p:tgtEl>
                                          <p:spTgt spid="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2" name="flat Bùi Liễu 0968142780.wav"/>
                                        </p:tgtEl>
                                      </p:cMediaNode>
                                    </p:audio>
                                  </p:subTnLst>
                                </p:cTn>
                              </p:par>
                            </p:childTnLst>
                          </p:cTn>
                        </p:par>
                      </p:childTnLst>
                    </p:cTn>
                  </p:par>
                </p:childTnLst>
              </p:cTn>
              <p:nextCondLst>
                <p:cond evt="onClick" delay="0">
                  <p:tgtEl>
                    <p:spTgt spid="5"/>
                  </p:tgtEl>
                </p:cond>
              </p:nextCondLst>
            </p:seq>
          </p:childTnLst>
        </p:cTn>
      </p:par>
    </p:tnLst>
    <p:bldLst>
      <p:bldP spid="4" grpId="0"/>
      <p:bldP spid="5" grpId="0"/>
      <p:bldP spid="5" grpId="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acebook: Bùi Liễu Powerpoint"/>
          <p:cNvSpPr/>
          <p:nvPr/>
        </p:nvSpPr>
        <p:spPr>
          <a:xfrm>
            <a:off x="5395743" y="2343150"/>
            <a:ext cx="2593666" cy="623248"/>
          </a:xfrm>
          <a:prstGeom prst="rect">
            <a:avLst/>
          </a:prstGeom>
        </p:spPr>
        <p:txBody>
          <a:bodyPr wrap="square" lIns="68580" tIns="34290" rIns="68580" bIns="34290">
            <a:spAutoFit/>
          </a:bodyPr>
          <a:lstStyle/>
          <a:p>
            <a:pPr algn="ctr">
              <a:spcAft>
                <a:spcPts val="600"/>
              </a:spcAft>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haʊs</a:t>
            </a:r>
            <a:r>
              <a:rPr lang="en-US" sz="3600" dirty="0">
                <a:latin typeface="Arial" panose="020B0604020202020204" pitchFamily="34" charset="0"/>
                <a:cs typeface="Arial" panose="020B0604020202020204" pitchFamily="34" charset="0"/>
              </a:rPr>
              <a:t>/</a:t>
            </a:r>
            <a:endParaRPr lang="en-US" sz="8000" dirty="0">
              <a:latin typeface="Arial" panose="020B0604020202020204" pitchFamily="34" charset="0"/>
              <a:cs typeface="Arial" panose="020B0604020202020204" pitchFamily="34" charset="0"/>
            </a:endParaRPr>
          </a:p>
        </p:txBody>
      </p:sp>
      <p:sp>
        <p:nvSpPr>
          <p:cNvPr id="5" name="Facebook: Bùi Liễu Powerpoint"/>
          <p:cNvSpPr/>
          <p:nvPr/>
        </p:nvSpPr>
        <p:spPr>
          <a:xfrm>
            <a:off x="4698353" y="1505541"/>
            <a:ext cx="3988447" cy="900246"/>
          </a:xfrm>
          <a:prstGeom prst="rect">
            <a:avLst/>
          </a:prstGeom>
        </p:spPr>
        <p:txBody>
          <a:bodyPr wrap="square" lIns="68580" tIns="34290" rIns="68580" bIns="34290">
            <a:spAutoFit/>
          </a:bodyPr>
          <a:lstStyle/>
          <a:p>
            <a:pPr algn="ctr">
              <a:spcAft>
                <a:spcPts val="600"/>
              </a:spcAft>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house</a:t>
            </a:r>
          </a:p>
        </p:txBody>
      </p:sp>
      <p:sp>
        <p:nvSpPr>
          <p:cNvPr id="6" name="Bùi Liễu  0968142780"/>
          <p:cNvSpPr/>
          <p:nvPr/>
        </p:nvSpPr>
        <p:spPr>
          <a:xfrm>
            <a:off x="5951891" y="3021882"/>
            <a:ext cx="1595629" cy="561692"/>
          </a:xfrm>
          <a:prstGeom prst="rect">
            <a:avLst/>
          </a:prstGeom>
        </p:spPr>
        <p:txBody>
          <a:bodyPr wrap="none" lIns="68580" tIns="34290" rIns="68580" bIns="34290">
            <a:spAutoFit/>
          </a:bodyPr>
          <a:lstStyle/>
          <a:p>
            <a:pPr algn="ctr"/>
            <a:r>
              <a:rPr lang="en-US" sz="3200" dirty="0" err="1">
                <a:latin typeface="Arial" panose="020B0604020202020204" pitchFamily="34" charset="0"/>
                <a:cs typeface="Arial" panose="020B0604020202020204" pitchFamily="34" charset="0"/>
              </a:rPr>
              <a:t>căn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endParaRPr lang="en-US" sz="3200" dirty="0">
              <a:latin typeface="Arial" panose="020B0604020202020204" pitchFamily="34" charset="0"/>
              <a:cs typeface="Arial" panose="020B0604020202020204" pitchFamily="34" charset="0"/>
            </a:endParaRPr>
          </a:p>
        </p:txBody>
      </p:sp>
      <p:pic>
        <p:nvPicPr>
          <p:cNvPr id="7" name="Bùi Liễu 0968142780">
            <a:extLst>
              <a:ext uri="{FF2B5EF4-FFF2-40B4-BE49-F238E27FC236}">
                <a16:creationId xmlns:a16="http://schemas.microsoft.com/office/drawing/2014/main" id="{46A5F122-2342-4E89-B431-FB14D22A766C}"/>
              </a:ext>
            </a:extLst>
          </p:cNvPr>
          <p:cNvPicPr>
            <a:picLocks noChangeAspect="1"/>
          </p:cNvPicPr>
          <p:nvPr/>
        </p:nvPicPr>
        <p:blipFill>
          <a:blip r:embed="rId3" cstate="print">
            <a:extLst>
              <a:ext uri="{28A0092B-C50C-407E-A947-70E740481C1C}">
                <a14:useLocalDpi xmlns:a14="http://schemas.microsoft.com/office/drawing/2010/main" val="0"/>
              </a:ext>
            </a:extLst>
          </a:blip>
          <a:srcRect t="1369" b="1369"/>
          <a:stretch/>
        </p:blipFill>
        <p:spPr>
          <a:xfrm>
            <a:off x="1218400" y="1428750"/>
            <a:ext cx="3506000" cy="2258106"/>
          </a:xfrm>
          <a:prstGeom prst="roundRect">
            <a:avLst/>
          </a:prstGeom>
          <a:ln w="12700">
            <a:noFill/>
            <a:prstDash val="dashDot"/>
          </a:ln>
        </p:spPr>
      </p:pic>
    </p:spTree>
    <p:extLst>
      <p:ext uri="{BB962C8B-B14F-4D97-AF65-F5344CB8AC3E}">
        <p14:creationId xmlns:p14="http://schemas.microsoft.com/office/powerpoint/2010/main" val="55482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ouse Bùi Liễu 0968142780.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1250" tmFilter="0, 0; .2, .5; .8, .5; 1, 0"/>
                                        <p:tgtEl>
                                          <p:spTgt spid="5"/>
                                        </p:tgtEl>
                                      </p:cBhvr>
                                    </p:animEffect>
                                    <p:animScale>
                                      <p:cBhvr>
                                        <p:cTn id="27" dur="625" autoRev="1" fill="hold"/>
                                        <p:tgtEl>
                                          <p:spTgt spid="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2" name="house Bùi Liễu 0968142780.wav"/>
                                        </p:tgtEl>
                                      </p:cMediaNode>
                                    </p:audio>
                                  </p:subTnLst>
                                </p:cTn>
                              </p:par>
                            </p:childTnLst>
                          </p:cTn>
                        </p:par>
                      </p:childTnLst>
                    </p:cTn>
                  </p:par>
                </p:childTnLst>
              </p:cTn>
              <p:nextCondLst>
                <p:cond evt="onClick" delay="0">
                  <p:tgtEl>
                    <p:spTgt spid="5"/>
                  </p:tgtEl>
                </p:cond>
              </p:nextCondLst>
            </p:seq>
          </p:childTnLst>
        </p:cTn>
      </p:par>
    </p:tnLst>
    <p:bldLst>
      <p:bldP spid="4" grpId="0"/>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acebook: Bùi Liễu Powerpoint"/>
          <p:cNvSpPr/>
          <p:nvPr/>
        </p:nvSpPr>
        <p:spPr>
          <a:xfrm>
            <a:off x="5231753" y="2322970"/>
            <a:ext cx="2593666" cy="623248"/>
          </a:xfrm>
          <a:prstGeom prst="rect">
            <a:avLst/>
          </a:prstGeom>
        </p:spPr>
        <p:txBody>
          <a:bodyPr wrap="square" lIns="68580" tIns="34290" rIns="68580" bIns="34290">
            <a:spAutoFit/>
          </a:bodyPr>
          <a:lstStyle/>
          <a:p>
            <a:pPr algn="ctr">
              <a:spcAft>
                <a:spcPts val="600"/>
              </a:spcAft>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taʊər</a:t>
            </a:r>
            <a:r>
              <a:rPr lang="en-US" sz="3600" dirty="0">
                <a:latin typeface="Arial" panose="020B0604020202020204" pitchFamily="34" charset="0"/>
                <a:cs typeface="Arial" panose="020B0604020202020204" pitchFamily="34" charset="0"/>
              </a:rPr>
              <a:t>/</a:t>
            </a:r>
            <a:endParaRPr lang="en-US" sz="8000" dirty="0">
              <a:latin typeface="Arial" panose="020B0604020202020204" pitchFamily="34" charset="0"/>
              <a:cs typeface="Arial" panose="020B0604020202020204" pitchFamily="34" charset="0"/>
            </a:endParaRPr>
          </a:p>
        </p:txBody>
      </p:sp>
      <p:sp>
        <p:nvSpPr>
          <p:cNvPr id="5" name="Facebook: Bùi Liễu Powerpoint"/>
          <p:cNvSpPr/>
          <p:nvPr/>
        </p:nvSpPr>
        <p:spPr>
          <a:xfrm>
            <a:off x="4622153" y="1505541"/>
            <a:ext cx="3988447" cy="900246"/>
          </a:xfrm>
          <a:prstGeom prst="rect">
            <a:avLst/>
          </a:prstGeom>
        </p:spPr>
        <p:txBody>
          <a:bodyPr wrap="square" lIns="68580" tIns="34290" rIns="68580" bIns="34290">
            <a:spAutoFit/>
          </a:bodyPr>
          <a:lstStyle/>
          <a:p>
            <a:pPr algn="ctr">
              <a:spcAft>
                <a:spcPts val="600"/>
              </a:spcAft>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tower</a:t>
            </a:r>
          </a:p>
        </p:txBody>
      </p:sp>
      <p:sp>
        <p:nvSpPr>
          <p:cNvPr id="6" name="Bùi Liễu  0968142780"/>
          <p:cNvSpPr/>
          <p:nvPr/>
        </p:nvSpPr>
        <p:spPr>
          <a:xfrm>
            <a:off x="5604220" y="3025459"/>
            <a:ext cx="2024311" cy="561692"/>
          </a:xfrm>
          <a:prstGeom prst="rect">
            <a:avLst/>
          </a:prstGeom>
        </p:spPr>
        <p:txBody>
          <a:bodyPr wrap="square" lIns="68580" tIns="34290" rIns="68580" bIns="34290">
            <a:spAutoFit/>
          </a:bodyPr>
          <a:lstStyle/>
          <a:p>
            <a:pPr algn="ctr"/>
            <a:r>
              <a:rPr lang="en-US" sz="3200" dirty="0" err="1">
                <a:latin typeface="Arial" panose="020B0604020202020204" pitchFamily="34" charset="0"/>
                <a:cs typeface="Arial" panose="020B0604020202020204" pitchFamily="34" charset="0"/>
              </a:rPr>
              <a:t>tòa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tháp</a:t>
            </a:r>
            <a:endParaRPr lang="en-US" sz="3200" dirty="0">
              <a:latin typeface="Arial" panose="020B0604020202020204" pitchFamily="34" charset="0"/>
              <a:cs typeface="Arial" panose="020B0604020202020204" pitchFamily="34" charset="0"/>
            </a:endParaRPr>
          </a:p>
        </p:txBody>
      </p:sp>
      <p:pic>
        <p:nvPicPr>
          <p:cNvPr id="7" name="Bùi Liễu  0968142780">
            <a:extLst>
              <a:ext uri="{FF2B5EF4-FFF2-40B4-BE49-F238E27FC236}">
                <a16:creationId xmlns:a16="http://schemas.microsoft.com/office/drawing/2014/main" id="{46A5F122-2342-4E89-B431-FB14D22A766C}"/>
              </a:ext>
            </a:extLst>
          </p:cNvPr>
          <p:cNvPicPr>
            <a:picLocks noChangeAspect="1"/>
          </p:cNvPicPr>
          <p:nvPr/>
        </p:nvPicPr>
        <p:blipFill>
          <a:blip r:embed="rId3" cstate="print">
            <a:extLst>
              <a:ext uri="{28A0092B-C50C-407E-A947-70E740481C1C}">
                <a14:useLocalDpi xmlns:a14="http://schemas.microsoft.com/office/drawing/2010/main" val="0"/>
              </a:ext>
            </a:extLst>
          </a:blip>
          <a:srcRect t="1738" b="1738"/>
          <a:stretch/>
        </p:blipFill>
        <p:spPr>
          <a:xfrm>
            <a:off x="1143000" y="1442697"/>
            <a:ext cx="3506000" cy="2258106"/>
          </a:xfrm>
          <a:prstGeom prst="roundRect">
            <a:avLst/>
          </a:prstGeom>
          <a:ln w="12700">
            <a:noFill/>
            <a:prstDash val="dashDot"/>
          </a:ln>
        </p:spPr>
      </p:pic>
      <p:pic>
        <p:nvPicPr>
          <p:cNvPr id="2" name="Picture 1">
            <a:extLst>
              <a:ext uri="{FF2B5EF4-FFF2-40B4-BE49-F238E27FC236}">
                <a16:creationId xmlns:a16="http://schemas.microsoft.com/office/drawing/2014/main" id="{4C16B30F-593A-8730-BF18-8CFE3EE41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25050"/>
            <a:ext cx="8896350" cy="5143500"/>
          </a:xfrm>
          <a:prstGeom prst="rect">
            <a:avLst/>
          </a:prstGeom>
        </p:spPr>
      </p:pic>
    </p:spTree>
    <p:extLst>
      <p:ext uri="{BB962C8B-B14F-4D97-AF65-F5344CB8AC3E}">
        <p14:creationId xmlns:p14="http://schemas.microsoft.com/office/powerpoint/2010/main" val="37757674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ower Bùi Liễu 0968142780.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1250" tmFilter="0, 0; .2, .5; .8, .5; 1, 0"/>
                                        <p:tgtEl>
                                          <p:spTgt spid="5"/>
                                        </p:tgtEl>
                                      </p:cBhvr>
                                    </p:animEffect>
                                    <p:animScale>
                                      <p:cBhvr>
                                        <p:cTn id="27" dur="625" autoRev="1" fill="hold"/>
                                        <p:tgtEl>
                                          <p:spTgt spid="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2" name="tower Bùi Liễu 0968142780.wav"/>
                                        </p:tgtEl>
                                      </p:cMediaNode>
                                    </p:audio>
                                  </p:subTnLst>
                                </p:cTn>
                              </p:par>
                            </p:childTnLst>
                          </p:cTn>
                        </p:par>
                      </p:childTnLst>
                    </p:cTn>
                  </p:par>
                </p:childTnLst>
              </p:cTn>
              <p:nextCondLst>
                <p:cond evt="onClick" delay="0">
                  <p:tgtEl>
                    <p:spTgt spid="5"/>
                  </p:tgtEl>
                </p:cond>
              </p:nextCondLst>
            </p:seq>
          </p:childTnLst>
        </p:cTn>
      </p:par>
    </p:tnLst>
    <p:bldLst>
      <p:bldP spid="4" grpId="0"/>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a:extLst>
              <a:ext uri="{FF2B5EF4-FFF2-40B4-BE49-F238E27FC236}">
                <a16:creationId xmlns:a16="http://schemas.microsoft.com/office/drawing/2014/main" id="{340031ED-DE2F-4EB2-A615-44EE040A783C}"/>
              </a:ext>
            </a:extLst>
          </p:cNvPr>
          <p:cNvPicPr>
            <a:picLocks noChangeAspect="1"/>
          </p:cNvPicPr>
          <p:nvPr/>
        </p:nvPicPr>
        <p:blipFill>
          <a:blip r:embed="rId6" cstate="print">
            <a:extLst>
              <a:ext uri="{28A0092B-C50C-407E-A947-70E740481C1C}">
                <a14:useLocalDpi xmlns:a14="http://schemas.microsoft.com/office/drawing/2010/main" val="0"/>
              </a:ext>
            </a:extLst>
          </a:blip>
          <a:srcRect l="3892" r="3892"/>
          <a:stretch/>
        </p:blipFill>
        <p:spPr>
          <a:xfrm>
            <a:off x="2618885" y="2038351"/>
            <a:ext cx="1856783" cy="1330321"/>
          </a:xfrm>
          <a:prstGeom prst="roundRect">
            <a:avLst/>
          </a:prstGeom>
          <a:ln w="28575">
            <a:noFill/>
            <a:prstDash val="dash"/>
          </a:ln>
        </p:spPr>
      </p:pic>
      <p:pic>
        <p:nvPicPr>
          <p:cNvPr id="3" name="Bùi Liễu">
            <a:extLst>
              <a:ext uri="{FF2B5EF4-FFF2-40B4-BE49-F238E27FC236}">
                <a16:creationId xmlns:a16="http://schemas.microsoft.com/office/drawing/2014/main" id="{B38F54FC-23F7-4914-A9E1-7588E081B079}"/>
              </a:ext>
            </a:extLst>
          </p:cNvPr>
          <p:cNvPicPr>
            <a:picLocks noChangeAspect="1"/>
          </p:cNvPicPr>
          <p:nvPr/>
        </p:nvPicPr>
        <p:blipFill>
          <a:blip r:embed="rId7" cstate="print">
            <a:extLst>
              <a:ext uri="{28A0092B-C50C-407E-A947-70E740481C1C}">
                <a14:useLocalDpi xmlns:a14="http://schemas.microsoft.com/office/drawing/2010/main" val="0"/>
              </a:ext>
            </a:extLst>
          </a:blip>
          <a:srcRect l="3971" r="3971"/>
          <a:stretch/>
        </p:blipFill>
        <p:spPr>
          <a:xfrm>
            <a:off x="440785" y="2038350"/>
            <a:ext cx="1851927" cy="1330321"/>
          </a:xfrm>
          <a:prstGeom prst="roundRect">
            <a:avLst/>
          </a:prstGeom>
          <a:ln w="28575">
            <a:noFill/>
            <a:prstDash val="dash"/>
          </a:ln>
        </p:spPr>
      </p:pic>
      <p:sp>
        <p:nvSpPr>
          <p:cNvPr id="7" name="Facebook: Bùi Liễu Powerpoint">
            <a:extLst>
              <a:ext uri="{FF2B5EF4-FFF2-40B4-BE49-F238E27FC236}">
                <a16:creationId xmlns:a16="http://schemas.microsoft.com/office/drawing/2014/main" id="{132179BF-8ED5-4F1A-907C-7683DAA8F0B2}"/>
              </a:ext>
            </a:extLst>
          </p:cNvPr>
          <p:cNvSpPr/>
          <p:nvPr/>
        </p:nvSpPr>
        <p:spPr>
          <a:xfrm>
            <a:off x="474904" y="3453866"/>
            <a:ext cx="1851927" cy="469842"/>
          </a:xfrm>
          <a:prstGeom prst="rect">
            <a:avLst/>
          </a:prstGeom>
        </p:spPr>
        <p:txBody>
          <a:bodyPr wrap="square" lIns="38576" tIns="19289" rIns="38576" bIns="19289">
            <a:spAutoFit/>
          </a:bodyPr>
          <a:lstStyle/>
          <a:p>
            <a:pPr algn="ctr">
              <a:spcAft>
                <a:spcPts val="338"/>
              </a:spcAft>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building</a:t>
            </a:r>
          </a:p>
        </p:txBody>
      </p:sp>
      <p:sp>
        <p:nvSpPr>
          <p:cNvPr id="8" name="Facebook: Bùi Liễu Powerpoint">
            <a:extLst>
              <a:ext uri="{FF2B5EF4-FFF2-40B4-BE49-F238E27FC236}">
                <a16:creationId xmlns:a16="http://schemas.microsoft.com/office/drawing/2014/main" id="{D7ABED44-BEE8-483B-B316-C5EB5DC55717}"/>
              </a:ext>
            </a:extLst>
          </p:cNvPr>
          <p:cNvSpPr/>
          <p:nvPr/>
        </p:nvSpPr>
        <p:spPr>
          <a:xfrm>
            <a:off x="2689178" y="3453866"/>
            <a:ext cx="1851927" cy="469842"/>
          </a:xfrm>
          <a:prstGeom prst="rect">
            <a:avLst/>
          </a:prstGeom>
        </p:spPr>
        <p:txBody>
          <a:bodyPr wrap="square" lIns="38576" tIns="19289" rIns="38576" bIns="19289">
            <a:spAutoFit/>
          </a:bodyPr>
          <a:lstStyle/>
          <a:p>
            <a:pPr algn="ctr">
              <a:spcAft>
                <a:spcPts val="338"/>
              </a:spcAft>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flat</a:t>
            </a:r>
          </a:p>
        </p:txBody>
      </p:sp>
      <p:sp>
        <p:nvSpPr>
          <p:cNvPr id="10" name="Bùi Liễu  0968142780">
            <a:extLst>
              <a:ext uri="{FF2B5EF4-FFF2-40B4-BE49-F238E27FC236}">
                <a16:creationId xmlns:a16="http://schemas.microsoft.com/office/drawing/2014/main" id="{89F5A26F-6597-4932-A179-D371BD3C2771}"/>
              </a:ext>
            </a:extLst>
          </p:cNvPr>
          <p:cNvSpPr txBox="1"/>
          <p:nvPr/>
        </p:nvSpPr>
        <p:spPr>
          <a:xfrm>
            <a:off x="3123234" y="438150"/>
            <a:ext cx="2897531"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Review</a:t>
            </a:r>
          </a:p>
        </p:txBody>
      </p:sp>
      <p:sp>
        <p:nvSpPr>
          <p:cNvPr id="11" name="Bùi Liễu  0968142780">
            <a:extLst>
              <a:ext uri="{FF2B5EF4-FFF2-40B4-BE49-F238E27FC236}">
                <a16:creationId xmlns:a16="http://schemas.microsoft.com/office/drawing/2014/main" id="{E129B8DB-CCD1-47E3-9799-887A2D1EAA0C}"/>
              </a:ext>
            </a:extLst>
          </p:cNvPr>
          <p:cNvSpPr/>
          <p:nvPr/>
        </p:nvSpPr>
        <p:spPr>
          <a:xfrm>
            <a:off x="381000" y="4887255"/>
            <a:ext cx="3614854"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Click on the </a:t>
            </a:r>
            <a:r>
              <a:rPr lang="vi-VN" sz="1400" dirty="0" err="1">
                <a:latin typeface="Arial" panose="020B0604020202020204" pitchFamily="34" charset="0"/>
                <a:cs typeface="Arial" panose="020B0604020202020204" pitchFamily="34" charset="0"/>
              </a:rPr>
              <a:t>English</a:t>
            </a:r>
            <a:r>
              <a:rPr lang="vi-VN"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word to listen again.</a:t>
            </a:r>
          </a:p>
        </p:txBody>
      </p:sp>
      <p:pic>
        <p:nvPicPr>
          <p:cNvPr id="16" name="Bùi Liễu">
            <a:extLst>
              <a:ext uri="{FF2B5EF4-FFF2-40B4-BE49-F238E27FC236}">
                <a16:creationId xmlns:a16="http://schemas.microsoft.com/office/drawing/2014/main" id="{13387599-D23B-E8E2-ECCE-30766C06936A}"/>
              </a:ext>
            </a:extLst>
          </p:cNvPr>
          <p:cNvPicPr>
            <a:picLocks noChangeAspect="1"/>
          </p:cNvPicPr>
          <p:nvPr/>
        </p:nvPicPr>
        <p:blipFill>
          <a:blip r:embed="rId8" cstate="print">
            <a:extLst>
              <a:ext uri="{28A0092B-C50C-407E-A947-70E740481C1C}">
                <a14:useLocalDpi xmlns:a14="http://schemas.microsoft.com/office/drawing/2010/main" val="0"/>
              </a:ext>
            </a:extLst>
          </a:blip>
          <a:srcRect l="3555" r="3555"/>
          <a:stretch/>
        </p:blipFill>
        <p:spPr>
          <a:xfrm>
            <a:off x="6977459" y="2080948"/>
            <a:ext cx="1851927" cy="1330321"/>
          </a:xfrm>
          <a:prstGeom prst="roundRect">
            <a:avLst/>
          </a:prstGeom>
          <a:ln w="28575">
            <a:noFill/>
            <a:prstDash val="dash"/>
          </a:ln>
        </p:spPr>
      </p:pic>
      <p:pic>
        <p:nvPicPr>
          <p:cNvPr id="17" name="Bùi Liễu">
            <a:extLst>
              <a:ext uri="{FF2B5EF4-FFF2-40B4-BE49-F238E27FC236}">
                <a16:creationId xmlns:a16="http://schemas.microsoft.com/office/drawing/2014/main" id="{7572E6BC-F10B-C397-9158-4A36E528D0D5}"/>
              </a:ext>
            </a:extLst>
          </p:cNvPr>
          <p:cNvPicPr>
            <a:picLocks noChangeAspect="1"/>
          </p:cNvPicPr>
          <p:nvPr/>
        </p:nvPicPr>
        <p:blipFill>
          <a:blip r:embed="rId9" cstate="print">
            <a:extLst>
              <a:ext uri="{28A0092B-C50C-407E-A947-70E740481C1C}">
                <a14:useLocalDpi xmlns:a14="http://schemas.microsoft.com/office/drawing/2010/main" val="0"/>
              </a:ext>
            </a:extLst>
          </a:blip>
          <a:srcRect l="3908" r="3908"/>
          <a:stretch/>
        </p:blipFill>
        <p:spPr>
          <a:xfrm>
            <a:off x="4800600" y="2038350"/>
            <a:ext cx="1851927" cy="1330321"/>
          </a:xfrm>
          <a:prstGeom prst="roundRect">
            <a:avLst/>
          </a:prstGeom>
          <a:ln w="28575">
            <a:noFill/>
            <a:prstDash val="dash"/>
          </a:ln>
        </p:spPr>
      </p:pic>
      <p:sp>
        <p:nvSpPr>
          <p:cNvPr id="18" name="Facebook: Bùi Liễu Powerpoint">
            <a:extLst>
              <a:ext uri="{FF2B5EF4-FFF2-40B4-BE49-F238E27FC236}">
                <a16:creationId xmlns:a16="http://schemas.microsoft.com/office/drawing/2014/main" id="{E4960892-76BE-86F2-24B8-D7F1FFF398CA}"/>
              </a:ext>
            </a:extLst>
          </p:cNvPr>
          <p:cNvSpPr/>
          <p:nvPr/>
        </p:nvSpPr>
        <p:spPr>
          <a:xfrm>
            <a:off x="4855172" y="3453866"/>
            <a:ext cx="1752698" cy="469842"/>
          </a:xfrm>
          <a:prstGeom prst="rect">
            <a:avLst/>
          </a:prstGeom>
        </p:spPr>
        <p:txBody>
          <a:bodyPr wrap="square" lIns="38576" tIns="19289" rIns="38576" bIns="19289">
            <a:spAutoFit/>
          </a:bodyPr>
          <a:lstStyle/>
          <a:p>
            <a:pPr algn="ctr">
              <a:spcAft>
                <a:spcPts val="338"/>
              </a:spcAft>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house</a:t>
            </a:r>
          </a:p>
        </p:txBody>
      </p:sp>
      <p:sp>
        <p:nvSpPr>
          <p:cNvPr id="19" name="Facebook: Bùi Liễu Powerpoint">
            <a:extLst>
              <a:ext uri="{FF2B5EF4-FFF2-40B4-BE49-F238E27FC236}">
                <a16:creationId xmlns:a16="http://schemas.microsoft.com/office/drawing/2014/main" id="{22E328A4-CDF8-9D76-44EE-BEE5CCF2DAAE}"/>
              </a:ext>
            </a:extLst>
          </p:cNvPr>
          <p:cNvSpPr/>
          <p:nvPr/>
        </p:nvSpPr>
        <p:spPr>
          <a:xfrm>
            <a:off x="7031280" y="3453866"/>
            <a:ext cx="1851927" cy="469842"/>
          </a:xfrm>
          <a:prstGeom prst="rect">
            <a:avLst/>
          </a:prstGeom>
        </p:spPr>
        <p:txBody>
          <a:bodyPr wrap="square" lIns="38576" tIns="19289" rIns="38576" bIns="19289">
            <a:spAutoFit/>
          </a:bodyPr>
          <a:lstStyle/>
          <a:p>
            <a:pPr algn="ctr">
              <a:spcAft>
                <a:spcPts val="338"/>
              </a:spcAft>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tower</a:t>
            </a:r>
          </a:p>
        </p:txBody>
      </p:sp>
    </p:spTree>
    <p:extLst>
      <p:ext uri="{BB962C8B-B14F-4D97-AF65-F5344CB8AC3E}">
        <p14:creationId xmlns:p14="http://schemas.microsoft.com/office/powerpoint/2010/main" val="11064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uilding Bùi Liễu 0968142780.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250"/>
                                        <p:tgtEl>
                                          <p:spTgt spid="8"/>
                                        </p:tgtEl>
                                      </p:cBhvr>
                                    </p:animEffect>
                                    <p:anim calcmode="lin" valueType="num">
                                      <p:cBhvr>
                                        <p:cTn id="15" dur="1250" fill="hold"/>
                                        <p:tgtEl>
                                          <p:spTgt spid="8"/>
                                        </p:tgtEl>
                                        <p:attrNameLst>
                                          <p:attrName>ppt_x</p:attrName>
                                        </p:attrNameLst>
                                      </p:cBhvr>
                                      <p:tavLst>
                                        <p:tav tm="0">
                                          <p:val>
                                            <p:strVal val="#ppt_x"/>
                                          </p:val>
                                        </p:tav>
                                        <p:tav tm="100000">
                                          <p:val>
                                            <p:strVal val="#ppt_x"/>
                                          </p:val>
                                        </p:tav>
                                      </p:tavLst>
                                    </p:anim>
                                    <p:anim calcmode="lin" valueType="num">
                                      <p:cBhvr>
                                        <p:cTn id="16" dur="125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flat Bùi Liễu 0968142780.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250"/>
                                        <p:tgtEl>
                                          <p:spTgt spid="18"/>
                                        </p:tgtEl>
                                      </p:cBhvr>
                                    </p:animEffect>
                                    <p:anim calcmode="lin" valueType="num">
                                      <p:cBhvr>
                                        <p:cTn id="22" dur="1250" fill="hold"/>
                                        <p:tgtEl>
                                          <p:spTgt spid="18"/>
                                        </p:tgtEl>
                                        <p:attrNameLst>
                                          <p:attrName>ppt_x</p:attrName>
                                        </p:attrNameLst>
                                      </p:cBhvr>
                                      <p:tavLst>
                                        <p:tav tm="0">
                                          <p:val>
                                            <p:strVal val="#ppt_x"/>
                                          </p:val>
                                        </p:tav>
                                        <p:tav tm="100000">
                                          <p:val>
                                            <p:strVal val="#ppt_x"/>
                                          </p:val>
                                        </p:tav>
                                      </p:tavLst>
                                    </p:anim>
                                    <p:anim calcmode="lin" valueType="num">
                                      <p:cBhvr>
                                        <p:cTn id="23" dur="12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house Bùi Liễu 0968142780.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anim calcmode="lin" valueType="num">
                                      <p:cBhvr>
                                        <p:cTn id="29" dur="1250" fill="hold"/>
                                        <p:tgtEl>
                                          <p:spTgt spid="19"/>
                                        </p:tgtEl>
                                        <p:attrNameLst>
                                          <p:attrName>ppt_x</p:attrName>
                                        </p:attrNameLst>
                                      </p:cBhvr>
                                      <p:tavLst>
                                        <p:tav tm="0">
                                          <p:val>
                                            <p:strVal val="#ppt_x"/>
                                          </p:val>
                                        </p:tav>
                                        <p:tav tm="100000">
                                          <p:val>
                                            <p:strVal val="#ppt_x"/>
                                          </p:val>
                                        </p:tav>
                                      </p:tavLst>
                                    </p:anim>
                                    <p:anim calcmode="lin" valueType="num">
                                      <p:cBhvr>
                                        <p:cTn id="30" dur="12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tower Bùi Liễu 0968142780.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1250" tmFilter="0, 0; .2, .5; .8, .5; 1, 0"/>
                                        <p:tgtEl>
                                          <p:spTgt spid="7"/>
                                        </p:tgtEl>
                                      </p:cBhvr>
                                    </p:animEffect>
                                    <p:animScale>
                                      <p:cBhvr>
                                        <p:cTn id="36" dur="625" autoRev="1" fill="hold"/>
                                        <p:tgtEl>
                                          <p:spTgt spid="7"/>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building Bùi Liễu 0968142780.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1" nodeType="clickEffect">
                                  <p:stCondLst>
                                    <p:cond delay="0"/>
                                  </p:stCondLst>
                                  <p:childTnLst>
                                    <p:animEffect transition="out" filter="fade">
                                      <p:cBhvr>
                                        <p:cTn id="41" dur="1250" tmFilter="0, 0; .2, .5; .8, .5; 1, 0"/>
                                        <p:tgtEl>
                                          <p:spTgt spid="8"/>
                                        </p:tgtEl>
                                      </p:cBhvr>
                                    </p:animEffect>
                                    <p:animScale>
                                      <p:cBhvr>
                                        <p:cTn id="42" dur="625" autoRev="1" fill="hold"/>
                                        <p:tgtEl>
                                          <p:spTgt spid="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flat Bùi Liễu 0968142780.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1" nodeType="clickEffect">
                                  <p:stCondLst>
                                    <p:cond delay="0"/>
                                  </p:stCondLst>
                                  <p:childTnLst>
                                    <p:animEffect transition="out" filter="fade">
                                      <p:cBhvr>
                                        <p:cTn id="47" dur="1250" tmFilter="0, 0; .2, .5; .8, .5; 1, 0"/>
                                        <p:tgtEl>
                                          <p:spTgt spid="18"/>
                                        </p:tgtEl>
                                      </p:cBhvr>
                                    </p:animEffect>
                                    <p:animScale>
                                      <p:cBhvr>
                                        <p:cTn id="48" dur="625" autoRev="1" fill="hold"/>
                                        <p:tgtEl>
                                          <p:spTgt spid="18"/>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4" name="house Bùi Liễu 0968142780.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1250" tmFilter="0, 0; .2, .5; .8, .5; 1, 0"/>
                                        <p:tgtEl>
                                          <p:spTgt spid="19"/>
                                        </p:tgtEl>
                                      </p:cBhvr>
                                    </p:animEffect>
                                    <p:animScale>
                                      <p:cBhvr>
                                        <p:cTn id="54" dur="625" autoRev="1" fill="hold"/>
                                        <p:tgtEl>
                                          <p:spTgt spid="19"/>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5" name="tower Bùi Liễu 0968142780.wav"/>
                                        </p:tgtEl>
                                      </p:cMediaNode>
                                    </p:audio>
                                  </p:subTnLst>
                                </p:cTn>
                              </p:par>
                            </p:childTnLst>
                          </p:cTn>
                        </p:par>
                      </p:childTnLst>
                    </p:cTn>
                  </p:par>
                </p:childTnLst>
              </p:cTn>
              <p:nextCondLst>
                <p:cond evt="onClick" delay="0">
                  <p:tgtEl>
                    <p:spTgt spid="19"/>
                  </p:tgtEl>
                </p:cond>
              </p:nextCondLst>
            </p:seq>
          </p:childTnLst>
        </p:cTn>
      </p:par>
    </p:tnLst>
    <p:bldLst>
      <p:bldP spid="7" grpId="0"/>
      <p:bldP spid="7" grpId="1"/>
      <p:bldP spid="8" grpId="0"/>
      <p:bldP spid="8" grpId="1"/>
      <p:bldP spid="18" grpId="0"/>
      <p:bldP spid="18" grpId="1"/>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09800" y="895350"/>
            <a:ext cx="5125641" cy="2733675"/>
          </a:xfrm>
          <a:prstGeom prst="rect">
            <a:avLst/>
          </a:prstGeom>
        </p:spPr>
      </p:pic>
      <p:sp>
        <p:nvSpPr>
          <p:cNvPr id="4" name="Bùi Liễu 0968142780">
            <a:extLst>
              <a:ext uri="{FF2B5EF4-FFF2-40B4-BE49-F238E27FC236}">
                <a16:creationId xmlns:a16="http://schemas.microsoft.com/office/drawing/2014/main" id="{06F9ACF3-CAD4-4524-B309-82465B0C35AE}"/>
              </a:ext>
            </a:extLst>
          </p:cNvPr>
          <p:cNvSpPr txBox="1"/>
          <p:nvPr/>
        </p:nvSpPr>
        <p:spPr>
          <a:xfrm>
            <a:off x="2305050" y="2343150"/>
            <a:ext cx="4629150" cy="992579"/>
          </a:xfrm>
          <a:prstGeom prst="rect">
            <a:avLst/>
          </a:prstGeom>
          <a:noFill/>
        </p:spPr>
        <p:txBody>
          <a:bodyPr wrap="square" lIns="68580" tIns="34290" rIns="68580" bIns="34290" rtlCol="0">
            <a:spAutoFit/>
          </a:bodyPr>
          <a:lstStyle/>
          <a:p>
            <a:pPr algn="ctr"/>
            <a:r>
              <a:rPr lang="en-US" sz="60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Warm-up</a:t>
            </a:r>
          </a:p>
        </p:txBody>
      </p:sp>
      <p:sp>
        <p:nvSpPr>
          <p:cNvPr id="3" name="Bùi Liễu 0968142780">
            <a:extLst>
              <a:ext uri="{FF2B5EF4-FFF2-40B4-BE49-F238E27FC236}">
                <a16:creationId xmlns:a16="http://schemas.microsoft.com/office/drawing/2014/main" id="{AE371C6A-7758-7C2B-6B22-648FB704BE0C}"/>
              </a:ext>
            </a:extLst>
          </p:cNvPr>
          <p:cNvSpPr txBox="1">
            <a:spLocks/>
          </p:cNvSpPr>
          <p:nvPr/>
        </p:nvSpPr>
        <p:spPr>
          <a:xfrm>
            <a:off x="457200" y="3790950"/>
            <a:ext cx="8229600" cy="9144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vi-VN" sz="1600" b="0" i="0" dirty="0">
                <a:solidFill>
                  <a:srgbClr val="081C36"/>
                </a:solidFill>
                <a:effectLst/>
                <a:highlight>
                  <a:srgbClr val="FFFFFF"/>
                </a:highlight>
                <a:latin typeface="Arial" panose="020B0604020202020204" pitchFamily="34" charset="0"/>
                <a:cs typeface="Arial" panose="020B0604020202020204" pitchFamily="34" charset="0"/>
              </a:rPr>
              <a:t>Trong game</a:t>
            </a:r>
            <a:r>
              <a:rPr lang="en-US" sz="1600" b="0" i="0" dirty="0">
                <a:solidFill>
                  <a:srgbClr val="081C36"/>
                </a:solidFill>
                <a:effectLst/>
                <a:highlight>
                  <a:srgbClr val="FFFFFF"/>
                </a:highlight>
                <a:latin typeface="Arial" panose="020B0604020202020204" pitchFamily="34" charset="0"/>
                <a:cs typeface="Arial" panose="020B0604020202020204" pitchFamily="34" charset="0"/>
              </a:rPr>
              <a:t> </a:t>
            </a:r>
            <a:r>
              <a:rPr lang="vi-VN" sz="1600" b="0" i="0" dirty="0">
                <a:solidFill>
                  <a:srgbClr val="081C36"/>
                </a:solidFill>
                <a:effectLst/>
                <a:highlight>
                  <a:srgbClr val="FFFFFF"/>
                </a:highlight>
                <a:latin typeface="Arial" panose="020B0604020202020204" pitchFamily="34" charset="0"/>
                <a:cs typeface="Arial" panose="020B0604020202020204" pitchFamily="34" charset="0"/>
              </a:rPr>
              <a:t>“</a:t>
            </a:r>
            <a:r>
              <a:rPr lang="en-US" sz="1600" b="0" i="0" dirty="0" err="1">
                <a:solidFill>
                  <a:srgbClr val="081C36"/>
                </a:solidFill>
                <a:effectLst/>
                <a:highlight>
                  <a:srgbClr val="FFFFFF"/>
                </a:highlight>
                <a:latin typeface="Arial" panose="020B0604020202020204" pitchFamily="34" charset="0"/>
                <a:cs typeface="Arial" panose="020B0604020202020204" pitchFamily="34" charset="0"/>
              </a:rPr>
              <a:t>Bombstar</a:t>
            </a:r>
            <a:r>
              <a:rPr lang="vi-VN" sz="1600" b="0" i="0" dirty="0">
                <a:solidFill>
                  <a:srgbClr val="081C36"/>
                </a:solidFill>
                <a:effectLst/>
                <a:highlight>
                  <a:srgbClr val="FFFFFF"/>
                </a:highlight>
                <a:latin typeface="Arial" panose="020B0604020202020204" pitchFamily="34" charset="0"/>
                <a:cs typeface="Arial" panose="020B0604020202020204" pitchFamily="34" charset="0"/>
              </a:rPr>
              <a:t>" sử dụng "hyperlink" để liên kết các slide trong game. Nếu thầy cô thêm slide hoặc xóa bớt slide trước game đó thì thầy cô cần chỉnh lại "hyperlink". Nếu thầy cô ko tự chỉnh được "hyperlink" thì liên hệ e</a:t>
            </a:r>
            <a:r>
              <a:rPr lang="en-US" sz="1600" b="0" i="0" dirty="0">
                <a:solidFill>
                  <a:srgbClr val="081C36"/>
                </a:solidFill>
                <a:effectLst/>
                <a:highlight>
                  <a:srgbClr val="FFFFFF"/>
                </a:highlight>
                <a:latin typeface="Arial" panose="020B0604020202020204" pitchFamily="34" charset="0"/>
                <a:cs typeface="Arial" panose="020B0604020202020204" pitchFamily="34" charset="0"/>
              </a:rPr>
              <a:t>, e </a:t>
            </a:r>
            <a:r>
              <a:rPr lang="vi-VN" sz="1600" b="0" i="0" dirty="0">
                <a:solidFill>
                  <a:srgbClr val="081C36"/>
                </a:solidFill>
                <a:effectLst/>
                <a:highlight>
                  <a:srgbClr val="FFFFFF"/>
                </a:highlight>
                <a:latin typeface="Arial" panose="020B0604020202020204" pitchFamily="34" charset="0"/>
                <a:cs typeface="Arial" panose="020B0604020202020204" pitchFamily="34" charset="0"/>
              </a:rPr>
              <a:t>hướng dẫn nhé.</a:t>
            </a:r>
            <a:endParaRPr lang="en-US" sz="1600" b="0" i="0" dirty="0">
              <a:solidFill>
                <a:srgbClr val="081C36"/>
              </a:solidFill>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7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ùi Liễu 0968142780">
            <a:extLst>
              <a:ext uri="{FF2B5EF4-FFF2-40B4-BE49-F238E27FC236}">
                <a16:creationId xmlns:a16="http://schemas.microsoft.com/office/drawing/2014/main" id="{7469BB1E-55F2-402D-A302-26F981B71BD7}"/>
              </a:ext>
            </a:extLst>
          </p:cNvPr>
          <p:cNvSpPr/>
          <p:nvPr/>
        </p:nvSpPr>
        <p:spPr>
          <a:xfrm>
            <a:off x="2740418" y="1608627"/>
            <a:ext cx="2894972"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en-US" sz="3000" b="1" dirty="0">
                <a:solidFill>
                  <a:schemeClr val="tx1"/>
                </a:solidFill>
                <a:latin typeface="Arial" panose="020B0604020202020204" pitchFamily="34" charset="0"/>
                <a:cs typeface="Arial" panose="020B0604020202020204" pitchFamily="34" charset="0"/>
              </a:rPr>
              <a:t>1. building</a:t>
            </a:r>
          </a:p>
        </p:txBody>
      </p:sp>
      <p:sp>
        <p:nvSpPr>
          <p:cNvPr id="7" name="Bùi Liễu 0968142780">
            <a:extLst>
              <a:ext uri="{FF2B5EF4-FFF2-40B4-BE49-F238E27FC236}">
                <a16:creationId xmlns:a16="http://schemas.microsoft.com/office/drawing/2014/main" id="{BBCF9154-A9F3-4152-B218-88AA6E441F75}"/>
              </a:ext>
            </a:extLst>
          </p:cNvPr>
          <p:cNvSpPr/>
          <p:nvPr/>
        </p:nvSpPr>
        <p:spPr>
          <a:xfrm>
            <a:off x="5552413" y="1608627"/>
            <a:ext cx="2228222"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tòa</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nhà</a:t>
            </a:r>
            <a:endParaRPr lang="en-US" sz="3000" dirty="0">
              <a:solidFill>
                <a:schemeClr val="tx1"/>
              </a:solidFill>
              <a:latin typeface="Arial" panose="020B0604020202020204" pitchFamily="34" charset="0"/>
              <a:cs typeface="Arial" panose="020B0604020202020204" pitchFamily="34" charset="0"/>
            </a:endParaRPr>
          </a:p>
        </p:txBody>
      </p:sp>
      <p:sp>
        <p:nvSpPr>
          <p:cNvPr id="8" name="Bùi Liễu 0968142780">
            <a:extLst>
              <a:ext uri="{FF2B5EF4-FFF2-40B4-BE49-F238E27FC236}">
                <a16:creationId xmlns:a16="http://schemas.microsoft.com/office/drawing/2014/main" id="{16DAA63D-0AEB-4847-ABEB-3C35E53EA695}"/>
              </a:ext>
            </a:extLst>
          </p:cNvPr>
          <p:cNvSpPr/>
          <p:nvPr/>
        </p:nvSpPr>
        <p:spPr>
          <a:xfrm>
            <a:off x="2739790" y="2393040"/>
            <a:ext cx="1840445"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en-US" sz="3000" b="1" dirty="0">
                <a:solidFill>
                  <a:schemeClr val="tx1"/>
                </a:solidFill>
                <a:latin typeface="Arial" panose="020B0604020202020204" pitchFamily="34" charset="0"/>
                <a:cs typeface="Arial" panose="020B0604020202020204" pitchFamily="34" charset="0"/>
              </a:rPr>
              <a:t>2. flat</a:t>
            </a:r>
          </a:p>
        </p:txBody>
      </p:sp>
      <p:sp>
        <p:nvSpPr>
          <p:cNvPr id="9" name="Bùi Liễu 0968142780">
            <a:extLst>
              <a:ext uri="{FF2B5EF4-FFF2-40B4-BE49-F238E27FC236}">
                <a16:creationId xmlns:a16="http://schemas.microsoft.com/office/drawing/2014/main" id="{8B48C945-4AFF-4DE3-84E3-0F8DA2004EA4}"/>
              </a:ext>
            </a:extLst>
          </p:cNvPr>
          <p:cNvSpPr/>
          <p:nvPr/>
        </p:nvSpPr>
        <p:spPr>
          <a:xfrm>
            <a:off x="5551785" y="2393040"/>
            <a:ext cx="2686050"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căn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hộ</a:t>
            </a:r>
            <a:endParaRPr lang="en-US" sz="3000" dirty="0">
              <a:solidFill>
                <a:schemeClr val="tx1"/>
              </a:solidFill>
              <a:latin typeface="Arial" panose="020B0604020202020204" pitchFamily="34" charset="0"/>
              <a:cs typeface="Arial" panose="020B0604020202020204" pitchFamily="34" charset="0"/>
            </a:endParaRPr>
          </a:p>
        </p:txBody>
      </p:sp>
      <p:sp>
        <p:nvSpPr>
          <p:cNvPr id="10" name="Bùi Liễu 0968142780">
            <a:extLst>
              <a:ext uri="{FF2B5EF4-FFF2-40B4-BE49-F238E27FC236}">
                <a16:creationId xmlns:a16="http://schemas.microsoft.com/office/drawing/2014/main" id="{F57B0185-B191-44B5-A5FA-A4BD886B61D8}"/>
              </a:ext>
            </a:extLst>
          </p:cNvPr>
          <p:cNvSpPr/>
          <p:nvPr/>
        </p:nvSpPr>
        <p:spPr>
          <a:xfrm>
            <a:off x="2739791" y="3155040"/>
            <a:ext cx="2686050"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en-US" sz="3000" b="1" dirty="0">
                <a:solidFill>
                  <a:schemeClr val="tx1"/>
                </a:solidFill>
                <a:latin typeface="Arial" panose="020B0604020202020204" pitchFamily="34" charset="0"/>
                <a:cs typeface="Arial" panose="020B0604020202020204" pitchFamily="34" charset="0"/>
              </a:rPr>
              <a:t>3. house</a:t>
            </a:r>
          </a:p>
        </p:txBody>
      </p:sp>
      <p:sp>
        <p:nvSpPr>
          <p:cNvPr id="11" name="Bùi Liễu 0968142780">
            <a:extLst>
              <a:ext uri="{FF2B5EF4-FFF2-40B4-BE49-F238E27FC236}">
                <a16:creationId xmlns:a16="http://schemas.microsoft.com/office/drawing/2014/main" id="{5A2E02FC-4082-42BF-910A-DAE9601E992A}"/>
              </a:ext>
            </a:extLst>
          </p:cNvPr>
          <p:cNvSpPr/>
          <p:nvPr/>
        </p:nvSpPr>
        <p:spPr>
          <a:xfrm>
            <a:off x="5551785" y="3155040"/>
            <a:ext cx="2686050"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căn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nhà</a:t>
            </a:r>
            <a:endParaRPr lang="en-US" sz="3000" dirty="0">
              <a:solidFill>
                <a:schemeClr val="tx1"/>
              </a:solidFill>
              <a:latin typeface="Arial" panose="020B0604020202020204" pitchFamily="34" charset="0"/>
              <a:cs typeface="Arial" panose="020B0604020202020204" pitchFamily="34" charset="0"/>
            </a:endParaRPr>
          </a:p>
        </p:txBody>
      </p:sp>
      <p:pic>
        <p:nvPicPr>
          <p:cNvPr id="20" name="Facebook: Bùi Liễu">
            <a:extLst>
              <a:ext uri="{FF2B5EF4-FFF2-40B4-BE49-F238E27FC236}">
                <a16:creationId xmlns:a16="http://schemas.microsoft.com/office/drawing/2014/main" id="{7D3A295A-ADA1-4603-B3D6-847751393EAD}"/>
              </a:ext>
            </a:extLst>
          </p:cNvPr>
          <p:cNvPicPr>
            <a:picLocks noChangeAspect="1"/>
          </p:cNvPicPr>
          <p:nvPr/>
        </p:nvPicPr>
        <p:blipFill>
          <a:blip r:embed="rId6" cstate="print">
            <a:extLst>
              <a:ext uri="{28A0092B-C50C-407E-A947-70E740481C1C}">
                <a14:useLocalDpi xmlns:a14="http://schemas.microsoft.com/office/drawing/2010/main" val="0"/>
              </a:ext>
            </a:extLst>
          </a:blip>
          <a:srcRect l="2036" r="2036"/>
          <a:stretch/>
        </p:blipFill>
        <p:spPr>
          <a:xfrm>
            <a:off x="1676400" y="1522159"/>
            <a:ext cx="996572" cy="686993"/>
          </a:xfrm>
          <a:prstGeom prst="roundRect">
            <a:avLst/>
          </a:prstGeom>
          <a:ln>
            <a:noFill/>
          </a:ln>
        </p:spPr>
      </p:pic>
      <p:pic>
        <p:nvPicPr>
          <p:cNvPr id="21" name="Bùi Liễu">
            <a:extLst>
              <a:ext uri="{FF2B5EF4-FFF2-40B4-BE49-F238E27FC236}">
                <a16:creationId xmlns:a16="http://schemas.microsoft.com/office/drawing/2014/main" id="{BF9C9FCF-08FC-4111-8FD6-2D60B16E9E36}"/>
              </a:ext>
            </a:extLst>
          </p:cNvPr>
          <p:cNvPicPr>
            <a:picLocks noChangeAspect="1"/>
          </p:cNvPicPr>
          <p:nvPr/>
        </p:nvPicPr>
        <p:blipFill>
          <a:blip r:embed="rId7" cstate="print">
            <a:extLst>
              <a:ext uri="{28A0092B-C50C-407E-A947-70E740481C1C}">
                <a14:useLocalDpi xmlns:a14="http://schemas.microsoft.com/office/drawing/2010/main" val="0"/>
              </a:ext>
            </a:extLst>
          </a:blip>
          <a:srcRect l="1970" r="1970"/>
          <a:stretch/>
        </p:blipFill>
        <p:spPr>
          <a:xfrm>
            <a:off x="1680248" y="3103958"/>
            <a:ext cx="996571" cy="686992"/>
          </a:xfrm>
          <a:prstGeom prst="roundRect">
            <a:avLst/>
          </a:prstGeom>
          <a:ln>
            <a:noFill/>
          </a:ln>
        </p:spPr>
      </p:pic>
      <p:pic>
        <p:nvPicPr>
          <p:cNvPr id="22" name="Bùi liễu">
            <a:extLst>
              <a:ext uri="{FF2B5EF4-FFF2-40B4-BE49-F238E27FC236}">
                <a16:creationId xmlns:a16="http://schemas.microsoft.com/office/drawing/2014/main" id="{A3780ABF-ABF4-4913-B381-EFCECC9FA05B}"/>
              </a:ext>
            </a:extLst>
          </p:cNvPr>
          <p:cNvPicPr>
            <a:picLocks noChangeAspect="1"/>
          </p:cNvPicPr>
          <p:nvPr/>
        </p:nvPicPr>
        <p:blipFill>
          <a:blip r:embed="rId8" cstate="print">
            <a:extLst>
              <a:ext uri="{28A0092B-C50C-407E-A947-70E740481C1C}">
                <a14:useLocalDpi xmlns:a14="http://schemas.microsoft.com/office/drawing/2010/main" val="0"/>
              </a:ext>
            </a:extLst>
          </a:blip>
          <a:srcRect l="2079" r="2079"/>
          <a:stretch/>
        </p:blipFill>
        <p:spPr>
          <a:xfrm>
            <a:off x="1676400" y="2305766"/>
            <a:ext cx="996571" cy="686992"/>
          </a:xfrm>
          <a:prstGeom prst="roundRect">
            <a:avLst/>
          </a:prstGeom>
          <a:ln>
            <a:noFill/>
          </a:ln>
        </p:spPr>
      </p:pic>
      <p:sp>
        <p:nvSpPr>
          <p:cNvPr id="4" name="Bùi Liễu  0968142780">
            <a:extLst>
              <a:ext uri="{FF2B5EF4-FFF2-40B4-BE49-F238E27FC236}">
                <a16:creationId xmlns:a16="http://schemas.microsoft.com/office/drawing/2014/main" id="{5DB079DB-66A8-F923-D5AC-A31C4420263E}"/>
              </a:ext>
            </a:extLst>
          </p:cNvPr>
          <p:cNvSpPr txBox="1"/>
          <p:nvPr/>
        </p:nvSpPr>
        <p:spPr>
          <a:xfrm>
            <a:off x="2862237" y="365880"/>
            <a:ext cx="3419526" cy="769441"/>
          </a:xfrm>
          <a:prstGeom prst="rect">
            <a:avLst/>
          </a:prstGeom>
          <a:noFill/>
        </p:spPr>
        <p:txBody>
          <a:bodyPr wrap="none" rtlCol="0">
            <a:spAutoFit/>
          </a:bodyPr>
          <a:lstStyle/>
          <a:p>
            <a:r>
              <a:rPr lang="en-US" sz="4400" b="1" dirty="0">
                <a:solidFill>
                  <a:srgbClr val="FF0000"/>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Vocabulary </a:t>
            </a:r>
          </a:p>
        </p:txBody>
      </p:sp>
      <p:sp>
        <p:nvSpPr>
          <p:cNvPr id="5" name="Bùi Liễu 0968142780">
            <a:extLst>
              <a:ext uri="{FF2B5EF4-FFF2-40B4-BE49-F238E27FC236}">
                <a16:creationId xmlns:a16="http://schemas.microsoft.com/office/drawing/2014/main" id="{E477B62C-2205-CAE5-5005-D845C401FCD0}"/>
              </a:ext>
            </a:extLst>
          </p:cNvPr>
          <p:cNvSpPr/>
          <p:nvPr/>
        </p:nvSpPr>
        <p:spPr>
          <a:xfrm>
            <a:off x="2730691" y="3917040"/>
            <a:ext cx="2686050"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en-US" sz="3000" b="1" dirty="0">
                <a:solidFill>
                  <a:schemeClr val="tx1"/>
                </a:solidFill>
                <a:latin typeface="Arial" panose="020B0604020202020204" pitchFamily="34" charset="0"/>
                <a:cs typeface="Arial" panose="020B0604020202020204" pitchFamily="34" charset="0"/>
              </a:rPr>
              <a:t>4. tower</a:t>
            </a:r>
          </a:p>
        </p:txBody>
      </p:sp>
      <p:sp>
        <p:nvSpPr>
          <p:cNvPr id="12" name="Bùi Liễu 0968142780">
            <a:extLst>
              <a:ext uri="{FF2B5EF4-FFF2-40B4-BE49-F238E27FC236}">
                <a16:creationId xmlns:a16="http://schemas.microsoft.com/office/drawing/2014/main" id="{F3F2839C-3B3F-B703-22E9-DF6C92CCAE8D}"/>
              </a:ext>
            </a:extLst>
          </p:cNvPr>
          <p:cNvSpPr/>
          <p:nvPr/>
        </p:nvSpPr>
        <p:spPr>
          <a:xfrm>
            <a:off x="5542685" y="3917040"/>
            <a:ext cx="2686050" cy="5848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tòa</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tháp</a:t>
            </a:r>
            <a:r>
              <a:rPr lang="en-US" sz="3000" dirty="0">
                <a:solidFill>
                  <a:schemeClr val="tx1"/>
                </a:solidFill>
                <a:latin typeface="Arial" panose="020B0604020202020204" pitchFamily="34" charset="0"/>
                <a:cs typeface="Arial" panose="020B0604020202020204" pitchFamily="34" charset="0"/>
              </a:rPr>
              <a:t> </a:t>
            </a:r>
          </a:p>
        </p:txBody>
      </p:sp>
      <p:pic>
        <p:nvPicPr>
          <p:cNvPr id="13" name="Bùi Liễu">
            <a:extLst>
              <a:ext uri="{FF2B5EF4-FFF2-40B4-BE49-F238E27FC236}">
                <a16:creationId xmlns:a16="http://schemas.microsoft.com/office/drawing/2014/main" id="{8F71B494-30C4-9EE2-E76D-128CD31BC6F6}"/>
              </a:ext>
            </a:extLst>
          </p:cNvPr>
          <p:cNvPicPr>
            <a:picLocks noChangeAspect="1"/>
          </p:cNvPicPr>
          <p:nvPr/>
        </p:nvPicPr>
        <p:blipFill>
          <a:blip r:embed="rId9" cstate="print">
            <a:extLst>
              <a:ext uri="{28A0092B-C50C-407E-A947-70E740481C1C}">
                <a14:useLocalDpi xmlns:a14="http://schemas.microsoft.com/office/drawing/2010/main" val="0"/>
              </a:ext>
            </a:extLst>
          </a:blip>
          <a:srcRect l="1602" r="1602"/>
          <a:stretch/>
        </p:blipFill>
        <p:spPr>
          <a:xfrm>
            <a:off x="1676400" y="3865958"/>
            <a:ext cx="996571" cy="686992"/>
          </a:xfrm>
          <a:prstGeom prst="roundRect">
            <a:avLst/>
          </a:prstGeom>
          <a:ln>
            <a:noFill/>
          </a:ln>
        </p:spPr>
      </p:pic>
      <p:sp>
        <p:nvSpPr>
          <p:cNvPr id="14" name="Bùi Liễu  0968142780">
            <a:extLst>
              <a:ext uri="{FF2B5EF4-FFF2-40B4-BE49-F238E27FC236}">
                <a16:creationId xmlns:a16="http://schemas.microsoft.com/office/drawing/2014/main" id="{B58E2C82-5857-C862-7C42-63F9234F0DCD}"/>
              </a:ext>
            </a:extLst>
          </p:cNvPr>
          <p:cNvSpPr/>
          <p:nvPr/>
        </p:nvSpPr>
        <p:spPr>
          <a:xfrm>
            <a:off x="457200" y="4891690"/>
            <a:ext cx="3614854"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Click on the </a:t>
            </a:r>
            <a:r>
              <a:rPr lang="vi-VN" sz="1400" dirty="0" err="1">
                <a:latin typeface="Arial" panose="020B0604020202020204" pitchFamily="34" charset="0"/>
                <a:cs typeface="Arial" panose="020B0604020202020204" pitchFamily="34" charset="0"/>
              </a:rPr>
              <a:t>English</a:t>
            </a:r>
            <a:r>
              <a:rPr lang="vi-VN"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word to listen again.</a:t>
            </a:r>
          </a:p>
        </p:txBody>
      </p:sp>
    </p:spTree>
    <p:extLst>
      <p:ext uri="{BB962C8B-B14F-4D97-AF65-F5344CB8AC3E}">
        <p14:creationId xmlns:p14="http://schemas.microsoft.com/office/powerpoint/2010/main" val="198639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uilding Bùi Liễu 0968142780.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2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250"/>
                                        <p:tgtEl>
                                          <p:spTgt spid="8"/>
                                        </p:tgtEl>
                                      </p:cBhvr>
                                    </p:animEffect>
                                    <p:anim calcmode="lin" valueType="num">
                                      <p:cBhvr>
                                        <p:cTn id="20" dur="1250" fill="hold"/>
                                        <p:tgtEl>
                                          <p:spTgt spid="8"/>
                                        </p:tgtEl>
                                        <p:attrNameLst>
                                          <p:attrName>ppt_x</p:attrName>
                                        </p:attrNameLst>
                                      </p:cBhvr>
                                      <p:tavLst>
                                        <p:tav tm="0">
                                          <p:val>
                                            <p:strVal val="#ppt_x"/>
                                          </p:val>
                                        </p:tav>
                                        <p:tav tm="100000">
                                          <p:val>
                                            <p:strVal val="#ppt_x"/>
                                          </p:val>
                                        </p:tav>
                                      </p:tavLst>
                                    </p:anim>
                                    <p:anim calcmode="lin" valueType="num">
                                      <p:cBhvr>
                                        <p:cTn id="21" dur="125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flat Bùi Liễu 0968142780.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25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250"/>
                                        <p:tgtEl>
                                          <p:spTgt spid="10"/>
                                        </p:tgtEl>
                                      </p:cBhvr>
                                    </p:animEffect>
                                    <p:anim calcmode="lin" valueType="num">
                                      <p:cBhvr>
                                        <p:cTn id="32" dur="1250" fill="hold"/>
                                        <p:tgtEl>
                                          <p:spTgt spid="10"/>
                                        </p:tgtEl>
                                        <p:attrNameLst>
                                          <p:attrName>ppt_x</p:attrName>
                                        </p:attrNameLst>
                                      </p:cBhvr>
                                      <p:tavLst>
                                        <p:tav tm="0">
                                          <p:val>
                                            <p:strVal val="#ppt_x"/>
                                          </p:val>
                                        </p:tav>
                                        <p:tav tm="100000">
                                          <p:val>
                                            <p:strVal val="#ppt_x"/>
                                          </p:val>
                                        </p:tav>
                                      </p:tavLst>
                                    </p:anim>
                                    <p:anim calcmode="lin" valueType="num">
                                      <p:cBhvr>
                                        <p:cTn id="33" dur="125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house Bùi Liễu 0968142780.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25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250"/>
                                        <p:tgtEl>
                                          <p:spTgt spid="5"/>
                                        </p:tgtEl>
                                      </p:cBhvr>
                                    </p:animEffect>
                                    <p:anim calcmode="lin" valueType="num">
                                      <p:cBhvr>
                                        <p:cTn id="44" dur="1250" fill="hold"/>
                                        <p:tgtEl>
                                          <p:spTgt spid="5"/>
                                        </p:tgtEl>
                                        <p:attrNameLst>
                                          <p:attrName>ppt_x</p:attrName>
                                        </p:attrNameLst>
                                      </p:cBhvr>
                                      <p:tavLst>
                                        <p:tav tm="0">
                                          <p:val>
                                            <p:strVal val="#ppt_x"/>
                                          </p:val>
                                        </p:tav>
                                        <p:tav tm="100000">
                                          <p:val>
                                            <p:strVal val="#ppt_x"/>
                                          </p:val>
                                        </p:tav>
                                      </p:tavLst>
                                    </p:anim>
                                    <p:anim calcmode="lin" valueType="num">
                                      <p:cBhvr>
                                        <p:cTn id="45" dur="125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tower Bùi Liễu 0968142780.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grpId="0" nodeType="clickEffect">
                                  <p:stCondLst>
                                    <p:cond delay="0"/>
                                  </p:stCondLst>
                                  <p:childTnLst>
                                    <p:animEffect transition="out" filter="fade">
                                      <p:cBhvr>
                                        <p:cTn id="55" dur="1250" tmFilter="0, 0; .2, .5; .8, .5; 1, 0"/>
                                        <p:tgtEl>
                                          <p:spTgt spid="6"/>
                                        </p:tgtEl>
                                      </p:cBhvr>
                                    </p:animEffect>
                                    <p:animScale>
                                      <p:cBhvr>
                                        <p:cTn id="56" dur="625" autoRev="1" fill="hold"/>
                                        <p:tgtEl>
                                          <p:spTgt spid="6"/>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2" name="building Bùi Liễu 0968142780.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1250" tmFilter="0, 0; .2, .5; .8, .5; 1, 0"/>
                                        <p:tgtEl>
                                          <p:spTgt spid="8"/>
                                        </p:tgtEl>
                                      </p:cBhvr>
                                    </p:animEffect>
                                    <p:animScale>
                                      <p:cBhvr>
                                        <p:cTn id="62" dur="625" autoRev="1" fill="hold"/>
                                        <p:tgtEl>
                                          <p:spTgt spid="8"/>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3" name="flat Bùi Liễu 0968142780.wav"/>
                                        </p:tgtEl>
                                      </p:cMediaNode>
                                    </p:audio>
                                  </p:sub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grpId="0" nodeType="clickEffect">
                                  <p:stCondLst>
                                    <p:cond delay="0"/>
                                  </p:stCondLst>
                                  <p:childTnLst>
                                    <p:animEffect transition="out" filter="fade">
                                      <p:cBhvr>
                                        <p:cTn id="67" dur="1250" tmFilter="0, 0; .2, .5; .8, .5; 1, 0"/>
                                        <p:tgtEl>
                                          <p:spTgt spid="10"/>
                                        </p:tgtEl>
                                      </p:cBhvr>
                                    </p:animEffect>
                                    <p:animScale>
                                      <p:cBhvr>
                                        <p:cTn id="68" dur="625" autoRev="1" fill="hold"/>
                                        <p:tgtEl>
                                          <p:spTgt spid="10"/>
                                        </p:tgtEl>
                                      </p:cBhvr>
                                      <p:by x="105000" y="105000"/>
                                    </p:animScale>
                                  </p:childTnLst>
                                  <p:subTnLst>
                                    <p:audio>
                                      <p:cMediaNode>
                                        <p:cTn display="0" masterRel="sameClick">
                                          <p:stCondLst>
                                            <p:cond evt="begin" delay="0">
                                              <p:tn val="66"/>
                                            </p:cond>
                                          </p:stCondLst>
                                          <p:endCondLst>
                                            <p:cond evt="onStopAudio" delay="0">
                                              <p:tgtEl>
                                                <p:sldTgt/>
                                              </p:tgtEl>
                                            </p:cond>
                                          </p:endCondLst>
                                        </p:cTn>
                                        <p:tgtEl>
                                          <p:sndTgt r:embed="rId4" name="house Bùi Liễu 0968142780.wav"/>
                                        </p:tgtEl>
                                      </p:cMediaNode>
                                    </p:audio>
                                  </p:sub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grpId="0" nodeType="clickEffect">
                                  <p:stCondLst>
                                    <p:cond delay="0"/>
                                  </p:stCondLst>
                                  <p:childTnLst>
                                    <p:animEffect transition="out" filter="fade">
                                      <p:cBhvr>
                                        <p:cTn id="73" dur="1250" tmFilter="0, 0; .2, .5; .8, .5; 1, 0"/>
                                        <p:tgtEl>
                                          <p:spTgt spid="5"/>
                                        </p:tgtEl>
                                      </p:cBhvr>
                                    </p:animEffect>
                                    <p:animScale>
                                      <p:cBhvr>
                                        <p:cTn id="74" dur="625" autoRev="1" fill="hold"/>
                                        <p:tgtEl>
                                          <p:spTgt spid="5"/>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5" name="tower Bùi Liễu 0968142780.wav"/>
                                        </p:tgtEl>
                                      </p:cMediaNode>
                                    </p:audio>
                                  </p:subTnLst>
                                </p:cTn>
                              </p:par>
                            </p:childTnLst>
                          </p:cTn>
                        </p:par>
                      </p:childTnLst>
                    </p:cTn>
                  </p:par>
                </p:childTnLst>
              </p:cTn>
              <p:nextCondLst>
                <p:cond evt="onClick" delay="0">
                  <p:tgtEl>
                    <p:spTgt spid="5"/>
                  </p:tgtEl>
                </p:cond>
              </p:nextCondLst>
            </p:seq>
          </p:childTnLst>
        </p:cTn>
      </p:par>
    </p:tnLst>
    <p:bldLst>
      <p:bldP spid="6" grpId="0"/>
      <p:bldP spid="6" grpId="1"/>
      <p:bldP spid="7" grpId="0"/>
      <p:bldP spid="8" grpId="0"/>
      <p:bldP spid="8" grpId="1"/>
      <p:bldP spid="9" grpId="0"/>
      <p:bldP spid="10" grpId="0"/>
      <p:bldP spid="10" grpId="1"/>
      <p:bldP spid="11" grpId="0"/>
      <p:bldP spid="5" grpId="0"/>
      <p:bldP spid="5" grpId="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474070"/>
            <a:ext cx="6262874" cy="4278833"/>
          </a:xfrm>
          <a:prstGeom prst="rect">
            <a:avLst/>
          </a:prstGeom>
        </p:spPr>
      </p:pic>
      <p:sp>
        <p:nvSpPr>
          <p:cNvPr id="3" name="Bùi Liễu 0968142780"/>
          <p:cNvSpPr txBox="1"/>
          <p:nvPr/>
        </p:nvSpPr>
        <p:spPr>
          <a:xfrm>
            <a:off x="2133600" y="1809750"/>
            <a:ext cx="4629150" cy="1731243"/>
          </a:xfrm>
          <a:prstGeom prst="rect">
            <a:avLst/>
          </a:prstGeom>
          <a:noFill/>
        </p:spPr>
        <p:txBody>
          <a:bodyPr wrap="square" lIns="68580" tIns="34290" rIns="68580" bIns="34290" rtlCol="0">
            <a:spAutoFit/>
          </a:bodyPr>
          <a:lstStyle/>
          <a:p>
            <a:pPr algn="ctr"/>
            <a:r>
              <a:rPr lang="en-US" sz="54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Checking vocabulary!</a:t>
            </a:r>
          </a:p>
        </p:txBody>
      </p:sp>
    </p:spTree>
    <p:extLst>
      <p:ext uri="{BB962C8B-B14F-4D97-AF65-F5344CB8AC3E}">
        <p14:creationId xmlns:p14="http://schemas.microsoft.com/office/powerpoint/2010/main" val="3263348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51434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Rounded MT Bold" panose="020F07040305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9230" t="-25376" r="-15385" b="-24067"/>
          <a:stretch/>
        </p:blipFill>
        <p:spPr>
          <a:xfrm>
            <a:off x="2438400" y="1734228"/>
            <a:ext cx="4495800" cy="3403963"/>
          </a:xfrm>
          <a:prstGeom prst="cloud">
            <a:avLst/>
          </a:prstGeom>
          <a:solidFill>
            <a:schemeClr val="bg1"/>
          </a:solidFill>
        </p:spPr>
      </p:pic>
      <p:sp>
        <p:nvSpPr>
          <p:cNvPr id="3" name="Rounded Rectangle 2"/>
          <p:cNvSpPr/>
          <p:nvPr/>
        </p:nvSpPr>
        <p:spPr>
          <a:xfrm>
            <a:off x="476250" y="627915"/>
            <a:ext cx="8191500" cy="810123"/>
          </a:xfrm>
          <a:prstGeom prst="roundRect">
            <a:avLst>
              <a:gd name="adj" fmla="val 50000"/>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entury Gothic" panose="020B0502020202020204" pitchFamily="34" charset="0"/>
              </a:rPr>
              <a:t>LOOK AND CHOOSE!</a:t>
            </a:r>
          </a:p>
        </p:txBody>
      </p:sp>
      <p:pic>
        <p:nvPicPr>
          <p:cNvPr id="5" name="Nhạc hay 2 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0150" y="18315"/>
            <a:ext cx="609600" cy="609600"/>
          </a:xfrm>
          <a:prstGeom prst="rect">
            <a:avLst/>
          </a:prstGeom>
        </p:spPr>
      </p:pic>
    </p:spTree>
    <p:extLst>
      <p:ext uri="{BB962C8B-B14F-4D97-AF65-F5344CB8AC3E}">
        <p14:creationId xmlns:p14="http://schemas.microsoft.com/office/powerpoint/2010/main" val="1444988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numSld="5">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
            <a:ext cx="9144000" cy="51434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rcRect t="2034" b="2034"/>
          <a:stretch/>
        </p:blipFill>
        <p:spPr>
          <a:xfrm>
            <a:off x="5539901" y="1550247"/>
            <a:ext cx="2433885" cy="1546164"/>
          </a:xfrm>
          <a:prstGeom prst="roundRect">
            <a:avLst>
              <a:gd name="adj" fmla="val 14615"/>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rcRect t="2107" b="2107"/>
          <a:stretch/>
        </p:blipFill>
        <p:spPr>
          <a:xfrm>
            <a:off x="1451229" y="1576379"/>
            <a:ext cx="2348795" cy="1486435"/>
          </a:xfrm>
          <a:prstGeom prst="roundRect">
            <a:avLst>
              <a:gd name="adj" fmla="val 11125"/>
            </a:avLst>
          </a:prstGeom>
        </p:spPr>
      </p:pic>
      <p:grpSp>
        <p:nvGrpSpPr>
          <p:cNvPr id="19" name="Group 18"/>
          <p:cNvGrpSpPr/>
          <p:nvPr/>
        </p:nvGrpSpPr>
        <p:grpSpPr>
          <a:xfrm>
            <a:off x="793943" y="743623"/>
            <a:ext cx="3557129" cy="2785211"/>
            <a:chOff x="1005606" y="1030662"/>
            <a:chExt cx="4742838" cy="3713614"/>
          </a:xfrm>
          <a:solidFill>
            <a:schemeClr val="bg1">
              <a:alpha val="0"/>
            </a:schemeClr>
          </a:solidFill>
        </p:grpSpPr>
        <p:sp>
          <p:nvSpPr>
            <p:cNvPr id="21" name="Rounded Rectangle 12"/>
            <p:cNvSpPr/>
            <p:nvPr/>
          </p:nvSpPr>
          <p:spPr>
            <a:xfrm>
              <a:off x="1377695" y="1487855"/>
              <a:ext cx="4370749" cy="3256421"/>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grp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pic>
          <p:nvPicPr>
            <p:cNvPr id="22" name="Picture 4" descr="Set of dragons cartoon on white background Premium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32455" l="61981" r="98403">
                          <a14:foregroundMark x1="91853" y1="11697" x2="91853" y2="11697"/>
                          <a14:foregroundMark x1="95048" y1="16310" x2="95048" y2="16310"/>
                          <a14:foregroundMark x1="88498" y1="18616" x2="88498" y2="18616"/>
                        </a14:backgroundRemoval>
                      </a14:imgEffect>
                    </a14:imgLayer>
                  </a14:imgProps>
                </a:ext>
                <a:ext uri="{28A0092B-C50C-407E-A947-70E740481C1C}">
                  <a14:useLocalDpi xmlns:a14="http://schemas.microsoft.com/office/drawing/2010/main" val="0"/>
                </a:ext>
              </a:extLst>
            </a:blip>
            <a:srcRect l="57896" b="66169"/>
            <a:stretch/>
          </p:blipFill>
          <p:spPr bwMode="auto">
            <a:xfrm>
              <a:off x="1005606" y="1030662"/>
              <a:ext cx="1474539" cy="1148862"/>
            </a:xfrm>
            <a:prstGeom prst="rect">
              <a:avLst/>
            </a:prstGeom>
            <a:grpFill/>
          </p:spPr>
        </p:pic>
      </p:grpSp>
      <p:grpSp>
        <p:nvGrpSpPr>
          <p:cNvPr id="28" name="Group 27"/>
          <p:cNvGrpSpPr/>
          <p:nvPr/>
        </p:nvGrpSpPr>
        <p:grpSpPr>
          <a:xfrm>
            <a:off x="5272829" y="757522"/>
            <a:ext cx="3516733" cy="2790746"/>
            <a:chOff x="4930310" y="971306"/>
            <a:chExt cx="4688977" cy="3720995"/>
          </a:xfrm>
        </p:grpSpPr>
        <p:sp>
          <p:nvSpPr>
            <p:cNvPr id="23" name="Rounded Rectangle 12"/>
            <p:cNvSpPr/>
            <p:nvPr/>
          </p:nvSpPr>
          <p:spPr>
            <a:xfrm flipH="1">
              <a:off x="4930310" y="1435881"/>
              <a:ext cx="406459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solidFill>
              <a:schemeClr val="lt1">
                <a:alpha val="0"/>
              </a:schemeClr>
            </a:solid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24" name="Picture 4" descr="Set of dragons cartoon on white background Premium Vecto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35255" l="26038" r="62620">
                          <a14:foregroundMark x1="91853" y1="11697" x2="91853" y2="11697"/>
                          <a14:foregroundMark x1="95048" y1="16310" x2="95048" y2="16310"/>
                          <a14:foregroundMark x1="88498" y1="18616" x2="88498" y2="18616"/>
                          <a14:foregroundMark x1="34665" y1="19275" x2="34665" y2="19275"/>
                          <a14:foregroundMark x1="40096" y1="8731" x2="40096" y2="13015"/>
                          <a14:foregroundMark x1="38978" y1="6260" x2="38978" y2="8237"/>
                          <a14:foregroundMark x1="42013" y1="5931" x2="40735" y2="8072"/>
                          <a14:foregroundMark x1="29872" y1="19440" x2="37700" y2="14333"/>
                          <a14:foregroundMark x1="38179" y1="12521" x2="38179" y2="12521"/>
                          <a14:foregroundMark x1="37220" y1="12685" x2="37220" y2="12685"/>
                        </a14:backgroundRemoval>
                      </a14:imgEffect>
                    </a14:imgLayer>
                  </a14:imgProps>
                </a:ext>
                <a:ext uri="{28A0092B-C50C-407E-A947-70E740481C1C}">
                  <a14:useLocalDpi xmlns:a14="http://schemas.microsoft.com/office/drawing/2010/main" val="0"/>
                </a:ext>
              </a:extLst>
            </a:blip>
            <a:srcRect l="24606" r="33290" b="66169"/>
            <a:stretch/>
          </p:blipFill>
          <p:spPr bwMode="auto">
            <a:xfrm>
              <a:off x="8144748" y="971306"/>
              <a:ext cx="1474539" cy="1148862"/>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1"/>
          <p:cNvSpPr txBox="1"/>
          <p:nvPr/>
        </p:nvSpPr>
        <p:spPr>
          <a:xfrm>
            <a:off x="3108257" y="4127890"/>
            <a:ext cx="2932795" cy="523220"/>
          </a:xfrm>
          <a:prstGeom prst="rect">
            <a:avLst/>
          </a:prstGeom>
          <a:ln w="38100" cmpd="thickThin">
            <a:solidFill>
              <a:srgbClr val="0070C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125351">
              <a:spcBef>
                <a:spcPct val="50000"/>
              </a:spcBef>
            </a:pPr>
            <a:r>
              <a:rPr lang="en-US" altLang="zh-CN" sz="2800" b="1" dirty="0">
                <a:solidFill>
                  <a:srgbClr val="002060"/>
                </a:solidFill>
                <a:latin typeface="Century Gothic" panose="020B0502020202020204" pitchFamily="34" charset="0"/>
                <a:ea typeface="黑体" panose="02010609060101010101" pitchFamily="2" charset="-122"/>
                <a:cs typeface="Arial" panose="020B0604020202020204" pitchFamily="34" charset="0"/>
              </a:rPr>
              <a:t>flat</a:t>
            </a:r>
            <a:endParaRPr lang="zh-CN" altLang="en-US" sz="2800" b="1" dirty="0">
              <a:solidFill>
                <a:srgbClr val="002060"/>
              </a:solidFill>
              <a:latin typeface="Century Gothic" panose="020B0502020202020204" pitchFamily="34" charset="0"/>
              <a:ea typeface="黑体" panose="02010609060101010101" pitchFamily="2" charset="-122"/>
              <a:cs typeface="Arial" panose="020B0604020202020204" pitchFamily="34" charset="0"/>
            </a:endParaRPr>
          </a:p>
        </p:txBody>
      </p:sp>
      <p:pic>
        <p:nvPicPr>
          <p:cNvPr id="26" name="Picture 6" descr="Set of dragons cartoon on white background Premium Vecto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32949" b="67216" l="27316" r="63419">
                        <a14:foregroundMark x1="36102" y1="39209" x2="36102" y2="42834"/>
                        <a14:foregroundMark x1="39137" y1="37891" x2="40575" y2="41351"/>
                      </a14:backgroundRemoval>
                    </a14:imgEffect>
                  </a14:imgLayer>
                </a14:imgProps>
              </a:ext>
              <a:ext uri="{28A0092B-C50C-407E-A947-70E740481C1C}">
                <a14:useLocalDpi xmlns:a14="http://schemas.microsoft.com/office/drawing/2010/main" val="0"/>
              </a:ext>
            </a:extLst>
          </a:blip>
          <a:srcRect l="26668" t="33878" r="35691" b="31615"/>
          <a:stretch/>
        </p:blipFill>
        <p:spPr bwMode="auto">
          <a:xfrm>
            <a:off x="5622288" y="3741475"/>
            <a:ext cx="1249562" cy="1110722"/>
          </a:xfrm>
          <a:prstGeom prst="rect">
            <a:avLst/>
          </a:prstGeom>
          <a:noFill/>
          <a:extLst>
            <a:ext uri="{909E8E84-426E-40DD-AFC4-6F175D3DCCD1}">
              <a14:hiddenFill xmlns:a14="http://schemas.microsoft.com/office/drawing/2010/main">
                <a:solidFill>
                  <a:srgbClr val="FFFFFF"/>
                </a:solidFill>
              </a14:hiddenFill>
            </a:ext>
          </a:extLst>
        </p:spPr>
      </p:pic>
      <p:sp>
        <p:nvSpPr>
          <p:cNvPr id="2" name="Heptagon 1"/>
          <p:cNvSpPr/>
          <p:nvPr/>
        </p:nvSpPr>
        <p:spPr>
          <a:xfrm>
            <a:off x="884491" y="3255949"/>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t>a</a:t>
            </a:r>
            <a:endParaRPr lang="vi-VN" sz="2700" b="1" dirty="0"/>
          </a:p>
        </p:txBody>
      </p:sp>
      <p:sp>
        <p:nvSpPr>
          <p:cNvPr id="15" name="Heptagon 14"/>
          <p:cNvSpPr/>
          <p:nvPr/>
        </p:nvSpPr>
        <p:spPr>
          <a:xfrm>
            <a:off x="5015893" y="3292908"/>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t>b</a:t>
            </a:r>
            <a:endParaRPr lang="vi-VN" sz="2700" b="1" dirty="0"/>
          </a:p>
        </p:txBody>
      </p:sp>
      <p:sp>
        <p:nvSpPr>
          <p:cNvPr id="16" name="Rounded Rectangle 15"/>
          <p:cNvSpPr/>
          <p:nvPr/>
        </p:nvSpPr>
        <p:spPr>
          <a:xfrm>
            <a:off x="2981160" y="378483"/>
            <a:ext cx="3497084" cy="505323"/>
          </a:xfrm>
          <a:prstGeom prst="roundRect">
            <a:avLst>
              <a:gd name="adj" fmla="val 50000"/>
            </a:avLst>
          </a:prstGeom>
          <a:solidFill>
            <a:schemeClr val="bg1"/>
          </a:solidFill>
          <a:ln>
            <a:solidFill>
              <a:srgbClr val="F5B09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rgbClr val="FF0000"/>
                </a:solidFill>
                <a:latin typeface="Century Gothic" panose="020B0502020202020204" pitchFamily="34" charset="0"/>
              </a:rPr>
              <a:t>Look and choose.</a:t>
            </a:r>
          </a:p>
        </p:txBody>
      </p:sp>
      <p:pic>
        <p:nvPicPr>
          <p:cNvPr id="3" name="Picture 2">
            <a:hlinkClick r:id="" action="ppaction://hlinkshowjump?jump=nextslid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3623" y="4362776"/>
            <a:ext cx="437807" cy="447483"/>
          </a:xfrm>
          <a:prstGeom prst="rect">
            <a:avLst/>
          </a:prstGeom>
        </p:spPr>
      </p:pic>
      <p:pic>
        <p:nvPicPr>
          <p:cNvPr id="27" name="Picture 26"/>
          <p:cNvPicPr>
            <a:picLocks noChangeAspect="1"/>
          </p:cNvPicPr>
          <p:nvPr/>
        </p:nvPicPr>
        <p:blipFill>
          <a:blip r:embed="rId11"/>
          <a:stretch>
            <a:fillRect/>
          </a:stretch>
        </p:blipFill>
        <p:spPr>
          <a:xfrm>
            <a:off x="830928" y="3128198"/>
            <a:ext cx="745027" cy="743531"/>
          </a:xfrm>
          <a:prstGeom prst="rect">
            <a:avLst/>
          </a:prstGeom>
        </p:spPr>
      </p:pic>
    </p:spTree>
    <p:extLst>
      <p:ext uri="{BB962C8B-B14F-4D97-AF65-F5344CB8AC3E}">
        <p14:creationId xmlns:p14="http://schemas.microsoft.com/office/powerpoint/2010/main" val="314651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t Bùi Liễu 0968142780.wav"/>
                                        </p:tgtEl>
                                      </p:cMediaNode>
                                    </p:audio>
                                  </p:subTnLst>
                                </p:cTn>
                              </p:par>
                            </p:childTnLst>
                          </p:cTn>
                        </p:par>
                      </p:childTnLst>
                    </p:cTn>
                  </p:par>
                </p:childTnLst>
              </p:cTn>
              <p:nextCondLst>
                <p:cond evt="onClick" delay="0">
                  <p:tgtEl>
                    <p:spTgt spid="19"/>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8"/>
                                        </p:tgtEl>
                                      </p:cBhvr>
                                    </p:animEffect>
                                    <p:animScale>
                                      <p:cBhvr>
                                        <p:cTn id="14" dur="250" autoRev="1" fill="hold"/>
                                        <p:tgtEl>
                                          <p:spTgt spid="28"/>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9144000" cy="51434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1"/>
          <p:cNvSpPr txBox="1"/>
          <p:nvPr/>
        </p:nvSpPr>
        <p:spPr>
          <a:xfrm>
            <a:off x="3181743" y="4165799"/>
            <a:ext cx="2932795" cy="523220"/>
          </a:xfrm>
          <a:prstGeom prst="rect">
            <a:avLst/>
          </a:prstGeom>
          <a:ln w="38100" cmpd="thickThin">
            <a:solidFill>
              <a:srgbClr val="0070C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125351">
              <a:spcBef>
                <a:spcPct val="50000"/>
              </a:spcBef>
            </a:pPr>
            <a:r>
              <a:rPr lang="en-US" altLang="zh-CN" sz="2800" b="1" dirty="0">
                <a:solidFill>
                  <a:srgbClr val="002060"/>
                </a:solidFill>
                <a:latin typeface="Century Gothic" panose="020B0502020202020204" pitchFamily="34" charset="0"/>
                <a:ea typeface="黑体" panose="02010609060101010101" pitchFamily="2" charset="-122"/>
                <a:cs typeface="Arial" panose="020B0604020202020204" pitchFamily="34" charset="0"/>
              </a:rPr>
              <a:t>house</a:t>
            </a:r>
            <a:endParaRPr lang="zh-CN" altLang="en-US" sz="2800" b="1" dirty="0">
              <a:solidFill>
                <a:srgbClr val="002060"/>
              </a:solidFill>
              <a:latin typeface="Century Gothic" panose="020B0502020202020204" pitchFamily="34" charset="0"/>
              <a:ea typeface="黑体" panose="02010609060101010101" pitchFamily="2" charset="-122"/>
              <a:cs typeface="Arial" panose="020B0604020202020204" pitchFamily="34" charset="0"/>
            </a:endParaRPr>
          </a:p>
        </p:txBody>
      </p:sp>
      <p:pic>
        <p:nvPicPr>
          <p:cNvPr id="26" name="Picture 6" descr="Set of dragons cartoon on white background Premium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949" b="67216" l="27316" r="63419">
                        <a14:foregroundMark x1="36102" y1="39209" x2="36102" y2="42834"/>
                        <a14:foregroundMark x1="39137" y1="37891" x2="40575" y2="41351"/>
                      </a14:backgroundRemoval>
                    </a14:imgEffect>
                  </a14:imgLayer>
                </a14:imgProps>
              </a:ext>
              <a:ext uri="{28A0092B-C50C-407E-A947-70E740481C1C}">
                <a14:useLocalDpi xmlns:a14="http://schemas.microsoft.com/office/drawing/2010/main" val="0"/>
              </a:ext>
            </a:extLst>
          </a:blip>
          <a:srcRect l="26668" t="33878" r="35691" b="31615"/>
          <a:stretch/>
        </p:blipFill>
        <p:spPr bwMode="auto">
          <a:xfrm>
            <a:off x="5638801" y="3784494"/>
            <a:ext cx="1249562" cy="11107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3623" y="4362776"/>
            <a:ext cx="437807" cy="447483"/>
          </a:xfrm>
          <a:prstGeom prst="rect">
            <a:avLst/>
          </a:prstGeom>
        </p:spPr>
      </p:pic>
      <p:pic>
        <p:nvPicPr>
          <p:cNvPr id="3" name="Picture 2">
            <a:extLst>
              <a:ext uri="{FF2B5EF4-FFF2-40B4-BE49-F238E27FC236}">
                <a16:creationId xmlns:a16="http://schemas.microsoft.com/office/drawing/2014/main" id="{CF7C52A4-2A88-0D57-DE4E-54028C636886}"/>
              </a:ext>
            </a:extLst>
          </p:cNvPr>
          <p:cNvPicPr>
            <a:picLocks noChangeAspect="1"/>
          </p:cNvPicPr>
          <p:nvPr/>
        </p:nvPicPr>
        <p:blipFill>
          <a:blip r:embed="rId7" cstate="print">
            <a:extLst>
              <a:ext uri="{28A0092B-C50C-407E-A947-70E740481C1C}">
                <a14:useLocalDpi xmlns:a14="http://schemas.microsoft.com/office/drawing/2010/main" val="0"/>
              </a:ext>
            </a:extLst>
          </a:blip>
          <a:srcRect t="2034" b="2034"/>
          <a:stretch/>
        </p:blipFill>
        <p:spPr>
          <a:xfrm>
            <a:off x="1426658" y="1593739"/>
            <a:ext cx="2386873" cy="1516299"/>
          </a:xfrm>
          <a:prstGeom prst="roundRect">
            <a:avLst>
              <a:gd name="adj" fmla="val 14615"/>
            </a:avLst>
          </a:prstGeom>
        </p:spPr>
      </p:pic>
      <p:pic>
        <p:nvPicPr>
          <p:cNvPr id="4" name="Picture 3">
            <a:extLst>
              <a:ext uri="{FF2B5EF4-FFF2-40B4-BE49-F238E27FC236}">
                <a16:creationId xmlns:a16="http://schemas.microsoft.com/office/drawing/2014/main" id="{AB535690-431C-A090-905A-504A8761848E}"/>
              </a:ext>
            </a:extLst>
          </p:cNvPr>
          <p:cNvPicPr>
            <a:picLocks noChangeAspect="1"/>
          </p:cNvPicPr>
          <p:nvPr/>
        </p:nvPicPr>
        <p:blipFill>
          <a:blip r:embed="rId8" cstate="print">
            <a:extLst>
              <a:ext uri="{28A0092B-C50C-407E-A947-70E740481C1C}">
                <a14:useLocalDpi xmlns:a14="http://schemas.microsoft.com/office/drawing/2010/main" val="0"/>
              </a:ext>
            </a:extLst>
          </a:blip>
          <a:srcRect t="2107" b="2107"/>
          <a:stretch/>
        </p:blipFill>
        <p:spPr>
          <a:xfrm>
            <a:off x="5368772" y="1593739"/>
            <a:ext cx="2348795" cy="1486435"/>
          </a:xfrm>
          <a:prstGeom prst="roundRect">
            <a:avLst>
              <a:gd name="adj" fmla="val 11125"/>
            </a:avLst>
          </a:prstGeom>
        </p:spPr>
      </p:pic>
      <p:grpSp>
        <p:nvGrpSpPr>
          <p:cNvPr id="19" name="Group 18"/>
          <p:cNvGrpSpPr/>
          <p:nvPr/>
        </p:nvGrpSpPr>
        <p:grpSpPr>
          <a:xfrm>
            <a:off x="806750" y="803723"/>
            <a:ext cx="3516732" cy="2786230"/>
            <a:chOff x="1005606" y="1030662"/>
            <a:chExt cx="4688976" cy="3714973"/>
          </a:xfrm>
          <a:solidFill>
            <a:schemeClr val="bg1">
              <a:alpha val="0"/>
            </a:schemeClr>
          </a:solidFill>
        </p:grpSpPr>
        <p:sp>
          <p:nvSpPr>
            <p:cNvPr id="21" name="Rounded Rectangle 12"/>
            <p:cNvSpPr/>
            <p:nvPr/>
          </p:nvSpPr>
          <p:spPr>
            <a:xfrm>
              <a:off x="1323833" y="1489215"/>
              <a:ext cx="437074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grp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22" name="Picture 4" descr="Set of dragons cartoon on white background Premium Vecto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0" b="32455" l="61981" r="98403">
                          <a14:foregroundMark x1="91853" y1="11697" x2="91853" y2="11697"/>
                          <a14:foregroundMark x1="95048" y1="16310" x2="95048" y2="16310"/>
                          <a14:foregroundMark x1="88498" y1="18616" x2="88498" y2="18616"/>
                        </a14:backgroundRemoval>
                      </a14:imgEffect>
                    </a14:imgLayer>
                  </a14:imgProps>
                </a:ext>
                <a:ext uri="{28A0092B-C50C-407E-A947-70E740481C1C}">
                  <a14:useLocalDpi xmlns:a14="http://schemas.microsoft.com/office/drawing/2010/main" val="0"/>
                </a:ext>
              </a:extLst>
            </a:blip>
            <a:srcRect l="57896" b="66169"/>
            <a:stretch/>
          </p:blipFill>
          <p:spPr bwMode="auto">
            <a:xfrm>
              <a:off x="1005606" y="1030662"/>
              <a:ext cx="1474539" cy="1148862"/>
            </a:xfrm>
            <a:prstGeom prst="rect">
              <a:avLst/>
            </a:prstGeom>
            <a:grpFill/>
          </p:spPr>
        </p:pic>
      </p:grpSp>
      <p:grpSp>
        <p:nvGrpSpPr>
          <p:cNvPr id="28" name="Group 27"/>
          <p:cNvGrpSpPr/>
          <p:nvPr/>
        </p:nvGrpSpPr>
        <p:grpSpPr>
          <a:xfrm>
            <a:off x="5048524" y="786015"/>
            <a:ext cx="3516733" cy="2790746"/>
            <a:chOff x="4930310" y="971306"/>
            <a:chExt cx="4688977" cy="3720995"/>
          </a:xfrm>
        </p:grpSpPr>
        <p:sp>
          <p:nvSpPr>
            <p:cNvPr id="23" name="Rounded Rectangle 12"/>
            <p:cNvSpPr/>
            <p:nvPr/>
          </p:nvSpPr>
          <p:spPr>
            <a:xfrm flipH="1">
              <a:off x="4930310" y="1435881"/>
              <a:ext cx="406459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solidFill>
              <a:schemeClr val="lt1">
                <a:alpha val="0"/>
              </a:schemeClr>
            </a:solid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24" name="Picture 4" descr="Set of dragons cartoon on white background Premium Vecto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0" b="35255" l="26038" r="62620">
                          <a14:foregroundMark x1="91853" y1="11697" x2="91853" y2="11697"/>
                          <a14:foregroundMark x1="95048" y1="16310" x2="95048" y2="16310"/>
                          <a14:foregroundMark x1="88498" y1="18616" x2="88498" y2="18616"/>
                          <a14:foregroundMark x1="34665" y1="19275" x2="34665" y2="19275"/>
                          <a14:foregroundMark x1="40096" y1="8731" x2="40096" y2="13015"/>
                          <a14:foregroundMark x1="38978" y1="6260" x2="38978" y2="8237"/>
                          <a14:foregroundMark x1="42013" y1="5931" x2="40735" y2="8072"/>
                          <a14:foregroundMark x1="29872" y1="19440" x2="37700" y2="14333"/>
                          <a14:foregroundMark x1="38179" y1="12521" x2="38179" y2="12521"/>
                          <a14:foregroundMark x1="37220" y1="12685" x2="37220" y2="12685"/>
                        </a14:backgroundRemoval>
                      </a14:imgEffect>
                    </a14:imgLayer>
                  </a14:imgProps>
                </a:ext>
                <a:ext uri="{28A0092B-C50C-407E-A947-70E740481C1C}">
                  <a14:useLocalDpi xmlns:a14="http://schemas.microsoft.com/office/drawing/2010/main" val="0"/>
                </a:ext>
              </a:extLst>
            </a:blip>
            <a:srcRect l="24606" r="33290" b="66169"/>
            <a:stretch/>
          </p:blipFill>
          <p:spPr bwMode="auto">
            <a:xfrm>
              <a:off x="8144748" y="971306"/>
              <a:ext cx="1474539" cy="114886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Heptagon 14"/>
          <p:cNvSpPr/>
          <p:nvPr/>
        </p:nvSpPr>
        <p:spPr>
          <a:xfrm>
            <a:off x="4790857" y="3298462"/>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t>b</a:t>
            </a:r>
            <a:endParaRPr lang="vi-VN" sz="2700" b="1"/>
          </a:p>
        </p:txBody>
      </p:sp>
      <p:sp>
        <p:nvSpPr>
          <p:cNvPr id="2" name="Heptagon 1"/>
          <p:cNvSpPr/>
          <p:nvPr/>
        </p:nvSpPr>
        <p:spPr>
          <a:xfrm>
            <a:off x="873437" y="3298462"/>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t>a</a:t>
            </a:r>
            <a:endParaRPr lang="vi-VN" sz="2700" b="1" dirty="0"/>
          </a:p>
        </p:txBody>
      </p:sp>
      <p:pic>
        <p:nvPicPr>
          <p:cNvPr id="27" name="Picture 26"/>
          <p:cNvPicPr>
            <a:picLocks noChangeAspect="1"/>
          </p:cNvPicPr>
          <p:nvPr/>
        </p:nvPicPr>
        <p:blipFill>
          <a:blip r:embed="rId11"/>
          <a:stretch>
            <a:fillRect/>
          </a:stretch>
        </p:blipFill>
        <p:spPr>
          <a:xfrm>
            <a:off x="733427" y="3151409"/>
            <a:ext cx="745027" cy="743531"/>
          </a:xfrm>
          <a:prstGeom prst="rect">
            <a:avLst/>
          </a:prstGeom>
        </p:spPr>
      </p:pic>
      <p:sp>
        <p:nvSpPr>
          <p:cNvPr id="18" name="Rounded Rectangle 17"/>
          <p:cNvSpPr/>
          <p:nvPr/>
        </p:nvSpPr>
        <p:spPr>
          <a:xfrm>
            <a:off x="2971800" y="345106"/>
            <a:ext cx="3497084" cy="505323"/>
          </a:xfrm>
          <a:prstGeom prst="roundRect">
            <a:avLst>
              <a:gd name="adj" fmla="val 50000"/>
            </a:avLst>
          </a:prstGeom>
          <a:solidFill>
            <a:schemeClr val="bg1"/>
          </a:solidFill>
          <a:ln>
            <a:solidFill>
              <a:srgbClr val="F5B09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rgbClr val="FF0000"/>
                </a:solidFill>
                <a:latin typeface="Century Gothic" panose="020B0502020202020204" pitchFamily="34" charset="0"/>
              </a:rPr>
              <a:t>Look and choose.</a:t>
            </a:r>
          </a:p>
        </p:txBody>
      </p:sp>
    </p:spTree>
    <p:extLst>
      <p:ext uri="{BB962C8B-B14F-4D97-AF65-F5344CB8AC3E}">
        <p14:creationId xmlns:p14="http://schemas.microsoft.com/office/powerpoint/2010/main" val="2129975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ouse Bùi Liễu 0968142780.wav"/>
                                        </p:tgtEl>
                                      </p:cMediaNode>
                                    </p:audio>
                                  </p:subTnLst>
                                </p:cTn>
                              </p:par>
                            </p:childTnLst>
                          </p:cTn>
                        </p:par>
                      </p:childTnLst>
                    </p:cTn>
                  </p:par>
                </p:childTnLst>
              </p:cTn>
              <p:nextCondLst>
                <p:cond evt="onClick" delay="0">
                  <p:tgtEl>
                    <p:spTgt spid="19"/>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8"/>
                                        </p:tgtEl>
                                      </p:cBhvr>
                                    </p:animEffect>
                                    <p:animScale>
                                      <p:cBhvr>
                                        <p:cTn id="14" dur="250" autoRev="1" fill="hold"/>
                                        <p:tgtEl>
                                          <p:spTgt spid="28"/>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
            <a:ext cx="9144000" cy="51434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1"/>
          <p:cNvSpPr txBox="1"/>
          <p:nvPr/>
        </p:nvSpPr>
        <p:spPr>
          <a:xfrm>
            <a:off x="2881541" y="4137963"/>
            <a:ext cx="3611196" cy="523220"/>
          </a:xfrm>
          <a:prstGeom prst="rect">
            <a:avLst/>
          </a:prstGeom>
          <a:ln w="38100" cmpd="thickThin">
            <a:solidFill>
              <a:srgbClr val="0070C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125351">
              <a:spcBef>
                <a:spcPct val="50000"/>
              </a:spcBef>
            </a:pPr>
            <a:r>
              <a:rPr lang="en-US" altLang="zh-CN" sz="2800" b="1" dirty="0">
                <a:solidFill>
                  <a:srgbClr val="002060"/>
                </a:solidFill>
                <a:latin typeface="Century Gothic" panose="020B0502020202020204" pitchFamily="34" charset="0"/>
                <a:ea typeface="黑体" panose="02010609060101010101" pitchFamily="2" charset="-122"/>
                <a:cs typeface="Arial" panose="020B0604020202020204" pitchFamily="34" charset="0"/>
              </a:rPr>
              <a:t>tower</a:t>
            </a:r>
            <a:endParaRPr lang="zh-CN" altLang="en-US" sz="2800" b="1" dirty="0">
              <a:solidFill>
                <a:srgbClr val="002060"/>
              </a:solidFill>
              <a:latin typeface="Century Gothic" panose="020B0502020202020204" pitchFamily="34" charset="0"/>
              <a:ea typeface="黑体" panose="02010609060101010101" pitchFamily="2" charset="-122"/>
              <a:cs typeface="Arial" panose="020B0604020202020204" pitchFamily="34" charset="0"/>
            </a:endParaRPr>
          </a:p>
        </p:txBody>
      </p:sp>
      <p:pic>
        <p:nvPicPr>
          <p:cNvPr id="26" name="Picture 6" descr="Set of dragons cartoon on white background Premium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949" b="67216" l="27316" r="63419">
                        <a14:foregroundMark x1="36102" y1="39209" x2="36102" y2="42834"/>
                        <a14:foregroundMark x1="39137" y1="37891" x2="40575" y2="41351"/>
                      </a14:backgroundRemoval>
                    </a14:imgEffect>
                  </a14:imgLayer>
                </a14:imgProps>
              </a:ext>
              <a:ext uri="{28A0092B-C50C-407E-A947-70E740481C1C}">
                <a14:useLocalDpi xmlns:a14="http://schemas.microsoft.com/office/drawing/2010/main" val="0"/>
              </a:ext>
            </a:extLst>
          </a:blip>
          <a:srcRect l="26668" t="33878" r="35691" b="31615"/>
          <a:stretch/>
        </p:blipFill>
        <p:spPr bwMode="auto">
          <a:xfrm>
            <a:off x="5970115" y="3884698"/>
            <a:ext cx="1249562" cy="11107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3623" y="4362776"/>
            <a:ext cx="437807" cy="447483"/>
          </a:xfrm>
          <a:prstGeom prst="rect">
            <a:avLst/>
          </a:prstGeom>
        </p:spPr>
      </p:pic>
      <p:pic>
        <p:nvPicPr>
          <p:cNvPr id="2" name="Picture 1">
            <a:extLst>
              <a:ext uri="{FF2B5EF4-FFF2-40B4-BE49-F238E27FC236}">
                <a16:creationId xmlns:a16="http://schemas.microsoft.com/office/drawing/2014/main" id="{9530D05B-2FBF-2E53-BB7E-245640A8F89C}"/>
              </a:ext>
            </a:extLst>
          </p:cNvPr>
          <p:cNvPicPr>
            <a:picLocks noChangeAspect="1"/>
          </p:cNvPicPr>
          <p:nvPr/>
        </p:nvPicPr>
        <p:blipFill>
          <a:blip r:embed="rId7" cstate="print">
            <a:extLst>
              <a:ext uri="{28A0092B-C50C-407E-A947-70E740481C1C}">
                <a14:useLocalDpi xmlns:a14="http://schemas.microsoft.com/office/drawing/2010/main" val="0"/>
              </a:ext>
            </a:extLst>
          </a:blip>
          <a:srcRect t="2398" b="2398"/>
          <a:stretch/>
        </p:blipFill>
        <p:spPr>
          <a:xfrm>
            <a:off x="5449625" y="1553461"/>
            <a:ext cx="2433885" cy="1546164"/>
          </a:xfrm>
          <a:prstGeom prst="roundRect">
            <a:avLst>
              <a:gd name="adj" fmla="val 14615"/>
            </a:avLst>
          </a:prstGeom>
        </p:spPr>
      </p:pic>
      <p:pic>
        <p:nvPicPr>
          <p:cNvPr id="3" name="Picture 2">
            <a:extLst>
              <a:ext uri="{FF2B5EF4-FFF2-40B4-BE49-F238E27FC236}">
                <a16:creationId xmlns:a16="http://schemas.microsoft.com/office/drawing/2014/main" id="{A695A76A-83A0-B2BA-B57F-70023116473A}"/>
              </a:ext>
            </a:extLst>
          </p:cNvPr>
          <p:cNvPicPr>
            <a:picLocks noChangeAspect="1"/>
          </p:cNvPicPr>
          <p:nvPr/>
        </p:nvPicPr>
        <p:blipFill>
          <a:blip r:embed="rId8" cstate="print">
            <a:extLst>
              <a:ext uri="{28A0092B-C50C-407E-A947-70E740481C1C}">
                <a14:useLocalDpi xmlns:a14="http://schemas.microsoft.com/office/drawing/2010/main" val="0"/>
              </a:ext>
            </a:extLst>
          </a:blip>
          <a:srcRect t="2150" b="2150"/>
          <a:stretch/>
        </p:blipFill>
        <p:spPr>
          <a:xfrm>
            <a:off x="1451229" y="1576379"/>
            <a:ext cx="2348795" cy="1486435"/>
          </a:xfrm>
          <a:prstGeom prst="roundRect">
            <a:avLst>
              <a:gd name="adj" fmla="val 11125"/>
            </a:avLst>
          </a:prstGeom>
        </p:spPr>
      </p:pic>
      <p:grpSp>
        <p:nvGrpSpPr>
          <p:cNvPr id="19" name="Group 18"/>
          <p:cNvGrpSpPr/>
          <p:nvPr/>
        </p:nvGrpSpPr>
        <p:grpSpPr>
          <a:xfrm>
            <a:off x="694367" y="768139"/>
            <a:ext cx="3516732" cy="2786230"/>
            <a:chOff x="1005606" y="1030662"/>
            <a:chExt cx="4688976" cy="3714973"/>
          </a:xfrm>
          <a:solidFill>
            <a:schemeClr val="bg1">
              <a:alpha val="0"/>
            </a:schemeClr>
          </a:solidFill>
        </p:grpSpPr>
        <p:sp>
          <p:nvSpPr>
            <p:cNvPr id="21" name="Rounded Rectangle 12"/>
            <p:cNvSpPr/>
            <p:nvPr/>
          </p:nvSpPr>
          <p:spPr>
            <a:xfrm>
              <a:off x="1323833" y="1489215"/>
              <a:ext cx="437074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grp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22" name="Picture 4" descr="Set of dragons cartoon on white background Premium Vecto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0" b="32455" l="61981" r="98403">
                          <a14:foregroundMark x1="91853" y1="11697" x2="91853" y2="11697"/>
                          <a14:foregroundMark x1="95048" y1="16310" x2="95048" y2="16310"/>
                          <a14:foregroundMark x1="88498" y1="18616" x2="88498" y2="18616"/>
                        </a14:backgroundRemoval>
                      </a14:imgEffect>
                    </a14:imgLayer>
                  </a14:imgProps>
                </a:ext>
                <a:ext uri="{28A0092B-C50C-407E-A947-70E740481C1C}">
                  <a14:useLocalDpi xmlns:a14="http://schemas.microsoft.com/office/drawing/2010/main" val="0"/>
                </a:ext>
              </a:extLst>
            </a:blip>
            <a:srcRect l="57896" b="66169"/>
            <a:stretch/>
          </p:blipFill>
          <p:spPr bwMode="auto">
            <a:xfrm>
              <a:off x="1005606" y="1030662"/>
              <a:ext cx="1474539" cy="1148862"/>
            </a:xfrm>
            <a:prstGeom prst="rect">
              <a:avLst/>
            </a:prstGeom>
            <a:grpFill/>
          </p:spPr>
        </p:pic>
      </p:grpSp>
      <p:grpSp>
        <p:nvGrpSpPr>
          <p:cNvPr id="28" name="Group 27"/>
          <p:cNvGrpSpPr/>
          <p:nvPr/>
        </p:nvGrpSpPr>
        <p:grpSpPr>
          <a:xfrm>
            <a:off x="5262701" y="790761"/>
            <a:ext cx="3516733" cy="2790746"/>
            <a:chOff x="4930310" y="971306"/>
            <a:chExt cx="4688977" cy="3720995"/>
          </a:xfrm>
        </p:grpSpPr>
        <p:sp>
          <p:nvSpPr>
            <p:cNvPr id="23" name="Rounded Rectangle 12"/>
            <p:cNvSpPr/>
            <p:nvPr/>
          </p:nvSpPr>
          <p:spPr>
            <a:xfrm flipH="1">
              <a:off x="4930310" y="1435881"/>
              <a:ext cx="406459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solidFill>
              <a:schemeClr val="lt1">
                <a:alpha val="0"/>
              </a:schemeClr>
            </a:solid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24" name="Picture 4" descr="Set of dragons cartoon on white background Premium Vecto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0" b="35255" l="26038" r="62620">
                          <a14:foregroundMark x1="91853" y1="11697" x2="91853" y2="11697"/>
                          <a14:foregroundMark x1="95048" y1="16310" x2="95048" y2="16310"/>
                          <a14:foregroundMark x1="88498" y1="18616" x2="88498" y2="18616"/>
                          <a14:foregroundMark x1="34665" y1="19275" x2="34665" y2="19275"/>
                          <a14:foregroundMark x1="40096" y1="8731" x2="40096" y2="13015"/>
                          <a14:foregroundMark x1="38978" y1="6260" x2="38978" y2="8237"/>
                          <a14:foregroundMark x1="42013" y1="5931" x2="40735" y2="8072"/>
                          <a14:foregroundMark x1="29872" y1="19440" x2="37700" y2="14333"/>
                          <a14:foregroundMark x1="38179" y1="12521" x2="38179" y2="12521"/>
                          <a14:foregroundMark x1="37220" y1="12685" x2="37220" y2="12685"/>
                        </a14:backgroundRemoval>
                      </a14:imgEffect>
                    </a14:imgLayer>
                  </a14:imgProps>
                </a:ext>
                <a:ext uri="{28A0092B-C50C-407E-A947-70E740481C1C}">
                  <a14:useLocalDpi xmlns:a14="http://schemas.microsoft.com/office/drawing/2010/main" val="0"/>
                </a:ext>
              </a:extLst>
            </a:blip>
            <a:srcRect l="24606" r="33290" b="66169"/>
            <a:stretch/>
          </p:blipFill>
          <p:spPr bwMode="auto">
            <a:xfrm>
              <a:off x="8144748" y="971306"/>
              <a:ext cx="1474539" cy="114886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Heptagon 14"/>
          <p:cNvSpPr/>
          <p:nvPr/>
        </p:nvSpPr>
        <p:spPr>
          <a:xfrm>
            <a:off x="884491" y="3255949"/>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t>a</a:t>
            </a:r>
            <a:endParaRPr lang="vi-VN" sz="2700" b="1"/>
          </a:p>
        </p:txBody>
      </p:sp>
      <p:sp>
        <p:nvSpPr>
          <p:cNvPr id="16" name="Heptagon 15"/>
          <p:cNvSpPr/>
          <p:nvPr/>
        </p:nvSpPr>
        <p:spPr>
          <a:xfrm>
            <a:off x="4790857" y="3281179"/>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t>b</a:t>
            </a:r>
            <a:endParaRPr lang="vi-VN" sz="2700" b="1" dirty="0"/>
          </a:p>
        </p:txBody>
      </p:sp>
      <p:pic>
        <p:nvPicPr>
          <p:cNvPr id="27" name="Picture 26"/>
          <p:cNvPicPr>
            <a:picLocks noChangeAspect="1"/>
          </p:cNvPicPr>
          <p:nvPr/>
        </p:nvPicPr>
        <p:blipFill>
          <a:blip r:embed="rId11"/>
          <a:stretch>
            <a:fillRect/>
          </a:stretch>
        </p:blipFill>
        <p:spPr>
          <a:xfrm>
            <a:off x="4720342" y="3091238"/>
            <a:ext cx="745027" cy="743531"/>
          </a:xfrm>
          <a:prstGeom prst="rect">
            <a:avLst/>
          </a:prstGeom>
        </p:spPr>
      </p:pic>
      <p:sp>
        <p:nvSpPr>
          <p:cNvPr id="20" name="Rounded Rectangle 19"/>
          <p:cNvSpPr/>
          <p:nvPr/>
        </p:nvSpPr>
        <p:spPr>
          <a:xfrm>
            <a:off x="2971800" y="345106"/>
            <a:ext cx="3497084" cy="505323"/>
          </a:xfrm>
          <a:prstGeom prst="roundRect">
            <a:avLst>
              <a:gd name="adj" fmla="val 50000"/>
            </a:avLst>
          </a:prstGeom>
          <a:solidFill>
            <a:schemeClr val="bg1"/>
          </a:solidFill>
          <a:ln>
            <a:solidFill>
              <a:srgbClr val="F5B09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rgbClr val="FF0000"/>
                </a:solidFill>
                <a:latin typeface="Century Gothic" panose="020B0502020202020204" pitchFamily="34" charset="0"/>
              </a:rPr>
              <a:t>Look and choose.</a:t>
            </a:r>
          </a:p>
        </p:txBody>
      </p:sp>
    </p:spTree>
    <p:extLst>
      <p:ext uri="{BB962C8B-B14F-4D97-AF65-F5344CB8AC3E}">
        <p14:creationId xmlns:p14="http://schemas.microsoft.com/office/powerpoint/2010/main" val="3777410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ower Bùi Liễu 0968142780.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9"/>
                                        </p:tgtEl>
                                      </p:cBhvr>
                                    </p:animEffect>
                                    <p:animScale>
                                      <p:cBhvr>
                                        <p:cTn id="14" dur="250" autoRev="1" fill="hold"/>
                                        <p:tgtEl>
                                          <p:spTgt spid="19"/>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
            <a:ext cx="9144000" cy="51434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1"/>
          <p:cNvSpPr txBox="1"/>
          <p:nvPr/>
        </p:nvSpPr>
        <p:spPr>
          <a:xfrm>
            <a:off x="2881541" y="4137963"/>
            <a:ext cx="3611196" cy="523220"/>
          </a:xfrm>
          <a:prstGeom prst="rect">
            <a:avLst/>
          </a:prstGeom>
          <a:ln w="38100" cmpd="thickThin">
            <a:solidFill>
              <a:srgbClr val="0070C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125351">
              <a:spcBef>
                <a:spcPct val="50000"/>
              </a:spcBef>
            </a:pPr>
            <a:r>
              <a:rPr lang="en-US" altLang="zh-CN" sz="2800" b="1" dirty="0">
                <a:solidFill>
                  <a:srgbClr val="002060"/>
                </a:solidFill>
                <a:latin typeface="Century Gothic" panose="020B0502020202020204" pitchFamily="34" charset="0"/>
                <a:ea typeface="黑体" panose="02010609060101010101" pitchFamily="2" charset="-122"/>
                <a:cs typeface="Arial" panose="020B0604020202020204" pitchFamily="34" charset="0"/>
              </a:rPr>
              <a:t>building</a:t>
            </a:r>
            <a:endParaRPr lang="zh-CN" altLang="en-US" sz="2800" b="1" dirty="0">
              <a:solidFill>
                <a:srgbClr val="002060"/>
              </a:solidFill>
              <a:latin typeface="Century Gothic" panose="020B0502020202020204" pitchFamily="34" charset="0"/>
              <a:ea typeface="黑体" panose="02010609060101010101" pitchFamily="2" charset="-122"/>
              <a:cs typeface="Arial" panose="020B0604020202020204" pitchFamily="34" charset="0"/>
            </a:endParaRPr>
          </a:p>
        </p:txBody>
      </p:sp>
      <p:pic>
        <p:nvPicPr>
          <p:cNvPr id="26" name="Picture 6" descr="Set of dragons cartoon on white background Premium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949" b="67216" l="27316" r="63419">
                        <a14:foregroundMark x1="36102" y1="39209" x2="36102" y2="42834"/>
                        <a14:foregroundMark x1="39137" y1="37891" x2="40575" y2="41351"/>
                      </a14:backgroundRemoval>
                    </a14:imgEffect>
                  </a14:imgLayer>
                </a14:imgProps>
              </a:ext>
              <a:ext uri="{28A0092B-C50C-407E-A947-70E740481C1C}">
                <a14:useLocalDpi xmlns:a14="http://schemas.microsoft.com/office/drawing/2010/main" val="0"/>
              </a:ext>
            </a:extLst>
          </a:blip>
          <a:srcRect l="26668" t="33878" r="35691" b="31615"/>
          <a:stretch/>
        </p:blipFill>
        <p:spPr bwMode="auto">
          <a:xfrm>
            <a:off x="5970115" y="3884698"/>
            <a:ext cx="1249562" cy="11107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3623" y="4362776"/>
            <a:ext cx="437807" cy="447483"/>
          </a:xfrm>
          <a:prstGeom prst="rect">
            <a:avLst/>
          </a:prstGeom>
        </p:spPr>
      </p:pic>
      <p:pic>
        <p:nvPicPr>
          <p:cNvPr id="2" name="Picture 1">
            <a:extLst>
              <a:ext uri="{FF2B5EF4-FFF2-40B4-BE49-F238E27FC236}">
                <a16:creationId xmlns:a16="http://schemas.microsoft.com/office/drawing/2014/main" id="{9530D05B-2FBF-2E53-BB7E-245640A8F89C}"/>
              </a:ext>
            </a:extLst>
          </p:cNvPr>
          <p:cNvPicPr>
            <a:picLocks noChangeAspect="1"/>
          </p:cNvPicPr>
          <p:nvPr/>
        </p:nvPicPr>
        <p:blipFill>
          <a:blip r:embed="rId7" cstate="print">
            <a:extLst>
              <a:ext uri="{28A0092B-C50C-407E-A947-70E740481C1C}">
                <a14:useLocalDpi xmlns:a14="http://schemas.microsoft.com/office/drawing/2010/main" val="0"/>
              </a:ext>
            </a:extLst>
          </a:blip>
          <a:srcRect t="2376" b="2376"/>
          <a:stretch/>
        </p:blipFill>
        <p:spPr>
          <a:xfrm>
            <a:off x="5449625" y="1553461"/>
            <a:ext cx="2433885" cy="1546164"/>
          </a:xfrm>
          <a:prstGeom prst="roundRect">
            <a:avLst>
              <a:gd name="adj" fmla="val 14615"/>
            </a:avLst>
          </a:prstGeom>
        </p:spPr>
      </p:pic>
      <p:pic>
        <p:nvPicPr>
          <p:cNvPr id="3" name="Picture 2">
            <a:extLst>
              <a:ext uri="{FF2B5EF4-FFF2-40B4-BE49-F238E27FC236}">
                <a16:creationId xmlns:a16="http://schemas.microsoft.com/office/drawing/2014/main" id="{A695A76A-83A0-B2BA-B57F-70023116473A}"/>
              </a:ext>
            </a:extLst>
          </p:cNvPr>
          <p:cNvPicPr>
            <a:picLocks noChangeAspect="1"/>
          </p:cNvPicPr>
          <p:nvPr/>
        </p:nvPicPr>
        <p:blipFill>
          <a:blip r:embed="rId8" cstate="print">
            <a:extLst>
              <a:ext uri="{28A0092B-C50C-407E-A947-70E740481C1C}">
                <a14:useLocalDpi xmlns:a14="http://schemas.microsoft.com/office/drawing/2010/main" val="0"/>
              </a:ext>
            </a:extLst>
          </a:blip>
          <a:srcRect t="2216" b="2216"/>
          <a:stretch/>
        </p:blipFill>
        <p:spPr>
          <a:xfrm>
            <a:off x="1451229" y="1576379"/>
            <a:ext cx="2348795" cy="1486435"/>
          </a:xfrm>
          <a:prstGeom prst="roundRect">
            <a:avLst>
              <a:gd name="adj" fmla="val 11125"/>
            </a:avLst>
          </a:prstGeom>
        </p:spPr>
      </p:pic>
      <p:grpSp>
        <p:nvGrpSpPr>
          <p:cNvPr id="19" name="Group 18"/>
          <p:cNvGrpSpPr/>
          <p:nvPr/>
        </p:nvGrpSpPr>
        <p:grpSpPr>
          <a:xfrm>
            <a:off x="780868" y="814159"/>
            <a:ext cx="3516732" cy="2786230"/>
            <a:chOff x="1005606" y="1030662"/>
            <a:chExt cx="4688976" cy="3714973"/>
          </a:xfrm>
          <a:solidFill>
            <a:schemeClr val="bg1">
              <a:alpha val="0"/>
            </a:schemeClr>
          </a:solidFill>
        </p:grpSpPr>
        <p:sp>
          <p:nvSpPr>
            <p:cNvPr id="21" name="Rounded Rectangle 12"/>
            <p:cNvSpPr/>
            <p:nvPr/>
          </p:nvSpPr>
          <p:spPr>
            <a:xfrm>
              <a:off x="1323833" y="1489215"/>
              <a:ext cx="437074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grp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22" name="Picture 4" descr="Set of dragons cartoon on white background Premium Vecto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0" b="32455" l="61981" r="98403">
                          <a14:foregroundMark x1="91853" y1="11697" x2="91853" y2="11697"/>
                          <a14:foregroundMark x1="95048" y1="16310" x2="95048" y2="16310"/>
                          <a14:foregroundMark x1="88498" y1="18616" x2="88498" y2="18616"/>
                        </a14:backgroundRemoval>
                      </a14:imgEffect>
                    </a14:imgLayer>
                  </a14:imgProps>
                </a:ext>
                <a:ext uri="{28A0092B-C50C-407E-A947-70E740481C1C}">
                  <a14:useLocalDpi xmlns:a14="http://schemas.microsoft.com/office/drawing/2010/main" val="0"/>
                </a:ext>
              </a:extLst>
            </a:blip>
            <a:srcRect l="57896" b="66169"/>
            <a:stretch/>
          </p:blipFill>
          <p:spPr bwMode="auto">
            <a:xfrm>
              <a:off x="1005606" y="1030662"/>
              <a:ext cx="1474539" cy="1148862"/>
            </a:xfrm>
            <a:prstGeom prst="rect">
              <a:avLst/>
            </a:prstGeom>
            <a:grpFill/>
          </p:spPr>
        </p:pic>
      </p:grpSp>
      <p:grpSp>
        <p:nvGrpSpPr>
          <p:cNvPr id="28" name="Group 27"/>
          <p:cNvGrpSpPr/>
          <p:nvPr/>
        </p:nvGrpSpPr>
        <p:grpSpPr>
          <a:xfrm>
            <a:off x="5092000" y="866197"/>
            <a:ext cx="3516733" cy="2790746"/>
            <a:chOff x="4930310" y="971306"/>
            <a:chExt cx="4688977" cy="3720995"/>
          </a:xfrm>
        </p:grpSpPr>
        <p:sp>
          <p:nvSpPr>
            <p:cNvPr id="23" name="Rounded Rectangle 12"/>
            <p:cNvSpPr/>
            <p:nvPr/>
          </p:nvSpPr>
          <p:spPr>
            <a:xfrm flipH="1">
              <a:off x="4930310" y="1435881"/>
              <a:ext cx="4064599" cy="3256420"/>
            </a:xfrm>
            <a:custGeom>
              <a:avLst/>
              <a:gdLst>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 name="connsiteX0" fmla="*/ 0 w 2537945"/>
                <a:gd name="connsiteY0" fmla="*/ 190244 h 3256420"/>
                <a:gd name="connsiteX1" fmla="*/ 190244 w 2537945"/>
                <a:gd name="connsiteY1" fmla="*/ 0 h 3256420"/>
                <a:gd name="connsiteX2" fmla="*/ 2347701 w 2537945"/>
                <a:gd name="connsiteY2" fmla="*/ 0 h 3256420"/>
                <a:gd name="connsiteX3" fmla="*/ 2537945 w 2537945"/>
                <a:gd name="connsiteY3" fmla="*/ 190244 h 3256420"/>
                <a:gd name="connsiteX4" fmla="*/ 2537945 w 2537945"/>
                <a:gd name="connsiteY4" fmla="*/ 3066176 h 3256420"/>
                <a:gd name="connsiteX5" fmla="*/ 2347701 w 2537945"/>
                <a:gd name="connsiteY5" fmla="*/ 3256420 h 3256420"/>
                <a:gd name="connsiteX6" fmla="*/ 190244 w 2537945"/>
                <a:gd name="connsiteY6" fmla="*/ 3256420 h 3256420"/>
                <a:gd name="connsiteX7" fmla="*/ 0 w 2537945"/>
                <a:gd name="connsiteY7" fmla="*/ 3066176 h 3256420"/>
                <a:gd name="connsiteX8" fmla="*/ 0 w 2537945"/>
                <a:gd name="connsiteY8" fmla="*/ 190244 h 32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945" h="3256420">
                  <a:moveTo>
                    <a:pt x="0" y="190244"/>
                  </a:moveTo>
                  <a:cubicBezTo>
                    <a:pt x="0" y="85175"/>
                    <a:pt x="85175" y="0"/>
                    <a:pt x="190244" y="0"/>
                  </a:cubicBezTo>
                  <a:cubicBezTo>
                    <a:pt x="909396" y="0"/>
                    <a:pt x="1711676" y="249381"/>
                    <a:pt x="2347701" y="0"/>
                  </a:cubicBezTo>
                  <a:cubicBezTo>
                    <a:pt x="2452770" y="0"/>
                    <a:pt x="2537945" y="85175"/>
                    <a:pt x="2537945" y="190244"/>
                  </a:cubicBezTo>
                  <a:cubicBezTo>
                    <a:pt x="2537945" y="1148888"/>
                    <a:pt x="2321814" y="2074281"/>
                    <a:pt x="2537945" y="3066176"/>
                  </a:cubicBezTo>
                  <a:cubicBezTo>
                    <a:pt x="2537945" y="3171245"/>
                    <a:pt x="2452770" y="3256420"/>
                    <a:pt x="2347701" y="3256420"/>
                  </a:cubicBezTo>
                  <a:cubicBezTo>
                    <a:pt x="1628549" y="3256420"/>
                    <a:pt x="909396" y="3056914"/>
                    <a:pt x="190244" y="3256420"/>
                  </a:cubicBezTo>
                  <a:cubicBezTo>
                    <a:pt x="85175" y="3256420"/>
                    <a:pt x="0" y="3171245"/>
                    <a:pt x="0" y="3066176"/>
                  </a:cubicBezTo>
                  <a:cubicBezTo>
                    <a:pt x="0" y="2107532"/>
                    <a:pt x="149630" y="1232016"/>
                    <a:pt x="0" y="190244"/>
                  </a:cubicBezTo>
                  <a:close/>
                </a:path>
              </a:pathLst>
            </a:custGeom>
            <a:solidFill>
              <a:schemeClr val="lt1">
                <a:alpha val="0"/>
              </a:schemeClr>
            </a:solid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24" name="Picture 4" descr="Set of dragons cartoon on white background Premium Vecto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0" b="35255" l="26038" r="62620">
                          <a14:foregroundMark x1="91853" y1="11697" x2="91853" y2="11697"/>
                          <a14:foregroundMark x1="95048" y1="16310" x2="95048" y2="16310"/>
                          <a14:foregroundMark x1="88498" y1="18616" x2="88498" y2="18616"/>
                          <a14:foregroundMark x1="34665" y1="19275" x2="34665" y2="19275"/>
                          <a14:foregroundMark x1="40096" y1="8731" x2="40096" y2="13015"/>
                          <a14:foregroundMark x1="38978" y1="6260" x2="38978" y2="8237"/>
                          <a14:foregroundMark x1="42013" y1="5931" x2="40735" y2="8072"/>
                          <a14:foregroundMark x1="29872" y1="19440" x2="37700" y2="14333"/>
                          <a14:foregroundMark x1="38179" y1="12521" x2="38179" y2="12521"/>
                          <a14:foregroundMark x1="37220" y1="12685" x2="37220" y2="12685"/>
                        </a14:backgroundRemoval>
                      </a14:imgEffect>
                    </a14:imgLayer>
                  </a14:imgProps>
                </a:ext>
                <a:ext uri="{28A0092B-C50C-407E-A947-70E740481C1C}">
                  <a14:useLocalDpi xmlns:a14="http://schemas.microsoft.com/office/drawing/2010/main" val="0"/>
                </a:ext>
              </a:extLst>
            </a:blip>
            <a:srcRect l="24606" r="33290" b="66169"/>
            <a:stretch/>
          </p:blipFill>
          <p:spPr bwMode="auto">
            <a:xfrm>
              <a:off x="8144748" y="971306"/>
              <a:ext cx="1474539" cy="114886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Heptagon 14"/>
          <p:cNvSpPr/>
          <p:nvPr/>
        </p:nvSpPr>
        <p:spPr>
          <a:xfrm>
            <a:off x="884491" y="3223242"/>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t>a</a:t>
            </a:r>
            <a:endParaRPr lang="vi-VN" sz="2700" b="1"/>
          </a:p>
        </p:txBody>
      </p:sp>
      <p:sp>
        <p:nvSpPr>
          <p:cNvPr id="16" name="Heptagon 15"/>
          <p:cNvSpPr/>
          <p:nvPr/>
        </p:nvSpPr>
        <p:spPr>
          <a:xfrm>
            <a:off x="4823098" y="3235189"/>
            <a:ext cx="465008" cy="414110"/>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t>b</a:t>
            </a:r>
            <a:endParaRPr lang="vi-VN" sz="2700" b="1" dirty="0"/>
          </a:p>
        </p:txBody>
      </p:sp>
      <p:pic>
        <p:nvPicPr>
          <p:cNvPr id="27" name="Picture 26"/>
          <p:cNvPicPr>
            <a:picLocks noChangeAspect="1"/>
          </p:cNvPicPr>
          <p:nvPr/>
        </p:nvPicPr>
        <p:blipFill>
          <a:blip r:embed="rId11"/>
          <a:stretch>
            <a:fillRect/>
          </a:stretch>
        </p:blipFill>
        <p:spPr>
          <a:xfrm>
            <a:off x="4705954" y="3095653"/>
            <a:ext cx="745027" cy="743531"/>
          </a:xfrm>
          <a:prstGeom prst="rect">
            <a:avLst/>
          </a:prstGeom>
        </p:spPr>
      </p:pic>
      <p:sp>
        <p:nvSpPr>
          <p:cNvPr id="20" name="Rounded Rectangle 19"/>
          <p:cNvSpPr/>
          <p:nvPr/>
        </p:nvSpPr>
        <p:spPr>
          <a:xfrm>
            <a:off x="2819400" y="345106"/>
            <a:ext cx="3497084" cy="505323"/>
          </a:xfrm>
          <a:prstGeom prst="roundRect">
            <a:avLst>
              <a:gd name="adj" fmla="val 50000"/>
            </a:avLst>
          </a:prstGeom>
          <a:solidFill>
            <a:schemeClr val="bg1"/>
          </a:solidFill>
          <a:ln>
            <a:solidFill>
              <a:srgbClr val="F5B09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rgbClr val="FF0000"/>
                </a:solidFill>
                <a:latin typeface="Century Gothic" panose="020B0502020202020204" pitchFamily="34" charset="0"/>
              </a:rPr>
              <a:t>Look and choose.</a:t>
            </a:r>
          </a:p>
        </p:txBody>
      </p:sp>
    </p:spTree>
    <p:extLst>
      <p:ext uri="{BB962C8B-B14F-4D97-AF65-F5344CB8AC3E}">
        <p14:creationId xmlns:p14="http://schemas.microsoft.com/office/powerpoint/2010/main" val="362242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uilding - yes Bùi Liễu 0968142780.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9"/>
                                        </p:tgtEl>
                                      </p:cBhvr>
                                    </p:animEffect>
                                    <p:animScale>
                                      <p:cBhvr>
                                        <p:cTn id="14" dur="250" autoRev="1" fill="hold"/>
                                        <p:tgtEl>
                                          <p:spTgt spid="19"/>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474070"/>
            <a:ext cx="6262874" cy="4278833"/>
          </a:xfrm>
          <a:prstGeom prst="rect">
            <a:avLst/>
          </a:prstGeom>
        </p:spPr>
      </p:pic>
      <p:sp>
        <p:nvSpPr>
          <p:cNvPr id="3" name="Bùi Liễu 0968142780"/>
          <p:cNvSpPr txBox="1"/>
          <p:nvPr/>
        </p:nvSpPr>
        <p:spPr>
          <a:xfrm>
            <a:off x="2438400" y="2117196"/>
            <a:ext cx="4629150" cy="992579"/>
          </a:xfrm>
          <a:prstGeom prst="rect">
            <a:avLst/>
          </a:prstGeom>
          <a:noFill/>
        </p:spPr>
        <p:txBody>
          <a:bodyPr wrap="square" lIns="68580" tIns="34290" rIns="68580" bIns="34290" rtlCol="0">
            <a:spAutoFit/>
          </a:bodyPr>
          <a:lstStyle/>
          <a:p>
            <a:r>
              <a:rPr lang="en-US" sz="60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Well done!</a:t>
            </a:r>
          </a:p>
        </p:txBody>
      </p:sp>
    </p:spTree>
    <p:extLst>
      <p:ext uri="{BB962C8B-B14F-4D97-AF65-F5344CB8AC3E}">
        <p14:creationId xmlns:p14="http://schemas.microsoft.com/office/powerpoint/2010/main" val="2173811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ùi Liễu 0968142780">
            <a:extLst>
              <a:ext uri="{FF2B5EF4-FFF2-40B4-BE49-F238E27FC236}">
                <a16:creationId xmlns:a16="http://schemas.microsoft.com/office/drawing/2014/main" id="{722B2CE1-81D7-4349-8274-B67C03DDB38E}"/>
              </a:ext>
            </a:extLst>
          </p:cNvPr>
          <p:cNvSpPr txBox="1"/>
          <p:nvPr/>
        </p:nvSpPr>
        <p:spPr>
          <a:xfrm>
            <a:off x="1184898" y="1581150"/>
            <a:ext cx="6774203" cy="1546577"/>
          </a:xfrm>
          <a:prstGeom prst="rect">
            <a:avLst/>
          </a:prstGeom>
          <a:noFill/>
        </p:spPr>
        <p:txBody>
          <a:bodyPr wrap="square" lIns="68580" tIns="34290" rIns="68580" bIns="34290" rtlCol="0">
            <a:spAutoFit/>
          </a:bodyPr>
          <a:lstStyle/>
          <a:p>
            <a:pPr algn="ctr"/>
            <a:r>
              <a:rPr lang="en-US" sz="96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Structures</a:t>
            </a:r>
          </a:p>
        </p:txBody>
      </p:sp>
    </p:spTree>
    <p:extLst>
      <p:ext uri="{BB962C8B-B14F-4D97-AF65-F5344CB8AC3E}">
        <p14:creationId xmlns:p14="http://schemas.microsoft.com/office/powerpoint/2010/main" val="33828746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a:extLst>
              <a:ext uri="{FF2B5EF4-FFF2-40B4-BE49-F238E27FC236}">
                <a16:creationId xmlns:a16="http://schemas.microsoft.com/office/drawing/2014/main" id="{11989518-EA1F-4AD7-9325-E5C54126D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476" b="2476"/>
          <a:stretch/>
        </p:blipFill>
        <p:spPr bwMode="auto">
          <a:xfrm flipH="1">
            <a:off x="1219200" y="1078532"/>
            <a:ext cx="477901" cy="473569"/>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3" name="Bùi Liễu 0968142780">
            <a:extLst>
              <a:ext uri="{FF2B5EF4-FFF2-40B4-BE49-F238E27FC236}">
                <a16:creationId xmlns:a16="http://schemas.microsoft.com/office/drawing/2014/main" id="{18CFEA97-F2F0-48CC-897D-6897A9BDD93D}"/>
              </a:ext>
            </a:extLst>
          </p:cNvPr>
          <p:cNvSpPr txBox="1"/>
          <p:nvPr/>
        </p:nvSpPr>
        <p:spPr>
          <a:xfrm>
            <a:off x="2051762" y="1093980"/>
            <a:ext cx="5387452" cy="442674"/>
          </a:xfrm>
          <a:prstGeom prst="wedgeRoundRectCallout">
            <a:avLst>
              <a:gd name="adj1" fmla="val -57668"/>
              <a:gd name="adj2" fmla="val -2029"/>
              <a:gd name="adj3" fmla="val 16667"/>
            </a:avLst>
          </a:prstGeom>
          <a:solidFill>
            <a:schemeClr val="accent6">
              <a:lumMod val="60000"/>
              <a:lumOff val="40000"/>
            </a:schemeClr>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600" dirty="0">
                <a:ln>
                  <a:noFill/>
                </a:ln>
                <a:solidFill>
                  <a:sysClr val="windowText" lastClr="000000"/>
                </a:solidFill>
                <a:effectLst/>
                <a:latin typeface="Arial" panose="020B0604020202020204" pitchFamily="34" charset="0"/>
                <a:cs typeface="Arial" panose="020B0604020202020204" pitchFamily="34" charset="0"/>
              </a:rPr>
              <a:t>Do </a:t>
            </a:r>
            <a:r>
              <a:rPr lang="vi-VN" sz="2600" dirty="0" err="1">
                <a:ln>
                  <a:noFill/>
                </a:ln>
                <a:solidFill>
                  <a:sysClr val="windowText" lastClr="000000"/>
                </a:solidFill>
                <a:effectLst/>
                <a:latin typeface="Arial" panose="020B0604020202020204" pitchFamily="34" charset="0"/>
                <a:cs typeface="Arial" panose="020B0604020202020204" pitchFamily="34" charset="0"/>
              </a:rPr>
              <a:t>you</a:t>
            </a:r>
            <a:r>
              <a:rPr lang="vi-VN" sz="2600" dirty="0">
                <a:ln>
                  <a:noFill/>
                </a:ln>
                <a:solidFill>
                  <a:sysClr val="windowText" lastClr="000000"/>
                </a:solidFill>
                <a:effectLst/>
                <a:latin typeface="Arial" panose="020B0604020202020204" pitchFamily="34" charset="0"/>
                <a:cs typeface="Arial" panose="020B0604020202020204" pitchFamily="34" charset="0"/>
              </a:rPr>
              <a:t> </a:t>
            </a:r>
            <a:r>
              <a:rPr lang="vi-VN" sz="2600" dirty="0" err="1">
                <a:ln>
                  <a:noFill/>
                </a:ln>
                <a:solidFill>
                  <a:sysClr val="windowText" lastClr="000000"/>
                </a:solidFill>
                <a:effectLst/>
                <a:latin typeface="Arial" panose="020B0604020202020204" pitchFamily="34" charset="0"/>
                <a:cs typeface="Arial" panose="020B0604020202020204" pitchFamily="34" charset="0"/>
              </a:rPr>
              <a:t>live</a:t>
            </a:r>
            <a:r>
              <a:rPr lang="vi-VN" sz="2600" dirty="0">
                <a:ln>
                  <a:noFill/>
                </a:ln>
                <a:solidFill>
                  <a:sysClr val="windowText" lastClr="000000"/>
                </a:solidFill>
                <a:effectLst/>
                <a:latin typeface="Arial" panose="020B0604020202020204" pitchFamily="34" charset="0"/>
                <a:cs typeface="Arial" panose="020B0604020202020204" pitchFamily="34" charset="0"/>
              </a:rPr>
              <a:t> in </a:t>
            </a:r>
            <a:r>
              <a:rPr lang="vi-VN" sz="2600" dirty="0" err="1">
                <a:ln>
                  <a:noFill/>
                </a:ln>
                <a:solidFill>
                  <a:sysClr val="windowText" lastClr="000000"/>
                </a:solidFill>
                <a:effectLst/>
                <a:latin typeface="Arial" panose="020B0604020202020204" pitchFamily="34" charset="0"/>
                <a:cs typeface="Arial" panose="020B0604020202020204" pitchFamily="34" charset="0"/>
              </a:rPr>
              <a:t>this</a:t>
            </a:r>
            <a:r>
              <a:rPr lang="vi-VN" sz="2600" dirty="0">
                <a:ln>
                  <a:noFill/>
                </a:ln>
                <a:solidFill>
                  <a:sysClr val="windowText" lastClr="000000"/>
                </a:solidFill>
                <a:effectLst/>
                <a:latin typeface="Arial" panose="020B0604020202020204" pitchFamily="34" charset="0"/>
                <a:cs typeface="Arial" panose="020B0604020202020204" pitchFamily="34" charset="0"/>
              </a:rPr>
              <a:t> / </a:t>
            </a:r>
            <a:r>
              <a:rPr lang="vi-VN" sz="2600" dirty="0" err="1">
                <a:ln>
                  <a:noFill/>
                </a:ln>
                <a:solidFill>
                  <a:sysClr val="windowText" lastClr="000000"/>
                </a:solidFill>
                <a:effectLst/>
                <a:latin typeface="Arial" panose="020B0604020202020204" pitchFamily="34" charset="0"/>
                <a:cs typeface="Arial" panose="020B0604020202020204" pitchFamily="34" charset="0"/>
              </a:rPr>
              <a:t>that</a:t>
            </a:r>
            <a:r>
              <a:rPr lang="vi-VN" sz="2600" dirty="0">
                <a:ln>
                  <a:noFill/>
                </a:ln>
                <a:solidFill>
                  <a:sysClr val="windowText" lastClr="000000"/>
                </a:solidFill>
                <a:effectLst/>
                <a:latin typeface="Arial" panose="020B0604020202020204" pitchFamily="34" charset="0"/>
                <a:cs typeface="Arial" panose="020B0604020202020204" pitchFamily="34" charset="0"/>
              </a:rPr>
              <a:t> </a:t>
            </a:r>
            <a:r>
              <a:rPr lang="en-US" sz="2600" dirty="0">
                <a:ln>
                  <a:noFill/>
                </a:ln>
                <a:solidFill>
                  <a:sysClr val="windowText" lastClr="000000"/>
                </a:solidFill>
                <a:effectLst/>
                <a:latin typeface="Arial" panose="020B0604020202020204" pitchFamily="34" charset="0"/>
                <a:cs typeface="Arial" panose="020B0604020202020204" pitchFamily="34" charset="0"/>
              </a:rPr>
              <a:t>_____?</a:t>
            </a:r>
            <a:endParaRPr lang="vi-VN" sz="2600" dirty="0">
              <a:ln>
                <a:noFill/>
              </a:ln>
              <a:solidFill>
                <a:sysClr val="windowText" lastClr="000000"/>
              </a:solidFill>
              <a:effectLst/>
              <a:latin typeface="Arial" panose="020B0604020202020204" pitchFamily="34" charset="0"/>
              <a:cs typeface="Arial" panose="020B0604020202020204" pitchFamily="34" charset="0"/>
            </a:endParaRPr>
          </a:p>
        </p:txBody>
      </p:sp>
      <p:pic>
        <p:nvPicPr>
          <p:cNvPr id="12" name="Bùi Liễu 0968142780">
            <a:extLst>
              <a:ext uri="{FF2B5EF4-FFF2-40B4-BE49-F238E27FC236}">
                <a16:creationId xmlns:a16="http://schemas.microsoft.com/office/drawing/2014/main" id="{ABAFD9F1-D3A4-4259-9D55-1C4267977EAD}"/>
              </a:ext>
            </a:extLst>
          </p:cNvPr>
          <p:cNvPicPr/>
          <p:nvPr/>
        </p:nvPicPr>
        <p:blipFill>
          <a:blip r:embed="rId4" cstate="print">
            <a:extLst>
              <a:ext uri="{28A0092B-C50C-407E-A947-70E740481C1C}">
                <a14:useLocalDpi xmlns:a14="http://schemas.microsoft.com/office/drawing/2010/main" val="0"/>
              </a:ext>
            </a:extLst>
          </a:blip>
          <a:srcRect t="560" b="560"/>
          <a:stretch/>
        </p:blipFill>
        <p:spPr>
          <a:xfrm>
            <a:off x="5820842" y="2322471"/>
            <a:ext cx="469346" cy="480922"/>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7" name="Bùi Liễu 0968142780">
            <a:extLst>
              <a:ext uri="{FF2B5EF4-FFF2-40B4-BE49-F238E27FC236}">
                <a16:creationId xmlns:a16="http://schemas.microsoft.com/office/drawing/2014/main" id="{EAEA6B61-24E0-4CCD-AB91-00959CE12AF8}"/>
              </a:ext>
            </a:extLst>
          </p:cNvPr>
          <p:cNvSpPr txBox="1">
            <a:spLocks/>
          </p:cNvSpPr>
          <p:nvPr/>
        </p:nvSpPr>
        <p:spPr>
          <a:xfrm>
            <a:off x="788306" y="3148402"/>
            <a:ext cx="1664557" cy="7127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vi-VN" sz="2400" b="1" dirty="0" err="1">
                <a:solidFill>
                  <a:schemeClr val="tx1">
                    <a:lumMod val="85000"/>
                    <a:lumOff val="15000"/>
                  </a:schemeClr>
                </a:solidFill>
                <a:latin typeface="Arial" panose="020B0604020202020204" pitchFamily="34" charset="0"/>
                <a:cs typeface="Arial" panose="020B0604020202020204" pitchFamily="34" charset="0"/>
              </a:rPr>
              <a:t>Example</a:t>
            </a:r>
            <a:r>
              <a:rPr lang="en-US" sz="2400" b="1"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23" name="Bùi Liễu 0968142780">
            <a:extLst>
              <a:ext uri="{FF2B5EF4-FFF2-40B4-BE49-F238E27FC236}">
                <a16:creationId xmlns:a16="http://schemas.microsoft.com/office/drawing/2014/main" id="{DF981927-F799-4F11-85B9-86004F924D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931" b="1931"/>
          <a:stretch/>
        </p:blipFill>
        <p:spPr bwMode="auto">
          <a:xfrm flipH="1">
            <a:off x="2667000" y="3714750"/>
            <a:ext cx="470217" cy="478644"/>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25" name="Bùi Liễu 0968142780">
            <a:extLst>
              <a:ext uri="{FF2B5EF4-FFF2-40B4-BE49-F238E27FC236}">
                <a16:creationId xmlns:a16="http://schemas.microsoft.com/office/drawing/2014/main" id="{5630E64F-13E6-4D54-A84A-6ACE2FFC8F63}"/>
              </a:ext>
            </a:extLst>
          </p:cNvPr>
          <p:cNvPicPr/>
          <p:nvPr/>
        </p:nvPicPr>
        <p:blipFill>
          <a:blip r:embed="rId4" cstate="print">
            <a:extLst>
              <a:ext uri="{28A0092B-C50C-407E-A947-70E740481C1C}">
                <a14:useLocalDpi xmlns:a14="http://schemas.microsoft.com/office/drawing/2010/main" val="0"/>
              </a:ext>
            </a:extLst>
          </a:blip>
          <a:srcRect t="560" b="560"/>
          <a:stretch/>
        </p:blipFill>
        <p:spPr>
          <a:xfrm>
            <a:off x="6858000" y="4345329"/>
            <a:ext cx="469346" cy="480922"/>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6" name="Bùi Liễu 0968142780">
            <a:extLst>
              <a:ext uri="{FF2B5EF4-FFF2-40B4-BE49-F238E27FC236}">
                <a16:creationId xmlns:a16="http://schemas.microsoft.com/office/drawing/2014/main" id="{AFD81199-E3AD-4CD6-B0CD-397364374C10}"/>
              </a:ext>
            </a:extLst>
          </p:cNvPr>
          <p:cNvSpPr txBox="1"/>
          <p:nvPr/>
        </p:nvSpPr>
        <p:spPr>
          <a:xfrm>
            <a:off x="3323104" y="2159370"/>
            <a:ext cx="2139228" cy="442674"/>
          </a:xfrm>
          <a:prstGeom prst="wedgeRoundRectCallout">
            <a:avLst>
              <a:gd name="adj1" fmla="val 69265"/>
              <a:gd name="adj2" fmla="val -415"/>
              <a:gd name="adj3" fmla="val 16667"/>
            </a:avLst>
          </a:prstGeom>
          <a:solidFill>
            <a:schemeClr val="accent6">
              <a:lumMod val="60000"/>
              <a:lumOff val="40000"/>
            </a:schemeClr>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600" dirty="0">
                <a:ln>
                  <a:noFill/>
                </a:ln>
                <a:solidFill>
                  <a:sysClr val="windowText" lastClr="000000"/>
                </a:solidFill>
                <a:effectLst/>
                <a:latin typeface="Arial" panose="020B0604020202020204" pitchFamily="34" charset="0"/>
                <a:cs typeface="Arial" panose="020B0604020202020204" pitchFamily="34" charset="0"/>
              </a:rPr>
              <a:t>Yes, I do.</a:t>
            </a:r>
            <a:endParaRPr lang="vi-VN" sz="2600" dirty="0">
              <a:ln>
                <a:noFill/>
              </a:ln>
              <a:solidFill>
                <a:sysClr val="windowText" lastClr="000000"/>
              </a:solidFill>
              <a:effectLst/>
              <a:latin typeface="Arial" panose="020B0604020202020204" pitchFamily="34" charset="0"/>
              <a:cs typeface="Arial" panose="020B0604020202020204" pitchFamily="34" charset="0"/>
            </a:endParaRPr>
          </a:p>
        </p:txBody>
      </p:sp>
      <p:sp>
        <p:nvSpPr>
          <p:cNvPr id="18" name="Bùi Liễu 0968142780">
            <a:extLst>
              <a:ext uri="{FF2B5EF4-FFF2-40B4-BE49-F238E27FC236}">
                <a16:creationId xmlns:a16="http://schemas.microsoft.com/office/drawing/2014/main" id="{FA88D58E-E88F-45F9-BCF5-220EE3E69052}"/>
              </a:ext>
            </a:extLst>
          </p:cNvPr>
          <p:cNvSpPr txBox="1"/>
          <p:nvPr/>
        </p:nvSpPr>
        <p:spPr>
          <a:xfrm>
            <a:off x="3340044" y="2800350"/>
            <a:ext cx="2139228" cy="442674"/>
          </a:xfrm>
          <a:prstGeom prst="wedgeRoundRectCallout">
            <a:avLst>
              <a:gd name="adj1" fmla="val 69265"/>
              <a:gd name="adj2" fmla="val -61738"/>
              <a:gd name="adj3" fmla="val 16667"/>
            </a:avLst>
          </a:prstGeom>
          <a:solidFill>
            <a:schemeClr val="accent6">
              <a:lumMod val="60000"/>
              <a:lumOff val="40000"/>
            </a:schemeClr>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600" dirty="0">
                <a:ln>
                  <a:noFill/>
                </a:ln>
                <a:solidFill>
                  <a:sysClr val="windowText" lastClr="000000"/>
                </a:solidFill>
                <a:effectLst/>
                <a:latin typeface="Arial" panose="020B0604020202020204" pitchFamily="34" charset="0"/>
                <a:cs typeface="Arial" panose="020B0604020202020204" pitchFamily="34" charset="0"/>
              </a:rPr>
              <a:t>No, I don’</a:t>
            </a:r>
            <a:r>
              <a:rPr lang="vi-VN" sz="2600" dirty="0">
                <a:ln>
                  <a:noFill/>
                </a:ln>
                <a:solidFill>
                  <a:sysClr val="windowText" lastClr="000000"/>
                </a:solidFill>
                <a:effectLst/>
                <a:latin typeface="Arial" panose="020B0604020202020204" pitchFamily="34" charset="0"/>
                <a:cs typeface="Arial" panose="020B0604020202020204" pitchFamily="34" charset="0"/>
              </a:rPr>
              <a:t>t.</a:t>
            </a:r>
          </a:p>
        </p:txBody>
      </p:sp>
      <p:pic>
        <p:nvPicPr>
          <p:cNvPr id="19" name="0968142780">
            <a:extLst>
              <a:ext uri="{FF2B5EF4-FFF2-40B4-BE49-F238E27FC236}">
                <a16:creationId xmlns:a16="http://schemas.microsoft.com/office/drawing/2014/main" id="{80E818C0-37E7-4F74-8EEF-3AFEAA4A5E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4021" y="2380115"/>
            <a:ext cx="350501" cy="360291"/>
          </a:xfrm>
          <a:prstGeom prst="rect">
            <a:avLst/>
          </a:prstGeom>
        </p:spPr>
      </p:pic>
      <p:pic>
        <p:nvPicPr>
          <p:cNvPr id="20" name="0968142780">
            <a:extLst>
              <a:ext uri="{FF2B5EF4-FFF2-40B4-BE49-F238E27FC236}">
                <a16:creationId xmlns:a16="http://schemas.microsoft.com/office/drawing/2014/main" id="{462AAF29-D436-403F-B7E3-BAF6EEDDFD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6460" y="2991642"/>
            <a:ext cx="344540" cy="360291"/>
          </a:xfrm>
          <a:prstGeom prst="rect">
            <a:avLst/>
          </a:prstGeom>
        </p:spPr>
      </p:pic>
      <p:grpSp>
        <p:nvGrpSpPr>
          <p:cNvPr id="5" name="Bùi Liễu 0968142780">
            <a:extLst>
              <a:ext uri="{FF2B5EF4-FFF2-40B4-BE49-F238E27FC236}">
                <a16:creationId xmlns:a16="http://schemas.microsoft.com/office/drawing/2014/main" id="{0A0227EF-DBDD-4144-A21C-4259DE3E4D50}"/>
              </a:ext>
            </a:extLst>
          </p:cNvPr>
          <p:cNvGrpSpPr/>
          <p:nvPr/>
        </p:nvGrpSpPr>
        <p:grpSpPr>
          <a:xfrm>
            <a:off x="762000" y="3797777"/>
            <a:ext cx="1769014" cy="1107481"/>
            <a:chOff x="836077" y="3797777"/>
            <a:chExt cx="1769014" cy="1107481"/>
          </a:xfrm>
        </p:grpSpPr>
        <p:pic>
          <p:nvPicPr>
            <p:cNvPr id="22" name="Bùi Liễu 0968142780">
              <a:extLst>
                <a:ext uri="{FF2B5EF4-FFF2-40B4-BE49-F238E27FC236}">
                  <a16:creationId xmlns:a16="http://schemas.microsoft.com/office/drawing/2014/main" id="{B1C8D174-B589-4AED-A4D5-13C55B751E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5" r="95"/>
            <a:stretch/>
          </p:blipFill>
          <p:spPr bwMode="auto">
            <a:xfrm>
              <a:off x="836077" y="3797777"/>
              <a:ext cx="1583559" cy="1059973"/>
            </a:xfrm>
            <a:prstGeom prst="roundRect">
              <a:avLst/>
            </a:prstGeom>
            <a:noFill/>
            <a:ln>
              <a:solidFill>
                <a:schemeClr val="bg1"/>
              </a:solidFill>
            </a:ln>
            <a:effectLst>
              <a:outerShdw blurRad="57785" dist="33020" dir="3180000" algn="ctr">
                <a:srgbClr val="000000">
                  <a:alpha val="30000"/>
                </a:srgbClr>
              </a:outerShdw>
            </a:effectLst>
            <a:extLst>
              <a:ext uri="{909E8E84-426E-40DD-AFC4-6F175D3DCCD1}">
                <a14:hiddenFill xmlns:a14="http://schemas.microsoft.com/office/drawing/2010/main">
                  <a:solidFill>
                    <a:srgbClr val="FFFFFF"/>
                  </a:solidFill>
                </a14:hiddenFill>
              </a:ext>
            </a:extLst>
          </p:spPr>
        </p:pic>
        <p:pic>
          <p:nvPicPr>
            <p:cNvPr id="21" name="0968142780">
              <a:extLst>
                <a:ext uri="{FF2B5EF4-FFF2-40B4-BE49-F238E27FC236}">
                  <a16:creationId xmlns:a16="http://schemas.microsoft.com/office/drawing/2014/main" id="{A6856BC3-BF45-4753-9E5D-66DFC56E7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4590" y="4544967"/>
              <a:ext cx="350501" cy="360291"/>
            </a:xfrm>
            <a:prstGeom prst="rect">
              <a:avLst/>
            </a:prstGeom>
          </p:spPr>
        </p:pic>
      </p:grpSp>
      <p:sp>
        <p:nvSpPr>
          <p:cNvPr id="28" name="Bùi Liễu 0968142780">
            <a:extLst>
              <a:ext uri="{FF2B5EF4-FFF2-40B4-BE49-F238E27FC236}">
                <a16:creationId xmlns:a16="http://schemas.microsoft.com/office/drawing/2014/main" id="{91774976-812B-42B5-BD97-B7E4855B190F}"/>
              </a:ext>
            </a:extLst>
          </p:cNvPr>
          <p:cNvSpPr txBox="1"/>
          <p:nvPr/>
        </p:nvSpPr>
        <p:spPr>
          <a:xfrm>
            <a:off x="3519759" y="3736637"/>
            <a:ext cx="4313253" cy="442674"/>
          </a:xfrm>
          <a:prstGeom prst="wedgeRoundRectCallout">
            <a:avLst>
              <a:gd name="adj1" fmla="val -58753"/>
              <a:gd name="adj2" fmla="val -5256"/>
              <a:gd name="adj3" fmla="val 16667"/>
            </a:avLst>
          </a:prstGeom>
          <a:solidFill>
            <a:schemeClr val="accent6">
              <a:lumMod val="60000"/>
              <a:lumOff val="40000"/>
            </a:schemeClr>
          </a:solidFill>
          <a:ln w="3175">
            <a:noFill/>
          </a:ln>
          <a:effectLst/>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600" b="0" dirty="0">
                <a:ln>
                  <a:noFill/>
                </a:ln>
                <a:solidFill>
                  <a:sysClr val="windowText" lastClr="000000"/>
                </a:solidFill>
                <a:effectLst/>
                <a:latin typeface="Arial" panose="020B0604020202020204" pitchFamily="34" charset="0"/>
                <a:cs typeface="Arial" panose="020B0604020202020204" pitchFamily="34" charset="0"/>
              </a:rPr>
              <a:t>Do </a:t>
            </a:r>
            <a:r>
              <a:rPr lang="vi-VN" sz="2600" b="0" dirty="0" err="1">
                <a:ln>
                  <a:noFill/>
                </a:ln>
                <a:solidFill>
                  <a:sysClr val="windowText" lastClr="000000"/>
                </a:solidFill>
                <a:effectLst/>
                <a:latin typeface="Arial" panose="020B0604020202020204" pitchFamily="34" charset="0"/>
                <a:cs typeface="Arial" panose="020B0604020202020204" pitchFamily="34" charset="0"/>
              </a:rPr>
              <a:t>you</a:t>
            </a:r>
            <a:r>
              <a:rPr lang="vi-VN" sz="2600" b="0" dirty="0">
                <a:ln>
                  <a:noFill/>
                </a:ln>
                <a:solidFill>
                  <a:sysClr val="windowText" lastClr="000000"/>
                </a:solidFill>
                <a:effectLst/>
                <a:latin typeface="Arial" panose="020B0604020202020204" pitchFamily="34" charset="0"/>
                <a:cs typeface="Arial" panose="020B0604020202020204" pitchFamily="34" charset="0"/>
              </a:rPr>
              <a:t> </a:t>
            </a:r>
            <a:r>
              <a:rPr lang="vi-VN" sz="2600" b="0" dirty="0" err="1">
                <a:ln>
                  <a:noFill/>
                </a:ln>
                <a:solidFill>
                  <a:sysClr val="windowText" lastClr="000000"/>
                </a:solidFill>
                <a:effectLst/>
                <a:latin typeface="Arial" panose="020B0604020202020204" pitchFamily="34" charset="0"/>
                <a:cs typeface="Arial" panose="020B0604020202020204" pitchFamily="34" charset="0"/>
              </a:rPr>
              <a:t>live</a:t>
            </a:r>
            <a:r>
              <a:rPr lang="vi-VN" sz="2600" b="0" dirty="0">
                <a:ln>
                  <a:noFill/>
                </a:ln>
                <a:solidFill>
                  <a:sysClr val="windowText" lastClr="000000"/>
                </a:solidFill>
                <a:effectLst/>
                <a:latin typeface="Arial" panose="020B0604020202020204" pitchFamily="34" charset="0"/>
                <a:cs typeface="Arial" panose="020B0604020202020204" pitchFamily="34" charset="0"/>
              </a:rPr>
              <a:t> in </a:t>
            </a:r>
            <a:r>
              <a:rPr lang="vi-VN" sz="2600" b="0" dirty="0" err="1">
                <a:ln>
                  <a:noFill/>
                </a:ln>
                <a:solidFill>
                  <a:sysClr val="windowText" lastClr="000000"/>
                </a:solidFill>
                <a:effectLst/>
                <a:latin typeface="Arial" panose="020B0604020202020204" pitchFamily="34" charset="0"/>
                <a:cs typeface="Arial" panose="020B0604020202020204" pitchFamily="34" charset="0"/>
              </a:rPr>
              <a:t>this</a:t>
            </a:r>
            <a:r>
              <a:rPr lang="vi-VN" sz="2600" b="0" dirty="0">
                <a:ln>
                  <a:noFill/>
                </a:ln>
                <a:solidFill>
                  <a:sysClr val="windowText" lastClr="000000"/>
                </a:solidFill>
                <a:effectLst/>
                <a:latin typeface="Arial" panose="020B0604020202020204" pitchFamily="34" charset="0"/>
                <a:cs typeface="Arial" panose="020B0604020202020204" pitchFamily="34" charset="0"/>
              </a:rPr>
              <a:t> </a:t>
            </a:r>
            <a:r>
              <a:rPr lang="vi-VN" sz="2600" b="0" dirty="0" err="1">
                <a:ln>
                  <a:noFill/>
                </a:ln>
                <a:solidFill>
                  <a:sysClr val="windowText" lastClr="000000"/>
                </a:solidFill>
                <a:effectLst/>
                <a:latin typeface="Arial" panose="020B0604020202020204" pitchFamily="34" charset="0"/>
                <a:cs typeface="Arial" panose="020B0604020202020204" pitchFamily="34" charset="0"/>
              </a:rPr>
              <a:t>house</a:t>
            </a:r>
            <a:r>
              <a:rPr lang="vi-VN" sz="2600" b="0" dirty="0">
                <a:ln>
                  <a:noFill/>
                </a:ln>
                <a:solidFill>
                  <a:sysClr val="windowText" lastClr="000000"/>
                </a:solidFill>
                <a:effectLst/>
                <a:latin typeface="Arial" panose="020B0604020202020204" pitchFamily="34" charset="0"/>
                <a:cs typeface="Arial" panose="020B0604020202020204" pitchFamily="34" charset="0"/>
              </a:rPr>
              <a:t>?</a:t>
            </a:r>
          </a:p>
        </p:txBody>
      </p:sp>
      <p:sp>
        <p:nvSpPr>
          <p:cNvPr id="29" name="Bùi Liễu 0968142780">
            <a:extLst>
              <a:ext uri="{FF2B5EF4-FFF2-40B4-BE49-F238E27FC236}">
                <a16:creationId xmlns:a16="http://schemas.microsoft.com/office/drawing/2014/main" id="{986E3E0A-F943-491B-BEDB-163D6BCC1DA5}"/>
              </a:ext>
            </a:extLst>
          </p:cNvPr>
          <p:cNvSpPr txBox="1"/>
          <p:nvPr/>
        </p:nvSpPr>
        <p:spPr>
          <a:xfrm>
            <a:off x="4558212" y="4338141"/>
            <a:ext cx="1948708" cy="442674"/>
          </a:xfrm>
          <a:prstGeom prst="wedgeRoundRectCallout">
            <a:avLst>
              <a:gd name="adj1" fmla="val 70194"/>
              <a:gd name="adj2" fmla="val -8483"/>
              <a:gd name="adj3" fmla="val 16667"/>
            </a:avLst>
          </a:prstGeom>
          <a:solidFill>
            <a:schemeClr val="accent6">
              <a:lumMod val="60000"/>
              <a:lumOff val="40000"/>
            </a:schemeClr>
          </a:solidFill>
          <a:ln w="3175">
            <a:noFill/>
          </a:ln>
          <a:effectLst/>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600" b="0" dirty="0" err="1">
                <a:ln>
                  <a:noFill/>
                </a:ln>
                <a:solidFill>
                  <a:sysClr val="windowText" lastClr="000000"/>
                </a:solidFill>
                <a:effectLst/>
                <a:latin typeface="Arial" panose="020B0604020202020204" pitchFamily="34" charset="0"/>
                <a:cs typeface="Arial" panose="020B0604020202020204" pitchFamily="34" charset="0"/>
              </a:rPr>
              <a:t>Yes</a:t>
            </a:r>
            <a:r>
              <a:rPr lang="vi-VN" sz="2600" b="0" dirty="0">
                <a:ln>
                  <a:noFill/>
                </a:ln>
                <a:solidFill>
                  <a:sysClr val="windowText" lastClr="000000"/>
                </a:solidFill>
                <a:effectLst/>
                <a:latin typeface="Arial" panose="020B0604020202020204" pitchFamily="34" charset="0"/>
                <a:cs typeface="Arial" panose="020B0604020202020204" pitchFamily="34" charset="0"/>
              </a:rPr>
              <a:t>, I do.</a:t>
            </a:r>
          </a:p>
        </p:txBody>
      </p:sp>
    </p:spTree>
    <p:extLst>
      <p:ext uri="{BB962C8B-B14F-4D97-AF65-F5344CB8AC3E}">
        <p14:creationId xmlns:p14="http://schemas.microsoft.com/office/powerpoint/2010/main" val="33329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2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25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250"/>
                                        <p:tgtEl>
                                          <p:spTgt spid="18"/>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25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25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250"/>
                                        <p:tgtEl>
                                          <p:spTgt spid="25"/>
                                        </p:tgtEl>
                                      </p:cBhvr>
                                    </p:animEffec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2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25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25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6" grpId="0" animBg="1"/>
      <p:bldP spid="18"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057400" y="429491"/>
            <a:ext cx="4764093" cy="2438400"/>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50150" y="990600"/>
            <a:ext cx="4403952" cy="1015663"/>
          </a:xfrm>
          <a:prstGeom prst="rect">
            <a:avLst/>
          </a:prstGeom>
          <a:noFill/>
        </p:spPr>
        <p:txBody>
          <a:bodyPr wrap="square" rtlCol="0">
            <a:spAutoFit/>
          </a:bodyPr>
          <a:lstStyle/>
          <a:p>
            <a:pPr defTabSz="914377"/>
            <a:r>
              <a:rPr lang="en-US" sz="6000" dirty="0">
                <a:solidFill>
                  <a:srgbClr val="FF0000"/>
                </a:solidFill>
                <a:latin typeface="Comic Sans MS" pitchFamily="66" charset="0"/>
                <a:cs typeface="Times New Roman" pitchFamily="18" charset="0"/>
              </a:rPr>
              <a:t>Honey bee</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2800350"/>
            <a:ext cx="1655729" cy="209129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6710" y="381000"/>
            <a:ext cx="2910334" cy="2910334"/>
          </a:xfrm>
          <a:prstGeom prst="rect">
            <a:avLst/>
          </a:prstGeom>
        </p:spPr>
      </p:pic>
      <p:sp>
        <p:nvSpPr>
          <p:cNvPr id="8" name="TextBox 7">
            <a:hlinkClick r:id="" action="ppaction://hlinkshowjump?jump=nextslide"/>
          </p:cNvPr>
          <p:cNvSpPr txBox="1"/>
          <p:nvPr/>
        </p:nvSpPr>
        <p:spPr>
          <a:xfrm>
            <a:off x="6477110" y="4029560"/>
            <a:ext cx="1447690" cy="666786"/>
          </a:xfrm>
          <a:prstGeom prst="rect">
            <a:avLst/>
          </a:prstGeom>
          <a:solidFill>
            <a:schemeClr val="accent6">
              <a:lumMod val="60000"/>
              <a:lumOff val="40000"/>
            </a:schemeClr>
          </a:solidFill>
        </p:spPr>
        <p:txBody>
          <a:bodyPr wrap="square" rtlCol="0">
            <a:spAutoFit/>
          </a:bodyPr>
          <a:lstStyle/>
          <a:p>
            <a:pPr defTabSz="914377"/>
            <a:r>
              <a:rPr lang="en-US" sz="3600" b="1" dirty="0">
                <a:solidFill>
                  <a:prstClr val="black"/>
                </a:solidFill>
                <a:latin typeface="Comic Sans MS" panose="030F0702030302020204" pitchFamily="66" charset="0"/>
                <a:cs typeface="Times New Roman" pitchFamily="18" charset="0"/>
              </a:rPr>
              <a:t>Start</a:t>
            </a:r>
            <a:r>
              <a:rPr lang="en-US" sz="2400" b="1" dirty="0">
                <a:solidFill>
                  <a:prstClr val="black"/>
                </a:solidFill>
                <a:latin typeface="Comic Sans MS" panose="030F0702030302020204" pitchFamily="66" charset="0"/>
                <a:cs typeface="Times New Roman" pitchFamily="18" charset="0"/>
              </a:rPr>
              <a:t> </a:t>
            </a:r>
          </a:p>
        </p:txBody>
      </p:sp>
      <p:pic>
        <p:nvPicPr>
          <p:cNvPr id="9"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2600" y="381000"/>
            <a:ext cx="609600" cy="609600"/>
          </a:xfrm>
          <a:prstGeom prst="rect">
            <a:avLst/>
          </a:prstGeom>
        </p:spPr>
      </p:pic>
    </p:spTree>
    <p:extLst>
      <p:ext uri="{BB962C8B-B14F-4D97-AF65-F5344CB8AC3E}">
        <p14:creationId xmlns:p14="http://schemas.microsoft.com/office/powerpoint/2010/main" val="26590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 numSld="7">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0968142780">
            <a:extLst>
              <a:ext uri="{FF2B5EF4-FFF2-40B4-BE49-F238E27FC236}">
                <a16:creationId xmlns:a16="http://schemas.microsoft.com/office/drawing/2014/main" id="{0F204707-21DA-AB5B-A944-F25201AE4CAC}"/>
              </a:ext>
            </a:extLst>
          </p:cNvPr>
          <p:cNvSpPr txBox="1">
            <a:spLocks/>
          </p:cNvSpPr>
          <p:nvPr/>
        </p:nvSpPr>
        <p:spPr>
          <a:xfrm>
            <a:off x="450822" y="3790950"/>
            <a:ext cx="1841555" cy="47915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dirty="0">
                <a:solidFill>
                  <a:schemeClr val="tx1"/>
                </a:solidFill>
                <a:latin typeface="Arial" panose="020B0604020202020204" pitchFamily="34" charset="0"/>
                <a:cs typeface="Arial" panose="020B0604020202020204" pitchFamily="34" charset="0"/>
              </a:rPr>
              <a:t>h</a:t>
            </a:r>
            <a:r>
              <a:rPr lang="vi-VN" sz="2400" b="1" dirty="0">
                <a:solidFill>
                  <a:schemeClr val="tx1"/>
                </a:solidFill>
                <a:latin typeface="Arial" panose="020B0604020202020204" pitchFamily="34" charset="0"/>
                <a:cs typeface="Arial" panose="020B0604020202020204" pitchFamily="34" charset="0"/>
              </a:rPr>
              <a:t>ouse</a:t>
            </a:r>
            <a:r>
              <a:rPr lang="en-US" sz="2400" b="1" dirty="0">
                <a:solidFill>
                  <a:schemeClr val="tx1"/>
                </a:solidFill>
                <a:latin typeface="Arial" panose="020B0604020202020204" pitchFamily="34" charset="0"/>
                <a:cs typeface="Arial" panose="020B0604020202020204" pitchFamily="34" charset="0"/>
              </a:rPr>
              <a:t> / yes</a:t>
            </a:r>
            <a:r>
              <a:rPr lang="vi-VN" sz="2400" b="1" dirty="0">
                <a:solidFill>
                  <a:schemeClr val="tx1"/>
                </a:solidFill>
                <a:latin typeface="Arial" panose="020B0604020202020204" pitchFamily="34" charset="0"/>
                <a:cs typeface="Arial" panose="020B0604020202020204" pitchFamily="34" charset="0"/>
              </a:rPr>
              <a:t> </a:t>
            </a:r>
            <a:endParaRPr lang="en-US" sz="2400" b="1" dirty="0">
              <a:solidFill>
                <a:schemeClr val="tx1"/>
              </a:solidFill>
              <a:latin typeface="Arial" panose="020B0604020202020204" pitchFamily="34" charset="0"/>
              <a:cs typeface="Arial" panose="020B0604020202020204" pitchFamily="34" charset="0"/>
            </a:endParaRPr>
          </a:p>
        </p:txBody>
      </p:sp>
      <p:sp>
        <p:nvSpPr>
          <p:cNvPr id="40" name="0968142780">
            <a:extLst>
              <a:ext uri="{FF2B5EF4-FFF2-40B4-BE49-F238E27FC236}">
                <a16:creationId xmlns:a16="http://schemas.microsoft.com/office/drawing/2014/main" id="{811CF075-274B-AE72-3541-02CF2F6CF853}"/>
              </a:ext>
            </a:extLst>
          </p:cNvPr>
          <p:cNvSpPr txBox="1">
            <a:spLocks/>
          </p:cNvSpPr>
          <p:nvPr/>
        </p:nvSpPr>
        <p:spPr>
          <a:xfrm>
            <a:off x="4469761" y="4155197"/>
            <a:ext cx="2563146" cy="48533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dirty="0">
                <a:solidFill>
                  <a:schemeClr val="tx1"/>
                </a:solidFill>
                <a:latin typeface="Arial" panose="020B0604020202020204" pitchFamily="34" charset="0"/>
                <a:cs typeface="Arial" panose="020B0604020202020204" pitchFamily="34" charset="0"/>
              </a:rPr>
              <a:t>b</a:t>
            </a:r>
            <a:r>
              <a:rPr lang="vi-VN" sz="2400" b="1" dirty="0">
                <a:solidFill>
                  <a:schemeClr val="tx1"/>
                </a:solidFill>
                <a:latin typeface="Arial" panose="020B0604020202020204" pitchFamily="34" charset="0"/>
                <a:cs typeface="Arial" panose="020B0604020202020204" pitchFamily="34" charset="0"/>
              </a:rPr>
              <a:t>uilding</a:t>
            </a:r>
            <a:r>
              <a:rPr lang="en-US" sz="2400" b="1" dirty="0">
                <a:solidFill>
                  <a:schemeClr val="tx1"/>
                </a:solidFill>
                <a:latin typeface="Arial" panose="020B0604020202020204" pitchFamily="34" charset="0"/>
                <a:cs typeface="Arial" panose="020B0604020202020204" pitchFamily="34" charset="0"/>
              </a:rPr>
              <a:t> / yes</a:t>
            </a:r>
          </a:p>
        </p:txBody>
      </p:sp>
      <p:sp>
        <p:nvSpPr>
          <p:cNvPr id="41" name="0968142780">
            <a:extLst>
              <a:ext uri="{FF2B5EF4-FFF2-40B4-BE49-F238E27FC236}">
                <a16:creationId xmlns:a16="http://schemas.microsoft.com/office/drawing/2014/main" id="{39055E7F-A573-665B-E2F2-7463B823B591}"/>
              </a:ext>
            </a:extLst>
          </p:cNvPr>
          <p:cNvSpPr txBox="1">
            <a:spLocks/>
          </p:cNvSpPr>
          <p:nvPr/>
        </p:nvSpPr>
        <p:spPr>
          <a:xfrm>
            <a:off x="2688846" y="4073791"/>
            <a:ext cx="1708907" cy="47915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dirty="0">
                <a:solidFill>
                  <a:schemeClr val="tx1"/>
                </a:solidFill>
                <a:latin typeface="Arial" panose="020B0604020202020204" pitchFamily="34" charset="0"/>
                <a:cs typeface="Arial" panose="020B0604020202020204" pitchFamily="34" charset="0"/>
              </a:rPr>
              <a:t>f</a:t>
            </a:r>
            <a:r>
              <a:rPr lang="vi-VN" sz="2400" b="1" dirty="0">
                <a:solidFill>
                  <a:schemeClr val="tx1"/>
                </a:solidFill>
                <a:latin typeface="Arial" panose="020B0604020202020204" pitchFamily="34" charset="0"/>
                <a:cs typeface="Arial" panose="020B0604020202020204" pitchFamily="34" charset="0"/>
              </a:rPr>
              <a:t>lat</a:t>
            </a:r>
            <a:r>
              <a:rPr lang="en-US" sz="2400" b="1" dirty="0">
                <a:solidFill>
                  <a:schemeClr val="tx1"/>
                </a:solidFill>
                <a:latin typeface="Arial" panose="020B0604020202020204" pitchFamily="34" charset="0"/>
                <a:cs typeface="Arial" panose="020B0604020202020204" pitchFamily="34" charset="0"/>
              </a:rPr>
              <a:t> / no</a:t>
            </a:r>
          </a:p>
        </p:txBody>
      </p:sp>
      <p:sp>
        <p:nvSpPr>
          <p:cNvPr id="42" name="0968142780">
            <a:extLst>
              <a:ext uri="{FF2B5EF4-FFF2-40B4-BE49-F238E27FC236}">
                <a16:creationId xmlns:a16="http://schemas.microsoft.com/office/drawing/2014/main" id="{E51EFCB4-9D13-97A6-1488-6E8CFC5D2972}"/>
              </a:ext>
            </a:extLst>
          </p:cNvPr>
          <p:cNvSpPr txBox="1">
            <a:spLocks/>
          </p:cNvSpPr>
          <p:nvPr/>
        </p:nvSpPr>
        <p:spPr>
          <a:xfrm>
            <a:off x="7059459" y="3726109"/>
            <a:ext cx="1703541"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dirty="0">
                <a:solidFill>
                  <a:schemeClr val="tx1"/>
                </a:solidFill>
                <a:latin typeface="Arial" panose="020B0604020202020204" pitchFamily="34" charset="0"/>
                <a:cs typeface="Arial" panose="020B0604020202020204" pitchFamily="34" charset="0"/>
              </a:rPr>
              <a:t>t</a:t>
            </a:r>
            <a:r>
              <a:rPr lang="vi-VN" sz="2400" b="1" dirty="0">
                <a:solidFill>
                  <a:schemeClr val="tx1"/>
                </a:solidFill>
                <a:latin typeface="Arial" panose="020B0604020202020204" pitchFamily="34" charset="0"/>
                <a:cs typeface="Arial" panose="020B0604020202020204" pitchFamily="34" charset="0"/>
              </a:rPr>
              <a:t>ower</a:t>
            </a:r>
            <a:r>
              <a:rPr lang="en-US" sz="2400" b="1" dirty="0">
                <a:solidFill>
                  <a:schemeClr val="tx1"/>
                </a:solidFill>
                <a:latin typeface="Arial" panose="020B0604020202020204" pitchFamily="34" charset="0"/>
                <a:cs typeface="Arial" panose="020B0604020202020204" pitchFamily="34" charset="0"/>
              </a:rPr>
              <a:t> / no</a:t>
            </a:r>
          </a:p>
        </p:txBody>
      </p:sp>
      <p:sp>
        <p:nvSpPr>
          <p:cNvPr id="43" name="Bùi Liễu">
            <a:extLst>
              <a:ext uri="{FF2B5EF4-FFF2-40B4-BE49-F238E27FC236}">
                <a16:creationId xmlns:a16="http://schemas.microsoft.com/office/drawing/2014/main" id="{8893A595-5B53-75E2-696F-FA7249FAC9B5}"/>
              </a:ext>
            </a:extLst>
          </p:cNvPr>
          <p:cNvSpPr txBox="1"/>
          <p:nvPr/>
        </p:nvSpPr>
        <p:spPr>
          <a:xfrm>
            <a:off x="2232258" y="1046763"/>
            <a:ext cx="5006742" cy="408623"/>
          </a:xfrm>
          <a:prstGeom prst="wedgeRoundRectCallout">
            <a:avLst>
              <a:gd name="adj1" fmla="val -57360"/>
              <a:gd name="adj2" fmla="val -6472"/>
              <a:gd name="adj3" fmla="val 16667"/>
            </a:avLst>
          </a:prstGeom>
          <a:solidFill>
            <a:schemeClr val="bg1"/>
          </a:solidFill>
          <a:ln w="190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a:ln>
                  <a:noFill/>
                </a:ln>
                <a:solidFill>
                  <a:schemeClr val="tx1"/>
                </a:solidFill>
                <a:effectLst/>
                <a:latin typeface="Arial" pitchFamily="34" charset="0"/>
                <a:cs typeface="Arial" pitchFamily="34" charset="0"/>
              </a:rPr>
              <a:t>Do </a:t>
            </a:r>
            <a:r>
              <a:rPr lang="vi-VN" sz="2400" dirty="0" err="1">
                <a:ln>
                  <a:noFill/>
                </a:ln>
                <a:solidFill>
                  <a:schemeClr val="tx1"/>
                </a:solidFill>
                <a:effectLst/>
                <a:latin typeface="Arial" pitchFamily="34" charset="0"/>
                <a:cs typeface="Arial" pitchFamily="34" charset="0"/>
              </a:rPr>
              <a:t>you</a:t>
            </a:r>
            <a:r>
              <a:rPr lang="vi-VN" sz="2400" dirty="0">
                <a:ln>
                  <a:noFill/>
                </a:ln>
                <a:solidFill>
                  <a:schemeClr val="tx1"/>
                </a:solidFill>
                <a:effectLst/>
                <a:latin typeface="Arial" pitchFamily="34" charset="0"/>
                <a:cs typeface="Arial" pitchFamily="34" charset="0"/>
              </a:rPr>
              <a:t> </a:t>
            </a:r>
            <a:r>
              <a:rPr lang="vi-VN" sz="2400" dirty="0" err="1">
                <a:ln>
                  <a:noFill/>
                </a:ln>
                <a:solidFill>
                  <a:schemeClr val="tx1"/>
                </a:solidFill>
                <a:effectLst/>
                <a:latin typeface="Arial" pitchFamily="34" charset="0"/>
                <a:cs typeface="Arial" pitchFamily="34" charset="0"/>
              </a:rPr>
              <a:t>live</a:t>
            </a:r>
            <a:r>
              <a:rPr lang="vi-VN" sz="2400" dirty="0">
                <a:ln>
                  <a:noFill/>
                </a:ln>
                <a:solidFill>
                  <a:schemeClr val="tx1"/>
                </a:solidFill>
                <a:effectLst/>
                <a:latin typeface="Arial" pitchFamily="34" charset="0"/>
                <a:cs typeface="Arial" pitchFamily="34" charset="0"/>
              </a:rPr>
              <a:t> in </a:t>
            </a:r>
            <a:r>
              <a:rPr lang="vi-VN" sz="2400" dirty="0" err="1">
                <a:ln>
                  <a:noFill/>
                </a:ln>
                <a:solidFill>
                  <a:schemeClr val="tx1"/>
                </a:solidFill>
                <a:effectLst/>
                <a:latin typeface="Arial" pitchFamily="34" charset="0"/>
                <a:cs typeface="Arial" pitchFamily="34" charset="0"/>
              </a:rPr>
              <a:t>this</a:t>
            </a:r>
            <a:r>
              <a:rPr lang="vi-VN" sz="2400" dirty="0">
                <a:ln>
                  <a:noFill/>
                </a:ln>
                <a:solidFill>
                  <a:schemeClr val="tx1"/>
                </a:solidFill>
                <a:effectLst/>
                <a:latin typeface="Arial" pitchFamily="34" charset="0"/>
                <a:cs typeface="Arial" pitchFamily="34" charset="0"/>
              </a:rPr>
              <a:t> / </a:t>
            </a:r>
            <a:r>
              <a:rPr lang="vi-VN" sz="2400" dirty="0" err="1">
                <a:ln>
                  <a:noFill/>
                </a:ln>
                <a:solidFill>
                  <a:schemeClr val="tx1"/>
                </a:solidFill>
                <a:effectLst/>
                <a:latin typeface="Arial" pitchFamily="34" charset="0"/>
                <a:cs typeface="Arial" pitchFamily="34" charset="0"/>
              </a:rPr>
              <a:t>that</a:t>
            </a:r>
            <a:r>
              <a:rPr lang="vi-VN" sz="2400" dirty="0">
                <a:ln>
                  <a:noFill/>
                </a:ln>
                <a:solidFill>
                  <a:schemeClr val="tx1"/>
                </a:solidFill>
                <a:effectLst/>
                <a:latin typeface="Arial" pitchFamily="34" charset="0"/>
                <a:cs typeface="Arial" pitchFamily="34" charset="0"/>
              </a:rPr>
              <a:t> _____?</a:t>
            </a:r>
            <a:endParaRPr lang="en-US" sz="2400" dirty="0">
              <a:ln>
                <a:noFill/>
              </a:ln>
              <a:solidFill>
                <a:schemeClr val="tx1"/>
              </a:solidFill>
              <a:effectLst/>
              <a:latin typeface="Arial" pitchFamily="34" charset="0"/>
              <a:cs typeface="Arial" pitchFamily="34" charset="0"/>
            </a:endParaRPr>
          </a:p>
        </p:txBody>
      </p:sp>
      <p:pic>
        <p:nvPicPr>
          <p:cNvPr id="68" name="Bùi liễu"/>
          <p:cNvPicPr>
            <a:picLocks noChangeAspect="1"/>
          </p:cNvPicPr>
          <p:nvPr/>
        </p:nvPicPr>
        <p:blipFill>
          <a:blip r:embed="rId4">
            <a:extLst>
              <a:ext uri="{28A0092B-C50C-407E-A947-70E740481C1C}">
                <a14:useLocalDpi xmlns:a14="http://schemas.microsoft.com/office/drawing/2010/main" val="0"/>
              </a:ext>
            </a:extLst>
          </a:blip>
          <a:srcRect t="2426" b="2426"/>
          <a:stretch/>
        </p:blipFill>
        <p:spPr>
          <a:xfrm>
            <a:off x="299952" y="2451035"/>
            <a:ext cx="2053353" cy="1305242"/>
          </a:xfrm>
          <a:prstGeom prst="roundRect">
            <a:avLst/>
          </a:prstGeom>
          <a:ln w="12700">
            <a:noFill/>
            <a:prstDash val="sysDash"/>
          </a:ln>
        </p:spPr>
      </p:pic>
      <p:pic>
        <p:nvPicPr>
          <p:cNvPr id="69" name="0968142780"/>
          <p:cNvPicPr>
            <a:picLocks noChangeAspect="1"/>
          </p:cNvPicPr>
          <p:nvPr/>
        </p:nvPicPr>
        <p:blipFill>
          <a:blip r:embed="rId5">
            <a:extLst>
              <a:ext uri="{28A0092B-C50C-407E-A947-70E740481C1C}">
                <a14:useLocalDpi xmlns:a14="http://schemas.microsoft.com/office/drawing/2010/main" val="0"/>
              </a:ext>
            </a:extLst>
          </a:blip>
          <a:srcRect t="2122" b="2122"/>
          <a:stretch/>
        </p:blipFill>
        <p:spPr>
          <a:xfrm>
            <a:off x="2489074" y="2803194"/>
            <a:ext cx="2053354" cy="1305242"/>
          </a:xfrm>
          <a:prstGeom prst="roundRect">
            <a:avLst/>
          </a:prstGeom>
          <a:ln w="12700">
            <a:noFill/>
            <a:prstDash val="sysDash"/>
          </a:ln>
        </p:spPr>
      </p:pic>
      <p:sp>
        <p:nvSpPr>
          <p:cNvPr id="75" name="Facebook: Bùi Liễu">
            <a:extLst>
              <a:ext uri="{FF2B5EF4-FFF2-40B4-BE49-F238E27FC236}">
                <a16:creationId xmlns:a16="http://schemas.microsoft.com/office/drawing/2014/main" id="{8893A595-5B53-75E2-696F-FA7249FAC9B5}"/>
              </a:ext>
            </a:extLst>
          </p:cNvPr>
          <p:cNvSpPr txBox="1"/>
          <p:nvPr/>
        </p:nvSpPr>
        <p:spPr>
          <a:xfrm>
            <a:off x="3515751" y="2086927"/>
            <a:ext cx="2053353" cy="408623"/>
          </a:xfrm>
          <a:prstGeom prst="wedgeRoundRectCallout">
            <a:avLst>
              <a:gd name="adj1" fmla="val 64637"/>
              <a:gd name="adj2" fmla="val -45903"/>
              <a:gd name="adj3" fmla="val 16667"/>
            </a:avLst>
          </a:prstGeom>
          <a:solidFill>
            <a:schemeClr val="bg1"/>
          </a:solidFill>
          <a:ln w="190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a:ln>
                  <a:noFill/>
                </a:ln>
                <a:solidFill>
                  <a:schemeClr val="tx1"/>
                </a:solidFill>
                <a:effectLst/>
                <a:latin typeface="Arial" pitchFamily="34" charset="0"/>
                <a:cs typeface="Arial" pitchFamily="34" charset="0"/>
              </a:rPr>
              <a:t>No, I </a:t>
            </a:r>
            <a:r>
              <a:rPr lang="vi-VN" sz="2400" dirty="0" err="1">
                <a:ln>
                  <a:noFill/>
                </a:ln>
                <a:solidFill>
                  <a:schemeClr val="tx1"/>
                </a:solidFill>
                <a:effectLst/>
                <a:latin typeface="Arial" pitchFamily="34" charset="0"/>
                <a:cs typeface="Arial" pitchFamily="34" charset="0"/>
              </a:rPr>
              <a:t>don’t</a:t>
            </a:r>
            <a:r>
              <a:rPr lang="vi-VN" sz="2400" dirty="0">
                <a:ln>
                  <a:noFill/>
                </a:ln>
                <a:solidFill>
                  <a:schemeClr val="tx1"/>
                </a:solidFill>
                <a:effectLst/>
                <a:latin typeface="Arial" pitchFamily="34" charset="0"/>
                <a:cs typeface="Arial" pitchFamily="34" charset="0"/>
              </a:rPr>
              <a:t>.</a:t>
            </a:r>
          </a:p>
        </p:txBody>
      </p:sp>
      <p:sp>
        <p:nvSpPr>
          <p:cNvPr id="76" name="0968142780">
            <a:extLst>
              <a:ext uri="{FF2B5EF4-FFF2-40B4-BE49-F238E27FC236}">
                <a16:creationId xmlns:a16="http://schemas.microsoft.com/office/drawing/2014/main" id="{0F204707-21DA-AB5B-A944-F25201AE4CAC}"/>
              </a:ext>
            </a:extLst>
          </p:cNvPr>
          <p:cNvSpPr txBox="1">
            <a:spLocks/>
          </p:cNvSpPr>
          <p:nvPr/>
        </p:nvSpPr>
        <p:spPr>
          <a:xfrm>
            <a:off x="551543" y="209550"/>
            <a:ext cx="3603524"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dirty="0">
                <a:solidFill>
                  <a:schemeClr val="tx1"/>
                </a:solidFill>
                <a:latin typeface="Arial" pitchFamily="34" charset="0"/>
                <a:cs typeface="Arial" pitchFamily="34" charset="0"/>
              </a:rPr>
              <a:t>Unit </a:t>
            </a:r>
            <a:r>
              <a:rPr lang="vi-VN" sz="2400" b="1" dirty="0">
                <a:solidFill>
                  <a:schemeClr val="tx1"/>
                </a:solidFill>
                <a:latin typeface="Arial" pitchFamily="34" charset="0"/>
                <a:cs typeface="Arial" pitchFamily="34" charset="0"/>
              </a:rPr>
              <a:t>2 lesson 1</a:t>
            </a:r>
            <a:endParaRPr lang="en-US" sz="2400" b="1" dirty="0">
              <a:solidFill>
                <a:schemeClr val="tx1"/>
              </a:solidFill>
              <a:latin typeface="Arial" pitchFamily="34" charset="0"/>
              <a:cs typeface="Arial" pitchFamily="34" charset="0"/>
            </a:endParaRPr>
          </a:p>
        </p:txBody>
      </p:sp>
      <p:pic>
        <p:nvPicPr>
          <p:cNvPr id="23" name="Bùi liễu">
            <a:extLst>
              <a:ext uri="{FF2B5EF4-FFF2-40B4-BE49-F238E27FC236}">
                <a16:creationId xmlns:a16="http://schemas.microsoft.com/office/drawing/2014/main" id="{2459C077-93E2-4DB6-82B3-9E7315C478C0}"/>
              </a:ext>
            </a:extLst>
          </p:cNvPr>
          <p:cNvPicPr>
            <a:picLocks noChangeAspect="1"/>
          </p:cNvPicPr>
          <p:nvPr/>
        </p:nvPicPr>
        <p:blipFill rotWithShape="1">
          <a:blip r:embed="rId6">
            <a:extLst>
              <a:ext uri="{28A0092B-C50C-407E-A947-70E740481C1C}">
                <a14:useLocalDpi xmlns:a14="http://schemas.microsoft.com/office/drawing/2010/main" val="0"/>
              </a:ext>
            </a:extLst>
          </a:blip>
          <a:srcRect t="821" b="-821"/>
          <a:stretch/>
        </p:blipFill>
        <p:spPr>
          <a:xfrm>
            <a:off x="4637461" y="2813907"/>
            <a:ext cx="2053353" cy="1305242"/>
          </a:xfrm>
          <a:prstGeom prst="roundRect">
            <a:avLst/>
          </a:prstGeom>
          <a:ln w="12700">
            <a:noFill/>
            <a:prstDash val="sysDash"/>
          </a:ln>
        </p:spPr>
      </p:pic>
      <p:pic>
        <p:nvPicPr>
          <p:cNvPr id="24" name="0968142780">
            <a:extLst>
              <a:ext uri="{FF2B5EF4-FFF2-40B4-BE49-F238E27FC236}">
                <a16:creationId xmlns:a16="http://schemas.microsoft.com/office/drawing/2014/main" id="{91121691-371C-4218-8F44-01C5754AC047}"/>
              </a:ext>
            </a:extLst>
          </p:cNvPr>
          <p:cNvPicPr>
            <a:picLocks noChangeAspect="1"/>
          </p:cNvPicPr>
          <p:nvPr/>
        </p:nvPicPr>
        <p:blipFill rotWithShape="1">
          <a:blip r:embed="rId7">
            <a:extLst>
              <a:ext uri="{28A0092B-C50C-407E-A947-70E740481C1C}">
                <a14:useLocalDpi xmlns:a14="http://schemas.microsoft.com/office/drawing/2010/main" val="0"/>
              </a:ext>
            </a:extLst>
          </a:blip>
          <a:srcRect t="748"/>
          <a:stretch/>
        </p:blipFill>
        <p:spPr>
          <a:xfrm>
            <a:off x="6805407" y="2460877"/>
            <a:ext cx="2053353" cy="1305242"/>
          </a:xfrm>
          <a:prstGeom prst="roundRect">
            <a:avLst/>
          </a:prstGeom>
          <a:ln w="12700">
            <a:noFill/>
            <a:prstDash val="sysDash"/>
          </a:ln>
        </p:spPr>
      </p:pic>
      <p:pic>
        <p:nvPicPr>
          <p:cNvPr id="17" name="Bùi Liễu 0968142780">
            <a:extLst>
              <a:ext uri="{FF2B5EF4-FFF2-40B4-BE49-F238E27FC236}">
                <a16:creationId xmlns:a16="http://schemas.microsoft.com/office/drawing/2014/main" id="{4986CBA9-EC93-4037-BECE-51F6036783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6704" b="6704"/>
          <a:stretch/>
        </p:blipFill>
        <p:spPr bwMode="auto">
          <a:xfrm flipH="1">
            <a:off x="1371600" y="1044582"/>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36765980-66C4-439F-92F4-A908539EA96B}"/>
              </a:ext>
            </a:extLst>
          </p:cNvPr>
          <p:cNvPicPr/>
          <p:nvPr/>
        </p:nvPicPr>
        <p:blipFill>
          <a:blip r:embed="rId9" r:link="rId10" cstate="print">
            <a:extLst>
              <a:ext uri="{28A0092B-C50C-407E-A947-70E740481C1C}">
                <a14:useLocalDpi xmlns:a14="http://schemas.microsoft.com/office/drawing/2010/main" val="0"/>
              </a:ext>
            </a:extLst>
          </a:blip>
          <a:srcRect t="2258" b="2258"/>
          <a:stretch>
            <a:fillRect/>
          </a:stretch>
        </p:blipFill>
        <p:spPr>
          <a:xfrm>
            <a:off x="6283299" y="1728812"/>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5" name="Facebook: Bùi Liễu">
            <a:extLst>
              <a:ext uri="{FF2B5EF4-FFF2-40B4-BE49-F238E27FC236}">
                <a16:creationId xmlns:a16="http://schemas.microsoft.com/office/drawing/2014/main" id="{47978384-86A7-4FE2-82EE-F1413C4C148E}"/>
              </a:ext>
            </a:extLst>
          </p:cNvPr>
          <p:cNvSpPr txBox="1"/>
          <p:nvPr/>
        </p:nvSpPr>
        <p:spPr>
          <a:xfrm>
            <a:off x="3515751" y="1555775"/>
            <a:ext cx="2053353" cy="408623"/>
          </a:xfrm>
          <a:prstGeom prst="wedgeRoundRectCallout">
            <a:avLst>
              <a:gd name="adj1" fmla="val 63849"/>
              <a:gd name="adj2" fmla="val -220"/>
              <a:gd name="adj3" fmla="val 16667"/>
            </a:avLst>
          </a:prstGeom>
          <a:solidFill>
            <a:schemeClr val="bg1"/>
          </a:solidFill>
          <a:ln w="190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err="1">
                <a:ln>
                  <a:noFill/>
                </a:ln>
                <a:solidFill>
                  <a:schemeClr val="tx1"/>
                </a:solidFill>
                <a:effectLst/>
                <a:latin typeface="Arial" pitchFamily="34" charset="0"/>
                <a:cs typeface="Arial" pitchFamily="34" charset="0"/>
              </a:rPr>
              <a:t>Yes</a:t>
            </a:r>
            <a:r>
              <a:rPr lang="vi-VN" sz="2400" dirty="0">
                <a:ln>
                  <a:noFill/>
                </a:ln>
                <a:solidFill>
                  <a:schemeClr val="tx1"/>
                </a:solidFill>
                <a:effectLst/>
                <a:latin typeface="Arial" pitchFamily="34" charset="0"/>
                <a:cs typeface="Arial" pitchFamily="34" charset="0"/>
              </a:rPr>
              <a:t>, I do.</a:t>
            </a:r>
          </a:p>
        </p:txBody>
      </p:sp>
      <p:pic>
        <p:nvPicPr>
          <p:cNvPr id="20" name="0968142780">
            <a:extLst>
              <a:ext uri="{FF2B5EF4-FFF2-40B4-BE49-F238E27FC236}">
                <a16:creationId xmlns:a16="http://schemas.microsoft.com/office/drawing/2014/main" id="{3F939C29-2ECD-42B7-9D2D-DE60817967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8798" y="1591011"/>
            <a:ext cx="350501" cy="360291"/>
          </a:xfrm>
          <a:prstGeom prst="rect">
            <a:avLst/>
          </a:prstGeom>
        </p:spPr>
      </p:pic>
      <p:pic>
        <p:nvPicPr>
          <p:cNvPr id="21" name="0968142780">
            <a:extLst>
              <a:ext uri="{FF2B5EF4-FFF2-40B4-BE49-F238E27FC236}">
                <a16:creationId xmlns:a16="http://schemas.microsoft.com/office/drawing/2014/main" id="{6949FED4-3D0E-436C-8D27-D19B7E9F31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14264" y="2066554"/>
            <a:ext cx="344540" cy="360291"/>
          </a:xfrm>
          <a:prstGeom prst="rect">
            <a:avLst/>
          </a:prstGeom>
        </p:spPr>
      </p:pic>
    </p:spTree>
    <p:extLst>
      <p:ext uri="{BB962C8B-B14F-4D97-AF65-F5344CB8AC3E}">
        <p14:creationId xmlns:p14="http://schemas.microsoft.com/office/powerpoint/2010/main" val="25075709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2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250"/>
                                        <p:tgtEl>
                                          <p:spTgt spid="39"/>
                                        </p:tgtEl>
                                      </p:cBhvr>
                                    </p:animEffect>
                                    <p:anim calcmode="lin" valueType="num">
                                      <p:cBhvr>
                                        <p:cTn id="13" dur="1250" fill="hold"/>
                                        <p:tgtEl>
                                          <p:spTgt spid="39"/>
                                        </p:tgtEl>
                                        <p:attrNameLst>
                                          <p:attrName>ppt_x</p:attrName>
                                        </p:attrNameLst>
                                      </p:cBhvr>
                                      <p:tavLst>
                                        <p:tav tm="0">
                                          <p:val>
                                            <p:strVal val="#ppt_x"/>
                                          </p:val>
                                        </p:tav>
                                        <p:tav tm="100000">
                                          <p:val>
                                            <p:strVal val="#ppt_x"/>
                                          </p:val>
                                        </p:tav>
                                      </p:tavLst>
                                    </p:anim>
                                    <p:anim calcmode="lin" valueType="num">
                                      <p:cBhvr>
                                        <p:cTn id="14"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25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250"/>
                                        <p:tgtEl>
                                          <p:spTgt spid="41"/>
                                        </p:tgtEl>
                                      </p:cBhvr>
                                    </p:animEffect>
                                    <p:anim calcmode="lin" valueType="num">
                                      <p:cBhvr>
                                        <p:cTn id="25" dur="1250" fill="hold"/>
                                        <p:tgtEl>
                                          <p:spTgt spid="41"/>
                                        </p:tgtEl>
                                        <p:attrNameLst>
                                          <p:attrName>ppt_x</p:attrName>
                                        </p:attrNameLst>
                                      </p:cBhvr>
                                      <p:tavLst>
                                        <p:tav tm="0">
                                          <p:val>
                                            <p:strVal val="#ppt_x"/>
                                          </p:val>
                                        </p:tav>
                                        <p:tav tm="100000">
                                          <p:val>
                                            <p:strVal val="#ppt_x"/>
                                          </p:val>
                                        </p:tav>
                                      </p:tavLst>
                                    </p:anim>
                                    <p:anim calcmode="lin" valueType="num">
                                      <p:cBhvr>
                                        <p:cTn id="26"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25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250"/>
                                        <p:tgtEl>
                                          <p:spTgt spid="40"/>
                                        </p:tgtEl>
                                      </p:cBhvr>
                                    </p:animEffect>
                                    <p:anim calcmode="lin" valueType="num">
                                      <p:cBhvr>
                                        <p:cTn id="37" dur="1250" fill="hold"/>
                                        <p:tgtEl>
                                          <p:spTgt spid="40"/>
                                        </p:tgtEl>
                                        <p:attrNameLst>
                                          <p:attrName>ppt_x</p:attrName>
                                        </p:attrNameLst>
                                      </p:cBhvr>
                                      <p:tavLst>
                                        <p:tav tm="0">
                                          <p:val>
                                            <p:strVal val="#ppt_x"/>
                                          </p:val>
                                        </p:tav>
                                        <p:tav tm="100000">
                                          <p:val>
                                            <p:strVal val="#ppt_x"/>
                                          </p:val>
                                        </p:tav>
                                      </p:tavLst>
                                    </p:anim>
                                    <p:anim calcmode="lin" valueType="num">
                                      <p:cBhvr>
                                        <p:cTn id="38"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25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250"/>
                                        <p:tgtEl>
                                          <p:spTgt spid="42"/>
                                        </p:tgtEl>
                                      </p:cBhvr>
                                    </p:animEffect>
                                    <p:anim calcmode="lin" valueType="num">
                                      <p:cBhvr>
                                        <p:cTn id="49" dur="1250" fill="hold"/>
                                        <p:tgtEl>
                                          <p:spTgt spid="42"/>
                                        </p:tgtEl>
                                        <p:attrNameLst>
                                          <p:attrName>ppt_x</p:attrName>
                                        </p:attrNameLst>
                                      </p:cBhvr>
                                      <p:tavLst>
                                        <p:tav tm="0">
                                          <p:val>
                                            <p:strVal val="#ppt_x"/>
                                          </p:val>
                                        </p:tav>
                                        <p:tav tm="100000">
                                          <p:val>
                                            <p:strVal val="#ppt_x"/>
                                          </p:val>
                                        </p:tav>
                                      </p:tavLst>
                                    </p:anim>
                                    <p:anim calcmode="lin" valueType="num">
                                      <p:cBhvr>
                                        <p:cTn id="50"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ùi Liễu 0968142780">
            <a:extLst>
              <a:ext uri="{FF2B5EF4-FFF2-40B4-BE49-F238E27FC236}">
                <a16:creationId xmlns:a16="http://schemas.microsoft.com/office/drawing/2014/main" id="{8404CF42-7331-426F-8649-AF60D6F8B3EF}"/>
              </a:ext>
            </a:extLst>
          </p:cNvPr>
          <p:cNvGrpSpPr/>
          <p:nvPr/>
        </p:nvGrpSpPr>
        <p:grpSpPr>
          <a:xfrm>
            <a:off x="6593877" y="2881774"/>
            <a:ext cx="2072701" cy="1561650"/>
            <a:chOff x="6593877" y="2942606"/>
            <a:chExt cx="2271879" cy="1500817"/>
          </a:xfrm>
        </p:grpSpPr>
        <p:pic>
          <p:nvPicPr>
            <p:cNvPr id="44" name="Bùi Liễu Powerpoint">
              <a:extLst>
                <a:ext uri="{FF2B5EF4-FFF2-40B4-BE49-F238E27FC236}">
                  <a16:creationId xmlns:a16="http://schemas.microsoft.com/office/drawing/2014/main" id="{F48CB4A3-FE2D-40E2-B55C-5A174EA08BE1}"/>
                </a:ext>
              </a:extLst>
            </p:cNvPr>
            <p:cNvPicPr>
              <a:picLocks noChangeAspect="1"/>
            </p:cNvPicPr>
            <p:nvPr/>
          </p:nvPicPr>
          <p:blipFill rotWithShape="1">
            <a:blip r:embed="rId8">
              <a:extLst>
                <a:ext uri="{28A0092B-C50C-407E-A947-70E740481C1C}">
                  <a14:useLocalDpi xmlns:a14="http://schemas.microsoft.com/office/drawing/2010/main" val="0"/>
                </a:ext>
              </a:extLst>
            </a:blip>
            <a:srcRect l="-546" r="546"/>
            <a:stretch/>
          </p:blipFill>
          <p:spPr>
            <a:xfrm>
              <a:off x="6593877" y="2942606"/>
              <a:ext cx="2238083" cy="1500817"/>
            </a:xfrm>
            <a:prstGeom prst="roundRect">
              <a:avLst/>
            </a:prstGeom>
            <a:ln w="12700">
              <a:noFill/>
              <a:prstDash val="sysDash"/>
            </a:ln>
          </p:spPr>
        </p:pic>
        <p:pic>
          <p:nvPicPr>
            <p:cNvPr id="50" name="0968142780">
              <a:extLst>
                <a:ext uri="{FF2B5EF4-FFF2-40B4-BE49-F238E27FC236}">
                  <a16:creationId xmlns:a16="http://schemas.microsoft.com/office/drawing/2014/main" id="{6AFC95D7-33E5-4D5C-8311-82B7C8A761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5256" y="4073289"/>
              <a:ext cx="350500" cy="366523"/>
            </a:xfrm>
            <a:prstGeom prst="rect">
              <a:avLst/>
            </a:prstGeom>
          </p:spPr>
        </p:pic>
      </p:grpSp>
      <p:grpSp>
        <p:nvGrpSpPr>
          <p:cNvPr id="12" name="Bùi Liễu 0968142780">
            <a:extLst>
              <a:ext uri="{FF2B5EF4-FFF2-40B4-BE49-F238E27FC236}">
                <a16:creationId xmlns:a16="http://schemas.microsoft.com/office/drawing/2014/main" id="{E650E9E7-52DC-44B9-85E0-A1A2AA114F3C}"/>
              </a:ext>
            </a:extLst>
          </p:cNvPr>
          <p:cNvGrpSpPr/>
          <p:nvPr/>
        </p:nvGrpSpPr>
        <p:grpSpPr>
          <a:xfrm>
            <a:off x="4248884" y="2887128"/>
            <a:ext cx="2090636" cy="1556410"/>
            <a:chOff x="4248884" y="2947756"/>
            <a:chExt cx="2291538" cy="1495781"/>
          </a:xfrm>
        </p:grpSpPr>
        <p:pic>
          <p:nvPicPr>
            <p:cNvPr id="41" name="Bùi Liễu Powerpoint">
              <a:extLst>
                <a:ext uri="{FF2B5EF4-FFF2-40B4-BE49-F238E27FC236}">
                  <a16:creationId xmlns:a16="http://schemas.microsoft.com/office/drawing/2014/main" id="{A80D4B68-9C86-42DC-AE4A-D1440A2179F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248884" y="2947756"/>
              <a:ext cx="2238084" cy="1492056"/>
            </a:xfrm>
            <a:prstGeom prst="roundRect">
              <a:avLst/>
            </a:prstGeom>
            <a:ln w="12700">
              <a:noFill/>
              <a:prstDash val="sysDash"/>
            </a:ln>
          </p:spPr>
        </p:pic>
        <p:pic>
          <p:nvPicPr>
            <p:cNvPr id="49" name="0968142780">
              <a:extLst>
                <a:ext uri="{FF2B5EF4-FFF2-40B4-BE49-F238E27FC236}">
                  <a16:creationId xmlns:a16="http://schemas.microsoft.com/office/drawing/2014/main" id="{30C4EB60-353E-4C1A-8EEC-83B8090FEA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1911" y="4075012"/>
              <a:ext cx="358511" cy="368525"/>
            </a:xfrm>
            <a:prstGeom prst="rect">
              <a:avLst/>
            </a:prstGeom>
          </p:spPr>
        </p:pic>
      </p:grpSp>
      <p:grpSp>
        <p:nvGrpSpPr>
          <p:cNvPr id="11" name="Bùi Liễu 0968142780">
            <a:extLst>
              <a:ext uri="{FF2B5EF4-FFF2-40B4-BE49-F238E27FC236}">
                <a16:creationId xmlns:a16="http://schemas.microsoft.com/office/drawing/2014/main" id="{FCCB8EC0-C7DD-41A6-983A-5B0B8974E5BA}"/>
              </a:ext>
            </a:extLst>
          </p:cNvPr>
          <p:cNvGrpSpPr/>
          <p:nvPr/>
        </p:nvGrpSpPr>
        <p:grpSpPr>
          <a:xfrm>
            <a:off x="6630656" y="1123950"/>
            <a:ext cx="2035922" cy="1339656"/>
            <a:chOff x="6593877" y="971363"/>
            <a:chExt cx="2258290" cy="1483294"/>
          </a:xfrm>
        </p:grpSpPr>
        <p:pic>
          <p:nvPicPr>
            <p:cNvPr id="34" name="Bùi Liễu Powerpoint">
              <a:extLst>
                <a:ext uri="{FF2B5EF4-FFF2-40B4-BE49-F238E27FC236}">
                  <a16:creationId xmlns:a16="http://schemas.microsoft.com/office/drawing/2014/main" id="{42FB53DC-F264-4D37-A7B1-DBD0BC7C3A1A}"/>
                </a:ext>
              </a:extLst>
            </p:cNvPr>
            <p:cNvPicPr>
              <a:picLocks noChangeAspect="1"/>
            </p:cNvPicPr>
            <p:nvPr/>
          </p:nvPicPr>
          <p:blipFill>
            <a:blip r:embed="rId12">
              <a:extLst>
                <a:ext uri="{28A0092B-C50C-407E-A947-70E740481C1C}">
                  <a14:useLocalDpi xmlns:a14="http://schemas.microsoft.com/office/drawing/2010/main" val="0"/>
                </a:ext>
              </a:extLst>
            </a:blip>
            <a:srcRect l="83" r="83"/>
            <a:stretch/>
          </p:blipFill>
          <p:spPr>
            <a:xfrm>
              <a:off x="6593877" y="971363"/>
              <a:ext cx="2238083" cy="1483294"/>
            </a:xfrm>
            <a:prstGeom prst="roundRect">
              <a:avLst/>
            </a:prstGeom>
            <a:ln w="12700">
              <a:noFill/>
              <a:prstDash val="sysDash"/>
            </a:ln>
          </p:spPr>
        </p:pic>
        <p:pic>
          <p:nvPicPr>
            <p:cNvPr id="48" name="0968142780">
              <a:extLst>
                <a:ext uri="{FF2B5EF4-FFF2-40B4-BE49-F238E27FC236}">
                  <a16:creationId xmlns:a16="http://schemas.microsoft.com/office/drawing/2014/main" id="{9E98949D-6FA4-46C2-AE57-434075E2EA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1667" y="2085467"/>
              <a:ext cx="350500" cy="366523"/>
            </a:xfrm>
            <a:prstGeom prst="rect">
              <a:avLst/>
            </a:prstGeom>
          </p:spPr>
        </p:pic>
      </p:grpSp>
      <p:grpSp>
        <p:nvGrpSpPr>
          <p:cNvPr id="10" name="Bùi Liễu 0968142780">
            <a:extLst>
              <a:ext uri="{FF2B5EF4-FFF2-40B4-BE49-F238E27FC236}">
                <a16:creationId xmlns:a16="http://schemas.microsoft.com/office/drawing/2014/main" id="{CBDCDFA2-E004-4150-A288-878F32CD8137}"/>
              </a:ext>
            </a:extLst>
          </p:cNvPr>
          <p:cNvGrpSpPr/>
          <p:nvPr/>
        </p:nvGrpSpPr>
        <p:grpSpPr>
          <a:xfrm>
            <a:off x="4253977" y="1084781"/>
            <a:ext cx="2036324" cy="1348315"/>
            <a:chOff x="4248886" y="971550"/>
            <a:chExt cx="2258736" cy="1492881"/>
          </a:xfrm>
        </p:grpSpPr>
        <p:pic>
          <p:nvPicPr>
            <p:cNvPr id="26" name="Bùi Liễu Powerpoint">
              <a:extLst>
                <a:ext uri="{FF2B5EF4-FFF2-40B4-BE49-F238E27FC236}">
                  <a16:creationId xmlns:a16="http://schemas.microsoft.com/office/drawing/2014/main" id="{EE1AC077-E407-4101-A288-1AB1C390C6EF}"/>
                </a:ext>
              </a:extLst>
            </p:cNvPr>
            <p:cNvPicPr>
              <a:picLocks noChangeAspect="1"/>
            </p:cNvPicPr>
            <p:nvPr/>
          </p:nvPicPr>
          <p:blipFill>
            <a:blip r:embed="rId14">
              <a:extLst>
                <a:ext uri="{28A0092B-C50C-407E-A947-70E740481C1C}">
                  <a14:useLocalDpi xmlns:a14="http://schemas.microsoft.com/office/drawing/2010/main" val="0"/>
                </a:ext>
              </a:extLst>
            </a:blip>
            <a:srcRect l="340" r="340"/>
            <a:stretch/>
          </p:blipFill>
          <p:spPr>
            <a:xfrm>
              <a:off x="4248886" y="971550"/>
              <a:ext cx="2238083" cy="1492056"/>
            </a:xfrm>
            <a:prstGeom prst="roundRect">
              <a:avLst/>
            </a:prstGeom>
            <a:ln w="12700">
              <a:noFill/>
              <a:prstDash val="sysDash"/>
            </a:ln>
          </p:spPr>
        </p:pic>
        <p:pic>
          <p:nvPicPr>
            <p:cNvPr id="47" name="0968142780">
              <a:extLst>
                <a:ext uri="{FF2B5EF4-FFF2-40B4-BE49-F238E27FC236}">
                  <a16:creationId xmlns:a16="http://schemas.microsoft.com/office/drawing/2014/main" id="{EFDEFC37-B1C8-4B07-B392-C51C1ABBB6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9111" y="2095906"/>
              <a:ext cx="358511" cy="368525"/>
            </a:xfrm>
            <a:prstGeom prst="rect">
              <a:avLst/>
            </a:prstGeom>
          </p:spPr>
        </p:pic>
      </p:grpSp>
      <p:sp>
        <p:nvSpPr>
          <p:cNvPr id="3" name="Bùi Liễu 0968142780"/>
          <p:cNvSpPr txBox="1">
            <a:spLocks/>
          </p:cNvSpPr>
          <p:nvPr/>
        </p:nvSpPr>
        <p:spPr>
          <a:xfrm>
            <a:off x="762000" y="203113"/>
            <a:ext cx="4495800" cy="460554"/>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2. Listen, point and say.</a:t>
            </a:r>
          </a:p>
        </p:txBody>
      </p:sp>
      <p:sp>
        <p:nvSpPr>
          <p:cNvPr id="22" name="Bùi Liễu">
            <a:extLst>
              <a:ext uri="{FF2B5EF4-FFF2-40B4-BE49-F238E27FC236}">
                <a16:creationId xmlns:a16="http://schemas.microsoft.com/office/drawing/2014/main" id="{80938737-29B8-4EA0-9A84-BA419D2321F4}"/>
              </a:ext>
            </a:extLst>
          </p:cNvPr>
          <p:cNvSpPr txBox="1"/>
          <p:nvPr/>
        </p:nvSpPr>
        <p:spPr>
          <a:xfrm>
            <a:off x="323946" y="2006553"/>
            <a:ext cx="3790854" cy="374571"/>
          </a:xfrm>
          <a:prstGeom prst="wedgeRoundRectCallout">
            <a:avLst>
              <a:gd name="adj1" fmla="val -342"/>
              <a:gd name="adj2" fmla="val 104307"/>
              <a:gd name="adj3" fmla="val 16667"/>
            </a:avLst>
          </a:prstGeom>
          <a:solidFill>
            <a:schemeClr val="accent6">
              <a:lumMod val="60000"/>
              <a:lumOff val="40000"/>
            </a:schemeClr>
          </a:solidFill>
          <a:ln w="6350">
            <a:noFill/>
          </a:ln>
          <a:effectLst>
            <a:outerShdw blurRad="57785" dist="33020" dir="3180000" algn="ctr">
              <a:srgbClr val="000000">
                <a:alpha val="30000"/>
              </a:srgbClr>
            </a:outerShdw>
          </a:effectLst>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200" b="0" dirty="0">
                <a:ln>
                  <a:noFill/>
                </a:ln>
                <a:solidFill>
                  <a:schemeClr val="tx1"/>
                </a:solidFill>
                <a:effectLst/>
                <a:latin typeface="Arial" pitchFamily="34" charset="0"/>
                <a:cs typeface="Arial" pitchFamily="34" charset="0"/>
              </a:rPr>
              <a:t>Do you live in this / that ___?</a:t>
            </a:r>
          </a:p>
        </p:txBody>
      </p:sp>
      <p:sp>
        <p:nvSpPr>
          <p:cNvPr id="23" name="Facebook: Bùi Liễu">
            <a:extLst>
              <a:ext uri="{FF2B5EF4-FFF2-40B4-BE49-F238E27FC236}">
                <a16:creationId xmlns:a16="http://schemas.microsoft.com/office/drawing/2014/main" id="{909005B2-620A-40D5-AA51-758ECA92D8F2}"/>
              </a:ext>
            </a:extLst>
          </p:cNvPr>
          <p:cNvSpPr txBox="1"/>
          <p:nvPr/>
        </p:nvSpPr>
        <p:spPr>
          <a:xfrm>
            <a:off x="1205655" y="2689007"/>
            <a:ext cx="1887791" cy="374571"/>
          </a:xfrm>
          <a:prstGeom prst="wedgeRoundRectCallout">
            <a:avLst>
              <a:gd name="adj1" fmla="val -43080"/>
              <a:gd name="adj2" fmla="val 95867"/>
              <a:gd name="adj3" fmla="val 16667"/>
            </a:avLst>
          </a:prstGeom>
          <a:solidFill>
            <a:schemeClr val="accent6">
              <a:lumMod val="60000"/>
              <a:lumOff val="40000"/>
            </a:schemeClr>
          </a:solidFill>
          <a:ln w="6350">
            <a:noFill/>
          </a:ln>
          <a:effectLst>
            <a:outerShdw blurRad="57785" dist="33020" dir="3180000" algn="ctr">
              <a:srgbClr val="000000">
                <a:alpha val="30000"/>
              </a:srgbClr>
            </a:outerShdw>
          </a:effectLst>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200" b="0" dirty="0">
                <a:ln>
                  <a:noFill/>
                </a:ln>
                <a:solidFill>
                  <a:schemeClr val="tx1"/>
                </a:solidFill>
                <a:effectLst/>
                <a:latin typeface="Arial" pitchFamily="34" charset="0"/>
                <a:cs typeface="Arial" pitchFamily="34" charset="0"/>
              </a:rPr>
              <a:t>Yes, I do.</a:t>
            </a:r>
          </a:p>
        </p:txBody>
      </p:sp>
      <p:sp>
        <p:nvSpPr>
          <p:cNvPr id="19" name="Facebook: Bùi Liễu">
            <a:extLst>
              <a:ext uri="{FF2B5EF4-FFF2-40B4-BE49-F238E27FC236}">
                <a16:creationId xmlns:a16="http://schemas.microsoft.com/office/drawing/2014/main" id="{2780C8FB-7B09-4D76-B116-E357F9D19AB2}"/>
              </a:ext>
            </a:extLst>
          </p:cNvPr>
          <p:cNvSpPr txBox="1"/>
          <p:nvPr/>
        </p:nvSpPr>
        <p:spPr>
          <a:xfrm>
            <a:off x="1188986" y="3371461"/>
            <a:ext cx="1887791" cy="374571"/>
          </a:xfrm>
          <a:prstGeom prst="wedgeRoundRectCallout">
            <a:avLst>
              <a:gd name="adj1" fmla="val -43080"/>
              <a:gd name="adj2" fmla="val 95867"/>
              <a:gd name="adj3" fmla="val 16667"/>
            </a:avLst>
          </a:prstGeom>
          <a:solidFill>
            <a:schemeClr val="accent6">
              <a:lumMod val="60000"/>
              <a:lumOff val="40000"/>
            </a:schemeClr>
          </a:solidFill>
          <a:ln w="6350">
            <a:noFill/>
          </a:ln>
          <a:effectLst>
            <a:outerShdw blurRad="57785" dist="33020" dir="3180000" algn="ctr">
              <a:srgbClr val="000000">
                <a:alpha val="30000"/>
              </a:srgbClr>
            </a:outerShdw>
          </a:effectLst>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200" b="0" dirty="0">
                <a:ln>
                  <a:noFill/>
                </a:ln>
                <a:solidFill>
                  <a:schemeClr val="tx1"/>
                </a:solidFill>
                <a:effectLst/>
                <a:latin typeface="Arial" pitchFamily="34" charset="0"/>
                <a:cs typeface="Arial" pitchFamily="34" charset="0"/>
              </a:rPr>
              <a:t>No, I don’t.</a:t>
            </a:r>
          </a:p>
        </p:txBody>
      </p:sp>
      <p:sp>
        <p:nvSpPr>
          <p:cNvPr id="32" name="Bùi Liễu Powerpoint">
            <a:extLst>
              <a:ext uri="{FF2B5EF4-FFF2-40B4-BE49-F238E27FC236}">
                <a16:creationId xmlns:a16="http://schemas.microsoft.com/office/drawing/2014/main" id="{8C45574B-5BF8-4E94-B951-35132C785F15}"/>
              </a:ext>
            </a:extLst>
          </p:cNvPr>
          <p:cNvSpPr/>
          <p:nvPr/>
        </p:nvSpPr>
        <p:spPr>
          <a:xfrm>
            <a:off x="4220635" y="940216"/>
            <a:ext cx="323008"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0070C0"/>
                </a:solidFill>
                <a:latin typeface="Arial" panose="020B0604020202020204" pitchFamily="34" charset="0"/>
                <a:cs typeface="Arial" panose="020B0604020202020204" pitchFamily="34" charset="0"/>
              </a:rPr>
              <a:t>a</a:t>
            </a:r>
          </a:p>
        </p:txBody>
      </p:sp>
      <p:sp>
        <p:nvSpPr>
          <p:cNvPr id="39" name="Bùi Liễu Powerpoint">
            <a:extLst>
              <a:ext uri="{FF2B5EF4-FFF2-40B4-BE49-F238E27FC236}">
                <a16:creationId xmlns:a16="http://schemas.microsoft.com/office/drawing/2014/main" id="{762C1413-A42B-4B8C-935F-A8A98827C464}"/>
              </a:ext>
            </a:extLst>
          </p:cNvPr>
          <p:cNvSpPr/>
          <p:nvPr/>
        </p:nvSpPr>
        <p:spPr>
          <a:xfrm>
            <a:off x="6640951" y="940215"/>
            <a:ext cx="323008"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0070C0"/>
                </a:solidFill>
                <a:latin typeface="Arial" panose="020B0604020202020204" pitchFamily="34" charset="0"/>
                <a:cs typeface="Arial" panose="020B0604020202020204" pitchFamily="34" charset="0"/>
              </a:rPr>
              <a:t>b</a:t>
            </a:r>
          </a:p>
        </p:txBody>
      </p:sp>
      <p:sp>
        <p:nvSpPr>
          <p:cNvPr id="42" name="Bùi Liễu Powerpoint">
            <a:extLst>
              <a:ext uri="{FF2B5EF4-FFF2-40B4-BE49-F238E27FC236}">
                <a16:creationId xmlns:a16="http://schemas.microsoft.com/office/drawing/2014/main" id="{7B866EAD-969D-4353-B9F0-7CA315AB2AC4}"/>
              </a:ext>
            </a:extLst>
          </p:cNvPr>
          <p:cNvSpPr/>
          <p:nvPr/>
        </p:nvSpPr>
        <p:spPr>
          <a:xfrm>
            <a:off x="4300353" y="2973339"/>
            <a:ext cx="323007"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0070C0"/>
                </a:solidFill>
                <a:latin typeface="Arial" panose="020B0604020202020204" pitchFamily="34" charset="0"/>
                <a:cs typeface="Arial" panose="020B0604020202020204" pitchFamily="34" charset="0"/>
              </a:rPr>
              <a:t>c</a:t>
            </a:r>
          </a:p>
        </p:txBody>
      </p:sp>
      <p:sp>
        <p:nvSpPr>
          <p:cNvPr id="45" name="Bùi Liễu Powerpoint">
            <a:extLst>
              <a:ext uri="{FF2B5EF4-FFF2-40B4-BE49-F238E27FC236}">
                <a16:creationId xmlns:a16="http://schemas.microsoft.com/office/drawing/2014/main" id="{3FDAED20-330A-4F0C-93BD-BD1C2345E4A1}"/>
              </a:ext>
            </a:extLst>
          </p:cNvPr>
          <p:cNvSpPr/>
          <p:nvPr/>
        </p:nvSpPr>
        <p:spPr>
          <a:xfrm>
            <a:off x="6718899" y="2927699"/>
            <a:ext cx="323007"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0070C0"/>
                </a:solidFill>
                <a:latin typeface="Arial" panose="020B0604020202020204" pitchFamily="34" charset="0"/>
                <a:cs typeface="Arial" panose="020B0604020202020204" pitchFamily="34" charset="0"/>
              </a:rPr>
              <a:t>d</a:t>
            </a:r>
          </a:p>
        </p:txBody>
      </p:sp>
      <p:pic>
        <p:nvPicPr>
          <p:cNvPr id="4" name="Bùi Liễu 0968142780">
            <a:hlinkClick r:id="" action="ppaction://media"/>
            <a:extLst>
              <a:ext uri="{FF2B5EF4-FFF2-40B4-BE49-F238E27FC236}">
                <a16:creationId xmlns:a16="http://schemas.microsoft.com/office/drawing/2014/main" id="{3737926E-77D3-4902-9D8D-A3EF152748C1}"/>
              </a:ext>
            </a:extLst>
          </p:cNvPr>
          <p:cNvPicPr>
            <a:picLocks noChangeAspect="1"/>
          </p:cNvPicPr>
          <p:nvPr>
            <a:audioFile r:link="rId2"/>
            <p:extLst>
              <p:ext uri="{DAA4B4D4-6D71-4841-9C94-3DE7FCFB9230}">
                <p14:media xmlns:p14="http://schemas.microsoft.com/office/powerpoint/2010/main" r:embed="rId1"/>
              </p:ext>
            </p:ext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60801" y="393083"/>
            <a:ext cx="353043" cy="283017"/>
          </a:xfrm>
          <a:prstGeom prst="rect">
            <a:avLst/>
          </a:prstGeom>
        </p:spPr>
      </p:pic>
      <p:sp>
        <p:nvSpPr>
          <p:cNvPr id="2" name="Rectangle 1">
            <a:extLst>
              <a:ext uri="{FF2B5EF4-FFF2-40B4-BE49-F238E27FC236}">
                <a16:creationId xmlns:a16="http://schemas.microsoft.com/office/drawing/2014/main" id="{89A4C0E4-C692-7E2E-BB5F-F1D0678C4181}"/>
              </a:ext>
            </a:extLst>
          </p:cNvPr>
          <p:cNvSpPr/>
          <p:nvPr/>
        </p:nvSpPr>
        <p:spPr>
          <a:xfrm>
            <a:off x="597163" y="4401552"/>
            <a:ext cx="2996025"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Click on the words/phrases </a:t>
            </a:r>
          </a:p>
          <a:p>
            <a:r>
              <a:rPr lang="en-US" sz="1600" dirty="0">
                <a:latin typeface="Arial" panose="020B0604020202020204" pitchFamily="34" charset="0"/>
                <a:cs typeface="Arial" panose="020B0604020202020204" pitchFamily="34" charset="0"/>
              </a:rPr>
              <a:t>to </a:t>
            </a:r>
            <a:r>
              <a:rPr lang="vi-VN" sz="1600" dirty="0">
                <a:latin typeface="Arial" panose="020B0604020202020204" pitchFamily="34" charset="0"/>
                <a:cs typeface="Arial" panose="020B0604020202020204" pitchFamily="34" charset="0"/>
              </a:rPr>
              <a:t>listen</a:t>
            </a:r>
            <a:r>
              <a:rPr lang="en-US" sz="1600" dirty="0">
                <a:latin typeface="Arial" panose="020B0604020202020204" pitchFamily="34" charset="0"/>
                <a:cs typeface="Arial" panose="020B0604020202020204" pitchFamily="34" charset="0"/>
              </a:rPr>
              <a:t> again.</a:t>
            </a:r>
          </a:p>
        </p:txBody>
      </p:sp>
      <p:sp>
        <p:nvSpPr>
          <p:cNvPr id="5" name="house Bùi Liễu 0968142780">
            <a:extLst>
              <a:ext uri="{FF2B5EF4-FFF2-40B4-BE49-F238E27FC236}">
                <a16:creationId xmlns:a16="http://schemas.microsoft.com/office/drawing/2014/main" id="{BC5C2502-616B-AB82-4125-B84154B86C6B}"/>
              </a:ext>
            </a:extLst>
          </p:cNvPr>
          <p:cNvSpPr txBox="1"/>
          <p:nvPr/>
        </p:nvSpPr>
        <p:spPr>
          <a:xfrm>
            <a:off x="4374905" y="2418688"/>
            <a:ext cx="1741420" cy="377024"/>
          </a:xfrm>
          <a:prstGeom prst="rect">
            <a:avLst/>
          </a:prstGeom>
          <a:solidFill>
            <a:schemeClr val="accent6">
              <a:lumMod val="60000"/>
              <a:lumOff val="40000"/>
            </a:schemeClr>
          </a:solidFill>
          <a:effectLst>
            <a:glow rad="127000">
              <a:schemeClr val="bg1"/>
            </a:glow>
          </a:effectLst>
        </p:spPr>
        <p:txBody>
          <a:bodyPr wrap="square" lIns="68579" tIns="34289" rIns="68579" bIns="34289" rtlCol="0">
            <a:spAutoFit/>
          </a:bodyPr>
          <a:lstStyle/>
          <a:p>
            <a:pPr algn="ctr"/>
            <a:r>
              <a:rPr lang="en-US" sz="2000" dirty="0">
                <a:effectLst>
                  <a:glow rad="127000">
                    <a:schemeClr val="bg1"/>
                  </a:glow>
                </a:effectLst>
                <a:latin typeface="Arial" panose="020B0604020202020204" pitchFamily="34" charset="0"/>
                <a:ea typeface="AvantGarde" panose="00000400000000000000" pitchFamily="2" charset="0"/>
                <a:cs typeface="Arial" panose="020B0604020202020204" pitchFamily="34" charset="0"/>
              </a:rPr>
              <a:t>house / yes</a:t>
            </a:r>
          </a:p>
        </p:txBody>
      </p:sp>
      <p:sp>
        <p:nvSpPr>
          <p:cNvPr id="6" name="flat Bùi Liễu 0968142780">
            <a:extLst>
              <a:ext uri="{FF2B5EF4-FFF2-40B4-BE49-F238E27FC236}">
                <a16:creationId xmlns:a16="http://schemas.microsoft.com/office/drawing/2014/main" id="{F5B82C79-440A-FBA7-C1D7-34FD89C4828F}"/>
              </a:ext>
            </a:extLst>
          </p:cNvPr>
          <p:cNvSpPr txBox="1"/>
          <p:nvPr/>
        </p:nvSpPr>
        <p:spPr>
          <a:xfrm>
            <a:off x="7115126" y="2432351"/>
            <a:ext cx="1186772" cy="377024"/>
          </a:xfrm>
          <a:prstGeom prst="rect">
            <a:avLst/>
          </a:prstGeom>
          <a:solidFill>
            <a:schemeClr val="accent6">
              <a:lumMod val="60000"/>
              <a:lumOff val="40000"/>
            </a:schemeClr>
          </a:solidFill>
          <a:effectLst>
            <a:glow rad="127000">
              <a:schemeClr val="bg1"/>
            </a:glow>
          </a:effectLst>
        </p:spPr>
        <p:txBody>
          <a:bodyPr wrap="square" lIns="68579" tIns="34289" rIns="68579" bIns="34289" rtlCol="0">
            <a:spAutoFit/>
          </a:bodyPr>
          <a:lstStyle/>
          <a:p>
            <a:pPr algn="ctr"/>
            <a:r>
              <a:rPr lang="en-US" sz="2000" dirty="0">
                <a:effectLst>
                  <a:glow rad="127000">
                    <a:schemeClr val="bg1"/>
                  </a:glow>
                </a:effectLst>
                <a:latin typeface="Arial" panose="020B0604020202020204" pitchFamily="34" charset="0"/>
                <a:ea typeface="AvantGarde" panose="00000400000000000000" pitchFamily="2" charset="0"/>
                <a:cs typeface="Arial" panose="020B0604020202020204" pitchFamily="34" charset="0"/>
              </a:rPr>
              <a:t>flat / no</a:t>
            </a:r>
          </a:p>
        </p:txBody>
      </p:sp>
      <p:sp>
        <p:nvSpPr>
          <p:cNvPr id="7" name="building Bùi Liễu 0968142780">
            <a:extLst>
              <a:ext uri="{FF2B5EF4-FFF2-40B4-BE49-F238E27FC236}">
                <a16:creationId xmlns:a16="http://schemas.microsoft.com/office/drawing/2014/main" id="{BAA4F410-B0EA-0495-357D-299E3EA15C43}"/>
              </a:ext>
            </a:extLst>
          </p:cNvPr>
          <p:cNvSpPr txBox="1"/>
          <p:nvPr/>
        </p:nvSpPr>
        <p:spPr>
          <a:xfrm>
            <a:off x="4412850" y="4417496"/>
            <a:ext cx="1758569" cy="377024"/>
          </a:xfrm>
          <a:prstGeom prst="rect">
            <a:avLst/>
          </a:prstGeom>
          <a:solidFill>
            <a:schemeClr val="accent6">
              <a:lumMod val="60000"/>
              <a:lumOff val="40000"/>
            </a:schemeClr>
          </a:solidFill>
          <a:effectLst>
            <a:glow rad="127000">
              <a:schemeClr val="bg1"/>
            </a:glow>
          </a:effectLst>
        </p:spPr>
        <p:txBody>
          <a:bodyPr wrap="square" lIns="68579" tIns="34289" rIns="68579" bIns="34289" rtlCol="0">
            <a:spAutoFit/>
          </a:bodyPr>
          <a:lstStyle/>
          <a:p>
            <a:pPr algn="ctr"/>
            <a:r>
              <a:rPr lang="en-US" sz="2000" dirty="0">
                <a:effectLst>
                  <a:glow rad="127000">
                    <a:schemeClr val="bg1"/>
                  </a:glow>
                </a:effectLst>
                <a:latin typeface="Arial" panose="020B0604020202020204" pitchFamily="34" charset="0"/>
                <a:ea typeface="AvantGarde" panose="00000400000000000000" pitchFamily="2" charset="0"/>
                <a:cs typeface="Arial" panose="020B0604020202020204" pitchFamily="34" charset="0"/>
              </a:rPr>
              <a:t>building / yes</a:t>
            </a:r>
          </a:p>
        </p:txBody>
      </p:sp>
      <p:sp>
        <p:nvSpPr>
          <p:cNvPr id="16" name="tower Bùi Liễu 0968142780">
            <a:extLst>
              <a:ext uri="{FF2B5EF4-FFF2-40B4-BE49-F238E27FC236}">
                <a16:creationId xmlns:a16="http://schemas.microsoft.com/office/drawing/2014/main" id="{38AE4E7C-CE8D-03BE-08C5-AA34E19CD60C}"/>
              </a:ext>
            </a:extLst>
          </p:cNvPr>
          <p:cNvSpPr txBox="1"/>
          <p:nvPr/>
        </p:nvSpPr>
        <p:spPr>
          <a:xfrm>
            <a:off x="6880402" y="4400462"/>
            <a:ext cx="1530559" cy="377024"/>
          </a:xfrm>
          <a:prstGeom prst="rect">
            <a:avLst/>
          </a:prstGeom>
          <a:solidFill>
            <a:schemeClr val="accent6">
              <a:lumMod val="60000"/>
              <a:lumOff val="40000"/>
            </a:schemeClr>
          </a:solidFill>
          <a:effectLst>
            <a:glow rad="127000">
              <a:schemeClr val="bg1"/>
            </a:glow>
          </a:effectLst>
        </p:spPr>
        <p:txBody>
          <a:bodyPr wrap="square" lIns="68579" tIns="34289" rIns="68579" bIns="34289" rtlCol="0">
            <a:spAutoFit/>
          </a:bodyPr>
          <a:lstStyle/>
          <a:p>
            <a:pPr algn="ctr"/>
            <a:r>
              <a:rPr lang="en-US" sz="2000" dirty="0">
                <a:effectLst>
                  <a:glow rad="127000">
                    <a:schemeClr val="bg1"/>
                  </a:glow>
                </a:effectLst>
                <a:latin typeface="Arial" panose="020B0604020202020204" pitchFamily="34" charset="0"/>
                <a:ea typeface="AvantGarde" panose="00000400000000000000" pitchFamily="2" charset="0"/>
                <a:cs typeface="Arial" panose="020B0604020202020204" pitchFamily="34" charset="0"/>
              </a:rPr>
              <a:t>tower / no</a:t>
            </a:r>
          </a:p>
        </p:txBody>
      </p:sp>
    </p:spTree>
    <p:extLst>
      <p:ext uri="{BB962C8B-B14F-4D97-AF65-F5344CB8AC3E}">
        <p14:creationId xmlns:p14="http://schemas.microsoft.com/office/powerpoint/2010/main" val="16939996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house - yes Bùi Liễu 0968142780.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5" name="flat - no Bùi Liễu 0968142780.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6" name="building - yes Bùi Liễu 0968142780.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7" name="tower - no  Bùi Liễu 0968142780.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4"/>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repeatCount="2000" fill="hold" grpId="0" nodeType="click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4" name="house - yes Bùi Liễu 0968142780.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repeatCount="2000" fill="hold" grpId="0" nodeType="clickEffect">
                                  <p:stCondLst>
                                    <p:cond delay="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subTnLst>
                                    <p:audio>
                                      <p:cMediaNode>
                                        <p:cTn display="0" masterRel="sameClick">
                                          <p:stCondLst>
                                            <p:cond evt="begin" delay="0">
                                              <p:tn val="47"/>
                                            </p:cond>
                                          </p:stCondLst>
                                          <p:endCondLst>
                                            <p:cond evt="onStopAudio" delay="0">
                                              <p:tgtEl>
                                                <p:sldTgt/>
                                              </p:tgtEl>
                                            </p:cond>
                                          </p:endCondLst>
                                        </p:cTn>
                                        <p:tgtEl>
                                          <p:sndTgt r:embed="rId5" name="flat - no Bùi Liễu 0968142780.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repeatCount="2000" fill="hold" grpId="0" nodeType="clickEffect">
                                  <p:stCondLst>
                                    <p:cond delay="0"/>
                                  </p:stCondLst>
                                  <p:childTnLst>
                                    <p:animRot by="120000">
                                      <p:cBhvr>
                                        <p:cTn id="57" dur="100" fill="hold">
                                          <p:stCondLst>
                                            <p:cond delay="0"/>
                                          </p:stCondLst>
                                        </p:cTn>
                                        <p:tgtEl>
                                          <p:spTgt spid="7"/>
                                        </p:tgtEl>
                                        <p:attrNameLst>
                                          <p:attrName>r</p:attrName>
                                        </p:attrNameLst>
                                      </p:cBhvr>
                                    </p:animRot>
                                    <p:animRot by="-240000">
                                      <p:cBhvr>
                                        <p:cTn id="58" dur="200" fill="hold">
                                          <p:stCondLst>
                                            <p:cond delay="200"/>
                                          </p:stCondLst>
                                        </p:cTn>
                                        <p:tgtEl>
                                          <p:spTgt spid="7"/>
                                        </p:tgtEl>
                                        <p:attrNameLst>
                                          <p:attrName>r</p:attrName>
                                        </p:attrNameLst>
                                      </p:cBhvr>
                                    </p:animRot>
                                    <p:animRot by="240000">
                                      <p:cBhvr>
                                        <p:cTn id="59" dur="200" fill="hold">
                                          <p:stCondLst>
                                            <p:cond delay="400"/>
                                          </p:stCondLst>
                                        </p:cTn>
                                        <p:tgtEl>
                                          <p:spTgt spid="7"/>
                                        </p:tgtEl>
                                        <p:attrNameLst>
                                          <p:attrName>r</p:attrName>
                                        </p:attrNameLst>
                                      </p:cBhvr>
                                    </p:animRot>
                                    <p:animRot by="-240000">
                                      <p:cBhvr>
                                        <p:cTn id="60" dur="200" fill="hold">
                                          <p:stCondLst>
                                            <p:cond delay="600"/>
                                          </p:stCondLst>
                                        </p:cTn>
                                        <p:tgtEl>
                                          <p:spTgt spid="7"/>
                                        </p:tgtEl>
                                        <p:attrNameLst>
                                          <p:attrName>r</p:attrName>
                                        </p:attrNameLst>
                                      </p:cBhvr>
                                    </p:animRot>
                                    <p:animRot by="120000">
                                      <p:cBhvr>
                                        <p:cTn id="61" dur="200" fill="hold">
                                          <p:stCondLst>
                                            <p:cond delay="800"/>
                                          </p:stCondLst>
                                        </p:cTn>
                                        <p:tgtEl>
                                          <p:spTgt spid="7"/>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building - yes Bùi Liễu 0968142780.wav"/>
                                        </p:tgtEl>
                                      </p:cMediaNode>
                                    </p:audio>
                                  </p:sub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repeatCount="2000" fill="hold" grpId="0" nodeType="click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7" name="tower - no  Bùi Liễu 0968142780.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19" grpId="0" animBg="1"/>
      <p:bldP spid="5" grpId="0" animBg="1"/>
      <p:bldP spid="5" grpId="1" animBg="1"/>
      <p:bldP spid="6" grpId="0" animBg="1"/>
      <p:bldP spid="6" grpId="1" animBg="1"/>
      <p:bldP spid="7" grpId="0" animBg="1"/>
      <p:bldP spid="7"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ùi Liễu 0968142780">
            <a:extLst>
              <a:ext uri="{FF2B5EF4-FFF2-40B4-BE49-F238E27FC236}">
                <a16:creationId xmlns:a16="http://schemas.microsoft.com/office/drawing/2014/main" id="{C3A7AD1B-B70A-4A22-8F4E-4C1D98A374FE}"/>
              </a:ext>
            </a:extLst>
          </p:cNvPr>
          <p:cNvSpPr txBox="1">
            <a:spLocks/>
          </p:cNvSpPr>
          <p:nvPr/>
        </p:nvSpPr>
        <p:spPr>
          <a:xfrm>
            <a:off x="2209800" y="3605641"/>
            <a:ext cx="5029200" cy="536552"/>
          </a:xfrm>
          <a:prstGeom prst="wedgeRoundRectCallout">
            <a:avLst>
              <a:gd name="adj1" fmla="val -57443"/>
              <a:gd name="adj2" fmla="val -559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latin typeface="Arial" pitchFamily="34" charset="0"/>
                <a:cs typeface="Arial" pitchFamily="34" charset="0"/>
              </a:rPr>
              <a:t>Do you live in </a:t>
            </a:r>
            <a:r>
              <a:rPr lang="en-US" sz="2800" dirty="0">
                <a:solidFill>
                  <a:srgbClr val="FF0000"/>
                </a:solidFill>
                <a:latin typeface="Arial" pitchFamily="34" charset="0"/>
                <a:cs typeface="Arial" pitchFamily="34" charset="0"/>
              </a:rPr>
              <a:t>this house</a:t>
            </a:r>
            <a:r>
              <a:rPr lang="en-US" sz="2800" dirty="0">
                <a:latin typeface="Arial" pitchFamily="34" charset="0"/>
                <a:cs typeface="Arial" pitchFamily="34" charset="0"/>
              </a:rPr>
              <a:t>?</a:t>
            </a:r>
          </a:p>
        </p:txBody>
      </p:sp>
      <p:sp>
        <p:nvSpPr>
          <p:cNvPr id="14" name="Bùi Liễu 0968142780">
            <a:extLst>
              <a:ext uri="{FF2B5EF4-FFF2-40B4-BE49-F238E27FC236}">
                <a16:creationId xmlns:a16="http://schemas.microsoft.com/office/drawing/2014/main" id="{A5A528CB-BBE2-4C47-A1AD-36DFE56D610B}"/>
              </a:ext>
            </a:extLst>
          </p:cNvPr>
          <p:cNvSpPr txBox="1">
            <a:spLocks/>
          </p:cNvSpPr>
          <p:nvPr/>
        </p:nvSpPr>
        <p:spPr>
          <a:xfrm>
            <a:off x="3623519" y="4244998"/>
            <a:ext cx="2029744" cy="536552"/>
          </a:xfrm>
          <a:prstGeom prst="wedgeRoundRectCallout">
            <a:avLst>
              <a:gd name="adj1" fmla="val 61689"/>
              <a:gd name="adj2" fmla="val 1561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solidFill>
                  <a:schemeClr val="tx1"/>
                </a:solidFill>
                <a:latin typeface="Arial" pitchFamily="34" charset="0"/>
                <a:cs typeface="Arial" pitchFamily="34" charset="0"/>
              </a:rPr>
              <a:t>Yes, I do.</a:t>
            </a:r>
          </a:p>
        </p:txBody>
      </p:sp>
      <p:pic>
        <p:nvPicPr>
          <p:cNvPr id="20" name="Bùi Liễu 0968142780">
            <a:extLst>
              <a:ext uri="{FF2B5EF4-FFF2-40B4-BE49-F238E27FC236}">
                <a16:creationId xmlns:a16="http://schemas.microsoft.com/office/drawing/2014/main" id="{1B38CD55-138F-449A-8939-240D1D74ABB9}"/>
              </a:ext>
            </a:extLst>
          </p:cNvPr>
          <p:cNvPicPr/>
          <p:nvPr/>
        </p:nvPicPr>
        <p:blipFill>
          <a:blip r:embed="rId4" cstate="print">
            <a:extLst>
              <a:ext uri="{28A0092B-C50C-407E-A947-70E740481C1C}">
                <a14:useLocalDpi xmlns:a14="http://schemas.microsoft.com/office/drawing/2010/main" val="0"/>
              </a:ext>
            </a:extLst>
          </a:blip>
          <a:srcRect l="4886" r="4886"/>
          <a:stretch/>
        </p:blipFill>
        <p:spPr>
          <a:xfrm>
            <a:off x="1371600" y="3599871"/>
            <a:ext cx="439867" cy="460554"/>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1" name="Bùi Liễu 0968142780">
            <a:extLst>
              <a:ext uri="{FF2B5EF4-FFF2-40B4-BE49-F238E27FC236}">
                <a16:creationId xmlns:a16="http://schemas.microsoft.com/office/drawing/2014/main" id="{E7A12887-6212-4D42-AE9B-1C7522B989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673" b="1673"/>
          <a:stretch/>
        </p:blipFill>
        <p:spPr bwMode="auto">
          <a:xfrm>
            <a:off x="5980621" y="4319865"/>
            <a:ext cx="460945" cy="461685"/>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2" name="Bùi Liễu 0968142780">
            <a:extLst>
              <a:ext uri="{FF2B5EF4-FFF2-40B4-BE49-F238E27FC236}">
                <a16:creationId xmlns:a16="http://schemas.microsoft.com/office/drawing/2014/main" id="{0D55E671-6184-46CA-90BE-6DB6581E98C8}"/>
              </a:ext>
            </a:extLst>
          </p:cNvPr>
          <p:cNvSpPr/>
          <p:nvPr/>
        </p:nvSpPr>
        <p:spPr>
          <a:xfrm>
            <a:off x="609600" y="4858943"/>
            <a:ext cx="349472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Click on the </a:t>
            </a:r>
            <a:r>
              <a:rPr lang="vi-VN" dirty="0" err="1">
                <a:latin typeface="Arial" panose="020B0604020202020204" pitchFamily="34" charset="0"/>
                <a:cs typeface="Arial" panose="020B0604020202020204" pitchFamily="34" charset="0"/>
              </a:rPr>
              <a:t>sentences</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a:t>
            </a:r>
            <a:r>
              <a:rPr lang="vi-VN" dirty="0" err="1">
                <a:latin typeface="Arial" panose="020B0604020202020204" pitchFamily="34" charset="0"/>
                <a:cs typeface="Arial" panose="020B0604020202020204" pitchFamily="34" charset="0"/>
              </a:rPr>
              <a:t>listen</a:t>
            </a:r>
            <a:r>
              <a:rPr lang="en-US" dirty="0">
                <a:latin typeface="Arial" panose="020B0604020202020204" pitchFamily="34" charset="0"/>
                <a:cs typeface="Arial" panose="020B0604020202020204" pitchFamily="34" charset="0"/>
              </a:rPr>
              <a:t>.</a:t>
            </a:r>
          </a:p>
        </p:txBody>
      </p:sp>
      <p:sp>
        <p:nvSpPr>
          <p:cNvPr id="17" name="Bùi Liễu 0968142780">
            <a:extLst>
              <a:ext uri="{FF2B5EF4-FFF2-40B4-BE49-F238E27FC236}">
                <a16:creationId xmlns:a16="http://schemas.microsoft.com/office/drawing/2014/main" id="{CEAA2D71-AB6E-4EFD-A221-EBC90891505C}"/>
              </a:ext>
            </a:extLst>
          </p:cNvPr>
          <p:cNvSpPr txBox="1">
            <a:spLocks/>
          </p:cNvSpPr>
          <p:nvPr/>
        </p:nvSpPr>
        <p:spPr>
          <a:xfrm>
            <a:off x="986941" y="256393"/>
            <a:ext cx="4495800" cy="460554"/>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2. Listen, point and say.</a:t>
            </a:r>
          </a:p>
        </p:txBody>
      </p:sp>
      <p:grpSp>
        <p:nvGrpSpPr>
          <p:cNvPr id="4" name="Bùi Liễu 0968142780">
            <a:extLst>
              <a:ext uri="{FF2B5EF4-FFF2-40B4-BE49-F238E27FC236}">
                <a16:creationId xmlns:a16="http://schemas.microsoft.com/office/drawing/2014/main" id="{566C82F4-DA98-4DC2-99DE-01A6B1BE3A0B}"/>
              </a:ext>
            </a:extLst>
          </p:cNvPr>
          <p:cNvGrpSpPr/>
          <p:nvPr/>
        </p:nvGrpSpPr>
        <p:grpSpPr>
          <a:xfrm>
            <a:off x="3073337" y="1054911"/>
            <a:ext cx="3368229" cy="2373058"/>
            <a:chOff x="2823950" y="962638"/>
            <a:chExt cx="3368229" cy="2373058"/>
          </a:xfrm>
        </p:grpSpPr>
        <p:grpSp>
          <p:nvGrpSpPr>
            <p:cNvPr id="3" name="Group 2">
              <a:extLst>
                <a:ext uri="{FF2B5EF4-FFF2-40B4-BE49-F238E27FC236}">
                  <a16:creationId xmlns:a16="http://schemas.microsoft.com/office/drawing/2014/main" id="{C24B5EDB-910B-4A0F-933F-2AEA475FF069}"/>
                </a:ext>
              </a:extLst>
            </p:cNvPr>
            <p:cNvGrpSpPr/>
            <p:nvPr/>
          </p:nvGrpSpPr>
          <p:grpSpPr>
            <a:xfrm>
              <a:off x="2823950" y="962638"/>
              <a:ext cx="3346377" cy="2373058"/>
              <a:chOff x="5047020" y="1001779"/>
              <a:chExt cx="3346377" cy="2373058"/>
            </a:xfrm>
          </p:grpSpPr>
          <p:grpSp>
            <p:nvGrpSpPr>
              <p:cNvPr id="2" name="Group 1">
                <a:extLst>
                  <a:ext uri="{FF2B5EF4-FFF2-40B4-BE49-F238E27FC236}">
                    <a16:creationId xmlns:a16="http://schemas.microsoft.com/office/drawing/2014/main" id="{6063B00C-81B8-434A-8E44-609A46ACFBEC}"/>
                  </a:ext>
                </a:extLst>
              </p:cNvPr>
              <p:cNvGrpSpPr/>
              <p:nvPr/>
            </p:nvGrpSpPr>
            <p:grpSpPr>
              <a:xfrm>
                <a:off x="5068872" y="1009443"/>
                <a:ext cx="3324525" cy="2365394"/>
                <a:chOff x="4990797" y="825312"/>
                <a:chExt cx="3324525" cy="2365394"/>
              </a:xfrm>
            </p:grpSpPr>
            <p:pic>
              <p:nvPicPr>
                <p:cNvPr id="15" name="Bùi Liễu 0968142780">
                  <a:extLst>
                    <a:ext uri="{FF2B5EF4-FFF2-40B4-BE49-F238E27FC236}">
                      <a16:creationId xmlns:a16="http://schemas.microsoft.com/office/drawing/2014/main" id="{114EDBBB-DE0A-4C0E-9EDC-3BED75342E9A}"/>
                    </a:ext>
                  </a:extLst>
                </p:cNvPr>
                <p:cNvPicPr>
                  <a:picLocks noChangeAspect="1"/>
                </p:cNvPicPr>
                <p:nvPr/>
              </p:nvPicPr>
              <p:blipFill>
                <a:blip r:embed="rId6">
                  <a:extLst>
                    <a:ext uri="{28A0092B-C50C-407E-A947-70E740481C1C}">
                      <a14:useLocalDpi xmlns:a14="http://schemas.microsoft.com/office/drawing/2010/main" val="0"/>
                    </a:ext>
                  </a:extLst>
                </a:blip>
                <a:srcRect t="2145" b="2145"/>
                <a:stretch/>
              </p:blipFill>
              <p:spPr>
                <a:xfrm>
                  <a:off x="4990797" y="825312"/>
                  <a:ext cx="3324525" cy="2007020"/>
                </a:xfrm>
                <a:prstGeom prst="roundRect">
                  <a:avLst/>
                </a:prstGeom>
                <a:ln w="12700">
                  <a:noFill/>
                  <a:prstDash val="dash"/>
                </a:ln>
              </p:spPr>
            </p:pic>
            <p:sp>
              <p:nvSpPr>
                <p:cNvPr id="16" name="Bùi Liễu 0968142780">
                  <a:extLst>
                    <a:ext uri="{FF2B5EF4-FFF2-40B4-BE49-F238E27FC236}">
                      <a16:creationId xmlns:a16="http://schemas.microsoft.com/office/drawing/2014/main" id="{EAD22948-383A-4CC2-9BE5-3FD6A7AE5257}"/>
                    </a:ext>
                  </a:extLst>
                </p:cNvPr>
                <p:cNvSpPr/>
                <p:nvPr/>
              </p:nvSpPr>
              <p:spPr>
                <a:xfrm>
                  <a:off x="5641941" y="2729021"/>
                  <a:ext cx="2131057" cy="46168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house / yes</a:t>
                  </a:r>
                </a:p>
              </p:txBody>
            </p:sp>
          </p:grpSp>
          <p:sp>
            <p:nvSpPr>
              <p:cNvPr id="26" name="Bùi Liễu 0968142780">
                <a:extLst>
                  <a:ext uri="{FF2B5EF4-FFF2-40B4-BE49-F238E27FC236}">
                    <a16:creationId xmlns:a16="http://schemas.microsoft.com/office/drawing/2014/main" id="{D6EE16D8-CBFE-48E1-9553-3E92AD856404}"/>
                  </a:ext>
                </a:extLst>
              </p:cNvPr>
              <p:cNvSpPr/>
              <p:nvPr/>
            </p:nvSpPr>
            <p:spPr>
              <a:xfrm>
                <a:off x="5047020" y="1001779"/>
                <a:ext cx="323008"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chemeClr val="tx1"/>
                    </a:solidFill>
                    <a:latin typeface="Arial" panose="020B0604020202020204" pitchFamily="34" charset="0"/>
                    <a:cs typeface="Arial" panose="020B0604020202020204" pitchFamily="34" charset="0"/>
                  </a:rPr>
                  <a:t>a</a:t>
                </a:r>
              </a:p>
            </p:txBody>
          </p:sp>
        </p:grpSp>
        <p:pic>
          <p:nvPicPr>
            <p:cNvPr id="25" name="0968142780">
              <a:extLst>
                <a:ext uri="{FF2B5EF4-FFF2-40B4-BE49-F238E27FC236}">
                  <a16:creationId xmlns:a16="http://schemas.microsoft.com/office/drawing/2014/main" id="{8A9FBF3C-11AD-4C39-AC45-3C7E93770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039" y="2604065"/>
              <a:ext cx="449140" cy="461685"/>
            </a:xfrm>
            <a:prstGeom prst="rect">
              <a:avLst/>
            </a:prstGeom>
          </p:spPr>
        </p:pic>
      </p:grpSp>
    </p:spTree>
    <p:extLst>
      <p:ext uri="{BB962C8B-B14F-4D97-AF65-F5344CB8AC3E}">
        <p14:creationId xmlns:p14="http://schemas.microsoft.com/office/powerpoint/2010/main" val="77653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1" nodeType="withEffect">
                                  <p:stCondLst>
                                    <p:cond delay="0"/>
                                  </p:stCondLst>
                                  <p:childTnLst>
                                    <p:animEffect transition="out" filter="fade">
                                      <p:cBhvr>
                                        <p:cTn id="6" dur="1500" tmFilter="0, 0; .2, .5; .8, .5; 1, 0"/>
                                        <p:tgtEl>
                                          <p:spTgt spid="13"/>
                                        </p:tgtEl>
                                      </p:cBhvr>
                                    </p:animEffect>
                                    <p:animScale>
                                      <p:cBhvr>
                                        <p:cTn id="7" dur="7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16a.1 Bùi Liễu 0968142780.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1" nodeType="withEffect">
                                  <p:stCondLst>
                                    <p:cond delay="0"/>
                                  </p:stCondLst>
                                  <p:childTnLst>
                                    <p:animEffect transition="out" filter="fade">
                                      <p:cBhvr>
                                        <p:cTn id="12" dur="1500" tmFilter="0, 0; .2, .5; .8, .5; 1, 0"/>
                                        <p:tgtEl>
                                          <p:spTgt spid="14"/>
                                        </p:tgtEl>
                                      </p:cBhvr>
                                    </p:animEffect>
                                    <p:animScale>
                                      <p:cBhvr>
                                        <p:cTn id="13" dur="750" autoRev="1" fill="hold"/>
                                        <p:tgtEl>
                                          <p:spTgt spid="1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16a.2 Bùi Liễu 0968142780.wav"/>
                                        </p:tgtEl>
                                      </p:cMediaNode>
                                    </p:audio>
                                  </p:subTnLst>
                                </p:cTn>
                              </p:par>
                            </p:childTnLst>
                          </p:cTn>
                        </p:par>
                      </p:childTnLst>
                    </p:cTn>
                  </p:par>
                </p:childTnLst>
              </p:cTn>
              <p:nextCondLst>
                <p:cond evt="onClick" delay="0">
                  <p:tgtEl>
                    <p:spTgt spid="14"/>
                  </p:tgtEl>
                </p:cond>
              </p:nextCondLst>
            </p:seq>
          </p:childTnLst>
        </p:cTn>
      </p:par>
    </p:tnLst>
    <p:bldLst>
      <p:bldP spid="13" grpId="1"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ùi Liễu 0968142780">
            <a:extLst>
              <a:ext uri="{FF2B5EF4-FFF2-40B4-BE49-F238E27FC236}">
                <a16:creationId xmlns:a16="http://schemas.microsoft.com/office/drawing/2014/main" id="{CEAA2D71-AB6E-4EFD-A221-EBC90891505C}"/>
              </a:ext>
            </a:extLst>
          </p:cNvPr>
          <p:cNvSpPr txBox="1">
            <a:spLocks/>
          </p:cNvSpPr>
          <p:nvPr/>
        </p:nvSpPr>
        <p:spPr>
          <a:xfrm>
            <a:off x="816146" y="197611"/>
            <a:ext cx="4495800" cy="460554"/>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2. Listen, point and say.</a:t>
            </a:r>
          </a:p>
        </p:txBody>
      </p:sp>
      <p:pic>
        <p:nvPicPr>
          <p:cNvPr id="15" name="Bùi Liễu 0968142780">
            <a:extLst>
              <a:ext uri="{FF2B5EF4-FFF2-40B4-BE49-F238E27FC236}">
                <a16:creationId xmlns:a16="http://schemas.microsoft.com/office/drawing/2014/main" id="{114EDBBB-DE0A-4C0E-9EDC-3BED75342E9A}"/>
              </a:ext>
            </a:extLst>
          </p:cNvPr>
          <p:cNvPicPr>
            <a:picLocks noChangeAspect="1"/>
          </p:cNvPicPr>
          <p:nvPr/>
        </p:nvPicPr>
        <p:blipFill>
          <a:blip r:embed="rId4">
            <a:extLst>
              <a:ext uri="{28A0092B-C50C-407E-A947-70E740481C1C}">
                <a14:useLocalDpi xmlns:a14="http://schemas.microsoft.com/office/drawing/2010/main" val="0"/>
              </a:ext>
            </a:extLst>
          </a:blip>
          <a:srcRect t="4529" b="4529"/>
          <a:stretch/>
        </p:blipFill>
        <p:spPr>
          <a:xfrm>
            <a:off x="3064046" y="1044185"/>
            <a:ext cx="3324525" cy="2007020"/>
          </a:xfrm>
          <a:prstGeom prst="roundRect">
            <a:avLst/>
          </a:prstGeom>
          <a:ln w="12700">
            <a:noFill/>
            <a:prstDash val="dash"/>
          </a:ln>
        </p:spPr>
      </p:pic>
      <p:sp>
        <p:nvSpPr>
          <p:cNvPr id="16" name="Bùi Liễu 0968142780">
            <a:extLst>
              <a:ext uri="{FF2B5EF4-FFF2-40B4-BE49-F238E27FC236}">
                <a16:creationId xmlns:a16="http://schemas.microsoft.com/office/drawing/2014/main" id="{EAD22948-383A-4CC2-9BE5-3FD6A7AE5257}"/>
              </a:ext>
            </a:extLst>
          </p:cNvPr>
          <p:cNvSpPr/>
          <p:nvPr/>
        </p:nvSpPr>
        <p:spPr>
          <a:xfrm>
            <a:off x="3985367" y="2975540"/>
            <a:ext cx="1481881" cy="46168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Arial" panose="020B0604020202020204" pitchFamily="34" charset="0"/>
                <a:cs typeface="Arial" panose="020B0604020202020204" pitchFamily="34" charset="0"/>
              </a:rPr>
              <a:t>flat</a:t>
            </a:r>
            <a:r>
              <a:rPr lang="vi-VN" sz="2800" dirty="0">
                <a:solidFill>
                  <a:schemeClr val="tx1"/>
                </a:solidFill>
                <a:latin typeface="Arial" panose="020B0604020202020204" pitchFamily="34" charset="0"/>
                <a:cs typeface="Arial" panose="020B0604020202020204" pitchFamily="34" charset="0"/>
              </a:rPr>
              <a:t> / no</a:t>
            </a:r>
            <a:endParaRPr lang="en-US" sz="2800" dirty="0">
              <a:solidFill>
                <a:schemeClr val="tx1"/>
              </a:solidFill>
              <a:latin typeface="Arial" panose="020B0604020202020204" pitchFamily="34" charset="0"/>
              <a:cs typeface="Arial" panose="020B0604020202020204" pitchFamily="34" charset="0"/>
            </a:endParaRPr>
          </a:p>
        </p:txBody>
      </p:sp>
      <p:sp>
        <p:nvSpPr>
          <p:cNvPr id="26" name="Bùi Liễu 0968142780">
            <a:extLst>
              <a:ext uri="{FF2B5EF4-FFF2-40B4-BE49-F238E27FC236}">
                <a16:creationId xmlns:a16="http://schemas.microsoft.com/office/drawing/2014/main" id="{D6EE16D8-CBFE-48E1-9553-3E92AD856404}"/>
              </a:ext>
            </a:extLst>
          </p:cNvPr>
          <p:cNvSpPr/>
          <p:nvPr/>
        </p:nvSpPr>
        <p:spPr>
          <a:xfrm>
            <a:off x="3037853" y="1067997"/>
            <a:ext cx="323008"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solidFill>
                  <a:schemeClr val="tx1"/>
                </a:solidFill>
                <a:latin typeface="Arial" panose="020B0604020202020204" pitchFamily="34" charset="0"/>
                <a:cs typeface="Arial" panose="020B0604020202020204" pitchFamily="34" charset="0"/>
              </a:rPr>
              <a:t>b</a:t>
            </a:r>
            <a:endParaRPr lang="en-US" sz="2200" b="1" dirty="0">
              <a:solidFill>
                <a:schemeClr val="tx1"/>
              </a:solidFill>
              <a:latin typeface="Arial" panose="020B0604020202020204" pitchFamily="34" charset="0"/>
              <a:cs typeface="Arial" panose="020B0604020202020204" pitchFamily="34" charset="0"/>
            </a:endParaRPr>
          </a:p>
        </p:txBody>
      </p:sp>
      <p:pic>
        <p:nvPicPr>
          <p:cNvPr id="25" name="0968142780">
            <a:extLst>
              <a:ext uri="{FF2B5EF4-FFF2-40B4-BE49-F238E27FC236}">
                <a16:creationId xmlns:a16="http://schemas.microsoft.com/office/drawing/2014/main" id="{8A9FBF3C-11AD-4C39-AC45-3C7E93770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19800" y="2678356"/>
            <a:ext cx="437385" cy="461685"/>
          </a:xfrm>
          <a:prstGeom prst="rect">
            <a:avLst/>
          </a:prstGeom>
        </p:spPr>
      </p:pic>
      <p:sp>
        <p:nvSpPr>
          <p:cNvPr id="18" name="Bùi Liễu 0968142780">
            <a:extLst>
              <a:ext uri="{FF2B5EF4-FFF2-40B4-BE49-F238E27FC236}">
                <a16:creationId xmlns:a16="http://schemas.microsoft.com/office/drawing/2014/main" id="{6CB63DAD-96E3-42A9-AC17-B1D5C955CB2B}"/>
              </a:ext>
            </a:extLst>
          </p:cNvPr>
          <p:cNvSpPr txBox="1">
            <a:spLocks/>
          </p:cNvSpPr>
          <p:nvPr/>
        </p:nvSpPr>
        <p:spPr>
          <a:xfrm>
            <a:off x="2590800" y="3616719"/>
            <a:ext cx="4419600" cy="536552"/>
          </a:xfrm>
          <a:prstGeom prst="wedgeRoundRectCallout">
            <a:avLst>
              <a:gd name="adj1" fmla="val -57443"/>
              <a:gd name="adj2" fmla="val -559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latin typeface="Arial" pitchFamily="34" charset="0"/>
                <a:cs typeface="Arial" pitchFamily="34" charset="0"/>
              </a:rPr>
              <a:t>Do you live in </a:t>
            </a:r>
            <a:r>
              <a:rPr lang="en-US" sz="2800" dirty="0">
                <a:solidFill>
                  <a:srgbClr val="FF0000"/>
                </a:solidFill>
                <a:latin typeface="Arial" pitchFamily="34" charset="0"/>
                <a:cs typeface="Arial" pitchFamily="34" charset="0"/>
              </a:rPr>
              <a:t>this flat</a:t>
            </a:r>
            <a:r>
              <a:rPr lang="en-US" sz="2800" dirty="0">
                <a:latin typeface="Arial" pitchFamily="34" charset="0"/>
                <a:cs typeface="Arial" pitchFamily="34" charset="0"/>
              </a:rPr>
              <a:t>?</a:t>
            </a:r>
          </a:p>
        </p:txBody>
      </p:sp>
      <p:sp>
        <p:nvSpPr>
          <p:cNvPr id="19" name="Bùi Liễu 0968142780">
            <a:extLst>
              <a:ext uri="{FF2B5EF4-FFF2-40B4-BE49-F238E27FC236}">
                <a16:creationId xmlns:a16="http://schemas.microsoft.com/office/drawing/2014/main" id="{5A6468D2-C8E4-4E89-8216-4ACB0C7A376F}"/>
              </a:ext>
            </a:extLst>
          </p:cNvPr>
          <p:cNvSpPr txBox="1">
            <a:spLocks/>
          </p:cNvSpPr>
          <p:nvPr/>
        </p:nvSpPr>
        <p:spPr>
          <a:xfrm>
            <a:off x="3508946" y="4253647"/>
            <a:ext cx="2296717" cy="536552"/>
          </a:xfrm>
          <a:prstGeom prst="wedgeRoundRectCallout">
            <a:avLst>
              <a:gd name="adj1" fmla="val 61689"/>
              <a:gd name="adj2" fmla="val 1561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solidFill>
                  <a:schemeClr val="tx1"/>
                </a:solidFill>
                <a:latin typeface="Arial" pitchFamily="34" charset="0"/>
                <a:cs typeface="Arial" pitchFamily="34" charset="0"/>
              </a:rPr>
              <a:t>No, I don’t.</a:t>
            </a:r>
          </a:p>
        </p:txBody>
      </p:sp>
      <p:pic>
        <p:nvPicPr>
          <p:cNvPr id="22" name="Bùi Liễu 0968142780">
            <a:extLst>
              <a:ext uri="{FF2B5EF4-FFF2-40B4-BE49-F238E27FC236}">
                <a16:creationId xmlns:a16="http://schemas.microsoft.com/office/drawing/2014/main" id="{F30ED947-29B9-4205-A309-093FEB851DB5}"/>
              </a:ext>
            </a:extLst>
          </p:cNvPr>
          <p:cNvPicPr/>
          <p:nvPr/>
        </p:nvPicPr>
        <p:blipFill>
          <a:blip r:embed="rId6" cstate="print">
            <a:extLst>
              <a:ext uri="{28A0092B-C50C-407E-A947-70E740481C1C}">
                <a14:useLocalDpi xmlns:a14="http://schemas.microsoft.com/office/drawing/2010/main" val="0"/>
              </a:ext>
            </a:extLst>
          </a:blip>
          <a:srcRect l="4886" r="4886"/>
          <a:stretch/>
        </p:blipFill>
        <p:spPr>
          <a:xfrm>
            <a:off x="1752600" y="3594205"/>
            <a:ext cx="439867" cy="460554"/>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3" name="Bùi Liễu 0968142780">
            <a:extLst>
              <a:ext uri="{FF2B5EF4-FFF2-40B4-BE49-F238E27FC236}">
                <a16:creationId xmlns:a16="http://schemas.microsoft.com/office/drawing/2014/main" id="{CCB6AB30-2C22-47A1-A075-BA67D3500D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673" b="1673"/>
          <a:stretch/>
        </p:blipFill>
        <p:spPr bwMode="auto">
          <a:xfrm>
            <a:off x="6172200" y="4328514"/>
            <a:ext cx="460945" cy="461685"/>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155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1" nodeType="withEffect">
                                  <p:stCondLst>
                                    <p:cond delay="0"/>
                                  </p:stCondLst>
                                  <p:childTnLst>
                                    <p:animEffect transition="out" filter="fade">
                                      <p:cBhvr>
                                        <p:cTn id="6" dur="2000" tmFilter="0, 0; .2, .5; .8, .5; 1, 0"/>
                                        <p:tgtEl>
                                          <p:spTgt spid="18"/>
                                        </p:tgtEl>
                                      </p:cBhvr>
                                    </p:animEffect>
                                    <p:animScale>
                                      <p:cBhvr>
                                        <p:cTn id="7" dur="1000" autoRev="1" fill="hold"/>
                                        <p:tgtEl>
                                          <p:spTgt spid="1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16b.1 Bùi Liễu 0968142780.wav"/>
                                        </p:tgtEl>
                                      </p:cMediaNode>
                                    </p:audio>
                                  </p:sub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1" nodeType="withEffect">
                                  <p:stCondLst>
                                    <p:cond delay="0"/>
                                  </p:stCondLst>
                                  <p:childTnLst>
                                    <p:animEffect transition="out" filter="fade">
                                      <p:cBhvr>
                                        <p:cTn id="12" dur="2000" tmFilter="0, 0; .2, .5; .8, .5; 1, 0"/>
                                        <p:tgtEl>
                                          <p:spTgt spid="19"/>
                                        </p:tgtEl>
                                      </p:cBhvr>
                                    </p:animEffect>
                                    <p:animScale>
                                      <p:cBhvr>
                                        <p:cTn id="13" dur="1000" autoRev="1" fill="hold"/>
                                        <p:tgtEl>
                                          <p:spTgt spid="1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16b.2 Bùi Liễu 0968142780.wav"/>
                                        </p:tgtEl>
                                      </p:cMediaNode>
                                    </p:audio>
                                  </p:subTnLst>
                                </p:cTn>
                              </p:par>
                            </p:childTnLst>
                          </p:cTn>
                        </p:par>
                      </p:childTnLst>
                    </p:cTn>
                  </p:par>
                </p:childTnLst>
              </p:cTn>
              <p:nextCondLst>
                <p:cond evt="onClick" delay="0">
                  <p:tgtEl>
                    <p:spTgt spid="19"/>
                  </p:tgtEl>
                </p:cond>
              </p:nextCondLst>
            </p:seq>
          </p:childTnLst>
        </p:cTn>
      </p:par>
    </p:tnLst>
    <p:bldLst>
      <p:bldP spid="18" grpId="1"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ùi Liễu 0968142780">
            <a:extLst>
              <a:ext uri="{FF2B5EF4-FFF2-40B4-BE49-F238E27FC236}">
                <a16:creationId xmlns:a16="http://schemas.microsoft.com/office/drawing/2014/main" id="{CEAA2D71-AB6E-4EFD-A221-EBC90891505C}"/>
              </a:ext>
            </a:extLst>
          </p:cNvPr>
          <p:cNvSpPr txBox="1">
            <a:spLocks/>
          </p:cNvSpPr>
          <p:nvPr/>
        </p:nvSpPr>
        <p:spPr>
          <a:xfrm>
            <a:off x="688007" y="193694"/>
            <a:ext cx="4495800" cy="460554"/>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2. Listen, point and say.</a:t>
            </a:r>
          </a:p>
        </p:txBody>
      </p:sp>
      <p:pic>
        <p:nvPicPr>
          <p:cNvPr id="15" name="Bùi Liễu 0968142780">
            <a:extLst>
              <a:ext uri="{FF2B5EF4-FFF2-40B4-BE49-F238E27FC236}">
                <a16:creationId xmlns:a16="http://schemas.microsoft.com/office/drawing/2014/main" id="{114EDBBB-DE0A-4C0E-9EDC-3BED75342E9A}"/>
              </a:ext>
            </a:extLst>
          </p:cNvPr>
          <p:cNvPicPr>
            <a:picLocks noChangeAspect="1"/>
          </p:cNvPicPr>
          <p:nvPr/>
        </p:nvPicPr>
        <p:blipFill rotWithShape="1">
          <a:blip r:embed="rId4">
            <a:extLst>
              <a:ext uri="{28A0092B-C50C-407E-A947-70E740481C1C}">
                <a14:useLocalDpi xmlns:a14="http://schemas.microsoft.com/office/drawing/2010/main" val="0"/>
              </a:ext>
            </a:extLst>
          </a:blip>
          <a:srcRect t="2531" b="-1093"/>
          <a:stretch/>
        </p:blipFill>
        <p:spPr>
          <a:xfrm>
            <a:off x="3064046" y="1044185"/>
            <a:ext cx="3324525" cy="2007020"/>
          </a:xfrm>
          <a:prstGeom prst="roundRect">
            <a:avLst/>
          </a:prstGeom>
          <a:ln w="12700">
            <a:noFill/>
            <a:prstDash val="dash"/>
          </a:ln>
        </p:spPr>
      </p:pic>
      <p:sp>
        <p:nvSpPr>
          <p:cNvPr id="16" name="Bùi Liễu 0968142780">
            <a:extLst>
              <a:ext uri="{FF2B5EF4-FFF2-40B4-BE49-F238E27FC236}">
                <a16:creationId xmlns:a16="http://schemas.microsoft.com/office/drawing/2014/main" id="{EAD22948-383A-4CC2-9BE5-3FD6A7AE5257}"/>
              </a:ext>
            </a:extLst>
          </p:cNvPr>
          <p:cNvSpPr/>
          <p:nvPr/>
        </p:nvSpPr>
        <p:spPr>
          <a:xfrm>
            <a:off x="3552875" y="2923167"/>
            <a:ext cx="2343049" cy="46168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building / yes</a:t>
            </a:r>
            <a:endParaRPr lang="en-US" sz="2800" dirty="0">
              <a:solidFill>
                <a:schemeClr val="tx1"/>
              </a:solidFill>
              <a:latin typeface="Arial" panose="020B0604020202020204" pitchFamily="34" charset="0"/>
              <a:cs typeface="Arial" panose="020B0604020202020204" pitchFamily="34" charset="0"/>
            </a:endParaRPr>
          </a:p>
        </p:txBody>
      </p:sp>
      <p:sp>
        <p:nvSpPr>
          <p:cNvPr id="26" name="Bùi Liễu 0968142780">
            <a:extLst>
              <a:ext uri="{FF2B5EF4-FFF2-40B4-BE49-F238E27FC236}">
                <a16:creationId xmlns:a16="http://schemas.microsoft.com/office/drawing/2014/main" id="{D6EE16D8-CBFE-48E1-9553-3E92AD856404}"/>
              </a:ext>
            </a:extLst>
          </p:cNvPr>
          <p:cNvSpPr/>
          <p:nvPr/>
        </p:nvSpPr>
        <p:spPr>
          <a:xfrm>
            <a:off x="2935907" y="992658"/>
            <a:ext cx="323008"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solidFill>
                  <a:schemeClr val="tx1"/>
                </a:solidFill>
                <a:latin typeface="Arial" panose="020B0604020202020204" pitchFamily="34" charset="0"/>
                <a:cs typeface="Arial" panose="020B0604020202020204" pitchFamily="34" charset="0"/>
              </a:rPr>
              <a:t>c</a:t>
            </a:r>
            <a:endParaRPr lang="en-US" sz="2200" b="1" dirty="0">
              <a:solidFill>
                <a:schemeClr val="tx1"/>
              </a:solidFill>
              <a:latin typeface="Arial" panose="020B0604020202020204" pitchFamily="34" charset="0"/>
              <a:cs typeface="Arial" panose="020B0604020202020204" pitchFamily="34" charset="0"/>
            </a:endParaRPr>
          </a:p>
        </p:txBody>
      </p:sp>
      <p:pic>
        <p:nvPicPr>
          <p:cNvPr id="25" name="0968142780">
            <a:extLst>
              <a:ext uri="{FF2B5EF4-FFF2-40B4-BE49-F238E27FC236}">
                <a16:creationId xmlns:a16="http://schemas.microsoft.com/office/drawing/2014/main" id="{8A9FBF3C-11AD-4C39-AC45-3C7E93770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67160" y="2682470"/>
            <a:ext cx="437385" cy="452641"/>
          </a:xfrm>
          <a:prstGeom prst="rect">
            <a:avLst/>
          </a:prstGeom>
        </p:spPr>
      </p:pic>
      <p:sp>
        <p:nvSpPr>
          <p:cNvPr id="14" name="Bùi Liễu 0968142780">
            <a:extLst>
              <a:ext uri="{FF2B5EF4-FFF2-40B4-BE49-F238E27FC236}">
                <a16:creationId xmlns:a16="http://schemas.microsoft.com/office/drawing/2014/main" id="{AD4115E8-2E67-4B96-AA1D-D5100AE2D91D}"/>
              </a:ext>
            </a:extLst>
          </p:cNvPr>
          <p:cNvSpPr txBox="1">
            <a:spLocks/>
          </p:cNvSpPr>
          <p:nvPr/>
        </p:nvSpPr>
        <p:spPr>
          <a:xfrm>
            <a:off x="2133600" y="3584723"/>
            <a:ext cx="5257800" cy="536552"/>
          </a:xfrm>
          <a:prstGeom prst="wedgeRoundRectCallout">
            <a:avLst>
              <a:gd name="adj1" fmla="val -57443"/>
              <a:gd name="adj2" fmla="val -559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latin typeface="Arial" pitchFamily="34" charset="0"/>
                <a:cs typeface="Arial" pitchFamily="34" charset="0"/>
              </a:rPr>
              <a:t>Do you live in </a:t>
            </a:r>
            <a:r>
              <a:rPr lang="en-US" sz="2800" dirty="0">
                <a:solidFill>
                  <a:srgbClr val="FF0000"/>
                </a:solidFill>
                <a:latin typeface="Arial" pitchFamily="34" charset="0"/>
                <a:cs typeface="Arial" pitchFamily="34" charset="0"/>
              </a:rPr>
              <a:t>that building</a:t>
            </a:r>
            <a:r>
              <a:rPr lang="en-US" sz="2800" dirty="0">
                <a:latin typeface="Arial" pitchFamily="34" charset="0"/>
                <a:cs typeface="Arial" pitchFamily="34" charset="0"/>
              </a:rPr>
              <a:t>?</a:t>
            </a:r>
          </a:p>
        </p:txBody>
      </p:sp>
      <p:sp>
        <p:nvSpPr>
          <p:cNvPr id="20" name="Bùi Liễu 0968142780">
            <a:extLst>
              <a:ext uri="{FF2B5EF4-FFF2-40B4-BE49-F238E27FC236}">
                <a16:creationId xmlns:a16="http://schemas.microsoft.com/office/drawing/2014/main" id="{BE35D372-CE68-4F60-8B48-29CCCD69D33D}"/>
              </a:ext>
            </a:extLst>
          </p:cNvPr>
          <p:cNvSpPr txBox="1">
            <a:spLocks/>
          </p:cNvSpPr>
          <p:nvPr/>
        </p:nvSpPr>
        <p:spPr>
          <a:xfrm>
            <a:off x="3505200" y="4244998"/>
            <a:ext cx="2148063" cy="536552"/>
          </a:xfrm>
          <a:prstGeom prst="wedgeRoundRectCallout">
            <a:avLst>
              <a:gd name="adj1" fmla="val 68376"/>
              <a:gd name="adj2" fmla="val 1561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solidFill>
                  <a:schemeClr val="tx1"/>
                </a:solidFill>
                <a:latin typeface="Arial" pitchFamily="34" charset="0"/>
                <a:cs typeface="Arial" pitchFamily="34" charset="0"/>
              </a:rPr>
              <a:t>Yes, I do.</a:t>
            </a:r>
          </a:p>
        </p:txBody>
      </p:sp>
      <p:pic>
        <p:nvPicPr>
          <p:cNvPr id="21" name="Bùi Liễu 0968142780">
            <a:extLst>
              <a:ext uri="{FF2B5EF4-FFF2-40B4-BE49-F238E27FC236}">
                <a16:creationId xmlns:a16="http://schemas.microsoft.com/office/drawing/2014/main" id="{C5D88259-0802-46CF-9C22-F17390B4C569}"/>
              </a:ext>
            </a:extLst>
          </p:cNvPr>
          <p:cNvPicPr/>
          <p:nvPr/>
        </p:nvPicPr>
        <p:blipFill>
          <a:blip r:embed="rId6" cstate="print">
            <a:extLst>
              <a:ext uri="{28A0092B-C50C-407E-A947-70E740481C1C}">
                <a14:useLocalDpi xmlns:a14="http://schemas.microsoft.com/office/drawing/2010/main" val="0"/>
              </a:ext>
            </a:extLst>
          </a:blip>
          <a:srcRect l="4886" r="4886"/>
          <a:stretch/>
        </p:blipFill>
        <p:spPr>
          <a:xfrm>
            <a:off x="1295400" y="3578953"/>
            <a:ext cx="439867" cy="460554"/>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4" name="Bùi Liễu 0968142780">
            <a:extLst>
              <a:ext uri="{FF2B5EF4-FFF2-40B4-BE49-F238E27FC236}">
                <a16:creationId xmlns:a16="http://schemas.microsoft.com/office/drawing/2014/main" id="{49BFC720-D82F-4960-AF72-521AE3EEB1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673" b="1673"/>
          <a:stretch/>
        </p:blipFill>
        <p:spPr bwMode="auto">
          <a:xfrm>
            <a:off x="6096000" y="4282431"/>
            <a:ext cx="460945" cy="461685"/>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1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1" nodeType="with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16c.1 Bùi Liễu 0968142780.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1" nodeType="withEffect">
                                  <p:stCondLst>
                                    <p:cond delay="0"/>
                                  </p:stCondLst>
                                  <p:childTnLst>
                                    <p:animEffect transition="out" filter="fade">
                                      <p:cBhvr>
                                        <p:cTn id="12" dur="2000" tmFilter="0, 0; .2, .5; .8, .5; 1, 0"/>
                                        <p:tgtEl>
                                          <p:spTgt spid="20"/>
                                        </p:tgtEl>
                                      </p:cBhvr>
                                    </p:animEffect>
                                    <p:animScale>
                                      <p:cBhvr>
                                        <p:cTn id="13" dur="1000" autoRev="1" fill="hold"/>
                                        <p:tgtEl>
                                          <p:spTgt spid="2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16c.2 Bùi Liễu 0968142780.wav"/>
                                        </p:tgtEl>
                                      </p:cMediaNode>
                                    </p:audio>
                                  </p:subTnLst>
                                </p:cTn>
                              </p:par>
                            </p:childTnLst>
                          </p:cTn>
                        </p:par>
                      </p:childTnLst>
                    </p:cTn>
                  </p:par>
                </p:childTnLst>
              </p:cTn>
              <p:nextCondLst>
                <p:cond evt="onClick" delay="0">
                  <p:tgtEl>
                    <p:spTgt spid="20"/>
                  </p:tgtEl>
                </p:cond>
              </p:nextCondLst>
            </p:seq>
          </p:childTnLst>
        </p:cTn>
      </p:par>
    </p:tnLst>
    <p:bldLst>
      <p:bldP spid="14" grpId="1"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ùi Liễu 0968142780">
            <a:extLst>
              <a:ext uri="{FF2B5EF4-FFF2-40B4-BE49-F238E27FC236}">
                <a16:creationId xmlns:a16="http://schemas.microsoft.com/office/drawing/2014/main" id="{CEAA2D71-AB6E-4EFD-A221-EBC90891505C}"/>
              </a:ext>
            </a:extLst>
          </p:cNvPr>
          <p:cNvSpPr txBox="1">
            <a:spLocks/>
          </p:cNvSpPr>
          <p:nvPr/>
        </p:nvSpPr>
        <p:spPr>
          <a:xfrm>
            <a:off x="385739" y="228216"/>
            <a:ext cx="4495800" cy="460554"/>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2. Listen, point and say.</a:t>
            </a:r>
          </a:p>
        </p:txBody>
      </p:sp>
      <p:pic>
        <p:nvPicPr>
          <p:cNvPr id="15" name="Bùi Liễu 0968142780">
            <a:extLst>
              <a:ext uri="{FF2B5EF4-FFF2-40B4-BE49-F238E27FC236}">
                <a16:creationId xmlns:a16="http://schemas.microsoft.com/office/drawing/2014/main" id="{114EDBBB-DE0A-4C0E-9EDC-3BED75342E9A}"/>
              </a:ext>
            </a:extLst>
          </p:cNvPr>
          <p:cNvPicPr>
            <a:picLocks noChangeAspect="1"/>
          </p:cNvPicPr>
          <p:nvPr/>
        </p:nvPicPr>
        <p:blipFill rotWithShape="1">
          <a:blip r:embed="rId4">
            <a:extLst>
              <a:ext uri="{28A0092B-C50C-407E-A947-70E740481C1C}">
                <a14:useLocalDpi xmlns:a14="http://schemas.microsoft.com/office/drawing/2010/main" val="0"/>
              </a:ext>
            </a:extLst>
          </a:blip>
          <a:srcRect t="-982" b="-173"/>
          <a:stretch/>
        </p:blipFill>
        <p:spPr>
          <a:xfrm>
            <a:off x="2980904" y="1028253"/>
            <a:ext cx="3324525" cy="2007020"/>
          </a:xfrm>
          <a:prstGeom prst="roundRect">
            <a:avLst/>
          </a:prstGeom>
          <a:ln w="12700">
            <a:noFill/>
            <a:prstDash val="dash"/>
          </a:ln>
        </p:spPr>
      </p:pic>
      <p:sp>
        <p:nvSpPr>
          <p:cNvPr id="16" name="Bùi Liễu 0968142780">
            <a:extLst>
              <a:ext uri="{FF2B5EF4-FFF2-40B4-BE49-F238E27FC236}">
                <a16:creationId xmlns:a16="http://schemas.microsoft.com/office/drawing/2014/main" id="{EAD22948-383A-4CC2-9BE5-3FD6A7AE5257}"/>
              </a:ext>
            </a:extLst>
          </p:cNvPr>
          <p:cNvSpPr/>
          <p:nvPr/>
        </p:nvSpPr>
        <p:spPr>
          <a:xfrm>
            <a:off x="3702914" y="2959608"/>
            <a:ext cx="1880504" cy="46168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Arial" panose="020B0604020202020204" pitchFamily="34" charset="0"/>
                <a:cs typeface="Arial" panose="020B0604020202020204" pitchFamily="34" charset="0"/>
              </a:rPr>
              <a:t>tower</a:t>
            </a:r>
            <a:r>
              <a:rPr lang="vi-VN" sz="2800" dirty="0">
                <a:solidFill>
                  <a:schemeClr val="tx1"/>
                </a:solidFill>
                <a:latin typeface="Arial" panose="020B0604020202020204" pitchFamily="34" charset="0"/>
                <a:cs typeface="Arial" panose="020B0604020202020204" pitchFamily="34" charset="0"/>
              </a:rPr>
              <a:t> / no </a:t>
            </a:r>
            <a:endParaRPr lang="en-US" sz="2800" dirty="0">
              <a:solidFill>
                <a:schemeClr val="tx1"/>
              </a:solidFill>
              <a:latin typeface="Arial" panose="020B0604020202020204" pitchFamily="34" charset="0"/>
              <a:cs typeface="Arial" panose="020B0604020202020204" pitchFamily="34" charset="0"/>
            </a:endParaRPr>
          </a:p>
        </p:txBody>
      </p:sp>
      <p:sp>
        <p:nvSpPr>
          <p:cNvPr id="26" name="Bùi Liễu 0968142780">
            <a:extLst>
              <a:ext uri="{FF2B5EF4-FFF2-40B4-BE49-F238E27FC236}">
                <a16:creationId xmlns:a16="http://schemas.microsoft.com/office/drawing/2014/main" id="{D6EE16D8-CBFE-48E1-9553-3E92AD856404}"/>
              </a:ext>
            </a:extLst>
          </p:cNvPr>
          <p:cNvSpPr/>
          <p:nvPr/>
        </p:nvSpPr>
        <p:spPr>
          <a:xfrm>
            <a:off x="3096998" y="1028253"/>
            <a:ext cx="323008" cy="31042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solidFill>
                  <a:schemeClr val="tx1"/>
                </a:solidFill>
                <a:latin typeface="Arial" panose="020B0604020202020204" pitchFamily="34" charset="0"/>
                <a:cs typeface="Arial" panose="020B0604020202020204" pitchFamily="34" charset="0"/>
              </a:rPr>
              <a:t>d</a:t>
            </a:r>
            <a:endParaRPr lang="en-US" sz="2200" b="1" dirty="0">
              <a:solidFill>
                <a:schemeClr val="tx1"/>
              </a:solidFill>
              <a:latin typeface="Arial" panose="020B0604020202020204" pitchFamily="34" charset="0"/>
              <a:cs typeface="Arial" panose="020B0604020202020204" pitchFamily="34" charset="0"/>
            </a:endParaRPr>
          </a:p>
        </p:txBody>
      </p:sp>
      <p:pic>
        <p:nvPicPr>
          <p:cNvPr id="25" name="0968142780">
            <a:extLst>
              <a:ext uri="{FF2B5EF4-FFF2-40B4-BE49-F238E27FC236}">
                <a16:creationId xmlns:a16="http://schemas.microsoft.com/office/drawing/2014/main" id="{8A9FBF3C-11AD-4C39-AC45-3C7E93770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84018" y="2662016"/>
            <a:ext cx="437385" cy="461685"/>
          </a:xfrm>
          <a:prstGeom prst="rect">
            <a:avLst/>
          </a:prstGeom>
        </p:spPr>
      </p:pic>
      <p:sp>
        <p:nvSpPr>
          <p:cNvPr id="18" name="Bùi Liễu 0968142780">
            <a:extLst>
              <a:ext uri="{FF2B5EF4-FFF2-40B4-BE49-F238E27FC236}">
                <a16:creationId xmlns:a16="http://schemas.microsoft.com/office/drawing/2014/main" id="{6CB63DAD-96E3-42A9-AC17-B1D5C955CB2B}"/>
              </a:ext>
            </a:extLst>
          </p:cNvPr>
          <p:cNvSpPr txBox="1">
            <a:spLocks/>
          </p:cNvSpPr>
          <p:nvPr/>
        </p:nvSpPr>
        <p:spPr>
          <a:xfrm>
            <a:off x="2209800" y="3630222"/>
            <a:ext cx="5029200" cy="536552"/>
          </a:xfrm>
          <a:prstGeom prst="wedgeRoundRectCallout">
            <a:avLst>
              <a:gd name="adj1" fmla="val -57443"/>
              <a:gd name="adj2" fmla="val -5594"/>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latin typeface="Arial" pitchFamily="34" charset="0"/>
                <a:cs typeface="Arial" pitchFamily="34" charset="0"/>
              </a:rPr>
              <a:t>Do you live in </a:t>
            </a:r>
            <a:r>
              <a:rPr lang="vi-VN" sz="2800" dirty="0" err="1">
                <a:solidFill>
                  <a:srgbClr val="FF0000"/>
                </a:solidFill>
                <a:latin typeface="Arial" pitchFamily="34" charset="0"/>
                <a:cs typeface="Arial" pitchFamily="34" charset="0"/>
              </a:rPr>
              <a:t>that</a:t>
            </a:r>
            <a:r>
              <a:rPr lang="vi-VN" sz="2800" dirty="0">
                <a:solidFill>
                  <a:srgbClr val="FF0000"/>
                </a:solidFill>
                <a:latin typeface="Arial" pitchFamily="34" charset="0"/>
                <a:cs typeface="Arial" pitchFamily="34" charset="0"/>
              </a:rPr>
              <a:t> </a:t>
            </a:r>
            <a:r>
              <a:rPr lang="vi-VN" sz="2800" dirty="0" err="1">
                <a:solidFill>
                  <a:srgbClr val="FF0000"/>
                </a:solidFill>
                <a:latin typeface="Arial" pitchFamily="34" charset="0"/>
                <a:cs typeface="Arial" pitchFamily="34" charset="0"/>
              </a:rPr>
              <a:t>tower</a:t>
            </a:r>
            <a:r>
              <a:rPr lang="en-US" sz="2800" dirty="0">
                <a:latin typeface="Arial" pitchFamily="34" charset="0"/>
                <a:cs typeface="Arial" pitchFamily="34" charset="0"/>
              </a:rPr>
              <a:t>?</a:t>
            </a:r>
          </a:p>
        </p:txBody>
      </p:sp>
      <p:sp>
        <p:nvSpPr>
          <p:cNvPr id="19" name="Bùi Liễu 0968142780">
            <a:extLst>
              <a:ext uri="{FF2B5EF4-FFF2-40B4-BE49-F238E27FC236}">
                <a16:creationId xmlns:a16="http://schemas.microsoft.com/office/drawing/2014/main" id="{5A6468D2-C8E4-4E89-8216-4ACB0C7A376F}"/>
              </a:ext>
            </a:extLst>
          </p:cNvPr>
          <p:cNvSpPr txBox="1">
            <a:spLocks/>
          </p:cNvSpPr>
          <p:nvPr/>
        </p:nvSpPr>
        <p:spPr>
          <a:xfrm>
            <a:off x="3450962" y="4300836"/>
            <a:ext cx="2296717" cy="536552"/>
          </a:xfrm>
          <a:prstGeom prst="wedgeRoundRectCallout">
            <a:avLst>
              <a:gd name="adj1" fmla="val 66355"/>
              <a:gd name="adj2" fmla="val 18277"/>
              <a:gd name="adj3" fmla="val 16667"/>
            </a:avLst>
          </a:prstGeom>
          <a:solidFill>
            <a:schemeClr val="bg1"/>
          </a:solidFill>
          <a:ln>
            <a:solidFill>
              <a:srgbClr val="FF0000"/>
            </a:solid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lIns="45720" tIns="22860" rIns="45720" bIns="22860"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dirty="0">
                <a:solidFill>
                  <a:schemeClr val="tx1"/>
                </a:solidFill>
                <a:latin typeface="Arial" pitchFamily="34" charset="0"/>
                <a:cs typeface="Arial" pitchFamily="34" charset="0"/>
              </a:rPr>
              <a:t>No, I don’t.</a:t>
            </a:r>
          </a:p>
        </p:txBody>
      </p:sp>
      <p:pic>
        <p:nvPicPr>
          <p:cNvPr id="22" name="Bùi Liễu 0968142780">
            <a:extLst>
              <a:ext uri="{FF2B5EF4-FFF2-40B4-BE49-F238E27FC236}">
                <a16:creationId xmlns:a16="http://schemas.microsoft.com/office/drawing/2014/main" id="{F30ED947-29B9-4205-A309-093FEB851DB5}"/>
              </a:ext>
            </a:extLst>
          </p:cNvPr>
          <p:cNvPicPr/>
          <p:nvPr/>
        </p:nvPicPr>
        <p:blipFill>
          <a:blip r:embed="rId6" cstate="print">
            <a:extLst>
              <a:ext uri="{28A0092B-C50C-407E-A947-70E740481C1C}">
                <a14:useLocalDpi xmlns:a14="http://schemas.microsoft.com/office/drawing/2010/main" val="0"/>
              </a:ext>
            </a:extLst>
          </a:blip>
          <a:srcRect l="4886" r="4886"/>
          <a:stretch/>
        </p:blipFill>
        <p:spPr>
          <a:xfrm>
            <a:off x="1371600" y="3610137"/>
            <a:ext cx="439867" cy="460554"/>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3" name="Bùi Liễu 0968142780">
            <a:extLst>
              <a:ext uri="{FF2B5EF4-FFF2-40B4-BE49-F238E27FC236}">
                <a16:creationId xmlns:a16="http://schemas.microsoft.com/office/drawing/2014/main" id="{CCB6AB30-2C22-47A1-A075-BA67D3500D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673" b="1673"/>
          <a:stretch/>
        </p:blipFill>
        <p:spPr bwMode="auto">
          <a:xfrm>
            <a:off x="6114216" y="4375703"/>
            <a:ext cx="460945" cy="461685"/>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284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2000" tmFilter="0, 0; .2, .5; .8, .5; 1, 0"/>
                                        <p:tgtEl>
                                          <p:spTgt spid="18"/>
                                        </p:tgtEl>
                                      </p:cBhvr>
                                    </p:animEffect>
                                    <p:animScale>
                                      <p:cBhvr>
                                        <p:cTn id="7" dur="1000" autoRev="1" fill="hold"/>
                                        <p:tgtEl>
                                          <p:spTgt spid="1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16d.1 Bùi Liễu 0968142780.wav"/>
                                        </p:tgtEl>
                                      </p:cMediaNode>
                                    </p:audio>
                                  </p:sub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withEffect">
                                  <p:stCondLst>
                                    <p:cond delay="0"/>
                                  </p:stCondLst>
                                  <p:childTnLst>
                                    <p:animEffect transition="out" filter="fade">
                                      <p:cBhvr>
                                        <p:cTn id="12" dur="2000" tmFilter="0, 0; .2, .5; .8, .5; 1, 0"/>
                                        <p:tgtEl>
                                          <p:spTgt spid="19"/>
                                        </p:tgtEl>
                                      </p:cBhvr>
                                    </p:animEffect>
                                    <p:animScale>
                                      <p:cBhvr>
                                        <p:cTn id="13" dur="1000" autoRev="1" fill="hold"/>
                                        <p:tgtEl>
                                          <p:spTgt spid="1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16d.2 Bùi Liễu 0968142780.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5568391" y="3920878"/>
            <a:ext cx="1346759" cy="472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100" b="1">
              <a:solidFill>
                <a:srgbClr val="002060"/>
              </a:solidFill>
            </a:endParaRPr>
          </a:p>
        </p:txBody>
      </p:sp>
      <p:sp>
        <p:nvSpPr>
          <p:cNvPr id="3" name="Bùi Liễu 0968142780"/>
          <p:cNvSpPr txBox="1">
            <a:spLocks/>
          </p:cNvSpPr>
          <p:nvPr/>
        </p:nvSpPr>
        <p:spPr>
          <a:xfrm>
            <a:off x="381000" y="193956"/>
            <a:ext cx="2590800" cy="43335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en-US" sz="2800" b="1" dirty="0">
                <a:latin typeface="Arial" panose="020B0604020202020204" pitchFamily="34" charset="0"/>
                <a:cs typeface="Arial" panose="020B0604020202020204" pitchFamily="34" charset="0"/>
              </a:rPr>
              <a:t>3. Let’s talk.</a:t>
            </a:r>
          </a:p>
        </p:txBody>
      </p:sp>
      <p:grpSp>
        <p:nvGrpSpPr>
          <p:cNvPr id="4" name="Bùi Liễu 0968142780">
            <a:extLst>
              <a:ext uri="{FF2B5EF4-FFF2-40B4-BE49-F238E27FC236}">
                <a16:creationId xmlns:a16="http://schemas.microsoft.com/office/drawing/2014/main" id="{3A072B2B-4E10-ED4E-F43D-F96BDBE30333}"/>
              </a:ext>
            </a:extLst>
          </p:cNvPr>
          <p:cNvGrpSpPr/>
          <p:nvPr/>
        </p:nvGrpSpPr>
        <p:grpSpPr>
          <a:xfrm>
            <a:off x="609600" y="1276352"/>
            <a:ext cx="7772400" cy="3485540"/>
            <a:chOff x="457200" y="1380992"/>
            <a:chExt cx="8001000" cy="3629158"/>
          </a:xfrm>
        </p:grpSpPr>
        <p:pic>
          <p:nvPicPr>
            <p:cNvPr id="8" name="Bùi Liễu 0968142780">
              <a:extLst>
                <a:ext uri="{FF2B5EF4-FFF2-40B4-BE49-F238E27FC236}">
                  <a16:creationId xmlns:a16="http://schemas.microsoft.com/office/drawing/2014/main" id="{4896E1C4-D604-4A7A-B3A9-4786B565BCEE}"/>
                </a:ext>
              </a:extLst>
            </p:cNvPr>
            <p:cNvPicPr>
              <a:picLocks noChangeAspect="1"/>
            </p:cNvPicPr>
            <p:nvPr/>
          </p:nvPicPr>
          <p:blipFill rotWithShape="1">
            <a:blip r:embed="rId2">
              <a:extLst>
                <a:ext uri="{28A0092B-C50C-407E-A947-70E740481C1C}">
                  <a14:useLocalDpi xmlns:a14="http://schemas.microsoft.com/office/drawing/2010/main" val="0"/>
                </a:ext>
              </a:extLst>
            </a:blip>
            <a:srcRect l="3914" t="13270" r="5652" b="1044"/>
            <a:stretch/>
          </p:blipFill>
          <p:spPr>
            <a:xfrm>
              <a:off x="457200" y="1844469"/>
              <a:ext cx="8001000" cy="3165681"/>
            </a:xfrm>
            <a:prstGeom prst="rect">
              <a:avLst/>
            </a:prstGeom>
          </p:spPr>
        </p:pic>
        <p:sp>
          <p:nvSpPr>
            <p:cNvPr id="13" name="Bùi Liễu 0968142780">
              <a:extLst>
                <a:ext uri="{FF2B5EF4-FFF2-40B4-BE49-F238E27FC236}">
                  <a16:creationId xmlns:a16="http://schemas.microsoft.com/office/drawing/2014/main" id="{22BE3BF4-E0A6-4B04-84FD-798C38B4B75A}"/>
                </a:ext>
              </a:extLst>
            </p:cNvPr>
            <p:cNvSpPr/>
            <p:nvPr/>
          </p:nvSpPr>
          <p:spPr>
            <a:xfrm>
              <a:off x="742950" y="1380992"/>
              <a:ext cx="4028514" cy="571561"/>
            </a:xfrm>
            <a:prstGeom prst="wedgeRoundRectCallout">
              <a:avLst>
                <a:gd name="adj1" fmla="val -40424"/>
                <a:gd name="adj2" fmla="val 82283"/>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Do you live in __</a:t>
              </a:r>
              <a:r>
                <a:rPr lang="vi-VN" sz="2400" dirty="0">
                  <a:solidFill>
                    <a:schemeClr val="tx1"/>
                  </a:solidFill>
                  <a:latin typeface="Arial" panose="020B0604020202020204" pitchFamily="34" charset="0"/>
                  <a:cs typeface="Arial" panose="020B0604020202020204" pitchFamily="34" charset="0"/>
                </a:rPr>
                <a:t>_____</a:t>
              </a:r>
              <a:r>
                <a:rPr lang="en-US" sz="2400" dirty="0">
                  <a:solidFill>
                    <a:schemeClr val="tx1"/>
                  </a:solidFill>
                  <a:latin typeface="Arial" panose="020B0604020202020204" pitchFamily="34" charset="0"/>
                  <a:cs typeface="Arial" panose="020B0604020202020204" pitchFamily="34" charset="0"/>
                </a:rPr>
                <a:t>_?</a:t>
              </a:r>
            </a:p>
          </p:txBody>
        </p:sp>
        <p:sp>
          <p:nvSpPr>
            <p:cNvPr id="14" name="Bùi Liễu 0968142780">
              <a:extLst>
                <a:ext uri="{FF2B5EF4-FFF2-40B4-BE49-F238E27FC236}">
                  <a16:creationId xmlns:a16="http://schemas.microsoft.com/office/drawing/2014/main" id="{45711431-E357-4B10-8B59-710679038672}"/>
                </a:ext>
              </a:extLst>
            </p:cNvPr>
            <p:cNvSpPr/>
            <p:nvPr/>
          </p:nvSpPr>
          <p:spPr>
            <a:xfrm>
              <a:off x="5189612" y="1852994"/>
              <a:ext cx="2590801" cy="472064"/>
            </a:xfrm>
            <a:prstGeom prst="wedgeRoundRectCallout">
              <a:avLst>
                <a:gd name="adj1" fmla="val 33299"/>
                <a:gd name="adj2" fmla="val 107467"/>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Yes, / No, ____.</a:t>
              </a:r>
            </a:p>
          </p:txBody>
        </p:sp>
      </p:grpSp>
    </p:spTree>
    <p:extLst>
      <p:ext uri="{BB962C8B-B14F-4D97-AF65-F5344CB8AC3E}">
        <p14:creationId xmlns:p14="http://schemas.microsoft.com/office/powerpoint/2010/main" val="2334412254"/>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Bùi Liễu 0968142780">
            <a:extLst>
              <a:ext uri="{FF2B5EF4-FFF2-40B4-BE49-F238E27FC236}">
                <a16:creationId xmlns:a16="http://schemas.microsoft.com/office/drawing/2014/main" id="{E698B2A1-C4AF-4DB9-BBE9-D3AA70A9B361}"/>
              </a:ext>
            </a:extLst>
          </p:cNvPr>
          <p:cNvGrpSpPr/>
          <p:nvPr/>
        </p:nvGrpSpPr>
        <p:grpSpPr>
          <a:xfrm>
            <a:off x="507412" y="1833481"/>
            <a:ext cx="8129176" cy="2977879"/>
            <a:chOff x="190500" y="1501320"/>
            <a:chExt cx="8763000" cy="3467174"/>
          </a:xfrm>
        </p:grpSpPr>
        <p:pic>
          <p:nvPicPr>
            <p:cNvPr id="8" name="Bùi Liễu 0968142780">
              <a:extLst>
                <a:ext uri="{FF2B5EF4-FFF2-40B4-BE49-F238E27FC236}">
                  <a16:creationId xmlns:a16="http://schemas.microsoft.com/office/drawing/2014/main" id="{4896E1C4-D604-4A7A-B3A9-4786B565BCEE}"/>
                </a:ext>
              </a:extLst>
            </p:cNvPr>
            <p:cNvPicPr>
              <a:picLocks noChangeAspect="1"/>
            </p:cNvPicPr>
            <p:nvPr/>
          </p:nvPicPr>
          <p:blipFill rotWithShape="1">
            <a:blip r:embed="rId3">
              <a:extLst>
                <a:ext uri="{28A0092B-C50C-407E-A947-70E740481C1C}">
                  <a14:useLocalDpi xmlns:a14="http://schemas.microsoft.com/office/drawing/2010/main" val="0"/>
                </a:ext>
              </a:extLst>
            </a:blip>
            <a:srcRect l="3914" t="13270" r="5652" b="1044"/>
            <a:stretch/>
          </p:blipFill>
          <p:spPr>
            <a:xfrm>
              <a:off x="190500" y="1501320"/>
              <a:ext cx="8763000" cy="3467174"/>
            </a:xfrm>
            <a:prstGeom prst="rect">
              <a:avLst/>
            </a:prstGeom>
          </p:spPr>
        </p:pic>
        <p:sp>
          <p:nvSpPr>
            <p:cNvPr id="4" name="Bùi Liễu 0968142780">
              <a:extLst>
                <a:ext uri="{FF2B5EF4-FFF2-40B4-BE49-F238E27FC236}">
                  <a16:creationId xmlns:a16="http://schemas.microsoft.com/office/drawing/2014/main" id="{5AC7B529-7A1D-4B12-AE72-A6FEC69C6C74}"/>
                </a:ext>
              </a:extLst>
            </p:cNvPr>
            <p:cNvSpPr/>
            <p:nvPr/>
          </p:nvSpPr>
          <p:spPr>
            <a:xfrm>
              <a:off x="5410200" y="1506827"/>
              <a:ext cx="2362200" cy="719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Bùi Liễu 0968142780"/>
          <p:cNvSpPr/>
          <p:nvPr/>
        </p:nvSpPr>
        <p:spPr>
          <a:xfrm>
            <a:off x="5568391" y="3920878"/>
            <a:ext cx="1346759" cy="472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100" b="1">
              <a:solidFill>
                <a:srgbClr val="002060"/>
              </a:solidFill>
            </a:endParaRPr>
          </a:p>
        </p:txBody>
      </p:sp>
      <p:sp>
        <p:nvSpPr>
          <p:cNvPr id="3" name="Bùi Liễu 0968142780"/>
          <p:cNvSpPr txBox="1">
            <a:spLocks/>
          </p:cNvSpPr>
          <p:nvPr/>
        </p:nvSpPr>
        <p:spPr>
          <a:xfrm>
            <a:off x="521267" y="274873"/>
            <a:ext cx="2590800" cy="43335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en-US" sz="2800" b="1" dirty="0">
                <a:latin typeface="Arial" panose="020B0604020202020204" pitchFamily="34" charset="0"/>
                <a:cs typeface="Arial" panose="020B0604020202020204" pitchFamily="34" charset="0"/>
              </a:rPr>
              <a:t>3. Let’s talk.</a:t>
            </a:r>
          </a:p>
        </p:txBody>
      </p:sp>
      <p:sp>
        <p:nvSpPr>
          <p:cNvPr id="13" name="Bùi Liễu 0968142780">
            <a:extLst>
              <a:ext uri="{FF2B5EF4-FFF2-40B4-BE49-F238E27FC236}">
                <a16:creationId xmlns:a16="http://schemas.microsoft.com/office/drawing/2014/main" id="{22BE3BF4-E0A6-4B04-84FD-798C38B4B75A}"/>
              </a:ext>
            </a:extLst>
          </p:cNvPr>
          <p:cNvSpPr/>
          <p:nvPr/>
        </p:nvSpPr>
        <p:spPr>
          <a:xfrm>
            <a:off x="381000" y="1156048"/>
            <a:ext cx="3997475" cy="433350"/>
          </a:xfrm>
          <a:prstGeom prst="wedgeRoundRectCallout">
            <a:avLst>
              <a:gd name="adj1" fmla="val -40424"/>
              <a:gd name="adj2" fmla="val 82283"/>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Do you live in _</a:t>
            </a:r>
            <a:r>
              <a:rPr lang="vi-VN" sz="2400" dirty="0">
                <a:solidFill>
                  <a:schemeClr val="tx1"/>
                </a:solidFill>
                <a:latin typeface="Arial" panose="020B0604020202020204" pitchFamily="34" charset="0"/>
                <a:cs typeface="Arial" panose="020B0604020202020204" pitchFamily="34" charset="0"/>
              </a:rPr>
              <a:t>_</a:t>
            </a:r>
            <a:r>
              <a:rPr lang="en-US" sz="2400" dirty="0">
                <a:solidFill>
                  <a:schemeClr val="tx1"/>
                </a:solidFill>
                <a:latin typeface="Arial" panose="020B0604020202020204" pitchFamily="34" charset="0"/>
                <a:cs typeface="Arial" panose="020B0604020202020204" pitchFamily="34" charset="0"/>
              </a:rPr>
              <a:t>_</a:t>
            </a:r>
            <a:r>
              <a:rPr lang="vi-VN" sz="2400" dirty="0">
                <a:solidFill>
                  <a:schemeClr val="tx1"/>
                </a:solidFill>
                <a:latin typeface="Arial" panose="020B0604020202020204" pitchFamily="34" charset="0"/>
                <a:cs typeface="Arial" panose="020B0604020202020204" pitchFamily="34" charset="0"/>
              </a:rPr>
              <a:t>_____</a:t>
            </a:r>
            <a:r>
              <a:rPr lang="en-US" sz="2400" dirty="0">
                <a:solidFill>
                  <a:schemeClr val="tx1"/>
                </a:solidFill>
                <a:latin typeface="Arial" panose="020B0604020202020204" pitchFamily="34" charset="0"/>
                <a:cs typeface="Arial" panose="020B0604020202020204" pitchFamily="34" charset="0"/>
              </a:rPr>
              <a:t>_?</a:t>
            </a:r>
          </a:p>
        </p:txBody>
      </p:sp>
      <p:sp>
        <p:nvSpPr>
          <p:cNvPr id="14" name="Bùi Liễu 0968142780">
            <a:extLst>
              <a:ext uri="{FF2B5EF4-FFF2-40B4-BE49-F238E27FC236}">
                <a16:creationId xmlns:a16="http://schemas.microsoft.com/office/drawing/2014/main" id="{45711431-E357-4B10-8B59-710679038672}"/>
              </a:ext>
            </a:extLst>
          </p:cNvPr>
          <p:cNvSpPr/>
          <p:nvPr/>
        </p:nvSpPr>
        <p:spPr>
          <a:xfrm>
            <a:off x="4572000" y="1354469"/>
            <a:ext cx="4191000" cy="912478"/>
          </a:xfrm>
          <a:prstGeom prst="wedgeRoundRectCallout">
            <a:avLst>
              <a:gd name="adj1" fmla="val 36441"/>
              <a:gd name="adj2" fmla="val 69105"/>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rial" panose="020B0604020202020204" pitchFamily="34" charset="0"/>
              <a:cs typeface="Arial" panose="020B0604020202020204" pitchFamily="34" charset="0"/>
            </a:endParaRPr>
          </a:p>
        </p:txBody>
      </p:sp>
      <p:sp>
        <p:nvSpPr>
          <p:cNvPr id="18" name="Bùi Liễu 0968142780">
            <a:extLst>
              <a:ext uri="{FF2B5EF4-FFF2-40B4-BE49-F238E27FC236}">
                <a16:creationId xmlns:a16="http://schemas.microsoft.com/office/drawing/2014/main" id="{66D429F1-D8E1-46F9-8BC0-C5CDF6D0D152}"/>
              </a:ext>
            </a:extLst>
          </p:cNvPr>
          <p:cNvSpPr txBox="1"/>
          <p:nvPr/>
        </p:nvSpPr>
        <p:spPr>
          <a:xfrm>
            <a:off x="2575867" y="1141890"/>
            <a:ext cx="1790702" cy="461665"/>
          </a:xfrm>
          <a:prstGeom prst="rect">
            <a:avLst/>
          </a:prstGeom>
          <a:noFill/>
        </p:spPr>
        <p:txBody>
          <a:bodyPr wrap="square" rtlCol="0">
            <a:spAutoFit/>
          </a:bodyPr>
          <a:lstStyle/>
          <a:p>
            <a:r>
              <a:rPr lang="vi-VN" sz="2400" dirty="0">
                <a:solidFill>
                  <a:srgbClr val="FF0000"/>
                </a:solidFill>
                <a:latin typeface="Arial" panose="020B0604020202020204" pitchFamily="34" charset="0"/>
                <a:cs typeface="Arial" panose="020B0604020202020204" pitchFamily="34" charset="0"/>
              </a:rPr>
              <a:t>this tow</a:t>
            </a:r>
            <a:r>
              <a:rPr lang="en-US" sz="2400" dirty="0">
                <a:solidFill>
                  <a:srgbClr val="FF0000"/>
                </a:solidFill>
                <a:latin typeface="Arial" panose="020B0604020202020204" pitchFamily="34" charset="0"/>
                <a:cs typeface="Arial" panose="020B0604020202020204" pitchFamily="34" charset="0"/>
              </a:rPr>
              <a:t>er</a:t>
            </a:r>
            <a:endParaRPr lang="vi-VN" sz="2400" dirty="0">
              <a:solidFill>
                <a:srgbClr val="FF0000"/>
              </a:solidFill>
              <a:latin typeface="Arial" panose="020B0604020202020204" pitchFamily="34" charset="0"/>
              <a:cs typeface="Arial" panose="020B0604020202020204" pitchFamily="34" charset="0"/>
            </a:endParaRPr>
          </a:p>
        </p:txBody>
      </p:sp>
      <p:sp>
        <p:nvSpPr>
          <p:cNvPr id="19" name="Bùi Liễu 0968142780">
            <a:extLst>
              <a:ext uri="{FF2B5EF4-FFF2-40B4-BE49-F238E27FC236}">
                <a16:creationId xmlns:a16="http://schemas.microsoft.com/office/drawing/2014/main" id="{E30AF9E2-F357-4E9A-8753-AD4ECBF92514}"/>
              </a:ext>
            </a:extLst>
          </p:cNvPr>
          <p:cNvSpPr/>
          <p:nvPr/>
        </p:nvSpPr>
        <p:spPr>
          <a:xfrm>
            <a:off x="4587876" y="1506827"/>
            <a:ext cx="3817182" cy="472064"/>
          </a:xfrm>
          <a:prstGeom prst="wedgeRoundRectCallout">
            <a:avLst>
              <a:gd name="adj1" fmla="val 39247"/>
              <a:gd name="adj2" fmla="val 82725"/>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rial" panose="020B0604020202020204" pitchFamily="34" charset="0"/>
              <a:cs typeface="Arial" panose="020B0604020202020204" pitchFamily="34" charset="0"/>
            </a:endParaRPr>
          </a:p>
        </p:txBody>
      </p:sp>
      <p:sp>
        <p:nvSpPr>
          <p:cNvPr id="10" name="Bùi Liễu 0968142780">
            <a:extLst>
              <a:ext uri="{FF2B5EF4-FFF2-40B4-BE49-F238E27FC236}">
                <a16:creationId xmlns:a16="http://schemas.microsoft.com/office/drawing/2014/main" id="{C96CCD1F-6B08-4208-A726-895E1A3FB3C5}"/>
              </a:ext>
            </a:extLst>
          </p:cNvPr>
          <p:cNvSpPr txBox="1"/>
          <p:nvPr/>
        </p:nvSpPr>
        <p:spPr>
          <a:xfrm>
            <a:off x="4679361" y="1419878"/>
            <a:ext cx="3900077" cy="830997"/>
          </a:xfrm>
          <a:prstGeom prst="rect">
            <a:avLst/>
          </a:prstGeom>
          <a:noFill/>
        </p:spPr>
        <p:txBody>
          <a:bodyPr wrap="square" rtlCol="0">
            <a:spAutoFit/>
          </a:bodyPr>
          <a:lstStyle/>
          <a:p>
            <a:r>
              <a:rPr lang="vi-VN" sz="2400" dirty="0">
                <a:solidFill>
                  <a:srgbClr val="FF0000"/>
                </a:solidFill>
                <a:latin typeface="Arial" panose="020B0604020202020204" pitchFamily="34" charset="0"/>
                <a:cs typeface="Arial" panose="020B0604020202020204" pitchFamily="34" charset="0"/>
              </a:rPr>
              <a:t>No, I </a:t>
            </a:r>
            <a:r>
              <a:rPr lang="vi-VN" sz="2400" dirty="0" err="1">
                <a:solidFill>
                  <a:srgbClr val="FF0000"/>
                </a:solidFill>
                <a:latin typeface="Arial" panose="020B0604020202020204" pitchFamily="34" charset="0"/>
                <a:cs typeface="Arial" panose="020B0604020202020204" pitchFamily="34" charset="0"/>
              </a:rPr>
              <a:t>don’t</a:t>
            </a:r>
            <a:r>
              <a:rPr lang="vi-VN" sz="2400" dirty="0">
                <a:solidFill>
                  <a:srgbClr val="FF0000"/>
                </a:solidFill>
                <a:latin typeface="Arial" panose="020B0604020202020204" pitchFamily="34" charset="0"/>
                <a:cs typeface="Arial" panose="020B0604020202020204" pitchFamily="34" charset="0"/>
              </a:rPr>
              <a:t>. I live in a house in the countryside</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p:txBody>
      </p:sp>
      <p:cxnSp>
        <p:nvCxnSpPr>
          <p:cNvPr id="7" name="Bùi Liễu 0968142780">
            <a:extLst>
              <a:ext uri="{FF2B5EF4-FFF2-40B4-BE49-F238E27FC236}">
                <a16:creationId xmlns:a16="http://schemas.microsoft.com/office/drawing/2014/main" id="{3B66E3EC-1A3A-A8AB-EA93-36C6FE09E33D}"/>
              </a:ext>
            </a:extLst>
          </p:cNvPr>
          <p:cNvCxnSpPr>
            <a:cxnSpLocks/>
          </p:cNvCxnSpPr>
          <p:nvPr/>
        </p:nvCxnSpPr>
        <p:spPr>
          <a:xfrm>
            <a:off x="4800600" y="1750910"/>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Bùi Liễu 0968142780">
            <a:extLst>
              <a:ext uri="{FF2B5EF4-FFF2-40B4-BE49-F238E27FC236}">
                <a16:creationId xmlns:a16="http://schemas.microsoft.com/office/drawing/2014/main" id="{79523A26-6CE2-EA73-F375-03BB529B396F}"/>
              </a:ext>
            </a:extLst>
          </p:cNvPr>
          <p:cNvCxnSpPr>
            <a:cxnSpLocks/>
          </p:cNvCxnSpPr>
          <p:nvPr/>
        </p:nvCxnSpPr>
        <p:spPr>
          <a:xfrm>
            <a:off x="4820194" y="2148023"/>
            <a:ext cx="2571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0968142780">
            <a:extLst>
              <a:ext uri="{FF2B5EF4-FFF2-40B4-BE49-F238E27FC236}">
                <a16:creationId xmlns:a16="http://schemas.microsoft.com/office/drawing/2014/main" id="{803A45B1-E1C7-43FC-F1EC-DD97638D4F81}"/>
              </a:ext>
            </a:extLst>
          </p:cNvPr>
          <p:cNvSpPr/>
          <p:nvPr/>
        </p:nvSpPr>
        <p:spPr>
          <a:xfrm rot="12731077">
            <a:off x="3528058" y="2702902"/>
            <a:ext cx="511179" cy="491849"/>
          </a:xfrm>
          <a:prstGeom prst="rightArrow">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8" name="0968142780">
            <a:extLst>
              <a:ext uri="{FF2B5EF4-FFF2-40B4-BE49-F238E27FC236}">
                <a16:creationId xmlns:a16="http://schemas.microsoft.com/office/drawing/2014/main" id="{F0320EFD-2E43-DDB8-F5D9-210C964F80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52525" y="2172108"/>
            <a:ext cx="437385" cy="461685"/>
          </a:xfrm>
          <a:prstGeom prst="rect">
            <a:avLst/>
          </a:prstGeom>
        </p:spPr>
      </p:pic>
    </p:spTree>
    <p:extLst>
      <p:ext uri="{BB962C8B-B14F-4D97-AF65-F5344CB8AC3E}">
        <p14:creationId xmlns:p14="http://schemas.microsoft.com/office/powerpoint/2010/main" val="119889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27"/>
                                        </p:tgtEl>
                                        <p:attrNameLst>
                                          <p:attrName>style.color</p:attrName>
                                        </p:attrNameLst>
                                      </p:cBhvr>
                                      <p:to>
                                        <a:schemeClr val="bg1"/>
                                      </p:to>
                                    </p:animClr>
                                    <p:animClr clrSpc="rgb" dir="cw">
                                      <p:cBhvr>
                                        <p:cTn id="7" dur="250" autoRev="1" fill="remove"/>
                                        <p:tgtEl>
                                          <p:spTgt spid="27"/>
                                        </p:tgtEl>
                                        <p:attrNameLst>
                                          <p:attrName>fillcolor</p:attrName>
                                        </p:attrNameLst>
                                      </p:cBhvr>
                                      <p:to>
                                        <a:schemeClr val="bg1"/>
                                      </p:to>
                                    </p:animClr>
                                    <p:set>
                                      <p:cBhvr>
                                        <p:cTn id="8" dur="250" autoRev="1" fill="remove"/>
                                        <p:tgtEl>
                                          <p:spTgt spid="27"/>
                                        </p:tgtEl>
                                        <p:attrNameLst>
                                          <p:attrName>fill.type</p:attrName>
                                        </p:attrNameLst>
                                      </p:cBhvr>
                                      <p:to>
                                        <p:strVal val="solid"/>
                                      </p:to>
                                    </p:set>
                                    <p:set>
                                      <p:cBhvr>
                                        <p:cTn id="9" dur="250" autoRev="1" fill="remove"/>
                                        <p:tgtEl>
                                          <p:spTgt spid="2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10" grpId="0"/>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98B2A1-C4AF-4DB9-BBE9-D3AA70A9B361}"/>
              </a:ext>
            </a:extLst>
          </p:cNvPr>
          <p:cNvGrpSpPr/>
          <p:nvPr/>
        </p:nvGrpSpPr>
        <p:grpSpPr>
          <a:xfrm>
            <a:off x="533400" y="1930566"/>
            <a:ext cx="7886700" cy="2930144"/>
            <a:chOff x="190500" y="1501320"/>
            <a:chExt cx="8763000" cy="3467174"/>
          </a:xfrm>
        </p:grpSpPr>
        <p:pic>
          <p:nvPicPr>
            <p:cNvPr id="8" name="Bùi Liễu 0968142780">
              <a:extLst>
                <a:ext uri="{FF2B5EF4-FFF2-40B4-BE49-F238E27FC236}">
                  <a16:creationId xmlns:a16="http://schemas.microsoft.com/office/drawing/2014/main" id="{4896E1C4-D604-4A7A-B3A9-4786B565BCEE}"/>
                </a:ext>
              </a:extLst>
            </p:cNvPr>
            <p:cNvPicPr>
              <a:picLocks noChangeAspect="1"/>
            </p:cNvPicPr>
            <p:nvPr/>
          </p:nvPicPr>
          <p:blipFill rotWithShape="1">
            <a:blip r:embed="rId3">
              <a:extLst>
                <a:ext uri="{28A0092B-C50C-407E-A947-70E740481C1C}">
                  <a14:useLocalDpi xmlns:a14="http://schemas.microsoft.com/office/drawing/2010/main" val="0"/>
                </a:ext>
              </a:extLst>
            </a:blip>
            <a:srcRect l="3914" t="13270" r="5652" b="1044"/>
            <a:stretch/>
          </p:blipFill>
          <p:spPr>
            <a:xfrm>
              <a:off x="190500" y="1501320"/>
              <a:ext cx="8763000" cy="3467174"/>
            </a:xfrm>
            <a:prstGeom prst="rect">
              <a:avLst/>
            </a:prstGeom>
          </p:spPr>
        </p:pic>
        <p:sp>
          <p:nvSpPr>
            <p:cNvPr id="4" name="Rectangle 3">
              <a:extLst>
                <a:ext uri="{FF2B5EF4-FFF2-40B4-BE49-F238E27FC236}">
                  <a16:creationId xmlns:a16="http://schemas.microsoft.com/office/drawing/2014/main" id="{5AC7B529-7A1D-4B12-AE72-A6FEC69C6C74}"/>
                </a:ext>
              </a:extLst>
            </p:cNvPr>
            <p:cNvSpPr/>
            <p:nvPr/>
          </p:nvSpPr>
          <p:spPr>
            <a:xfrm>
              <a:off x="5410200" y="1506827"/>
              <a:ext cx="2362200" cy="719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Bùi Liễu 0968142780"/>
          <p:cNvSpPr/>
          <p:nvPr/>
        </p:nvSpPr>
        <p:spPr>
          <a:xfrm>
            <a:off x="5568391" y="3920878"/>
            <a:ext cx="1346759" cy="472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100" b="1">
              <a:solidFill>
                <a:srgbClr val="002060"/>
              </a:solidFill>
            </a:endParaRPr>
          </a:p>
        </p:txBody>
      </p:sp>
      <p:sp>
        <p:nvSpPr>
          <p:cNvPr id="3" name="Bùi Liễu 0968142780"/>
          <p:cNvSpPr txBox="1">
            <a:spLocks/>
          </p:cNvSpPr>
          <p:nvPr/>
        </p:nvSpPr>
        <p:spPr>
          <a:xfrm>
            <a:off x="304800" y="282790"/>
            <a:ext cx="2590800" cy="43335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en-US" sz="2800" b="1" dirty="0">
                <a:latin typeface="Arial" panose="020B0604020202020204" pitchFamily="34" charset="0"/>
                <a:cs typeface="Arial" panose="020B0604020202020204" pitchFamily="34" charset="0"/>
              </a:rPr>
              <a:t>3. Let’s talk.</a:t>
            </a:r>
          </a:p>
        </p:txBody>
      </p:sp>
      <p:sp>
        <p:nvSpPr>
          <p:cNvPr id="13" name="Bùi Liễu 0968142780">
            <a:extLst>
              <a:ext uri="{FF2B5EF4-FFF2-40B4-BE49-F238E27FC236}">
                <a16:creationId xmlns:a16="http://schemas.microsoft.com/office/drawing/2014/main" id="{22BE3BF4-E0A6-4B04-84FD-798C38B4B75A}"/>
              </a:ext>
            </a:extLst>
          </p:cNvPr>
          <p:cNvSpPr/>
          <p:nvPr/>
        </p:nvSpPr>
        <p:spPr>
          <a:xfrm>
            <a:off x="381000" y="1156048"/>
            <a:ext cx="3997475" cy="433350"/>
          </a:xfrm>
          <a:prstGeom prst="wedgeRoundRectCallout">
            <a:avLst>
              <a:gd name="adj1" fmla="val -40424"/>
              <a:gd name="adj2" fmla="val 82283"/>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Do you live in _</a:t>
            </a:r>
            <a:r>
              <a:rPr lang="vi-VN" sz="2400" dirty="0">
                <a:solidFill>
                  <a:schemeClr val="tx1"/>
                </a:solidFill>
                <a:latin typeface="Arial" panose="020B0604020202020204" pitchFamily="34" charset="0"/>
                <a:cs typeface="Arial" panose="020B0604020202020204" pitchFamily="34" charset="0"/>
              </a:rPr>
              <a:t>_</a:t>
            </a:r>
            <a:r>
              <a:rPr lang="en-US" sz="2400" dirty="0">
                <a:solidFill>
                  <a:schemeClr val="tx1"/>
                </a:solidFill>
                <a:latin typeface="Arial" panose="020B0604020202020204" pitchFamily="34" charset="0"/>
                <a:cs typeface="Arial" panose="020B0604020202020204" pitchFamily="34" charset="0"/>
              </a:rPr>
              <a:t>_</a:t>
            </a:r>
            <a:r>
              <a:rPr lang="vi-VN" sz="2400" dirty="0">
                <a:solidFill>
                  <a:schemeClr val="tx1"/>
                </a:solidFill>
                <a:latin typeface="Arial" panose="020B0604020202020204" pitchFamily="34" charset="0"/>
                <a:cs typeface="Arial" panose="020B0604020202020204" pitchFamily="34" charset="0"/>
              </a:rPr>
              <a:t>_____</a:t>
            </a:r>
            <a:r>
              <a:rPr lang="en-US" sz="2400" dirty="0">
                <a:solidFill>
                  <a:schemeClr val="tx1"/>
                </a:solidFill>
                <a:latin typeface="Arial" panose="020B0604020202020204" pitchFamily="34" charset="0"/>
                <a:cs typeface="Arial" panose="020B0604020202020204" pitchFamily="34" charset="0"/>
              </a:rPr>
              <a:t>_?</a:t>
            </a:r>
          </a:p>
        </p:txBody>
      </p:sp>
      <p:sp>
        <p:nvSpPr>
          <p:cNvPr id="14" name="Bùi Liễu 0968142780">
            <a:extLst>
              <a:ext uri="{FF2B5EF4-FFF2-40B4-BE49-F238E27FC236}">
                <a16:creationId xmlns:a16="http://schemas.microsoft.com/office/drawing/2014/main" id="{45711431-E357-4B10-8B59-710679038672}"/>
              </a:ext>
            </a:extLst>
          </p:cNvPr>
          <p:cNvSpPr/>
          <p:nvPr/>
        </p:nvSpPr>
        <p:spPr>
          <a:xfrm>
            <a:off x="4745305" y="1468901"/>
            <a:ext cx="3505200" cy="461665"/>
          </a:xfrm>
          <a:prstGeom prst="wedgeRoundRectCallout">
            <a:avLst>
              <a:gd name="adj1" fmla="val 36441"/>
              <a:gd name="adj2" fmla="val 69105"/>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___________________</a:t>
            </a:r>
          </a:p>
        </p:txBody>
      </p:sp>
      <p:sp>
        <p:nvSpPr>
          <p:cNvPr id="12" name="Bùi Liễu 0968142780">
            <a:extLst>
              <a:ext uri="{FF2B5EF4-FFF2-40B4-BE49-F238E27FC236}">
                <a16:creationId xmlns:a16="http://schemas.microsoft.com/office/drawing/2014/main" id="{06356102-972B-4AE5-9F45-D383AE17FC71}"/>
              </a:ext>
            </a:extLst>
          </p:cNvPr>
          <p:cNvSpPr txBox="1"/>
          <p:nvPr/>
        </p:nvSpPr>
        <p:spPr>
          <a:xfrm>
            <a:off x="2445580" y="1154088"/>
            <a:ext cx="1790702" cy="461665"/>
          </a:xfrm>
          <a:prstGeom prst="rect">
            <a:avLst/>
          </a:prstGeom>
          <a:noFill/>
        </p:spPr>
        <p:txBody>
          <a:bodyPr wrap="square" rtlCol="0">
            <a:spAutoFit/>
          </a:bodyPr>
          <a:lstStyle/>
          <a:p>
            <a:r>
              <a:rPr lang="vi-VN" sz="2400" dirty="0" err="1">
                <a:solidFill>
                  <a:srgbClr val="FF0000"/>
                </a:solidFill>
                <a:latin typeface="Arial" panose="020B0604020202020204" pitchFamily="34" charset="0"/>
                <a:cs typeface="Arial" panose="020B0604020202020204" pitchFamily="34" charset="0"/>
              </a:rPr>
              <a:t>that</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house</a:t>
            </a:r>
            <a:endParaRPr lang="vi-VN" sz="2400" dirty="0">
              <a:solidFill>
                <a:srgbClr val="FF0000"/>
              </a:solidFill>
              <a:latin typeface="Arial" panose="020B0604020202020204" pitchFamily="34" charset="0"/>
              <a:cs typeface="Arial" panose="020B0604020202020204" pitchFamily="34" charset="0"/>
            </a:endParaRPr>
          </a:p>
        </p:txBody>
      </p:sp>
      <p:sp>
        <p:nvSpPr>
          <p:cNvPr id="16" name="Bùi Liễu 0968142780">
            <a:extLst>
              <a:ext uri="{FF2B5EF4-FFF2-40B4-BE49-F238E27FC236}">
                <a16:creationId xmlns:a16="http://schemas.microsoft.com/office/drawing/2014/main" id="{D581A649-E594-4EDD-8548-99DE4D81D4AB}"/>
              </a:ext>
            </a:extLst>
          </p:cNvPr>
          <p:cNvSpPr txBox="1"/>
          <p:nvPr/>
        </p:nvSpPr>
        <p:spPr>
          <a:xfrm>
            <a:off x="4766655" y="1470727"/>
            <a:ext cx="3733800" cy="461665"/>
          </a:xfrm>
          <a:prstGeom prst="rect">
            <a:avLst/>
          </a:prstGeom>
          <a:noFill/>
        </p:spPr>
        <p:txBody>
          <a:bodyPr wrap="square" rtlCol="0">
            <a:spAutoFit/>
          </a:bodyPr>
          <a:lstStyle/>
          <a:p>
            <a:r>
              <a:rPr lang="vi-VN" sz="2400" dirty="0" err="1">
                <a:solidFill>
                  <a:srgbClr val="FF0000"/>
                </a:solidFill>
                <a:latin typeface="Arial" panose="020B0604020202020204" pitchFamily="34" charset="0"/>
                <a:cs typeface="Arial" panose="020B0604020202020204" pitchFamily="34" charset="0"/>
              </a:rPr>
              <a:t>Yes</a:t>
            </a:r>
            <a:r>
              <a:rPr lang="vi-VN" sz="2400" dirty="0">
                <a:solidFill>
                  <a:srgbClr val="FF0000"/>
                </a:solidFill>
                <a:latin typeface="Arial" panose="020B0604020202020204" pitchFamily="34" charset="0"/>
                <a:cs typeface="Arial" panose="020B0604020202020204" pitchFamily="34" charset="0"/>
              </a:rPr>
              <a:t>, I do. It’s my house</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p:txBody>
      </p:sp>
      <p:sp>
        <p:nvSpPr>
          <p:cNvPr id="6" name="0968142780">
            <a:extLst>
              <a:ext uri="{FF2B5EF4-FFF2-40B4-BE49-F238E27FC236}">
                <a16:creationId xmlns:a16="http://schemas.microsoft.com/office/drawing/2014/main" id="{568C328D-4192-0E30-9F97-D83959224A7B}"/>
              </a:ext>
            </a:extLst>
          </p:cNvPr>
          <p:cNvSpPr/>
          <p:nvPr/>
        </p:nvSpPr>
        <p:spPr>
          <a:xfrm rot="1610090">
            <a:off x="5240990" y="3152178"/>
            <a:ext cx="511179" cy="491849"/>
          </a:xfrm>
          <a:prstGeom prst="rightArrow">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 name="0968142780">
            <a:extLst>
              <a:ext uri="{FF2B5EF4-FFF2-40B4-BE49-F238E27FC236}">
                <a16:creationId xmlns:a16="http://schemas.microsoft.com/office/drawing/2014/main" id="{5E67E62B-DB73-1085-3828-1BE1282483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17942" y="3494708"/>
            <a:ext cx="437385" cy="452641"/>
          </a:xfrm>
          <a:prstGeom prst="rect">
            <a:avLst/>
          </a:prstGeom>
        </p:spPr>
      </p:pic>
    </p:spTree>
    <p:extLst>
      <p:ext uri="{BB962C8B-B14F-4D97-AF65-F5344CB8AC3E}">
        <p14:creationId xmlns:p14="http://schemas.microsoft.com/office/powerpoint/2010/main" val="321608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828800" y="666750"/>
            <a:ext cx="6143625" cy="3276600"/>
          </a:xfrm>
          <a:prstGeom prst="rect">
            <a:avLst/>
          </a:prstGeom>
        </p:spPr>
      </p:pic>
      <p:sp>
        <p:nvSpPr>
          <p:cNvPr id="3" name="Bùi Liễu 0968142780">
            <a:extLst>
              <a:ext uri="{FF2B5EF4-FFF2-40B4-BE49-F238E27FC236}">
                <a16:creationId xmlns:a16="http://schemas.microsoft.com/office/drawing/2014/main" id="{EB01FEA5-E320-48D2-9FC0-B18DB097EE6F}"/>
              </a:ext>
            </a:extLst>
          </p:cNvPr>
          <p:cNvSpPr txBox="1"/>
          <p:nvPr/>
        </p:nvSpPr>
        <p:spPr>
          <a:xfrm>
            <a:off x="3124200" y="2190750"/>
            <a:ext cx="4495800" cy="1546577"/>
          </a:xfrm>
          <a:prstGeom prst="rect">
            <a:avLst/>
          </a:prstGeom>
          <a:noFill/>
        </p:spPr>
        <p:txBody>
          <a:bodyPr wrap="square" lIns="68580" tIns="34290" rIns="68580" bIns="34290" rtlCol="0">
            <a:spAutoFit/>
          </a:bodyPr>
          <a:lstStyle/>
          <a:p>
            <a:r>
              <a:rPr lang="en-US" sz="48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Fun corner </a:t>
            </a:r>
          </a:p>
          <a:p>
            <a:r>
              <a:rPr lang="en-US" sz="48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&amp; wrap-up</a:t>
            </a:r>
          </a:p>
        </p:txBody>
      </p:sp>
    </p:spTree>
    <p:extLst>
      <p:ext uri="{BB962C8B-B14F-4D97-AF65-F5344CB8AC3E}">
        <p14:creationId xmlns:p14="http://schemas.microsoft.com/office/powerpoint/2010/main" val="370582127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537" y="2020320"/>
            <a:ext cx="613459" cy="661810"/>
          </a:xfrm>
          <a:prstGeom prst="rect">
            <a:avLst/>
          </a:prstGeom>
          <a:effectLst>
            <a:outerShdw blurRad="63500" sx="102000" sy="102000" algn="ctr"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9033" y="3338712"/>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06" y="2620661"/>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3496044" y="2155017"/>
            <a:ext cx="2371355"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A. Where</a:t>
            </a:r>
          </a:p>
        </p:txBody>
      </p:sp>
      <p:sp>
        <p:nvSpPr>
          <p:cNvPr id="17" name="dapanb"/>
          <p:cNvSpPr txBox="1"/>
          <p:nvPr/>
        </p:nvSpPr>
        <p:spPr>
          <a:xfrm>
            <a:off x="3496043" y="2786792"/>
            <a:ext cx="2371355"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B. When</a:t>
            </a:r>
          </a:p>
        </p:txBody>
      </p:sp>
      <p:sp>
        <p:nvSpPr>
          <p:cNvPr id="18" name="dapanc"/>
          <p:cNvSpPr txBox="1"/>
          <p:nvPr/>
        </p:nvSpPr>
        <p:spPr>
          <a:xfrm>
            <a:off x="3496044" y="3411899"/>
            <a:ext cx="2371356"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C. Who</a:t>
            </a:r>
          </a:p>
        </p:txBody>
      </p:sp>
      <p:sp>
        <p:nvSpPr>
          <p:cNvPr id="22" name="cauhoi"/>
          <p:cNvSpPr/>
          <p:nvPr/>
        </p:nvSpPr>
        <p:spPr>
          <a:xfrm>
            <a:off x="1999603" y="285750"/>
            <a:ext cx="5137958" cy="1681186"/>
          </a:xfrm>
          <a:prstGeom prst="cloud">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783"/>
            <a:endParaRPr lang="en-US">
              <a:solidFill>
                <a:prstClr val="black"/>
              </a:solidFill>
              <a:latin typeface="Calibri"/>
            </a:endParaRPr>
          </a:p>
        </p:txBody>
      </p:sp>
      <p:sp>
        <p:nvSpPr>
          <p:cNvPr id="24" name="nhanb"/>
          <p:cNvSpPr/>
          <p:nvPr/>
        </p:nvSpPr>
        <p:spPr>
          <a:xfrm>
            <a:off x="2684365" y="260956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sp>
        <p:nvSpPr>
          <p:cNvPr id="27" name="nhanc"/>
          <p:cNvSpPr/>
          <p:nvPr/>
        </p:nvSpPr>
        <p:spPr>
          <a:xfrm>
            <a:off x="2686791" y="333871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0549" y="2423495"/>
            <a:ext cx="457200" cy="457200"/>
          </a:xfrm>
          <a:prstGeom prst="rect">
            <a:avLst/>
          </a:prstGeom>
        </p:spPr>
      </p:pic>
      <p:pic>
        <p:nvPicPr>
          <p:cNvPr id="33" name="mattro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2849" y="423949"/>
            <a:ext cx="853352" cy="853352"/>
          </a:xfrm>
          <a:prstGeom prst="rect">
            <a:avLst/>
          </a:prstGeom>
        </p:spPr>
      </p:pic>
      <p:pic>
        <p:nvPicPr>
          <p:cNvPr id="20"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955" y="2880695"/>
            <a:ext cx="940355" cy="1187727"/>
          </a:xfrm>
          <a:prstGeom prst="rect">
            <a:avLst/>
          </a:prstGeom>
        </p:spPr>
      </p:pic>
      <p:sp>
        <p:nvSpPr>
          <p:cNvPr id="23" name="cauhoi"/>
          <p:cNvSpPr txBox="1"/>
          <p:nvPr/>
        </p:nvSpPr>
        <p:spPr>
          <a:xfrm>
            <a:off x="2514600" y="574098"/>
            <a:ext cx="4566706" cy="931024"/>
          </a:xfrm>
          <a:prstGeom prst="rect">
            <a:avLst/>
          </a:prstGeom>
          <a:noFill/>
        </p:spPr>
        <p:txBody>
          <a:bodyPr wrap="square" lIns="68580" tIns="34290" rIns="68580" bIns="34290" rtlCol="0">
            <a:spAutoFit/>
          </a:bodyPr>
          <a:lstStyle/>
          <a:p>
            <a:pPr defTabSz="685783"/>
            <a:r>
              <a:rPr lang="en-US" sz="2800" dirty="0">
                <a:solidFill>
                  <a:srgbClr val="FF0000"/>
                </a:solidFill>
                <a:latin typeface="Arial" pitchFamily="34" charset="0"/>
                <a:cs typeface="Arial" pitchFamily="34" charset="0"/>
              </a:rPr>
              <a:t>A: </a:t>
            </a:r>
            <a:r>
              <a:rPr lang="en-US" sz="2800" dirty="0">
                <a:latin typeface="Arial" pitchFamily="34" charset="0"/>
                <a:cs typeface="Arial" pitchFamily="34" charset="0"/>
              </a:rPr>
              <a:t>______ do you live?</a:t>
            </a:r>
          </a:p>
          <a:p>
            <a:pPr defTabSz="685783"/>
            <a:r>
              <a:rPr lang="en-US" sz="2800" dirty="0">
                <a:solidFill>
                  <a:srgbClr val="FF0000"/>
                </a:solidFill>
                <a:latin typeface="Arial" pitchFamily="34" charset="0"/>
                <a:cs typeface="Arial" pitchFamily="34" charset="0"/>
              </a:rPr>
              <a:t>B: </a:t>
            </a:r>
            <a:r>
              <a:rPr lang="en-US" sz="2800" dirty="0">
                <a:latin typeface="Arial" pitchFamily="34" charset="0"/>
                <a:cs typeface="Arial" pitchFamily="34" charset="0"/>
              </a:rPr>
              <a:t>I live in </a:t>
            </a:r>
            <a:r>
              <a:rPr lang="en-US" sz="2800" dirty="0" err="1">
                <a:latin typeface="Arial" pitchFamily="34" charset="0"/>
                <a:cs typeface="Arial" pitchFamily="34" charset="0"/>
              </a:rPr>
              <a:t>Hoa</a:t>
            </a:r>
            <a:r>
              <a:rPr lang="en-US" sz="2800" dirty="0">
                <a:latin typeface="Arial" pitchFamily="34" charset="0"/>
                <a:cs typeface="Arial" pitchFamily="34" charset="0"/>
              </a:rPr>
              <a:t> </a:t>
            </a:r>
            <a:r>
              <a:rPr lang="en-US" sz="2800" dirty="0" err="1">
                <a:latin typeface="Arial" pitchFamily="34" charset="0"/>
                <a:cs typeface="Arial" pitchFamily="34" charset="0"/>
              </a:rPr>
              <a:t>Binh</a:t>
            </a:r>
            <a:r>
              <a:rPr lang="en-US" sz="2800" dirty="0">
                <a:latin typeface="Arial" pitchFamily="34" charset="0"/>
                <a:cs typeface="Arial" pitchFamily="34" charset="0"/>
              </a:rPr>
              <a:t> Road.</a:t>
            </a:r>
          </a:p>
        </p:txBody>
      </p:sp>
      <p:sp>
        <p:nvSpPr>
          <p:cNvPr id="28" name="cauhoi"/>
          <p:cNvSpPr txBox="1"/>
          <p:nvPr/>
        </p:nvSpPr>
        <p:spPr>
          <a:xfrm>
            <a:off x="547129" y="539473"/>
            <a:ext cx="900669" cy="500137"/>
          </a:xfrm>
          <a:prstGeom prst="rect">
            <a:avLst/>
          </a:prstGeom>
          <a:noFill/>
        </p:spPr>
        <p:txBody>
          <a:bodyPr wrap="square" lIns="68580" tIns="34290" rIns="68580" bIns="34290" rtlCol="0">
            <a:spAutoFit/>
          </a:bodyPr>
          <a:lstStyle/>
          <a:p>
            <a:pPr defTabSz="685783"/>
            <a:r>
              <a:rPr lang="en-US" sz="2800" dirty="0">
                <a:latin typeface="Arial" pitchFamily="34" charset="0"/>
                <a:cs typeface="Arial" pitchFamily="34" charset="0"/>
              </a:rPr>
              <a:t>1/6</a:t>
            </a:r>
          </a:p>
        </p:txBody>
      </p:sp>
      <p:pic>
        <p:nvPicPr>
          <p:cNvPr id="8" name="on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3763" y="3036860"/>
            <a:ext cx="857250" cy="857250"/>
          </a:xfrm>
          <a:prstGeom prst="rect">
            <a:avLst/>
          </a:prstGeom>
        </p:spPr>
      </p:pic>
      <p:pic>
        <p:nvPicPr>
          <p:cNvPr id="19" name="Picture 18">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5200" y="4233546"/>
            <a:ext cx="705894" cy="382584"/>
          </a:xfrm>
          <a:prstGeom prst="rect">
            <a:avLst/>
          </a:prstGeom>
        </p:spPr>
      </p:pic>
    </p:spTree>
    <p:extLst>
      <p:ext uri="{BB962C8B-B14F-4D97-AF65-F5344CB8AC3E}">
        <p14:creationId xmlns:p14="http://schemas.microsoft.com/office/powerpoint/2010/main" val="405599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3208">
                <p:cTn id="39" fill="hold" display="0">
                  <p:stCondLst>
                    <p:cond delay="indefinite"/>
                  </p:stCondLst>
                  <p:endCondLst>
                    <p:cond evt="onStopAudio" delay="0">
                      <p:tgtEl>
                        <p:sldTgt/>
                      </p:tgtEl>
                    </p:cond>
                  </p:endCondLst>
                </p:cTn>
                <p:tgtEl>
                  <p:spTgt spid="32"/>
                </p:tgtEl>
              </p:cMediaNode>
            </p:audi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3698 -0.18303 C -0.04288 -0.19136 -0.03038 -0.19784 -0.01962 -0.2034 C -0.01701 -0.20865 -0.00469 -0.22007 0.00278 -0.22408 C 0.01163 -0.24167 0.06528 -0.24754 0.09566 -0.2497 C 0.11077 -0.24939 0.12656 -0.25093 0.14097 -0.24846 C 0.1467 -0.24754 0.14757 -0.24321 0.15104 -0.24044 C 0.15538 -0.23704 0.15868 -0.22963 0.16111 -0.22531 C 0.16285 -0.22192 0.16632 -0.21513 0.16632 -0.21482 C 0.16545 -0.20494 0.16511 -0.19445 0.16372 -0.18426 C 0.16302 -0.18087 0.15903 -0.17963 0.15625 -0.17655 C 0.14011 -0.16019 0.11094 -0.15402 0.07587 -0.15093 C 0.05521 -0.15217 0.05608 -0.15031 0.04306 -0.15618 C 0.03698 -0.15896 0.02552 -0.16513 0.02552 -0.16482 C 0.0217 -0.17099 0.01806 -0.18303 0.01806 -0.18272 C 0.02084 -0.20834 0.01285 -0.20124 0.03038 -0.21358 C 0.04184 -0.22192 0.02847 -0.21667 0.04306 -0.2213 C 0.05434 -0.22994 0.0684 -0.23766 0.08559 -0.24321 C 0.08889 -0.24414 0.09236 -0.24507 0.09566 -0.24568 C 0.10243 -0.24692 0.1158 -0.24846 0.1158 -0.24815 C 0.12344 -0.24815 0.13108 -0.24815 0.13854 -0.24723 C 0.14097 -0.24692 0.14184 -0.24507 0.14358 -0.24445 C 0.15504 -0.2392 0.16198 -0.23457 0.16858 -0.22778 C 0.17344 -0.21081 0.1882 -0.17624 0.16632 -0.16513 C 0.14757 -0.15556 0.11875 -0.14939 0.0934 -0.14692 C 0.07587 -0.14815 0.07188 -0.14784 0.06059 -0.1534 C 0.05313 -0.16142 0.05052 -0.16914 0.04827 -0.17809 C 0.04965 -0.19939 0.04219 -0.21173 0.0658 -0.22624 C 0.07274 -0.23056 0.07465 -0.23365 0.08559 -0.2355 C 0.0934 -0.23797 0.09983 -0.2392 0.10834 -0.24044 C 0.13438 -0.2392 0.12518 -0.2392 0.13594 -0.2392 L 0.11337 -0.23025 L 0.13351 -0.24321 " pathEditMode="relative" rAng="0" ptsTypes="AAAAAAAAAAAAAAAAAAAAAAAAAAAAAAAA">
                                      <p:cBhvr>
                                        <p:cTn id="44" dur="2000" fill="hold"/>
                                        <p:tgtEl>
                                          <p:spTgt spid="8"/>
                                        </p:tgtEl>
                                        <p:attrNameLst>
                                          <p:attrName>ppt_x</p:attrName>
                                          <p:attrName>ppt_y</p:attrName>
                                        </p:attrNameLst>
                                      </p:cBhvr>
                                      <p:rCtr x="10660" y="-1543"/>
                                    </p:animMotion>
                                  </p:childTnLst>
                                </p:cTn>
                              </p:par>
                              <p:par>
                                <p:cTn id="45" presetID="1" presetClass="mediacall" presetSubtype="0" fill="hold" nodeType="withEffect">
                                  <p:stCondLst>
                                    <p:cond delay="0"/>
                                  </p:stCondLst>
                                  <p:childTnLst>
                                    <p:cmd type="call" cmd="playFrom(0.0)">
                                      <p:cBhvr>
                                        <p:cTn id="46" dur="4715" fill="hold"/>
                                        <p:tgtEl>
                                          <p:spTgt spid="32"/>
                                        </p:tgtEl>
                                      </p:cBhvr>
                                    </p:cmd>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05556E-6 0.01387 L -0.00226 1.00439 " pathEditMode="relative" rAng="0" ptsTypes="AA">
                                      <p:cBhvr>
                                        <p:cTn id="51"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descr="Chart, line chart&#10;&#10;Description automatically generated">
            <a:extLst>
              <a:ext uri="{FF2B5EF4-FFF2-40B4-BE49-F238E27FC236}">
                <a16:creationId xmlns:a16="http://schemas.microsoft.com/office/drawing/2014/main" id="{40D81448-80DF-B21F-A5BA-CDA459C9F4C0}"/>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463750" t="-400000" r="-463750" b="-400000"/>
          <a:stretch>
            <a:fillRect/>
          </a:stretch>
        </p:blipFill>
        <p:spPr>
          <a:xfrm>
            <a:off x="-42405300" y="-20574000"/>
            <a:ext cx="93954600" cy="46291500"/>
          </a:xfrm>
          <a:custGeom>
            <a:avLst/>
            <a:gdLst>
              <a:gd name="connsiteX0" fmla="*/ 0 w 125272800"/>
              <a:gd name="connsiteY0" fmla="*/ 0 h 61722000"/>
              <a:gd name="connsiteX1" fmla="*/ 125272800 w 125272800"/>
              <a:gd name="connsiteY1" fmla="*/ 0 h 61722000"/>
              <a:gd name="connsiteX2" fmla="*/ 125272800 w 125272800"/>
              <a:gd name="connsiteY2" fmla="*/ 61722000 h 61722000"/>
              <a:gd name="connsiteX3" fmla="*/ 0 w 125272800"/>
              <a:gd name="connsiteY3" fmla="*/ 61722000 h 61722000"/>
            </a:gdLst>
            <a:ahLst/>
            <a:cxnLst>
              <a:cxn ang="0">
                <a:pos x="connsiteX0" y="connsiteY0"/>
              </a:cxn>
              <a:cxn ang="0">
                <a:pos x="connsiteX1" y="connsiteY1"/>
              </a:cxn>
              <a:cxn ang="0">
                <a:pos x="connsiteX2" y="connsiteY2"/>
              </a:cxn>
              <a:cxn ang="0">
                <a:pos x="connsiteX3" y="connsiteY3"/>
              </a:cxn>
            </a:cxnLst>
            <a:rect l="l" t="t" r="r" b="b"/>
            <a:pathLst>
              <a:path w="125272800" h="61722000">
                <a:moveTo>
                  <a:pt x="0" y="0"/>
                </a:moveTo>
                <a:lnTo>
                  <a:pt x="125272800" y="0"/>
                </a:lnTo>
                <a:lnTo>
                  <a:pt x="125272800" y="61722000"/>
                </a:lnTo>
                <a:lnTo>
                  <a:pt x="0" y="61722000"/>
                </a:lnTo>
                <a:close/>
              </a:path>
            </a:pathLst>
          </a:custGeom>
        </p:spPr>
      </p:pic>
      <p:sp>
        <p:nvSpPr>
          <p:cNvPr id="19" name="15">
            <a:extLst>
              <a:ext uri="{FF2B5EF4-FFF2-40B4-BE49-F238E27FC236}">
                <a16:creationId xmlns:a16="http://schemas.microsoft.com/office/drawing/2014/main" id="{F3F8E5CA-0687-111C-177A-7D98C911CC2C}"/>
              </a:ext>
            </a:extLst>
          </p:cNvPr>
          <p:cNvSpPr>
            <a:spLocks noGrp="1" noRot="1" noMove="1" noResize="1" noEditPoints="1" noAdjustHandles="1" noChangeArrowheads="1" noChangeShapeType="1"/>
          </p:cNvSpPr>
          <p:nvPr/>
        </p:nvSpPr>
        <p:spPr>
          <a:xfrm>
            <a:off x="-42405300" y="-20574000"/>
            <a:ext cx="93954600" cy="46291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14">
            <a:extLst>
              <a:ext uri="{FF2B5EF4-FFF2-40B4-BE49-F238E27FC236}">
                <a16:creationId xmlns:a16="http://schemas.microsoft.com/office/drawing/2014/main" id="{879E31CF-9899-3131-3C5B-E854DB632F23}"/>
              </a:ext>
            </a:extLst>
          </p:cNvPr>
          <p:cNvPicPr>
            <a:picLocks noChangeAspect="1"/>
          </p:cNvPicPr>
          <p:nvPr/>
        </p:nvPicPr>
        <p:blipFill rotWithShape="1">
          <a:blip r:embed="rId8"/>
          <a:srcRect l="774" t="1090" r="898" b="-66"/>
          <a:stretch/>
        </p:blipFill>
        <p:spPr>
          <a:xfrm>
            <a:off x="0" y="0"/>
            <a:ext cx="9144000" cy="5143500"/>
          </a:xfrm>
          <a:prstGeom prst="rect">
            <a:avLst/>
          </a:prstGeom>
        </p:spPr>
      </p:pic>
      <p:sp>
        <p:nvSpPr>
          <p:cNvPr id="4" name="13"/>
          <p:cNvSpPr/>
          <p:nvPr/>
        </p:nvSpPr>
        <p:spPr>
          <a:xfrm>
            <a:off x="5716749" y="786914"/>
            <a:ext cx="940756" cy="942899"/>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b="1"/>
          </a:p>
        </p:txBody>
      </p:sp>
      <p:pic>
        <p:nvPicPr>
          <p:cNvPr id="5" name="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5534" y="1074173"/>
            <a:ext cx="457856" cy="503948"/>
          </a:xfrm>
          <a:prstGeom prst="rect">
            <a:avLst/>
          </a:prstGeom>
        </p:spPr>
      </p:pic>
      <p:pic>
        <p:nvPicPr>
          <p:cNvPr id="6" name="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6749" y="847892"/>
            <a:ext cx="957706" cy="956509"/>
          </a:xfrm>
          <a:prstGeom prst="rect">
            <a:avLst/>
          </a:prstGeom>
        </p:spPr>
      </p:pic>
      <p:pic>
        <p:nvPicPr>
          <p:cNvPr id="7" name="10">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1447800" y="-628650"/>
            <a:ext cx="457200" cy="457200"/>
          </a:xfrm>
          <a:prstGeom prst="rect">
            <a:avLst/>
          </a:prstGeom>
        </p:spPr>
      </p:pic>
      <p:sp>
        <p:nvSpPr>
          <p:cNvPr id="8" name="9"/>
          <p:cNvSpPr/>
          <p:nvPr/>
        </p:nvSpPr>
        <p:spPr>
          <a:xfrm>
            <a:off x="5733699" y="786914"/>
            <a:ext cx="940756" cy="942899"/>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b="1"/>
          </a:p>
        </p:txBody>
      </p:sp>
      <p:sp>
        <p:nvSpPr>
          <p:cNvPr id="9" name="8"/>
          <p:cNvSpPr txBox="1"/>
          <p:nvPr/>
        </p:nvSpPr>
        <p:spPr>
          <a:xfrm>
            <a:off x="1275159" y="1554099"/>
            <a:ext cx="6590110" cy="1893633"/>
          </a:xfrm>
          <a:prstGeom prst="rect">
            <a:avLst/>
          </a:prstGeom>
          <a:noFill/>
        </p:spPr>
        <p:txBody>
          <a:bodyPr wrap="none" lIns="68580" tIns="34290" rIns="68580" bIns="34290" rtlCol="0">
            <a:prstTxWarp prst="textWave1">
              <a:avLst>
                <a:gd name="adj1" fmla="val 20000"/>
                <a:gd name="adj2" fmla="val 0"/>
              </a:avLst>
            </a:prstTxWarp>
            <a:spAutoFit/>
          </a:bodyPr>
          <a:lstStyle/>
          <a:p>
            <a:r>
              <a:rPr lang="en-US" sz="6000" b="1" dirty="0">
                <a:ln w="9525">
                  <a:solidFill>
                    <a:schemeClr val="bg1"/>
                  </a:solidFill>
                  <a:prstDash val="solid"/>
                </a:ln>
                <a:solidFill>
                  <a:srgbClr val="FF4B4B"/>
                </a:solidFill>
                <a:effectLst>
                  <a:glow rad="101600">
                    <a:schemeClr val="bg1"/>
                  </a:glow>
                  <a:outerShdw blurRad="12700" dist="38100" dir="2700000" algn="tl" rotWithShape="0">
                    <a:schemeClr val="bg1">
                      <a:lumMod val="50000"/>
                    </a:schemeClr>
                  </a:outerShdw>
                </a:effectLst>
                <a:latin typeface="Arial Black" panose="020B0A04020102020204" pitchFamily="34" charset="0"/>
              </a:rPr>
              <a:t>BOMBSTAR</a:t>
            </a:r>
          </a:p>
        </p:txBody>
      </p:sp>
      <p:sp>
        <p:nvSpPr>
          <p:cNvPr id="10" name="7"/>
          <p:cNvSpPr/>
          <p:nvPr/>
        </p:nvSpPr>
        <p:spPr>
          <a:xfrm>
            <a:off x="2094867" y="3347949"/>
            <a:ext cx="940756" cy="942899"/>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b="1"/>
          </a:p>
        </p:txBody>
      </p:sp>
      <p:pic>
        <p:nvPicPr>
          <p:cNvPr id="11" name="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3653" y="3635208"/>
            <a:ext cx="457856" cy="503948"/>
          </a:xfrm>
          <a:prstGeom prst="rect">
            <a:avLst/>
          </a:prstGeom>
        </p:spPr>
      </p:pic>
      <p:pic>
        <p:nvPicPr>
          <p:cNvPr id="12" name="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4867" y="3408927"/>
            <a:ext cx="957706" cy="956509"/>
          </a:xfrm>
          <a:prstGeom prst="rect">
            <a:avLst/>
          </a:prstGeom>
        </p:spPr>
      </p:pic>
      <p:sp>
        <p:nvSpPr>
          <p:cNvPr id="13" name="4"/>
          <p:cNvSpPr/>
          <p:nvPr/>
        </p:nvSpPr>
        <p:spPr>
          <a:xfrm>
            <a:off x="2111817" y="3347949"/>
            <a:ext cx="940756" cy="942899"/>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b="1"/>
          </a:p>
        </p:txBody>
      </p:sp>
      <p:pic>
        <p:nvPicPr>
          <p:cNvPr id="14" name="3">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5906828" y="3777159"/>
            <a:ext cx="1013123" cy="875516"/>
          </a:xfrm>
          <a:prstGeom prst="rect">
            <a:avLst/>
          </a:prstGeom>
          <a:noFill/>
          <a:extLst>
            <a:ext uri="{909E8E84-426E-40DD-AFC4-6F175D3DCCD1}">
              <a14:hiddenFill xmlns:a14="http://schemas.microsoft.com/office/drawing/2010/main">
                <a:solidFill>
                  <a:srgbClr val="FFFFFF"/>
                </a:solidFill>
              </a14:hiddenFill>
            </a:ext>
          </a:extLst>
        </p:spPr>
      </p:pic>
      <p:sp>
        <p:nvSpPr>
          <p:cNvPr id="15" name="2"/>
          <p:cNvSpPr txBox="1"/>
          <p:nvPr/>
        </p:nvSpPr>
        <p:spPr>
          <a:xfrm>
            <a:off x="6111893" y="4248728"/>
            <a:ext cx="602991" cy="284693"/>
          </a:xfrm>
          <a:prstGeom prst="rect">
            <a:avLst/>
          </a:prstGeom>
          <a:noFill/>
        </p:spPr>
        <p:txBody>
          <a:bodyPr wrap="square" lIns="68580" tIns="34290" rIns="68580" bIns="34290" rtlCol="0">
            <a:spAutoFit/>
          </a:bodyPr>
          <a:lstStyle/>
          <a:p>
            <a:pPr algn="ctr"/>
            <a:r>
              <a:rPr lang="en-US" b="1" dirty="0">
                <a:solidFill>
                  <a:schemeClr val="accent2">
                    <a:lumMod val="50000"/>
                  </a:schemeClr>
                </a:solidFill>
              </a:rPr>
              <a:t>PLAY</a:t>
            </a:r>
          </a:p>
        </p:txBody>
      </p:sp>
      <p:sp>
        <p:nvSpPr>
          <p:cNvPr id="16" name="1">
            <a:hlinkClick r:id="" action="ppaction://hlinkshowjump?jump=nextslide"/>
          </p:cNvPr>
          <p:cNvSpPr/>
          <p:nvPr/>
        </p:nvSpPr>
        <p:spPr>
          <a:xfrm>
            <a:off x="5955534" y="3792833"/>
            <a:ext cx="960120" cy="859842"/>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33072918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6" name="bomb.wav"/>
                                            </p:tgtEl>
                                          </p:cMediaNode>
                                        </p:audio>
                                      </p:subTnLst>
                                    </p:cTn>
                                  </p:par>
                                </p:childTnLst>
                              </p:cTn>
                            </p:par>
                            <p:par>
                              <p:cTn id="43" fill="hold">
                                <p:stCondLst>
                                  <p:cond delay="3750"/>
                                </p:stCondLst>
                                <p:childTnLst>
                                  <p:par>
                                    <p:cTn id="44" presetID="2" presetClass="entr" presetSubtype="4" fill="hold" nodeType="afterEffect" p14:presetBounceEnd="40000">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14:bounceEnd="40000">
                                          <p:cBhvr additive="base">
                                            <p:cTn id="46"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14:presetBounceEnd="40000">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14:bounceEnd="40000">
                                          <p:cBhvr additive="base">
                                            <p:cTn id="50"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7" numSld="12"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14"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14" name="bomb.wav"/>
                                            </p:tgtEl>
                                          </p:cMediaNode>
                                        </p:audio>
                                      </p:subTnLst>
                                    </p:cTn>
                                  </p:par>
                                </p:childTnLst>
                              </p:cTn>
                            </p:par>
                            <p:par>
                              <p:cTn id="43" fill="hold">
                                <p:stCondLst>
                                  <p:cond delay="375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750" fill="hold"/>
                                            <p:tgtEl>
                                              <p:spTgt spid="14"/>
                                            </p:tgtEl>
                                            <p:attrNameLst>
                                              <p:attrName>ppt_x</p:attrName>
                                            </p:attrNameLst>
                                          </p:cBhvr>
                                          <p:tavLst>
                                            <p:tav tm="0">
                                              <p:val>
                                                <p:strVal val="#ppt_x"/>
                                              </p:val>
                                            </p:tav>
                                            <p:tav tm="100000">
                                              <p:val>
                                                <p:strVal val="#ppt_x"/>
                                              </p:val>
                                            </p:tav>
                                          </p:tavLst>
                                        </p:anim>
                                        <p:anim calcmode="lin" valueType="num">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750" fill="hold"/>
                                            <p:tgtEl>
                                              <p:spTgt spid="15"/>
                                            </p:tgtEl>
                                            <p:attrNameLst>
                                              <p:attrName>ppt_x</p:attrName>
                                            </p:attrNameLst>
                                          </p:cBhvr>
                                          <p:tavLst>
                                            <p:tav tm="0">
                                              <p:val>
                                                <p:strVal val="#ppt_x"/>
                                              </p:val>
                                            </p:tav>
                                            <p:tav tm="100000">
                                              <p:val>
                                                <p:strVal val="#ppt_x"/>
                                              </p:val>
                                            </p:tav>
                                          </p:tavLst>
                                        </p:anim>
                                        <p:anim calcmode="lin" valueType="num">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7" numSld="12"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22"/>
          <p:cNvPicPr>
            <a:picLocks noChangeAspect="1"/>
          </p:cNvPicPr>
          <p:nvPr/>
        </p:nvPicPr>
        <p:blipFill rotWithShape="1">
          <a:blip r:embed="rId7"/>
          <a:srcRect t="4722"/>
          <a:stretch/>
        </p:blipFill>
        <p:spPr>
          <a:xfrm>
            <a:off x="-25316" y="-27667"/>
            <a:ext cx="9199661" cy="5171167"/>
          </a:xfrm>
          <a:prstGeom prst="rect">
            <a:avLst/>
          </a:prstGeom>
        </p:spPr>
      </p:pic>
      <p:sp>
        <p:nvSpPr>
          <p:cNvPr id="21" name="Rectangle: Rounded Corners 20">
            <a:extLst>
              <a:ext uri="{FF2B5EF4-FFF2-40B4-BE49-F238E27FC236}">
                <a16:creationId xmlns:a16="http://schemas.microsoft.com/office/drawing/2014/main" id="{9AA1A450-1762-8578-7D9C-BEE9204C58FE}"/>
              </a:ext>
            </a:extLst>
          </p:cNvPr>
          <p:cNvSpPr/>
          <p:nvPr/>
        </p:nvSpPr>
        <p:spPr>
          <a:xfrm>
            <a:off x="6097274" y="336277"/>
            <a:ext cx="2347756" cy="650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Comic Sans MS" panose="030F0702030302020204" pitchFamily="66" charset="0"/>
            </a:endParaRPr>
          </a:p>
        </p:txBody>
      </p:sp>
      <p:sp>
        <p:nvSpPr>
          <p:cNvPr id="18" name="Rectangle: Rounded Corners 17">
            <a:extLst>
              <a:ext uri="{FF2B5EF4-FFF2-40B4-BE49-F238E27FC236}">
                <a16:creationId xmlns:a16="http://schemas.microsoft.com/office/drawing/2014/main" id="{22F84609-FC18-AE24-3239-7A0C83DD8A75}"/>
              </a:ext>
            </a:extLst>
          </p:cNvPr>
          <p:cNvSpPr/>
          <p:nvPr/>
        </p:nvSpPr>
        <p:spPr>
          <a:xfrm>
            <a:off x="3398122" y="328607"/>
            <a:ext cx="2347756" cy="650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Comic Sans MS" panose="030F0702030302020204" pitchFamily="66" charset="0"/>
            </a:endParaRPr>
          </a:p>
        </p:txBody>
      </p:sp>
      <p:sp>
        <p:nvSpPr>
          <p:cNvPr id="6" name="21"/>
          <p:cNvSpPr/>
          <p:nvPr/>
        </p:nvSpPr>
        <p:spPr>
          <a:xfrm>
            <a:off x="7137510" y="1206310"/>
            <a:ext cx="940756" cy="942899"/>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b="1"/>
          </a:p>
        </p:txBody>
      </p:sp>
      <p:sp>
        <p:nvSpPr>
          <p:cNvPr id="8" name="20"/>
          <p:cNvSpPr/>
          <p:nvPr/>
        </p:nvSpPr>
        <p:spPr>
          <a:xfrm>
            <a:off x="2802997" y="3087843"/>
            <a:ext cx="940756" cy="942899"/>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b="1"/>
          </a:p>
        </p:txBody>
      </p:sp>
      <p:pic>
        <p:nvPicPr>
          <p:cNvPr id="22" name="1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1538" y="1214845"/>
            <a:ext cx="1028700" cy="1028700"/>
          </a:xfrm>
          <a:prstGeom prst="rect">
            <a:avLst/>
          </a:prstGeom>
        </p:spPr>
      </p:pic>
      <p:pic>
        <p:nvPicPr>
          <p:cNvPr id="23" name="18">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7619" y="997820"/>
            <a:ext cx="1028700" cy="1028700"/>
          </a:xfrm>
          <a:prstGeom prst="rect">
            <a:avLst/>
          </a:prstGeom>
        </p:spPr>
      </p:pic>
      <p:pic>
        <p:nvPicPr>
          <p:cNvPr id="24" name="17">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86205" y="1214845"/>
            <a:ext cx="1028700" cy="1028700"/>
          </a:xfrm>
          <a:prstGeom prst="rect">
            <a:avLst/>
          </a:prstGeom>
        </p:spPr>
      </p:pic>
      <p:pic>
        <p:nvPicPr>
          <p:cNvPr id="25" name="16">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1330" y="997820"/>
            <a:ext cx="1028700" cy="1028700"/>
          </a:xfrm>
          <a:prstGeom prst="rect">
            <a:avLst/>
          </a:prstGeom>
        </p:spPr>
      </p:pic>
      <p:pic>
        <p:nvPicPr>
          <p:cNvPr id="26" name="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4056" y="2765088"/>
            <a:ext cx="1028700" cy="1028700"/>
          </a:xfrm>
          <a:prstGeom prst="rect">
            <a:avLst/>
          </a:prstGeom>
        </p:spPr>
      </p:pic>
      <p:pic>
        <p:nvPicPr>
          <p:cNvPr id="27" name="14">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78883" y="2765088"/>
            <a:ext cx="1028700" cy="1028700"/>
          </a:xfrm>
          <a:prstGeom prst="rect">
            <a:avLst/>
          </a:prstGeom>
        </p:spPr>
      </p:pic>
      <p:pic>
        <p:nvPicPr>
          <p:cNvPr id="28" name="13">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22735" y="3044942"/>
            <a:ext cx="1028700" cy="1028700"/>
          </a:xfrm>
          <a:prstGeom prst="rect">
            <a:avLst/>
          </a:prstGeom>
        </p:spPr>
      </p:pic>
      <p:pic>
        <p:nvPicPr>
          <p:cNvPr id="29" name="12">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31724" y="2765088"/>
            <a:ext cx="1031119" cy="1028700"/>
          </a:xfrm>
          <a:prstGeom prst="rect">
            <a:avLst/>
          </a:prstGeom>
        </p:spPr>
      </p:pic>
      <p:pic>
        <p:nvPicPr>
          <p:cNvPr id="39" name="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41782" y="3375102"/>
            <a:ext cx="457856" cy="503948"/>
          </a:xfrm>
          <a:prstGeom prst="rect">
            <a:avLst/>
          </a:prstGeom>
        </p:spPr>
      </p:pic>
      <p:pic>
        <p:nvPicPr>
          <p:cNvPr id="40" name="1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00333" y="3168569"/>
            <a:ext cx="957706" cy="956509"/>
          </a:xfrm>
          <a:prstGeom prst="rect">
            <a:avLst/>
          </a:prstGeom>
        </p:spPr>
      </p:pic>
      <p:pic>
        <p:nvPicPr>
          <p:cNvPr id="42" name="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99438" y="1493569"/>
            <a:ext cx="457856" cy="503948"/>
          </a:xfrm>
          <a:prstGeom prst="rect">
            <a:avLst/>
          </a:prstGeom>
        </p:spPr>
      </p:pic>
      <p:pic>
        <p:nvPicPr>
          <p:cNvPr id="43" name="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57988" y="1287036"/>
            <a:ext cx="957706" cy="956509"/>
          </a:xfrm>
          <a:prstGeom prst="rect">
            <a:avLst/>
          </a:prstGeom>
        </p:spPr>
      </p:pic>
      <p:pic>
        <p:nvPicPr>
          <p:cNvPr id="52" name="7">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8122237" y="4283516"/>
            <a:ext cx="880110" cy="748094"/>
          </a:xfrm>
          <a:prstGeom prst="rect">
            <a:avLst/>
          </a:prstGeom>
          <a:noFill/>
          <a:extLst>
            <a:ext uri="{909E8E84-426E-40DD-AFC4-6F175D3DCCD1}">
              <a14:hiddenFill xmlns:a14="http://schemas.microsoft.com/office/drawing/2010/main">
                <a:solidFill>
                  <a:srgbClr val="FFFFFF"/>
                </a:solidFill>
              </a14:hiddenFill>
            </a:ext>
          </a:extLst>
        </p:spPr>
      </p:pic>
      <p:pic>
        <p:nvPicPr>
          <p:cNvPr id="56" name="6"/>
          <p:cNvPicPr>
            <a:picLocks noChangeAspect="1"/>
          </p:cNvPicPr>
          <p:nvPr/>
        </p:nvPicPr>
        <p:blipFill>
          <a:blip r:embed="rId28"/>
          <a:stretch>
            <a:fillRect/>
          </a:stretch>
        </p:blipFill>
        <p:spPr>
          <a:xfrm>
            <a:off x="8447647" y="4741694"/>
            <a:ext cx="208922" cy="205740"/>
          </a:xfrm>
          <a:prstGeom prst="rect">
            <a:avLst/>
          </a:prstGeom>
        </p:spPr>
      </p:pic>
      <p:sp>
        <p:nvSpPr>
          <p:cNvPr id="57" name="5">
            <a:hlinkClick r:id="rId29" action="ppaction://hlinksldjump"/>
          </p:cNvPr>
          <p:cNvSpPr/>
          <p:nvPr/>
        </p:nvSpPr>
        <p:spPr>
          <a:xfrm>
            <a:off x="8254253" y="4309622"/>
            <a:ext cx="616077" cy="6858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4">
            <a:extLst>
              <a:ext uri="{FF2B5EF4-FFF2-40B4-BE49-F238E27FC236}">
                <a16:creationId xmlns:a16="http://schemas.microsoft.com/office/drawing/2014/main" id="{CEAEBD8E-C83A-01C5-2346-D837459FD015}"/>
              </a:ext>
            </a:extLst>
          </p:cNvPr>
          <p:cNvSpPr txBox="1"/>
          <p:nvPr/>
        </p:nvSpPr>
        <p:spPr>
          <a:xfrm rot="20958084">
            <a:off x="2834130" y="3427531"/>
            <a:ext cx="795317" cy="438581"/>
          </a:xfrm>
          <a:prstGeom prst="rect">
            <a:avLst/>
          </a:prstGeom>
          <a:noFill/>
        </p:spPr>
        <p:txBody>
          <a:bodyPr wrap="square" lIns="68580" tIns="34290" rIns="68580" bIns="34290">
            <a:spAutoFit/>
          </a:bodyPr>
          <a:lstStyle/>
          <a:p>
            <a:pPr algn="ctr"/>
            <a:r>
              <a:rPr lang="en-US" sz="1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VnBlack" panose="020B7200000000000000" pitchFamily="34" charset="0"/>
              </a:rPr>
              <a:t>-</a:t>
            </a:r>
            <a:r>
              <a:rPr lang="en-US" sz="24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VnBlack" panose="020B7200000000000000" pitchFamily="34" charset="0"/>
              </a:rPr>
              <a:t>1</a:t>
            </a:r>
          </a:p>
        </p:txBody>
      </p:sp>
      <p:sp>
        <p:nvSpPr>
          <p:cNvPr id="32" name="3">
            <a:extLst>
              <a:ext uri="{FF2B5EF4-FFF2-40B4-BE49-F238E27FC236}">
                <a16:creationId xmlns:a16="http://schemas.microsoft.com/office/drawing/2014/main" id="{79778874-57C5-B520-B3E5-E35937BA24B3}"/>
              </a:ext>
            </a:extLst>
          </p:cNvPr>
          <p:cNvSpPr txBox="1"/>
          <p:nvPr/>
        </p:nvSpPr>
        <p:spPr>
          <a:xfrm rot="20958084">
            <a:off x="7210229" y="1546000"/>
            <a:ext cx="795317" cy="438581"/>
          </a:xfrm>
          <a:prstGeom prst="rect">
            <a:avLst/>
          </a:prstGeom>
          <a:noFill/>
        </p:spPr>
        <p:txBody>
          <a:bodyPr wrap="square" lIns="68580" tIns="34290" rIns="68580" bIns="34290">
            <a:spAutoFit/>
          </a:bodyPr>
          <a:lstStyle/>
          <a:p>
            <a:pPr algn="ctr"/>
            <a:r>
              <a:rPr lang="en-US" sz="1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VnBlack" panose="020B7200000000000000" pitchFamily="34" charset="0"/>
              </a:rPr>
              <a:t>-</a:t>
            </a:r>
            <a:r>
              <a:rPr lang="en-US" sz="24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VnBlack" panose="020B7200000000000000" pitchFamily="34" charset="0"/>
              </a:rPr>
              <a:t>1</a:t>
            </a:r>
          </a:p>
        </p:txBody>
      </p:sp>
      <p:pic>
        <p:nvPicPr>
          <p:cNvPr id="46" name="2">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729339" y="3060935"/>
            <a:ext cx="1028700" cy="1028700"/>
          </a:xfrm>
          <a:prstGeom prst="rect">
            <a:avLst/>
          </a:prstGeom>
        </p:spPr>
      </p:pic>
      <p:pic>
        <p:nvPicPr>
          <p:cNvPr id="51" name="1">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093537" y="1163410"/>
            <a:ext cx="1028700" cy="1028700"/>
          </a:xfrm>
          <a:prstGeom prst="rect">
            <a:avLst/>
          </a:prstGeom>
        </p:spPr>
      </p:pic>
      <p:sp>
        <p:nvSpPr>
          <p:cNvPr id="2" name="Bùi Liễu Powerpoint">
            <a:extLst>
              <a:ext uri="{FF2B5EF4-FFF2-40B4-BE49-F238E27FC236}">
                <a16:creationId xmlns:a16="http://schemas.microsoft.com/office/drawing/2014/main" id="{5AB89705-A90B-18BF-39B9-B1AB0E49A59A}"/>
              </a:ext>
            </a:extLst>
          </p:cNvPr>
          <p:cNvSpPr txBox="1">
            <a:spLocks/>
          </p:cNvSpPr>
          <p:nvPr/>
        </p:nvSpPr>
        <p:spPr>
          <a:xfrm>
            <a:off x="1657596" y="4417614"/>
            <a:ext cx="6658034" cy="43335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1800" dirty="0">
                <a:latin typeface="Arial" panose="020B0604020202020204" pitchFamily="34" charset="0"/>
                <a:cs typeface="Arial" panose="020B0604020202020204" pitchFamily="34" charset="0"/>
              </a:rPr>
              <a:t>Chia </a:t>
            </a:r>
            <a:r>
              <a:rPr lang="en-US" sz="1800" dirty="0" err="1">
                <a:latin typeface="Arial" panose="020B0604020202020204" pitchFamily="34" charset="0"/>
                <a:cs typeface="Arial" panose="020B0604020202020204" pitchFamily="34" charset="0"/>
              </a:rPr>
              <a:t>lớp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thành</a:t>
            </a:r>
            <a:r>
              <a:rPr lang="en-US" sz="1800" dirty="0">
                <a:latin typeface="Arial" panose="020B0604020202020204" pitchFamily="34" charset="0"/>
                <a:cs typeface="Arial" panose="020B0604020202020204" pitchFamily="34" charset="0"/>
              </a:rPr>
              <a:t> 3 </a:t>
            </a:r>
            <a:r>
              <a:rPr lang="en-US" sz="1800" dirty="0" err="1">
                <a:latin typeface="Arial" panose="020B0604020202020204" pitchFamily="34" charset="0"/>
                <a:cs typeface="Arial" panose="020B0604020202020204" pitchFamily="34" charset="0"/>
              </a:rPr>
              <a:t>đội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sẵn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mỗi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đội</a:t>
            </a:r>
            <a:r>
              <a:rPr lang="en-US" sz="1800" dirty="0">
                <a:latin typeface="Arial" panose="020B0604020202020204" pitchFamily="34" charset="0"/>
                <a:cs typeface="Arial" panose="020B0604020202020204" pitchFamily="34" charset="0"/>
              </a:rPr>
              <a:t> 2 </a:t>
            </a:r>
            <a:r>
              <a:rPr lang="en-US" sz="1800" dirty="0" err="1">
                <a:latin typeface="Arial" panose="020B0604020202020204" pitchFamily="34" charset="0"/>
                <a:cs typeface="Arial" panose="020B0604020202020204" pitchFamily="34" charset="0"/>
              </a:rPr>
              <a:t>điểm</a:t>
            </a: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dirty="0" err="1">
                <a:latin typeface="Arial" panose="020B0604020202020204" pitchFamily="34" charset="0"/>
                <a:cs typeface="Arial" panose="020B0604020202020204" pitchFamily="34" charset="0"/>
              </a:rPr>
              <a:t>Mỗi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câu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đúng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tặng</a:t>
            </a:r>
            <a:r>
              <a:rPr lang="en-US" sz="1800" dirty="0">
                <a:latin typeface="Arial" panose="020B0604020202020204" pitchFamily="34" charset="0"/>
                <a:cs typeface="Arial" panose="020B0604020202020204" pitchFamily="34" charset="0"/>
              </a:rPr>
              <a:t> 1 </a:t>
            </a:r>
            <a:r>
              <a:rPr lang="en-US" sz="1800" dirty="0" err="1">
                <a:latin typeface="Arial" panose="020B0604020202020204" pitchFamily="34" charset="0"/>
                <a:cs typeface="Arial" panose="020B0604020202020204" pitchFamily="34" charset="0"/>
              </a:rPr>
              <a:t>điểm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câu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bom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thì</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trừ</a:t>
            </a:r>
            <a:r>
              <a:rPr lang="en-US" sz="1800" dirty="0">
                <a:latin typeface="Arial" panose="020B0604020202020204" pitchFamily="34" charset="0"/>
                <a:cs typeface="Arial" panose="020B0604020202020204" pitchFamily="34" charset="0"/>
              </a:rPr>
              <a:t> 1 </a:t>
            </a:r>
            <a:r>
              <a:rPr lang="en-US" sz="1800" dirty="0" err="1">
                <a:latin typeface="Arial" panose="020B0604020202020204" pitchFamily="34" charset="0"/>
                <a:cs typeface="Arial" panose="020B0604020202020204" pitchFamily="34" charset="0"/>
              </a:rPr>
              <a:t>điểm</a:t>
            </a:r>
            <a:r>
              <a:rPr lang="en-US" sz="1800" dirty="0">
                <a:latin typeface="Arial" panose="020B0604020202020204" pitchFamily="34" charset="0"/>
                <a:cs typeface="Arial" panose="020B0604020202020204" pitchFamily="34" charset="0"/>
              </a:rPr>
              <a:t>.</a:t>
            </a:r>
          </a:p>
        </p:txBody>
      </p:sp>
      <p:sp>
        <p:nvSpPr>
          <p:cNvPr id="15" name="Bùi Liễu Powerpoint">
            <a:extLst>
              <a:ext uri="{FF2B5EF4-FFF2-40B4-BE49-F238E27FC236}">
                <a16:creationId xmlns:a16="http://schemas.microsoft.com/office/drawing/2014/main" id="{1C043202-2EF2-EA83-97BD-71950DB64503}"/>
              </a:ext>
            </a:extLst>
          </p:cNvPr>
          <p:cNvSpPr/>
          <p:nvPr/>
        </p:nvSpPr>
        <p:spPr>
          <a:xfrm>
            <a:off x="644528" y="292536"/>
            <a:ext cx="2347756" cy="650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0000"/>
              </a:solidFill>
              <a:latin typeface="Comic Sans MS" panose="030F0702030302020204" pitchFamily="66" charset="0"/>
            </a:endParaRPr>
          </a:p>
        </p:txBody>
      </p:sp>
      <p:sp>
        <p:nvSpPr>
          <p:cNvPr id="17" name="Bùi Liễu Powerpoint">
            <a:extLst>
              <a:ext uri="{FF2B5EF4-FFF2-40B4-BE49-F238E27FC236}">
                <a16:creationId xmlns:a16="http://schemas.microsoft.com/office/drawing/2014/main" id="{6FA647FE-5AF0-82DD-3D5F-9F38AAA3AF6B}"/>
              </a:ext>
            </a:extLst>
          </p:cNvPr>
          <p:cNvSpPr txBox="1"/>
          <p:nvPr/>
        </p:nvSpPr>
        <p:spPr>
          <a:xfrm>
            <a:off x="3430404" y="435017"/>
            <a:ext cx="1339035" cy="430887"/>
          </a:xfrm>
          <a:prstGeom prst="rect">
            <a:avLst/>
          </a:prstGeom>
          <a:noFill/>
        </p:spPr>
        <p:txBody>
          <a:bodyPr wrap="square" rtlCol="0">
            <a:spAutoFit/>
          </a:bodyPr>
          <a:lstStyle/>
          <a:p>
            <a:r>
              <a:rPr lang="en-US" sz="2200" b="1" dirty="0">
                <a:solidFill>
                  <a:srgbClr val="00B050"/>
                </a:solidFill>
                <a:latin typeface="Arial Rounded MT Bold" panose="020F0704030504030204" pitchFamily="34" charset="0"/>
              </a:rPr>
              <a:t>Team 2</a:t>
            </a:r>
          </a:p>
        </p:txBody>
      </p:sp>
      <p:sp>
        <p:nvSpPr>
          <p:cNvPr id="20" name="Bùi Liễu Powerpoint">
            <a:extLst>
              <a:ext uri="{FF2B5EF4-FFF2-40B4-BE49-F238E27FC236}">
                <a16:creationId xmlns:a16="http://schemas.microsoft.com/office/drawing/2014/main" id="{A5FFBD8C-E94A-C78C-E0AD-32EC84D96B02}"/>
              </a:ext>
            </a:extLst>
          </p:cNvPr>
          <p:cNvSpPr txBox="1"/>
          <p:nvPr/>
        </p:nvSpPr>
        <p:spPr>
          <a:xfrm>
            <a:off x="6229628" y="424842"/>
            <a:ext cx="1407213" cy="430887"/>
          </a:xfrm>
          <a:prstGeom prst="rect">
            <a:avLst/>
          </a:prstGeom>
          <a:noFill/>
        </p:spPr>
        <p:txBody>
          <a:bodyPr wrap="square" rtlCol="0">
            <a:spAutoFit/>
          </a:bodyPr>
          <a:lstStyle/>
          <a:p>
            <a:r>
              <a:rPr lang="en-US" sz="2200" b="1" dirty="0">
                <a:solidFill>
                  <a:srgbClr val="0070C0"/>
                </a:solidFill>
                <a:latin typeface="Arial Rounded MT Bold" panose="020F0704030504030204" pitchFamily="34" charset="0"/>
              </a:rPr>
              <a:t>Team 3</a:t>
            </a:r>
          </a:p>
        </p:txBody>
      </p:sp>
      <p:sp>
        <p:nvSpPr>
          <p:cNvPr id="14" name="Bùi Liễu Powerpoint">
            <a:extLst>
              <a:ext uri="{FF2B5EF4-FFF2-40B4-BE49-F238E27FC236}">
                <a16:creationId xmlns:a16="http://schemas.microsoft.com/office/drawing/2014/main" id="{2F452FBB-7FD5-BFCB-F419-F83317BC7BFF}"/>
              </a:ext>
            </a:extLst>
          </p:cNvPr>
          <p:cNvSpPr txBox="1"/>
          <p:nvPr/>
        </p:nvSpPr>
        <p:spPr>
          <a:xfrm>
            <a:off x="806056" y="406409"/>
            <a:ext cx="1339034" cy="430887"/>
          </a:xfrm>
          <a:prstGeom prst="rect">
            <a:avLst/>
          </a:prstGeom>
          <a:noFill/>
        </p:spPr>
        <p:txBody>
          <a:bodyPr wrap="square" rtlCol="0">
            <a:spAutoFit/>
          </a:bodyPr>
          <a:lstStyle/>
          <a:p>
            <a:r>
              <a:rPr lang="en-US" sz="2200" b="1" dirty="0">
                <a:solidFill>
                  <a:srgbClr val="FF0000"/>
                </a:solidFill>
                <a:latin typeface="Arial Rounded MT Bold" panose="020F0704030504030204" pitchFamily="34" charset="0"/>
              </a:rPr>
              <a:t>Team 1</a:t>
            </a:r>
          </a:p>
        </p:txBody>
      </p:sp>
    </p:spTree>
    <p:controls>
      <mc:AlternateContent xmlns:mc="http://schemas.openxmlformats.org/markup-compatibility/2006">
        <mc:Choice xmlns:v="urn:schemas-microsoft-com:vml" Requires="v">
          <p:control spid="1035" name="TextBox1" r:id="rId2" imgW="885960" imgH="361800"/>
        </mc:Choice>
        <mc:Fallback>
          <p:control name="TextBox1" r:id="rId2" imgW="885960" imgH="361800">
            <p:pic>
              <p:nvPicPr>
                <p:cNvPr id="16" name="TextBox1">
                  <a:extLst>
                    <a:ext uri="{FF2B5EF4-FFF2-40B4-BE49-F238E27FC236}">
                      <a16:creationId xmlns:a16="http://schemas.microsoft.com/office/drawing/2014/main" id="{63CDB43B-9344-2B87-2C26-D8373925BB7D}"/>
                    </a:ext>
                  </a:extLst>
                </p:cNvPr>
                <p:cNvPicPr preferRelativeResize="0">
                  <a:picLocks noChangeArrowheads="1" noChangeShapeType="1"/>
                </p:cNvPicPr>
                <p:nvPr/>
              </p:nvPicPr>
              <p:blipFill>
                <a:blip r:embed="rId34"/>
                <a:srcRect/>
                <a:stretch>
                  <a:fillRect/>
                </a:stretch>
              </p:blipFill>
              <p:spPr bwMode="auto">
                <a:xfrm>
                  <a:off x="2071198" y="511962"/>
                  <a:ext cx="885824" cy="357299"/>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6" name="TextBox2" r:id="rId3" imgW="885960" imgH="352440"/>
        </mc:Choice>
        <mc:Fallback>
          <p:control name="TextBox2" r:id="rId3" imgW="885960" imgH="352440">
            <p:pic>
              <p:nvPicPr>
                <p:cNvPr id="19" name="TextBox2">
                  <a:extLst>
                    <a:ext uri="{FF2B5EF4-FFF2-40B4-BE49-F238E27FC236}">
                      <a16:creationId xmlns:a16="http://schemas.microsoft.com/office/drawing/2014/main" id="{448D71D0-6C42-23A7-3C89-FB744CE2D77A}"/>
                    </a:ext>
                  </a:extLst>
                </p:cNvPr>
                <p:cNvPicPr preferRelativeResize="0">
                  <a:picLocks noChangeArrowheads="1" noChangeShapeType="1"/>
                </p:cNvPicPr>
                <p:nvPr/>
              </p:nvPicPr>
              <p:blipFill>
                <a:blip r:embed="rId35"/>
                <a:srcRect/>
                <a:stretch>
                  <a:fillRect/>
                </a:stretch>
              </p:blipFill>
              <p:spPr bwMode="auto">
                <a:xfrm>
                  <a:off x="4777344" y="472766"/>
                  <a:ext cx="885824" cy="357299"/>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7" name="TextBox3" r:id="rId4" imgW="885960" imgH="399960"/>
        </mc:Choice>
        <mc:Fallback>
          <p:control name="TextBox3" r:id="rId4" imgW="885960" imgH="399960">
            <p:pic>
              <p:nvPicPr>
                <p:cNvPr id="30" name="TextBox3">
                  <a:extLst>
                    <a:ext uri="{FF2B5EF4-FFF2-40B4-BE49-F238E27FC236}">
                      <a16:creationId xmlns:a16="http://schemas.microsoft.com/office/drawing/2014/main" id="{C5C7F966-4A1A-575E-3E0C-5206EED71B46}"/>
                    </a:ext>
                  </a:extLst>
                </p:cNvPr>
                <p:cNvPicPr preferRelativeResize="0">
                  <a:picLocks noChangeArrowheads="1" noChangeShapeType="1"/>
                </p:cNvPicPr>
                <p:nvPr/>
              </p:nvPicPr>
              <p:blipFill>
                <a:blip r:embed="rId36"/>
                <a:srcRect/>
                <a:stretch>
                  <a:fillRect/>
                </a:stretch>
              </p:blipFill>
              <p:spPr bwMode="auto">
                <a:xfrm>
                  <a:off x="7452120" y="475175"/>
                  <a:ext cx="885824" cy="396449"/>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52295490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22"/>
                                        </p:tgtEl>
                                        <p:attrNameLst>
                                          <p:attrName>r</p:attrName>
                                        </p:attrNameLst>
                                      </p:cBhvr>
                                    </p:animRot>
                                    <p:animRot by="-240000">
                                      <p:cBhvr>
                                        <p:cTn id="7" dur="300" fill="hold">
                                          <p:stCondLst>
                                            <p:cond delay="300"/>
                                          </p:stCondLst>
                                        </p:cTn>
                                        <p:tgtEl>
                                          <p:spTgt spid="22"/>
                                        </p:tgtEl>
                                        <p:attrNameLst>
                                          <p:attrName>r</p:attrName>
                                        </p:attrNameLst>
                                      </p:cBhvr>
                                    </p:animRot>
                                    <p:animRot by="240000">
                                      <p:cBhvr>
                                        <p:cTn id="8" dur="300" fill="hold">
                                          <p:stCondLst>
                                            <p:cond delay="600"/>
                                          </p:stCondLst>
                                        </p:cTn>
                                        <p:tgtEl>
                                          <p:spTgt spid="22"/>
                                        </p:tgtEl>
                                        <p:attrNameLst>
                                          <p:attrName>r</p:attrName>
                                        </p:attrNameLst>
                                      </p:cBhvr>
                                    </p:animRot>
                                    <p:animRot by="-240000">
                                      <p:cBhvr>
                                        <p:cTn id="9" dur="300" fill="hold">
                                          <p:stCondLst>
                                            <p:cond delay="900"/>
                                          </p:stCondLst>
                                        </p:cTn>
                                        <p:tgtEl>
                                          <p:spTgt spid="22"/>
                                        </p:tgtEl>
                                        <p:attrNameLst>
                                          <p:attrName>r</p:attrName>
                                        </p:attrNameLst>
                                      </p:cBhvr>
                                    </p:animRot>
                                    <p:animRot by="120000">
                                      <p:cBhvr>
                                        <p:cTn id="10" dur="300" fill="hold">
                                          <p:stCondLst>
                                            <p:cond delay="12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23"/>
                                        </p:tgtEl>
                                        <p:attrNameLst>
                                          <p:attrName>r</p:attrName>
                                        </p:attrNameLst>
                                      </p:cBhvr>
                                    </p:animRot>
                                    <p:animRot by="-240000">
                                      <p:cBhvr>
                                        <p:cTn id="13" dur="300" fill="hold">
                                          <p:stCondLst>
                                            <p:cond delay="300"/>
                                          </p:stCondLst>
                                        </p:cTn>
                                        <p:tgtEl>
                                          <p:spTgt spid="23"/>
                                        </p:tgtEl>
                                        <p:attrNameLst>
                                          <p:attrName>r</p:attrName>
                                        </p:attrNameLst>
                                      </p:cBhvr>
                                    </p:animRot>
                                    <p:animRot by="240000">
                                      <p:cBhvr>
                                        <p:cTn id="14" dur="300" fill="hold">
                                          <p:stCondLst>
                                            <p:cond delay="600"/>
                                          </p:stCondLst>
                                        </p:cTn>
                                        <p:tgtEl>
                                          <p:spTgt spid="23"/>
                                        </p:tgtEl>
                                        <p:attrNameLst>
                                          <p:attrName>r</p:attrName>
                                        </p:attrNameLst>
                                      </p:cBhvr>
                                    </p:animRot>
                                    <p:animRot by="-240000">
                                      <p:cBhvr>
                                        <p:cTn id="15" dur="300" fill="hold">
                                          <p:stCondLst>
                                            <p:cond delay="900"/>
                                          </p:stCondLst>
                                        </p:cTn>
                                        <p:tgtEl>
                                          <p:spTgt spid="23"/>
                                        </p:tgtEl>
                                        <p:attrNameLst>
                                          <p:attrName>r</p:attrName>
                                        </p:attrNameLst>
                                      </p:cBhvr>
                                    </p:animRot>
                                    <p:animRot by="120000">
                                      <p:cBhvr>
                                        <p:cTn id="16" dur="300" fill="hold">
                                          <p:stCondLst>
                                            <p:cond delay="1200"/>
                                          </p:stCondLst>
                                        </p:cTn>
                                        <p:tgtEl>
                                          <p:spTgt spid="2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24"/>
                                        </p:tgtEl>
                                        <p:attrNameLst>
                                          <p:attrName>r</p:attrName>
                                        </p:attrNameLst>
                                      </p:cBhvr>
                                    </p:animRot>
                                    <p:animRot by="-240000">
                                      <p:cBhvr>
                                        <p:cTn id="19" dur="300" fill="hold">
                                          <p:stCondLst>
                                            <p:cond delay="300"/>
                                          </p:stCondLst>
                                        </p:cTn>
                                        <p:tgtEl>
                                          <p:spTgt spid="24"/>
                                        </p:tgtEl>
                                        <p:attrNameLst>
                                          <p:attrName>r</p:attrName>
                                        </p:attrNameLst>
                                      </p:cBhvr>
                                    </p:animRot>
                                    <p:animRot by="240000">
                                      <p:cBhvr>
                                        <p:cTn id="20" dur="300" fill="hold">
                                          <p:stCondLst>
                                            <p:cond delay="600"/>
                                          </p:stCondLst>
                                        </p:cTn>
                                        <p:tgtEl>
                                          <p:spTgt spid="24"/>
                                        </p:tgtEl>
                                        <p:attrNameLst>
                                          <p:attrName>r</p:attrName>
                                        </p:attrNameLst>
                                      </p:cBhvr>
                                    </p:animRot>
                                    <p:animRot by="-240000">
                                      <p:cBhvr>
                                        <p:cTn id="21" dur="300" fill="hold">
                                          <p:stCondLst>
                                            <p:cond delay="900"/>
                                          </p:stCondLst>
                                        </p:cTn>
                                        <p:tgtEl>
                                          <p:spTgt spid="24"/>
                                        </p:tgtEl>
                                        <p:attrNameLst>
                                          <p:attrName>r</p:attrName>
                                        </p:attrNameLst>
                                      </p:cBhvr>
                                    </p:animRot>
                                    <p:animRot by="120000">
                                      <p:cBhvr>
                                        <p:cTn id="22" dur="300" fill="hold">
                                          <p:stCondLst>
                                            <p:cond delay="1200"/>
                                          </p:stCondLst>
                                        </p:cTn>
                                        <p:tgtEl>
                                          <p:spTgt spid="2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25"/>
                                        </p:tgtEl>
                                        <p:attrNameLst>
                                          <p:attrName>r</p:attrName>
                                        </p:attrNameLst>
                                      </p:cBhvr>
                                    </p:animRot>
                                    <p:animRot by="-240000">
                                      <p:cBhvr>
                                        <p:cTn id="25" dur="300" fill="hold">
                                          <p:stCondLst>
                                            <p:cond delay="300"/>
                                          </p:stCondLst>
                                        </p:cTn>
                                        <p:tgtEl>
                                          <p:spTgt spid="25"/>
                                        </p:tgtEl>
                                        <p:attrNameLst>
                                          <p:attrName>r</p:attrName>
                                        </p:attrNameLst>
                                      </p:cBhvr>
                                    </p:animRot>
                                    <p:animRot by="240000">
                                      <p:cBhvr>
                                        <p:cTn id="26" dur="300" fill="hold">
                                          <p:stCondLst>
                                            <p:cond delay="600"/>
                                          </p:stCondLst>
                                        </p:cTn>
                                        <p:tgtEl>
                                          <p:spTgt spid="25"/>
                                        </p:tgtEl>
                                        <p:attrNameLst>
                                          <p:attrName>r</p:attrName>
                                        </p:attrNameLst>
                                      </p:cBhvr>
                                    </p:animRot>
                                    <p:animRot by="-240000">
                                      <p:cBhvr>
                                        <p:cTn id="27" dur="300" fill="hold">
                                          <p:stCondLst>
                                            <p:cond delay="900"/>
                                          </p:stCondLst>
                                        </p:cTn>
                                        <p:tgtEl>
                                          <p:spTgt spid="25"/>
                                        </p:tgtEl>
                                        <p:attrNameLst>
                                          <p:attrName>r</p:attrName>
                                        </p:attrNameLst>
                                      </p:cBhvr>
                                    </p:animRot>
                                    <p:animRot by="120000">
                                      <p:cBhvr>
                                        <p:cTn id="28" dur="300" fill="hold">
                                          <p:stCondLst>
                                            <p:cond delay="1200"/>
                                          </p:stCondLst>
                                        </p:cTn>
                                        <p:tgtEl>
                                          <p:spTgt spid="2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51"/>
                                        </p:tgtEl>
                                        <p:attrNameLst>
                                          <p:attrName>r</p:attrName>
                                        </p:attrNameLst>
                                      </p:cBhvr>
                                    </p:animRot>
                                    <p:animRot by="-240000">
                                      <p:cBhvr>
                                        <p:cTn id="31" dur="300" fill="hold">
                                          <p:stCondLst>
                                            <p:cond delay="300"/>
                                          </p:stCondLst>
                                        </p:cTn>
                                        <p:tgtEl>
                                          <p:spTgt spid="51"/>
                                        </p:tgtEl>
                                        <p:attrNameLst>
                                          <p:attrName>r</p:attrName>
                                        </p:attrNameLst>
                                      </p:cBhvr>
                                    </p:animRot>
                                    <p:animRot by="240000">
                                      <p:cBhvr>
                                        <p:cTn id="32" dur="300" fill="hold">
                                          <p:stCondLst>
                                            <p:cond delay="600"/>
                                          </p:stCondLst>
                                        </p:cTn>
                                        <p:tgtEl>
                                          <p:spTgt spid="51"/>
                                        </p:tgtEl>
                                        <p:attrNameLst>
                                          <p:attrName>r</p:attrName>
                                        </p:attrNameLst>
                                      </p:cBhvr>
                                    </p:animRot>
                                    <p:animRot by="-240000">
                                      <p:cBhvr>
                                        <p:cTn id="33" dur="300" fill="hold">
                                          <p:stCondLst>
                                            <p:cond delay="900"/>
                                          </p:stCondLst>
                                        </p:cTn>
                                        <p:tgtEl>
                                          <p:spTgt spid="51"/>
                                        </p:tgtEl>
                                        <p:attrNameLst>
                                          <p:attrName>r</p:attrName>
                                        </p:attrNameLst>
                                      </p:cBhvr>
                                    </p:animRot>
                                    <p:animRot by="120000">
                                      <p:cBhvr>
                                        <p:cTn id="34" dur="300" fill="hold">
                                          <p:stCondLst>
                                            <p:cond delay="1200"/>
                                          </p:stCondLst>
                                        </p:cTn>
                                        <p:tgtEl>
                                          <p:spTgt spid="5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50" fill="hold">
                                          <p:stCondLst>
                                            <p:cond delay="0"/>
                                          </p:stCondLst>
                                        </p:cTn>
                                        <p:tgtEl>
                                          <p:spTgt spid="26"/>
                                        </p:tgtEl>
                                        <p:attrNameLst>
                                          <p:attrName>r</p:attrName>
                                        </p:attrNameLst>
                                      </p:cBhvr>
                                    </p:animRot>
                                    <p:animRot by="-240000">
                                      <p:cBhvr>
                                        <p:cTn id="37" dur="300" fill="hold">
                                          <p:stCondLst>
                                            <p:cond delay="300"/>
                                          </p:stCondLst>
                                        </p:cTn>
                                        <p:tgtEl>
                                          <p:spTgt spid="26"/>
                                        </p:tgtEl>
                                        <p:attrNameLst>
                                          <p:attrName>r</p:attrName>
                                        </p:attrNameLst>
                                      </p:cBhvr>
                                    </p:animRot>
                                    <p:animRot by="240000">
                                      <p:cBhvr>
                                        <p:cTn id="38" dur="300" fill="hold">
                                          <p:stCondLst>
                                            <p:cond delay="600"/>
                                          </p:stCondLst>
                                        </p:cTn>
                                        <p:tgtEl>
                                          <p:spTgt spid="26"/>
                                        </p:tgtEl>
                                        <p:attrNameLst>
                                          <p:attrName>r</p:attrName>
                                        </p:attrNameLst>
                                      </p:cBhvr>
                                    </p:animRot>
                                    <p:animRot by="-240000">
                                      <p:cBhvr>
                                        <p:cTn id="39" dur="300" fill="hold">
                                          <p:stCondLst>
                                            <p:cond delay="900"/>
                                          </p:stCondLst>
                                        </p:cTn>
                                        <p:tgtEl>
                                          <p:spTgt spid="26"/>
                                        </p:tgtEl>
                                        <p:attrNameLst>
                                          <p:attrName>r</p:attrName>
                                        </p:attrNameLst>
                                      </p:cBhvr>
                                    </p:animRot>
                                    <p:animRot by="120000">
                                      <p:cBhvr>
                                        <p:cTn id="40" dur="300" fill="hold">
                                          <p:stCondLst>
                                            <p:cond delay="12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50" fill="hold">
                                          <p:stCondLst>
                                            <p:cond delay="0"/>
                                          </p:stCondLst>
                                        </p:cTn>
                                        <p:tgtEl>
                                          <p:spTgt spid="46"/>
                                        </p:tgtEl>
                                        <p:attrNameLst>
                                          <p:attrName>r</p:attrName>
                                        </p:attrNameLst>
                                      </p:cBhvr>
                                    </p:animRot>
                                    <p:animRot by="-240000">
                                      <p:cBhvr>
                                        <p:cTn id="43" dur="300" fill="hold">
                                          <p:stCondLst>
                                            <p:cond delay="300"/>
                                          </p:stCondLst>
                                        </p:cTn>
                                        <p:tgtEl>
                                          <p:spTgt spid="46"/>
                                        </p:tgtEl>
                                        <p:attrNameLst>
                                          <p:attrName>r</p:attrName>
                                        </p:attrNameLst>
                                      </p:cBhvr>
                                    </p:animRot>
                                    <p:animRot by="240000">
                                      <p:cBhvr>
                                        <p:cTn id="44" dur="300" fill="hold">
                                          <p:stCondLst>
                                            <p:cond delay="600"/>
                                          </p:stCondLst>
                                        </p:cTn>
                                        <p:tgtEl>
                                          <p:spTgt spid="46"/>
                                        </p:tgtEl>
                                        <p:attrNameLst>
                                          <p:attrName>r</p:attrName>
                                        </p:attrNameLst>
                                      </p:cBhvr>
                                    </p:animRot>
                                    <p:animRot by="-240000">
                                      <p:cBhvr>
                                        <p:cTn id="45" dur="300" fill="hold">
                                          <p:stCondLst>
                                            <p:cond delay="900"/>
                                          </p:stCondLst>
                                        </p:cTn>
                                        <p:tgtEl>
                                          <p:spTgt spid="46"/>
                                        </p:tgtEl>
                                        <p:attrNameLst>
                                          <p:attrName>r</p:attrName>
                                        </p:attrNameLst>
                                      </p:cBhvr>
                                    </p:animRot>
                                    <p:animRot by="120000">
                                      <p:cBhvr>
                                        <p:cTn id="46" dur="300" fill="hold">
                                          <p:stCondLst>
                                            <p:cond delay="1200"/>
                                          </p:stCondLst>
                                        </p:cTn>
                                        <p:tgtEl>
                                          <p:spTgt spid="46"/>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50" fill="hold">
                                          <p:stCondLst>
                                            <p:cond delay="0"/>
                                          </p:stCondLst>
                                        </p:cTn>
                                        <p:tgtEl>
                                          <p:spTgt spid="27"/>
                                        </p:tgtEl>
                                        <p:attrNameLst>
                                          <p:attrName>r</p:attrName>
                                        </p:attrNameLst>
                                      </p:cBhvr>
                                    </p:animRot>
                                    <p:animRot by="-240000">
                                      <p:cBhvr>
                                        <p:cTn id="49" dur="300" fill="hold">
                                          <p:stCondLst>
                                            <p:cond delay="300"/>
                                          </p:stCondLst>
                                        </p:cTn>
                                        <p:tgtEl>
                                          <p:spTgt spid="27"/>
                                        </p:tgtEl>
                                        <p:attrNameLst>
                                          <p:attrName>r</p:attrName>
                                        </p:attrNameLst>
                                      </p:cBhvr>
                                    </p:animRot>
                                    <p:animRot by="240000">
                                      <p:cBhvr>
                                        <p:cTn id="50" dur="300" fill="hold">
                                          <p:stCondLst>
                                            <p:cond delay="600"/>
                                          </p:stCondLst>
                                        </p:cTn>
                                        <p:tgtEl>
                                          <p:spTgt spid="27"/>
                                        </p:tgtEl>
                                        <p:attrNameLst>
                                          <p:attrName>r</p:attrName>
                                        </p:attrNameLst>
                                      </p:cBhvr>
                                    </p:animRot>
                                    <p:animRot by="-240000">
                                      <p:cBhvr>
                                        <p:cTn id="51" dur="300" fill="hold">
                                          <p:stCondLst>
                                            <p:cond delay="900"/>
                                          </p:stCondLst>
                                        </p:cTn>
                                        <p:tgtEl>
                                          <p:spTgt spid="27"/>
                                        </p:tgtEl>
                                        <p:attrNameLst>
                                          <p:attrName>r</p:attrName>
                                        </p:attrNameLst>
                                      </p:cBhvr>
                                    </p:animRot>
                                    <p:animRot by="120000">
                                      <p:cBhvr>
                                        <p:cTn id="52" dur="300" fill="hold">
                                          <p:stCondLst>
                                            <p:cond delay="1200"/>
                                          </p:stCondLst>
                                        </p:cTn>
                                        <p:tgtEl>
                                          <p:spTgt spid="2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50" fill="hold">
                                          <p:stCondLst>
                                            <p:cond delay="0"/>
                                          </p:stCondLst>
                                        </p:cTn>
                                        <p:tgtEl>
                                          <p:spTgt spid="28"/>
                                        </p:tgtEl>
                                        <p:attrNameLst>
                                          <p:attrName>r</p:attrName>
                                        </p:attrNameLst>
                                      </p:cBhvr>
                                    </p:animRot>
                                    <p:animRot by="-240000">
                                      <p:cBhvr>
                                        <p:cTn id="55" dur="300" fill="hold">
                                          <p:stCondLst>
                                            <p:cond delay="300"/>
                                          </p:stCondLst>
                                        </p:cTn>
                                        <p:tgtEl>
                                          <p:spTgt spid="28"/>
                                        </p:tgtEl>
                                        <p:attrNameLst>
                                          <p:attrName>r</p:attrName>
                                        </p:attrNameLst>
                                      </p:cBhvr>
                                    </p:animRot>
                                    <p:animRot by="240000">
                                      <p:cBhvr>
                                        <p:cTn id="56" dur="300" fill="hold">
                                          <p:stCondLst>
                                            <p:cond delay="600"/>
                                          </p:stCondLst>
                                        </p:cTn>
                                        <p:tgtEl>
                                          <p:spTgt spid="28"/>
                                        </p:tgtEl>
                                        <p:attrNameLst>
                                          <p:attrName>r</p:attrName>
                                        </p:attrNameLst>
                                      </p:cBhvr>
                                    </p:animRot>
                                    <p:animRot by="-240000">
                                      <p:cBhvr>
                                        <p:cTn id="57" dur="300" fill="hold">
                                          <p:stCondLst>
                                            <p:cond delay="900"/>
                                          </p:stCondLst>
                                        </p:cTn>
                                        <p:tgtEl>
                                          <p:spTgt spid="28"/>
                                        </p:tgtEl>
                                        <p:attrNameLst>
                                          <p:attrName>r</p:attrName>
                                        </p:attrNameLst>
                                      </p:cBhvr>
                                    </p:animRot>
                                    <p:animRot by="120000">
                                      <p:cBhvr>
                                        <p:cTn id="58" dur="300" fill="hold">
                                          <p:stCondLst>
                                            <p:cond delay="1200"/>
                                          </p:stCondLst>
                                        </p:cTn>
                                        <p:tgtEl>
                                          <p:spTgt spid="2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50" fill="hold">
                                          <p:stCondLst>
                                            <p:cond delay="0"/>
                                          </p:stCondLst>
                                        </p:cTn>
                                        <p:tgtEl>
                                          <p:spTgt spid="29"/>
                                        </p:tgtEl>
                                        <p:attrNameLst>
                                          <p:attrName>r</p:attrName>
                                        </p:attrNameLst>
                                      </p:cBhvr>
                                    </p:animRot>
                                    <p:animRot by="-240000">
                                      <p:cBhvr>
                                        <p:cTn id="61" dur="300" fill="hold">
                                          <p:stCondLst>
                                            <p:cond delay="300"/>
                                          </p:stCondLst>
                                        </p:cTn>
                                        <p:tgtEl>
                                          <p:spTgt spid="29"/>
                                        </p:tgtEl>
                                        <p:attrNameLst>
                                          <p:attrName>r</p:attrName>
                                        </p:attrNameLst>
                                      </p:cBhvr>
                                    </p:animRot>
                                    <p:animRot by="240000">
                                      <p:cBhvr>
                                        <p:cTn id="62" dur="300" fill="hold">
                                          <p:stCondLst>
                                            <p:cond delay="600"/>
                                          </p:stCondLst>
                                        </p:cTn>
                                        <p:tgtEl>
                                          <p:spTgt spid="29"/>
                                        </p:tgtEl>
                                        <p:attrNameLst>
                                          <p:attrName>r</p:attrName>
                                        </p:attrNameLst>
                                      </p:cBhvr>
                                    </p:animRot>
                                    <p:animRot by="-240000">
                                      <p:cBhvr>
                                        <p:cTn id="63" dur="300" fill="hold">
                                          <p:stCondLst>
                                            <p:cond delay="900"/>
                                          </p:stCondLst>
                                        </p:cTn>
                                        <p:tgtEl>
                                          <p:spTgt spid="29"/>
                                        </p:tgtEl>
                                        <p:attrNameLst>
                                          <p:attrName>r</p:attrName>
                                        </p:attrNameLst>
                                      </p:cBhvr>
                                    </p:animRot>
                                    <p:animRot by="120000">
                                      <p:cBhvr>
                                        <p:cTn id="64" dur="300" fill="hold">
                                          <p:stCondLst>
                                            <p:cond delay="12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9" restart="whenNotActive" fill="hold" evtFilter="cancelBubble" nodeType="interactiveSeq">
                <p:stCondLst>
                  <p:cond evt="onClick" delay="0">
                    <p:tgtEl>
                      <p:spTgt spid="51"/>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51"/>
                                        </p:tgtEl>
                                      </p:cBhvr>
                                    </p:animEffect>
                                    <p:set>
                                      <p:cBhvr>
                                        <p:cTn id="94" dur="1" fill="hold">
                                          <p:stCondLst>
                                            <p:cond delay="499"/>
                                          </p:stCondLst>
                                        </p:cTn>
                                        <p:tgtEl>
                                          <p:spTgt spid="51"/>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par>
                          <p:cTn id="98" fill="hold">
                            <p:stCondLst>
                              <p:cond delay="500"/>
                            </p:stCondLst>
                            <p:childTnLst>
                              <p:par>
                                <p:cTn id="99" presetID="53" presetClass="entr" presetSubtype="16" fill="hold"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animEffect transition="in" filter="fade">
                                      <p:cBhvr>
                                        <p:cTn id="103" dur="500"/>
                                        <p:tgtEl>
                                          <p:spTgt spid="43"/>
                                        </p:tgtEl>
                                      </p:cBhvr>
                                    </p:animEffect>
                                  </p:childTnLst>
                                  <p:subTnLst>
                                    <p:audio>
                                      <p:cMediaNode>
                                        <p:cTn display="0" masterRel="sameClick">
                                          <p:stCondLst>
                                            <p:cond evt="begin" delay="0">
                                              <p:tn val="99"/>
                                            </p:cond>
                                          </p:stCondLst>
                                          <p:endCondLst>
                                            <p:cond evt="onStopAudio" delay="0">
                                              <p:tgtEl>
                                                <p:sldTgt/>
                                              </p:tgtEl>
                                            </p:cond>
                                          </p:endCondLst>
                                        </p:cTn>
                                        <p:tgtEl>
                                          <p:sndTgt r:embed="rId6" name="bomb.wav"/>
                                        </p:tgtEl>
                                      </p:cMediaNode>
                                    </p:audio>
                                  </p:subTnLst>
                                </p:cTn>
                              </p:par>
                            </p:childTnLst>
                          </p:cTn>
                        </p:par>
                        <p:par>
                          <p:cTn id="104" fill="hold">
                            <p:stCondLst>
                              <p:cond delay="1000"/>
                            </p:stCondLst>
                            <p:childTnLst>
                              <p:par>
                                <p:cTn id="105" presetID="10" presetClass="entr" presetSubtype="0" fill="hold" grpId="0" nodeType="after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childTnLst>
                    </p:cTn>
                  </p:par>
                </p:childTnLst>
              </p:cTn>
              <p:nextCondLst>
                <p:cond evt="onClick" delay="0">
                  <p:tgtEl>
                    <p:spTgt spid="51"/>
                  </p:tgtEl>
                </p:cond>
              </p:nextCondLst>
            </p:seq>
            <p:seq concurrent="1" nextAc="seek">
              <p:cTn id="108" restart="whenNotActive" fill="hold" evtFilter="cancelBubble" nodeType="interactiveSeq">
                <p:stCondLst>
                  <p:cond evt="onClick" delay="0">
                    <p:tgtEl>
                      <p:spTgt spid="26"/>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26"/>
                                        </p:tgtEl>
                                      </p:cBhvr>
                                    </p:animEffect>
                                    <p:set>
                                      <p:cBhvr>
                                        <p:cTn id="1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4" restart="whenNotActive" fill="hold" evtFilter="cancelBubble" nodeType="interactiveSeq">
                <p:stCondLst>
                  <p:cond evt="onClick" delay="0">
                    <p:tgtEl>
                      <p:spTgt spid="46"/>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46"/>
                                        </p:tgtEl>
                                      </p:cBhvr>
                                    </p:animEffect>
                                    <p:set>
                                      <p:cBhvr>
                                        <p:cTn id="119" dur="1" fill="hold">
                                          <p:stCondLst>
                                            <p:cond delay="499"/>
                                          </p:stCondLst>
                                        </p:cTn>
                                        <p:tgtEl>
                                          <p:spTgt spid="46"/>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500"/>
                                        <p:tgtEl>
                                          <p:spTgt spid="39"/>
                                        </p:tgtEl>
                                      </p:cBhvr>
                                    </p:animEffect>
                                  </p:childTnLst>
                                </p:cTn>
                              </p:par>
                            </p:childTnLst>
                          </p:cTn>
                        </p:par>
                        <p:par>
                          <p:cTn id="123" fill="hold">
                            <p:stCondLst>
                              <p:cond delay="500"/>
                            </p:stCondLst>
                            <p:childTnLst>
                              <p:par>
                                <p:cTn id="124" presetID="53" presetClass="entr" presetSubtype="16" fill="hold" nodeType="after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p:cTn id="126" dur="500" fill="hold"/>
                                        <p:tgtEl>
                                          <p:spTgt spid="40"/>
                                        </p:tgtEl>
                                        <p:attrNameLst>
                                          <p:attrName>ppt_w</p:attrName>
                                        </p:attrNameLst>
                                      </p:cBhvr>
                                      <p:tavLst>
                                        <p:tav tm="0">
                                          <p:val>
                                            <p:fltVal val="0"/>
                                          </p:val>
                                        </p:tav>
                                        <p:tav tm="100000">
                                          <p:val>
                                            <p:strVal val="#ppt_w"/>
                                          </p:val>
                                        </p:tav>
                                      </p:tavLst>
                                    </p:anim>
                                    <p:anim calcmode="lin" valueType="num">
                                      <p:cBhvr>
                                        <p:cTn id="127" dur="500" fill="hold"/>
                                        <p:tgtEl>
                                          <p:spTgt spid="40"/>
                                        </p:tgtEl>
                                        <p:attrNameLst>
                                          <p:attrName>ppt_h</p:attrName>
                                        </p:attrNameLst>
                                      </p:cBhvr>
                                      <p:tavLst>
                                        <p:tav tm="0">
                                          <p:val>
                                            <p:fltVal val="0"/>
                                          </p:val>
                                        </p:tav>
                                        <p:tav tm="100000">
                                          <p:val>
                                            <p:strVal val="#ppt_h"/>
                                          </p:val>
                                        </p:tav>
                                      </p:tavLst>
                                    </p:anim>
                                    <p:animEffect transition="in" filter="fade">
                                      <p:cBhvr>
                                        <p:cTn id="128" dur="500"/>
                                        <p:tgtEl>
                                          <p:spTgt spid="40"/>
                                        </p:tgtEl>
                                      </p:cBhvr>
                                    </p:animEffect>
                                  </p:childTnLst>
                                  <p:subTnLst>
                                    <p:audio>
                                      <p:cMediaNode>
                                        <p:cTn display="0" masterRel="sameClick">
                                          <p:stCondLst>
                                            <p:cond evt="begin" delay="0">
                                              <p:tn val="124"/>
                                            </p:cond>
                                          </p:stCondLst>
                                          <p:endCondLst>
                                            <p:cond evt="onStopAudio" delay="0">
                                              <p:tgtEl>
                                                <p:sldTgt/>
                                              </p:tgtEl>
                                            </p:cond>
                                          </p:endCondLst>
                                        </p:cTn>
                                        <p:tgtEl>
                                          <p:sndTgt r:embed="rId6" name="bomb.wav"/>
                                        </p:tgtEl>
                                      </p:cMediaNode>
                                    </p:audio>
                                  </p:sub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fade">
                                      <p:cBhvr>
                                        <p:cTn id="132" dur="500"/>
                                        <p:tgtEl>
                                          <p:spTgt spid="31"/>
                                        </p:tgtEl>
                                      </p:cBhvr>
                                    </p:animEffect>
                                  </p:childTnLst>
                                </p:cTn>
                              </p:par>
                            </p:childTnLst>
                          </p:cTn>
                        </p:par>
                      </p:childTnLst>
                    </p:cTn>
                  </p:par>
                </p:childTnLst>
              </p:cTn>
              <p:nextCondLst>
                <p:cond evt="onClick" delay="0">
                  <p:tgtEl>
                    <p:spTgt spid="46"/>
                  </p:tgtEl>
                </p:cond>
              </p:nextCondLst>
            </p:seq>
            <p:seq concurrent="1" nextAc="seek">
              <p:cTn id="133" restart="whenNotActive" fill="hold" evtFilter="cancelBubble" nodeType="interactiveSeq">
                <p:stCondLst>
                  <p:cond evt="onClick" delay="0">
                    <p:tgtEl>
                      <p:spTgt spid="2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27"/>
                                        </p:tgtEl>
                                      </p:cBhvr>
                                    </p:animEffect>
                                    <p:set>
                                      <p:cBhvr>
                                        <p:cTn id="13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2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5" restart="whenNotActive" fill="hold" evtFilter="cancelBubble" nodeType="interactiveSeq">
                <p:stCondLst>
                  <p:cond evt="onClick" delay="0">
                    <p:tgtEl>
                      <p:spTgt spid="29"/>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29"/>
                                        </p:tgtEl>
                                      </p:cBhvr>
                                    </p:animEffect>
                                    <p:set>
                                      <p:cBhvr>
                                        <p:cTn id="15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1"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10">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9">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409030" y="-1466849"/>
            <a:ext cx="7896770" cy="4525078"/>
          </a:xfrm>
          <a:prstGeom prst="rect">
            <a:avLst/>
          </a:prstGeom>
        </p:spPr>
      </p:pic>
      <p:pic>
        <p:nvPicPr>
          <p:cNvPr id="7" name="8">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 name="7">
            <a:extLst>
              <a:ext uri="{FF2B5EF4-FFF2-40B4-BE49-F238E27FC236}">
                <a16:creationId xmlns:a16="http://schemas.microsoft.com/office/drawing/2014/main" id="{C74ED076-0BDF-406E-9CB9-BD0B34DCD1C5}"/>
              </a:ext>
            </a:extLst>
          </p:cNvPr>
          <p:cNvSpPr/>
          <p:nvPr/>
        </p:nvSpPr>
        <p:spPr>
          <a:xfrm>
            <a:off x="389326"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 A. </a:t>
            </a:r>
            <a:r>
              <a:rPr lang="en-US" sz="3000" b="1" dirty="0" smtClean="0">
                <a:solidFill>
                  <a:schemeClr val="tx1"/>
                </a:solidFill>
                <a:latin typeface="Arial" panose="020B0604020202020204" pitchFamily="34" charset="0"/>
                <a:cs typeface="Arial" panose="020B0604020202020204" pitchFamily="34" charset="0"/>
              </a:rPr>
              <a:t>always</a:t>
            </a:r>
            <a:endParaRPr lang="en-US" sz="3000" b="1" dirty="0">
              <a:solidFill>
                <a:schemeClr val="tx1"/>
              </a:solidFill>
              <a:latin typeface="Arial" panose="020B0604020202020204" pitchFamily="34" charset="0"/>
              <a:cs typeface="Arial" panose="020B0604020202020204" pitchFamily="34" charset="0"/>
            </a:endParaRPr>
          </a:p>
        </p:txBody>
      </p:sp>
      <p:pic>
        <p:nvPicPr>
          <p:cNvPr id="11" name="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030" y="3068997"/>
            <a:ext cx="641102" cy="641102"/>
          </a:xfrm>
          <a:prstGeom prst="ellipse">
            <a:avLst/>
          </a:prstGeom>
        </p:spPr>
      </p:pic>
      <p:sp>
        <p:nvSpPr>
          <p:cNvPr id="23" name="5">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B. </a:t>
            </a:r>
            <a:r>
              <a:rPr lang="en-US" sz="3000" b="1" dirty="0" smtClean="0">
                <a:solidFill>
                  <a:schemeClr val="tx1"/>
                </a:solidFill>
                <a:latin typeface="Arial" panose="020B0604020202020204" pitchFamily="34" charset="0"/>
                <a:cs typeface="Arial" panose="020B0604020202020204" pitchFamily="34" charset="0"/>
              </a:rPr>
              <a:t>never</a:t>
            </a:r>
            <a:endParaRPr lang="en-US" sz="3000" b="1" dirty="0">
              <a:solidFill>
                <a:schemeClr val="tx1"/>
              </a:solidFill>
              <a:latin typeface="Arial" panose="020B0604020202020204" pitchFamily="34" charset="0"/>
              <a:cs typeface="Arial" panose="020B0604020202020204" pitchFamily="34" charset="0"/>
            </a:endParaRPr>
          </a:p>
        </p:txBody>
      </p:sp>
      <p:pic>
        <p:nvPicPr>
          <p:cNvPr id="13" name="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4563" y="3071870"/>
            <a:ext cx="627968" cy="635356"/>
          </a:xfrm>
          <a:prstGeom prst="ellipse">
            <a:avLst/>
          </a:prstGeom>
        </p:spPr>
      </p:pic>
      <p:sp>
        <p:nvSpPr>
          <p:cNvPr id="28" name="3">
            <a:extLst>
              <a:ext uri="{FF2B5EF4-FFF2-40B4-BE49-F238E27FC236}">
                <a16:creationId xmlns:a16="http://schemas.microsoft.com/office/drawing/2014/main" id="{ED5045A5-3C69-E7D4-63B0-92260AD8B0E6}"/>
              </a:ext>
            </a:extLst>
          </p:cNvPr>
          <p:cNvSpPr/>
          <p:nvPr/>
        </p:nvSpPr>
        <p:spPr>
          <a:xfrm>
            <a:off x="5939437"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C. </a:t>
            </a:r>
            <a:r>
              <a:rPr lang="en-US" sz="3000" b="1" dirty="0" smtClean="0">
                <a:solidFill>
                  <a:schemeClr val="tx1"/>
                </a:solidFill>
                <a:latin typeface="Arial" panose="020B0604020202020204" pitchFamily="34" charset="0"/>
                <a:cs typeface="Arial" panose="020B0604020202020204" pitchFamily="34" charset="0"/>
              </a:rPr>
              <a:t>somtimes</a:t>
            </a:r>
            <a:endParaRPr lang="en-US" sz="3000" b="1" dirty="0">
              <a:solidFill>
                <a:schemeClr val="tx1"/>
              </a:solidFill>
              <a:latin typeface="Arial" panose="020B0604020202020204" pitchFamily="34" charset="0"/>
              <a:cs typeface="Arial" panose="020B0604020202020204" pitchFamily="34" charset="0"/>
            </a:endParaRPr>
          </a:p>
        </p:txBody>
      </p:sp>
      <p:pic>
        <p:nvPicPr>
          <p:cNvPr id="12" nam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2342" y="3071870"/>
            <a:ext cx="627968" cy="635356"/>
          </a:xfrm>
          <a:prstGeom prst="ellipse">
            <a:avLst/>
          </a:prstGeom>
        </p:spPr>
      </p:pic>
      <p:pic>
        <p:nvPicPr>
          <p:cNvPr id="14" name="Bùi Liễu 0968142780">
            <a:extLst>
              <a:ext uri="{FF2B5EF4-FFF2-40B4-BE49-F238E27FC236}">
                <a16:creationId xmlns:a16="http://schemas.microsoft.com/office/drawing/2014/main" id="{46A5F122-2342-4E89-B431-FB14D22A766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55" r="-1"/>
          <a:stretch/>
        </p:blipFill>
        <p:spPr>
          <a:xfrm>
            <a:off x="5388462" y="652402"/>
            <a:ext cx="2483696" cy="1175133"/>
          </a:xfrm>
          <a:prstGeom prst="roundRect">
            <a:avLst>
              <a:gd name="adj" fmla="val 7540"/>
            </a:avLst>
          </a:prstGeom>
          <a:ln w="12700">
            <a:noFill/>
            <a:prstDash val="dashDot"/>
          </a:ln>
        </p:spPr>
      </p:pic>
      <p:sp>
        <p:nvSpPr>
          <p:cNvPr id="6" name="TextBox 5"/>
          <p:cNvSpPr txBox="1"/>
          <p:nvPr/>
        </p:nvSpPr>
        <p:spPr>
          <a:xfrm>
            <a:off x="1050132" y="918553"/>
            <a:ext cx="3521868" cy="1384995"/>
          </a:xfrm>
          <a:prstGeom prst="rect">
            <a:avLst/>
          </a:prstGeom>
          <a:noFill/>
        </p:spPr>
        <p:txBody>
          <a:bodyPr wrap="square" rtlCol="0">
            <a:spAutoFit/>
          </a:bodyPr>
          <a:lstStyle/>
          <a:p>
            <a:r>
              <a:rPr lang="en-US" sz="2800" dirty="0" smtClean="0"/>
              <a:t>I _______ play badminton in my free time.</a:t>
            </a:r>
            <a:endParaRPr lang="en-US" sz="2800" dirty="0"/>
          </a:p>
        </p:txBody>
      </p:sp>
    </p:spTree>
    <p:extLst>
      <p:ext uri="{BB962C8B-B14F-4D97-AF65-F5344CB8AC3E}">
        <p14:creationId xmlns:p14="http://schemas.microsoft.com/office/powerpoint/2010/main" val="75105266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9">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8">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228600" y="-1466849"/>
            <a:ext cx="8762999" cy="4648200"/>
          </a:xfrm>
          <a:prstGeom prst="rect">
            <a:avLst/>
          </a:prstGeom>
        </p:spPr>
      </p:pic>
      <p:pic>
        <p:nvPicPr>
          <p:cNvPr id="7" name="7">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3" name="6">
            <a:extLst>
              <a:ext uri="{FF2B5EF4-FFF2-40B4-BE49-F238E27FC236}">
                <a16:creationId xmlns:a16="http://schemas.microsoft.com/office/drawing/2014/main" id="{DBADB8F7-A7D7-ED89-553C-CE36581B779C}"/>
              </a:ext>
            </a:extLst>
          </p:cNvPr>
          <p:cNvSpPr/>
          <p:nvPr/>
        </p:nvSpPr>
        <p:spPr>
          <a:xfrm>
            <a:off x="318682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smtClean="0">
                <a:solidFill>
                  <a:srgbClr val="FF0000"/>
                </a:solidFill>
                <a:latin typeface="Arial" panose="020B0604020202020204" pitchFamily="34" charset="0"/>
                <a:cs typeface="Arial" panose="020B0604020202020204" pitchFamily="34" charset="0"/>
              </a:rPr>
              <a:t>B.</a:t>
            </a:r>
            <a:r>
              <a:rPr lang="en-US" sz="3000" b="1" dirty="0" smtClean="0">
                <a:solidFill>
                  <a:schemeClr val="tx1"/>
                </a:solidFill>
                <a:latin typeface="Arial" panose="020B0604020202020204" pitchFamily="34" charset="0"/>
                <a:cs typeface="Arial" panose="020B0604020202020204" pitchFamily="34" charset="0"/>
              </a:rPr>
              <a:t>usually</a:t>
            </a:r>
            <a:endParaRPr lang="en-US" sz="3000" b="1" dirty="0">
              <a:solidFill>
                <a:schemeClr val="tx1"/>
              </a:solidFill>
              <a:latin typeface="Arial" panose="020B0604020202020204" pitchFamily="34" charset="0"/>
              <a:cs typeface="Arial" panose="020B0604020202020204" pitchFamily="34" charset="0"/>
            </a:endParaRPr>
          </a:p>
        </p:txBody>
      </p:sp>
      <p:sp>
        <p:nvSpPr>
          <p:cNvPr id="28" name="5">
            <a:extLst>
              <a:ext uri="{FF2B5EF4-FFF2-40B4-BE49-F238E27FC236}">
                <a16:creationId xmlns:a16="http://schemas.microsoft.com/office/drawing/2014/main" id="{ED5045A5-3C69-E7D4-63B0-92260AD8B0E6}"/>
              </a:ext>
            </a:extLst>
          </p:cNvPr>
          <p:cNvSpPr/>
          <p:nvPr/>
        </p:nvSpPr>
        <p:spPr>
          <a:xfrm>
            <a:off x="6002343"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C. </a:t>
            </a:r>
            <a:r>
              <a:rPr lang="en-US" sz="3000" b="1" dirty="0" smtClean="0">
                <a:solidFill>
                  <a:schemeClr val="tx1"/>
                </a:solidFill>
                <a:latin typeface="Arial" panose="020B0604020202020204" pitchFamily="34" charset="0"/>
                <a:cs typeface="Arial" panose="020B0604020202020204" pitchFamily="34" charset="0"/>
              </a:rPr>
              <a:t>always</a:t>
            </a:r>
            <a:endParaRPr lang="en-US" sz="3000" b="1" dirty="0">
              <a:solidFill>
                <a:schemeClr val="tx1"/>
              </a:solidFill>
              <a:latin typeface="Arial" panose="020B0604020202020204" pitchFamily="34" charset="0"/>
              <a:cs typeface="Arial" panose="020B0604020202020204" pitchFamily="34" charset="0"/>
            </a:endParaRPr>
          </a:p>
        </p:txBody>
      </p:sp>
      <p:pic>
        <p:nvPicPr>
          <p:cNvPr id="12" name="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2342" y="3071870"/>
            <a:ext cx="627968" cy="635356"/>
          </a:xfrm>
          <a:prstGeom prst="ellipse">
            <a:avLst/>
          </a:prstGeom>
        </p:spPr>
      </p:pic>
      <p:pic>
        <p:nvPicPr>
          <p:cNvPr id="11" name="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168" y="3049886"/>
            <a:ext cx="641102" cy="641102"/>
          </a:xfrm>
          <a:prstGeom prst="ellipse">
            <a:avLst/>
          </a:prstGeom>
        </p:spPr>
      </p:pic>
      <p:sp>
        <p:nvSpPr>
          <p:cNvPr id="2" name="2">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A. </a:t>
            </a:r>
            <a:r>
              <a:rPr lang="en-US" sz="3000" b="1" dirty="0" smtClean="0">
                <a:solidFill>
                  <a:schemeClr val="tx1"/>
                </a:solidFill>
                <a:latin typeface="Arial" panose="020B0604020202020204" pitchFamily="34" charset="0"/>
                <a:cs typeface="Arial" panose="020B0604020202020204" pitchFamily="34" charset="0"/>
              </a:rPr>
              <a:t>sometimes</a:t>
            </a:r>
            <a:endParaRPr lang="en-US" sz="3000" b="1" dirty="0">
              <a:solidFill>
                <a:schemeClr val="tx1"/>
              </a:solidFill>
              <a:latin typeface="Arial" panose="020B0604020202020204" pitchFamily="34" charset="0"/>
              <a:cs typeface="Arial" panose="020B0604020202020204" pitchFamily="34" charset="0"/>
            </a:endParaRPr>
          </a:p>
        </p:txBody>
      </p:sp>
      <p:pic>
        <p:nvPicPr>
          <p:cNvPr id="13" name="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83" y="2975509"/>
            <a:ext cx="627968" cy="635356"/>
          </a:xfrm>
          <a:prstGeom prst="ellipse">
            <a:avLst/>
          </a:prstGeom>
        </p:spPr>
      </p:pic>
      <p:pic>
        <p:nvPicPr>
          <p:cNvPr id="14" name="Bùi Liễu 0968142780">
            <a:extLst>
              <a:ext uri="{FF2B5EF4-FFF2-40B4-BE49-F238E27FC236}">
                <a16:creationId xmlns:a16="http://schemas.microsoft.com/office/drawing/2014/main" id="{46A5F122-2342-4E89-B431-FB14D22A766C}"/>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57" r="57"/>
          <a:stretch/>
        </p:blipFill>
        <p:spPr>
          <a:xfrm>
            <a:off x="5410199" y="737253"/>
            <a:ext cx="2667000" cy="1367094"/>
          </a:xfrm>
          <a:prstGeom prst="roundRect">
            <a:avLst>
              <a:gd name="adj" fmla="val 7540"/>
            </a:avLst>
          </a:prstGeom>
          <a:ln w="12700">
            <a:noFill/>
            <a:prstDash val="dashDot"/>
          </a:ln>
        </p:spPr>
      </p:pic>
      <p:sp>
        <p:nvSpPr>
          <p:cNvPr id="3" name="TextBox 2"/>
          <p:cNvSpPr txBox="1"/>
          <p:nvPr/>
        </p:nvSpPr>
        <p:spPr>
          <a:xfrm>
            <a:off x="1371601" y="1123950"/>
            <a:ext cx="3784216" cy="1077218"/>
          </a:xfrm>
          <a:prstGeom prst="rect">
            <a:avLst/>
          </a:prstGeom>
          <a:noFill/>
        </p:spPr>
        <p:txBody>
          <a:bodyPr wrap="square" rtlCol="0">
            <a:spAutoFit/>
          </a:bodyPr>
          <a:lstStyle/>
          <a:p>
            <a:r>
              <a:rPr lang="en-US" sz="3200" dirty="0" smtClean="0"/>
              <a:t>He _____ cleans the house. </a:t>
            </a:r>
            <a:endParaRPr lang="en-US" sz="3200" dirty="0"/>
          </a:p>
        </p:txBody>
      </p:sp>
    </p:spTree>
    <p:extLst>
      <p:ext uri="{BB962C8B-B14F-4D97-AF65-F5344CB8AC3E}">
        <p14:creationId xmlns:p14="http://schemas.microsoft.com/office/powerpoint/2010/main" val="110005210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10">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9">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1143000" y="-1395984"/>
            <a:ext cx="6360396" cy="4462659"/>
          </a:xfrm>
          <a:prstGeom prst="rect">
            <a:avLst/>
          </a:prstGeom>
        </p:spPr>
      </p:pic>
      <p:pic>
        <p:nvPicPr>
          <p:cNvPr id="7" name="8">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 name="7">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A. </a:t>
            </a:r>
            <a:r>
              <a:rPr lang="en-US" sz="2700" b="1" dirty="0">
                <a:solidFill>
                  <a:schemeClr val="tx1"/>
                </a:solidFill>
                <a:latin typeface="Arial" panose="020B0604020202020204" pitchFamily="34" charset="0"/>
                <a:cs typeface="Arial" panose="020B0604020202020204" pitchFamily="34" charset="0"/>
              </a:rPr>
              <a:t>tower</a:t>
            </a:r>
          </a:p>
        </p:txBody>
      </p:sp>
      <p:sp>
        <p:nvSpPr>
          <p:cNvPr id="23" name="6">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B. </a:t>
            </a:r>
            <a:r>
              <a:rPr lang="en-US" sz="2700" b="1" dirty="0">
                <a:solidFill>
                  <a:schemeClr val="tx1"/>
                </a:solidFill>
                <a:latin typeface="Arial" panose="020B0604020202020204" pitchFamily="34" charset="0"/>
                <a:cs typeface="Arial" panose="020B0604020202020204" pitchFamily="34" charset="0"/>
              </a:rPr>
              <a:t>house</a:t>
            </a:r>
          </a:p>
        </p:txBody>
      </p:sp>
      <p:pic>
        <p:nvPicPr>
          <p:cNvPr id="13" name="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4563" y="3071870"/>
            <a:ext cx="627968" cy="635356"/>
          </a:xfrm>
          <a:prstGeom prst="ellipse">
            <a:avLst/>
          </a:prstGeom>
        </p:spPr>
      </p:pic>
      <p:sp>
        <p:nvSpPr>
          <p:cNvPr id="28" name="4">
            <a:extLst>
              <a:ext uri="{FF2B5EF4-FFF2-40B4-BE49-F238E27FC236}">
                <a16:creationId xmlns:a16="http://schemas.microsoft.com/office/drawing/2014/main" id="{ED5045A5-3C69-E7D4-63B0-92260AD8B0E6}"/>
              </a:ext>
            </a:extLst>
          </p:cNvPr>
          <p:cNvSpPr/>
          <p:nvPr/>
        </p:nvSpPr>
        <p:spPr>
          <a:xfrm>
            <a:off x="6002343"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C. </a:t>
            </a:r>
            <a:r>
              <a:rPr lang="en-US" sz="2700" b="1" dirty="0">
                <a:solidFill>
                  <a:schemeClr val="tx1"/>
                </a:solidFill>
                <a:latin typeface="Arial" panose="020B0604020202020204" pitchFamily="34" charset="0"/>
                <a:cs typeface="Arial" panose="020B0604020202020204" pitchFamily="34" charset="0"/>
              </a:rPr>
              <a:t>flat</a:t>
            </a:r>
          </a:p>
        </p:txBody>
      </p:sp>
      <p:pic>
        <p:nvPicPr>
          <p:cNvPr id="12"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722" y="2975509"/>
            <a:ext cx="627968" cy="635356"/>
          </a:xfrm>
          <a:prstGeom prst="ellipse">
            <a:avLst/>
          </a:prstGeom>
        </p:spPr>
      </p:pic>
      <p:pic>
        <p:nvPicPr>
          <p:cNvPr id="11" nam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588" y="2995721"/>
            <a:ext cx="641102" cy="641102"/>
          </a:xfrm>
          <a:prstGeom prst="ellipse">
            <a:avLst/>
          </a:prstGeom>
        </p:spPr>
      </p:pic>
      <p:sp>
        <p:nvSpPr>
          <p:cNvPr id="3" name="Bùi Liễu 0968142780">
            <a:extLst>
              <a:ext uri="{FF2B5EF4-FFF2-40B4-BE49-F238E27FC236}">
                <a16:creationId xmlns:a16="http://schemas.microsoft.com/office/drawing/2014/main" id="{65E0846C-8258-BA41-D038-5B0EE1470EAE}"/>
              </a:ext>
            </a:extLst>
          </p:cNvPr>
          <p:cNvSpPr txBox="1">
            <a:spLocks/>
          </p:cNvSpPr>
          <p:nvPr/>
        </p:nvSpPr>
        <p:spPr>
          <a:xfrm>
            <a:off x="2014492" y="971550"/>
            <a:ext cx="3276600"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in this ____?</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No, I don’t.</a:t>
            </a:r>
          </a:p>
        </p:txBody>
      </p:sp>
      <p:pic>
        <p:nvPicPr>
          <p:cNvPr id="4" name="0968142780">
            <a:extLst>
              <a:ext uri="{FF2B5EF4-FFF2-40B4-BE49-F238E27FC236}">
                <a16:creationId xmlns:a16="http://schemas.microsoft.com/office/drawing/2014/main" id="{CDC38014-2B62-1346-CE24-164658A2DC55}"/>
              </a:ext>
            </a:extLst>
          </p:cNvPr>
          <p:cNvPicPr>
            <a:picLocks noChangeAspect="1"/>
          </p:cNvPicPr>
          <p:nvPr/>
        </p:nvPicPr>
        <p:blipFill>
          <a:blip r:embed="rId10">
            <a:extLst>
              <a:ext uri="{28A0092B-C50C-407E-A947-70E740481C1C}">
                <a14:useLocalDpi xmlns:a14="http://schemas.microsoft.com/office/drawing/2010/main" val="0"/>
              </a:ext>
            </a:extLst>
          </a:blip>
          <a:srcRect t="2122" b="2122"/>
          <a:stretch/>
        </p:blipFill>
        <p:spPr>
          <a:xfrm>
            <a:off x="4876800" y="888012"/>
            <a:ext cx="1946519" cy="1237330"/>
          </a:xfrm>
          <a:prstGeom prst="roundRect">
            <a:avLst/>
          </a:prstGeom>
          <a:ln w="12700">
            <a:noFill/>
            <a:prstDash val="sysDash"/>
          </a:ln>
        </p:spPr>
      </p:pic>
    </p:spTree>
    <p:extLst>
      <p:ext uri="{BB962C8B-B14F-4D97-AF65-F5344CB8AC3E}">
        <p14:creationId xmlns:p14="http://schemas.microsoft.com/office/powerpoint/2010/main" val="90166395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orrectWAV.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nextCondLst>
                <p:cond evt="onClick" delay="0">
                  <p:tgtEl>
                    <p:spTgt spid="2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10">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9">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1107204" y="-1404431"/>
            <a:ext cx="6436596" cy="4462659"/>
          </a:xfrm>
          <a:prstGeom prst="rect">
            <a:avLst/>
          </a:prstGeom>
        </p:spPr>
      </p:pic>
      <p:pic>
        <p:nvPicPr>
          <p:cNvPr id="7" name="8">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 name="7">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 A. </a:t>
            </a:r>
            <a:r>
              <a:rPr lang="en-US" sz="3000" b="1" dirty="0">
                <a:solidFill>
                  <a:schemeClr val="tx1"/>
                </a:solidFill>
                <a:latin typeface="Arial" panose="020B0604020202020204" pitchFamily="34" charset="0"/>
                <a:cs typeface="Arial" panose="020B0604020202020204" pitchFamily="34" charset="0"/>
              </a:rPr>
              <a:t>building</a:t>
            </a:r>
          </a:p>
        </p:txBody>
      </p:sp>
      <p:pic>
        <p:nvPicPr>
          <p:cNvPr id="11" name="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030" y="3068997"/>
            <a:ext cx="641102" cy="641102"/>
          </a:xfrm>
          <a:prstGeom prst="ellipse">
            <a:avLst/>
          </a:prstGeom>
        </p:spPr>
      </p:pic>
      <p:sp>
        <p:nvSpPr>
          <p:cNvPr id="23" name="5">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B. </a:t>
            </a:r>
            <a:r>
              <a:rPr lang="en-US" sz="3000" b="1" dirty="0">
                <a:solidFill>
                  <a:schemeClr val="tx1"/>
                </a:solidFill>
                <a:latin typeface="Arial" panose="020B0604020202020204" pitchFamily="34" charset="0"/>
                <a:cs typeface="Arial" panose="020B0604020202020204" pitchFamily="34" charset="0"/>
              </a:rPr>
              <a:t>tower</a:t>
            </a:r>
          </a:p>
        </p:txBody>
      </p:sp>
      <p:pic>
        <p:nvPicPr>
          <p:cNvPr id="13" name="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4563" y="3071870"/>
            <a:ext cx="627968" cy="635356"/>
          </a:xfrm>
          <a:prstGeom prst="ellipse">
            <a:avLst/>
          </a:prstGeom>
        </p:spPr>
      </p:pic>
      <p:sp>
        <p:nvSpPr>
          <p:cNvPr id="28" name="3">
            <a:extLst>
              <a:ext uri="{FF2B5EF4-FFF2-40B4-BE49-F238E27FC236}">
                <a16:creationId xmlns:a16="http://schemas.microsoft.com/office/drawing/2014/main" id="{ED5045A5-3C69-E7D4-63B0-92260AD8B0E6}"/>
              </a:ext>
            </a:extLst>
          </p:cNvPr>
          <p:cNvSpPr/>
          <p:nvPr/>
        </p:nvSpPr>
        <p:spPr>
          <a:xfrm>
            <a:off x="6002341"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C. </a:t>
            </a:r>
            <a:r>
              <a:rPr lang="en-US" sz="3000" b="1" dirty="0">
                <a:solidFill>
                  <a:schemeClr val="tx1"/>
                </a:solidFill>
                <a:latin typeface="Arial" panose="020B0604020202020204" pitchFamily="34" charset="0"/>
                <a:cs typeface="Arial" panose="020B0604020202020204" pitchFamily="34" charset="0"/>
              </a:rPr>
              <a:t>flat </a:t>
            </a:r>
          </a:p>
        </p:txBody>
      </p:sp>
      <p:pic>
        <p:nvPicPr>
          <p:cNvPr id="12" nam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2342" y="3071870"/>
            <a:ext cx="627968" cy="635356"/>
          </a:xfrm>
          <a:prstGeom prst="ellipse">
            <a:avLst/>
          </a:prstGeom>
        </p:spPr>
      </p:pic>
      <p:sp>
        <p:nvSpPr>
          <p:cNvPr id="3" name="Bùi Liễu 0968142780">
            <a:extLst>
              <a:ext uri="{FF2B5EF4-FFF2-40B4-BE49-F238E27FC236}">
                <a16:creationId xmlns:a16="http://schemas.microsoft.com/office/drawing/2014/main" id="{9D8E2649-247F-99DA-6D1D-D96F851233A8}"/>
              </a:ext>
            </a:extLst>
          </p:cNvPr>
          <p:cNvSpPr txBox="1">
            <a:spLocks/>
          </p:cNvSpPr>
          <p:nvPr/>
        </p:nvSpPr>
        <p:spPr>
          <a:xfrm>
            <a:off x="2014492" y="971550"/>
            <a:ext cx="3276600"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in that ____?</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No, I don’t.</a:t>
            </a:r>
          </a:p>
        </p:txBody>
      </p:sp>
      <p:pic>
        <p:nvPicPr>
          <p:cNvPr id="4" name="Bùi liễu">
            <a:extLst>
              <a:ext uri="{FF2B5EF4-FFF2-40B4-BE49-F238E27FC236}">
                <a16:creationId xmlns:a16="http://schemas.microsoft.com/office/drawing/2014/main" id="{95143534-3032-460F-9B70-DA060191817E}"/>
              </a:ext>
            </a:extLst>
          </p:cNvPr>
          <p:cNvPicPr>
            <a:picLocks noChangeAspect="1"/>
          </p:cNvPicPr>
          <p:nvPr/>
        </p:nvPicPr>
        <p:blipFill rotWithShape="1">
          <a:blip r:embed="rId10">
            <a:extLst>
              <a:ext uri="{28A0092B-C50C-407E-A947-70E740481C1C}">
                <a14:useLocalDpi xmlns:a14="http://schemas.microsoft.com/office/drawing/2010/main" val="0"/>
              </a:ext>
            </a:extLst>
          </a:blip>
          <a:srcRect t="821" b="-821"/>
          <a:stretch/>
        </p:blipFill>
        <p:spPr>
          <a:xfrm>
            <a:off x="5061645" y="994000"/>
            <a:ext cx="1881393" cy="1195933"/>
          </a:xfrm>
          <a:prstGeom prst="roundRect">
            <a:avLst/>
          </a:prstGeom>
          <a:ln w="12700">
            <a:noFill/>
            <a:prstDash val="sysDash"/>
          </a:ln>
        </p:spPr>
      </p:pic>
    </p:spTree>
    <p:extLst>
      <p:ext uri="{BB962C8B-B14F-4D97-AF65-F5344CB8AC3E}">
        <p14:creationId xmlns:p14="http://schemas.microsoft.com/office/powerpoint/2010/main" val="47955640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9">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8">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1107203" y="-1404431"/>
            <a:ext cx="6614941" cy="4462659"/>
          </a:xfrm>
          <a:prstGeom prst="rect">
            <a:avLst/>
          </a:prstGeom>
        </p:spPr>
      </p:pic>
      <p:pic>
        <p:nvPicPr>
          <p:cNvPr id="7" name="7">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3" name="6">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dirty="0">
                <a:solidFill>
                  <a:srgbClr val="FF0000"/>
                </a:solidFill>
                <a:latin typeface="Arial" panose="020B0604020202020204" pitchFamily="34" charset="0"/>
                <a:cs typeface="Arial" panose="020B0604020202020204" pitchFamily="34" charset="0"/>
              </a:rPr>
              <a:t>B. </a:t>
            </a:r>
            <a:r>
              <a:rPr lang="en-US" sz="2800" b="1" dirty="0">
                <a:solidFill>
                  <a:schemeClr val="tx1"/>
                </a:solidFill>
                <a:latin typeface="Arial" panose="020B0604020202020204" pitchFamily="34" charset="0"/>
                <a:cs typeface="Arial" panose="020B0604020202020204" pitchFamily="34" charset="0"/>
              </a:rPr>
              <a:t>Do you live</a:t>
            </a:r>
          </a:p>
        </p:txBody>
      </p:sp>
      <p:sp>
        <p:nvSpPr>
          <p:cNvPr id="28" name="5">
            <a:extLst>
              <a:ext uri="{FF2B5EF4-FFF2-40B4-BE49-F238E27FC236}">
                <a16:creationId xmlns:a16="http://schemas.microsoft.com/office/drawing/2014/main" id="{ED5045A5-3C69-E7D4-63B0-92260AD8B0E6}"/>
              </a:ext>
            </a:extLst>
          </p:cNvPr>
          <p:cNvSpPr/>
          <p:nvPr/>
        </p:nvSpPr>
        <p:spPr>
          <a:xfrm>
            <a:off x="6002342" y="3293187"/>
            <a:ext cx="3065457"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800" b="1" dirty="0">
                <a:solidFill>
                  <a:srgbClr val="FF0000"/>
                </a:solidFill>
                <a:latin typeface="Arial" panose="020B0604020202020204" pitchFamily="34" charset="0"/>
                <a:cs typeface="Arial" panose="020B0604020202020204" pitchFamily="34" charset="0"/>
              </a:rPr>
              <a:t>C. </a:t>
            </a:r>
            <a:r>
              <a:rPr lang="en-US" sz="2800" b="1" dirty="0">
                <a:solidFill>
                  <a:schemeClr val="tx1"/>
                </a:solidFill>
                <a:latin typeface="Arial" panose="020B0604020202020204" pitchFamily="34" charset="0"/>
                <a:cs typeface="Arial" panose="020B0604020202020204" pitchFamily="34" charset="0"/>
              </a:rPr>
              <a:t>Does she live</a:t>
            </a:r>
          </a:p>
        </p:txBody>
      </p:sp>
      <p:pic>
        <p:nvPicPr>
          <p:cNvPr id="12" name="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2342" y="3071870"/>
            <a:ext cx="627968" cy="635356"/>
          </a:xfrm>
          <a:prstGeom prst="ellipse">
            <a:avLst/>
          </a:prstGeom>
        </p:spPr>
      </p:pic>
      <p:pic>
        <p:nvPicPr>
          <p:cNvPr id="11" name="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168" y="3049886"/>
            <a:ext cx="641102" cy="641102"/>
          </a:xfrm>
          <a:prstGeom prst="ellipse">
            <a:avLst/>
          </a:prstGeom>
        </p:spPr>
      </p:pic>
      <p:sp>
        <p:nvSpPr>
          <p:cNvPr id="2" name="2">
            <a:extLst>
              <a:ext uri="{FF2B5EF4-FFF2-40B4-BE49-F238E27FC236}">
                <a16:creationId xmlns:a16="http://schemas.microsoft.com/office/drawing/2014/main" id="{C74ED076-0BDF-406E-9CB9-BD0B34DCD1C5}"/>
              </a:ext>
            </a:extLst>
          </p:cNvPr>
          <p:cNvSpPr/>
          <p:nvPr/>
        </p:nvSpPr>
        <p:spPr>
          <a:xfrm>
            <a:off x="76200" y="3293187"/>
            <a:ext cx="3065458"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800" b="1" dirty="0">
                <a:solidFill>
                  <a:srgbClr val="FF0000"/>
                </a:solidFill>
                <a:latin typeface="Arial" panose="020B0604020202020204" pitchFamily="34" charset="0"/>
                <a:cs typeface="Arial" panose="020B0604020202020204" pitchFamily="34" charset="0"/>
              </a:rPr>
              <a:t>A. </a:t>
            </a:r>
            <a:r>
              <a:rPr lang="en-US" sz="2800" b="1" dirty="0">
                <a:solidFill>
                  <a:schemeClr val="tx1"/>
                </a:solidFill>
                <a:latin typeface="Arial" panose="020B0604020202020204" pitchFamily="34" charset="0"/>
                <a:cs typeface="Arial" panose="020B0604020202020204" pitchFamily="34" charset="0"/>
              </a:rPr>
              <a:t>Does he live</a:t>
            </a:r>
          </a:p>
        </p:txBody>
      </p:sp>
      <p:pic>
        <p:nvPicPr>
          <p:cNvPr id="13" name="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83" y="2975509"/>
            <a:ext cx="627968" cy="635356"/>
          </a:xfrm>
          <a:prstGeom prst="ellipse">
            <a:avLst/>
          </a:prstGeom>
        </p:spPr>
      </p:pic>
      <p:pic>
        <p:nvPicPr>
          <p:cNvPr id="4" name="Bùi liễu">
            <a:extLst>
              <a:ext uri="{FF2B5EF4-FFF2-40B4-BE49-F238E27FC236}">
                <a16:creationId xmlns:a16="http://schemas.microsoft.com/office/drawing/2014/main" id="{79F570FD-94D6-620D-4270-DFA7DFCE8F53}"/>
              </a:ext>
            </a:extLst>
          </p:cNvPr>
          <p:cNvPicPr>
            <a:picLocks noChangeAspect="1"/>
          </p:cNvPicPr>
          <p:nvPr/>
        </p:nvPicPr>
        <p:blipFill>
          <a:blip r:embed="rId10">
            <a:extLst>
              <a:ext uri="{28A0092B-C50C-407E-A947-70E740481C1C}">
                <a14:useLocalDpi xmlns:a14="http://schemas.microsoft.com/office/drawing/2010/main" val="0"/>
              </a:ext>
            </a:extLst>
          </a:blip>
          <a:srcRect t="2426" b="2426"/>
          <a:stretch/>
        </p:blipFill>
        <p:spPr>
          <a:xfrm>
            <a:off x="4977276" y="717690"/>
            <a:ext cx="2033124" cy="1350563"/>
          </a:xfrm>
          <a:prstGeom prst="roundRect">
            <a:avLst/>
          </a:prstGeom>
          <a:ln w="12700">
            <a:noFill/>
            <a:prstDash val="sysDash"/>
          </a:ln>
        </p:spPr>
      </p:pic>
      <p:sp>
        <p:nvSpPr>
          <p:cNvPr id="6" name="Bùi Liễu 0968142780">
            <a:extLst>
              <a:ext uri="{FF2B5EF4-FFF2-40B4-BE49-F238E27FC236}">
                <a16:creationId xmlns:a16="http://schemas.microsoft.com/office/drawing/2014/main" id="{2B516216-3776-5EC8-3B77-B5BDBC9E7DC0}"/>
              </a:ext>
            </a:extLst>
          </p:cNvPr>
          <p:cNvSpPr txBox="1">
            <a:spLocks/>
          </p:cNvSpPr>
          <p:nvPr/>
        </p:nvSpPr>
        <p:spPr>
          <a:xfrm>
            <a:off x="1694758" y="1025730"/>
            <a:ext cx="3276600"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_______ in this house?</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Yes, I do.</a:t>
            </a:r>
          </a:p>
        </p:txBody>
      </p:sp>
    </p:spTree>
    <p:extLst>
      <p:ext uri="{BB962C8B-B14F-4D97-AF65-F5344CB8AC3E}">
        <p14:creationId xmlns:p14="http://schemas.microsoft.com/office/powerpoint/2010/main" val="316918996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10">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9">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1107204" y="-1404431"/>
            <a:ext cx="6382460" cy="4585781"/>
          </a:xfrm>
          <a:prstGeom prst="rect">
            <a:avLst/>
          </a:prstGeom>
        </p:spPr>
      </p:pic>
      <p:pic>
        <p:nvPicPr>
          <p:cNvPr id="7" name="8">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 name="7">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A. </a:t>
            </a:r>
            <a:r>
              <a:rPr lang="en-US" sz="2700" b="1" dirty="0">
                <a:solidFill>
                  <a:schemeClr val="tx1"/>
                </a:solidFill>
                <a:latin typeface="Arial" panose="020B0604020202020204" pitchFamily="34" charset="0"/>
                <a:cs typeface="Arial" panose="020B0604020202020204" pitchFamily="34" charset="0"/>
              </a:rPr>
              <a:t>Yes, I can.</a:t>
            </a:r>
          </a:p>
        </p:txBody>
      </p:sp>
      <p:sp>
        <p:nvSpPr>
          <p:cNvPr id="23" name="6">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B. </a:t>
            </a:r>
            <a:r>
              <a:rPr lang="en-US" sz="2700" b="1" dirty="0">
                <a:solidFill>
                  <a:schemeClr val="tx1"/>
                </a:solidFill>
                <a:latin typeface="Arial" panose="020B0604020202020204" pitchFamily="34" charset="0"/>
                <a:cs typeface="Arial" panose="020B0604020202020204" pitchFamily="34" charset="0"/>
              </a:rPr>
              <a:t>No, I don’t.</a:t>
            </a:r>
          </a:p>
        </p:txBody>
      </p:sp>
      <p:pic>
        <p:nvPicPr>
          <p:cNvPr id="13" name="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4563" y="3071870"/>
            <a:ext cx="627968" cy="635356"/>
          </a:xfrm>
          <a:prstGeom prst="ellipse">
            <a:avLst/>
          </a:prstGeom>
        </p:spPr>
      </p:pic>
      <p:sp>
        <p:nvSpPr>
          <p:cNvPr id="28" name="4">
            <a:extLst>
              <a:ext uri="{FF2B5EF4-FFF2-40B4-BE49-F238E27FC236}">
                <a16:creationId xmlns:a16="http://schemas.microsoft.com/office/drawing/2014/main" id="{ED5045A5-3C69-E7D4-63B0-92260AD8B0E6}"/>
              </a:ext>
            </a:extLst>
          </p:cNvPr>
          <p:cNvSpPr/>
          <p:nvPr/>
        </p:nvSpPr>
        <p:spPr>
          <a:xfrm>
            <a:off x="6002343"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C. </a:t>
            </a:r>
            <a:r>
              <a:rPr lang="en-US" sz="2700" b="1" dirty="0">
                <a:solidFill>
                  <a:schemeClr val="tx1"/>
                </a:solidFill>
                <a:latin typeface="Arial" panose="020B0604020202020204" pitchFamily="34" charset="0"/>
                <a:cs typeface="Arial" panose="020B0604020202020204" pitchFamily="34" charset="0"/>
              </a:rPr>
              <a:t>Yes, I do.</a:t>
            </a:r>
          </a:p>
        </p:txBody>
      </p:sp>
      <p:pic>
        <p:nvPicPr>
          <p:cNvPr id="12"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722" y="2975509"/>
            <a:ext cx="627968" cy="635356"/>
          </a:xfrm>
          <a:prstGeom prst="ellipse">
            <a:avLst/>
          </a:prstGeom>
        </p:spPr>
      </p:pic>
      <p:pic>
        <p:nvPicPr>
          <p:cNvPr id="11" nam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588" y="2995721"/>
            <a:ext cx="641102" cy="641102"/>
          </a:xfrm>
          <a:prstGeom prst="ellipse">
            <a:avLst/>
          </a:prstGeom>
        </p:spPr>
      </p:pic>
      <p:sp>
        <p:nvSpPr>
          <p:cNvPr id="3" name="Bùi Liễu 0968142780">
            <a:extLst>
              <a:ext uri="{FF2B5EF4-FFF2-40B4-BE49-F238E27FC236}">
                <a16:creationId xmlns:a16="http://schemas.microsoft.com/office/drawing/2014/main" id="{99CE98EA-15C8-27C5-4DB9-1F984BEA6508}"/>
              </a:ext>
            </a:extLst>
          </p:cNvPr>
          <p:cNvSpPr txBox="1">
            <a:spLocks/>
          </p:cNvSpPr>
          <p:nvPr/>
        </p:nvSpPr>
        <p:spPr>
          <a:xfrm>
            <a:off x="1654336" y="1044952"/>
            <a:ext cx="3276600"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in that tower?</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___________</a:t>
            </a:r>
          </a:p>
        </p:txBody>
      </p:sp>
      <p:pic>
        <p:nvPicPr>
          <p:cNvPr id="4" name="0968142780">
            <a:extLst>
              <a:ext uri="{FF2B5EF4-FFF2-40B4-BE49-F238E27FC236}">
                <a16:creationId xmlns:a16="http://schemas.microsoft.com/office/drawing/2014/main" id="{16B72655-71E1-1FAE-EDC9-F84FA0D8F741}"/>
              </a:ext>
            </a:extLst>
          </p:cNvPr>
          <p:cNvPicPr>
            <a:picLocks noChangeAspect="1"/>
          </p:cNvPicPr>
          <p:nvPr/>
        </p:nvPicPr>
        <p:blipFill rotWithShape="1">
          <a:blip r:embed="rId10">
            <a:extLst>
              <a:ext uri="{28A0092B-C50C-407E-A947-70E740481C1C}">
                <a14:useLocalDpi xmlns:a14="http://schemas.microsoft.com/office/drawing/2010/main" val="0"/>
              </a:ext>
            </a:extLst>
          </a:blip>
          <a:srcRect t="748"/>
          <a:stretch/>
        </p:blipFill>
        <p:spPr>
          <a:xfrm>
            <a:off x="4469046" y="977496"/>
            <a:ext cx="1791287" cy="1138656"/>
          </a:xfrm>
          <a:prstGeom prst="roundRect">
            <a:avLst/>
          </a:prstGeom>
          <a:ln w="12700">
            <a:noFill/>
            <a:prstDash val="sysDash"/>
          </a:ln>
        </p:spPr>
      </p:pic>
      <p:pic>
        <p:nvPicPr>
          <p:cNvPr id="6" name="0968142780">
            <a:extLst>
              <a:ext uri="{FF2B5EF4-FFF2-40B4-BE49-F238E27FC236}">
                <a16:creationId xmlns:a16="http://schemas.microsoft.com/office/drawing/2014/main" id="{A29DCC8B-031A-0926-DF67-5DDE1A6617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6348" y="1718311"/>
            <a:ext cx="410651" cy="383463"/>
          </a:xfrm>
          <a:prstGeom prst="rect">
            <a:avLst/>
          </a:prstGeom>
        </p:spPr>
      </p:pic>
    </p:spTree>
    <p:extLst>
      <p:ext uri="{BB962C8B-B14F-4D97-AF65-F5344CB8AC3E}">
        <p14:creationId xmlns:p14="http://schemas.microsoft.com/office/powerpoint/2010/main" val="158970717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orrectWAV.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nextCondLst>
                <p:cond evt="onClick" delay="0">
                  <p:tgtEl>
                    <p:spTgt spid="2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9">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8">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1107204" y="-1404431"/>
            <a:ext cx="6436596" cy="4462659"/>
          </a:xfrm>
          <a:prstGeom prst="rect">
            <a:avLst/>
          </a:prstGeom>
        </p:spPr>
      </p:pic>
      <p:pic>
        <p:nvPicPr>
          <p:cNvPr id="7" name="7">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3" name="6">
            <a:extLst>
              <a:ext uri="{FF2B5EF4-FFF2-40B4-BE49-F238E27FC236}">
                <a16:creationId xmlns:a16="http://schemas.microsoft.com/office/drawing/2014/main" id="{DBADB8F7-A7D7-ED89-553C-CE36581B779C}"/>
              </a:ext>
            </a:extLst>
          </p:cNvPr>
          <p:cNvSpPr/>
          <p:nvPr/>
        </p:nvSpPr>
        <p:spPr>
          <a:xfrm>
            <a:off x="4897582"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B. </a:t>
            </a:r>
            <a:r>
              <a:rPr lang="en-US" sz="3000" b="1" dirty="0">
                <a:solidFill>
                  <a:schemeClr val="tx1"/>
                </a:solidFill>
                <a:latin typeface="Arial" panose="020B0604020202020204" pitchFamily="34" charset="0"/>
                <a:cs typeface="Arial" panose="020B0604020202020204" pitchFamily="34" charset="0"/>
              </a:rPr>
              <a:t>this</a:t>
            </a:r>
          </a:p>
        </p:txBody>
      </p:sp>
      <p:pic>
        <p:nvPicPr>
          <p:cNvPr id="11"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1207" y="3071870"/>
            <a:ext cx="641102" cy="641102"/>
          </a:xfrm>
          <a:prstGeom prst="ellipse">
            <a:avLst/>
          </a:prstGeom>
        </p:spPr>
      </p:pic>
      <p:sp>
        <p:nvSpPr>
          <p:cNvPr id="2" name="2">
            <a:extLst>
              <a:ext uri="{FF2B5EF4-FFF2-40B4-BE49-F238E27FC236}">
                <a16:creationId xmlns:a16="http://schemas.microsoft.com/office/drawing/2014/main" id="{C74ED076-0BDF-406E-9CB9-BD0B34DCD1C5}"/>
              </a:ext>
            </a:extLst>
          </p:cNvPr>
          <p:cNvSpPr/>
          <p:nvPr/>
        </p:nvSpPr>
        <p:spPr>
          <a:xfrm>
            <a:off x="1499998" y="3297889"/>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A. </a:t>
            </a:r>
            <a:r>
              <a:rPr lang="en-US" sz="3000" b="1" dirty="0">
                <a:solidFill>
                  <a:schemeClr val="tx1"/>
                </a:solidFill>
                <a:latin typeface="Arial" panose="020B0604020202020204" pitchFamily="34" charset="0"/>
                <a:cs typeface="Arial" panose="020B0604020202020204" pitchFamily="34" charset="0"/>
              </a:rPr>
              <a:t>that</a:t>
            </a:r>
          </a:p>
        </p:txBody>
      </p:sp>
      <p:pic>
        <p:nvPicPr>
          <p:cNvPr id="13" name="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9997" y="2980211"/>
            <a:ext cx="627968" cy="635356"/>
          </a:xfrm>
          <a:prstGeom prst="ellipse">
            <a:avLst/>
          </a:prstGeom>
        </p:spPr>
      </p:pic>
      <p:sp>
        <p:nvSpPr>
          <p:cNvPr id="4" name="Bùi Liễu 0968142780">
            <a:extLst>
              <a:ext uri="{FF2B5EF4-FFF2-40B4-BE49-F238E27FC236}">
                <a16:creationId xmlns:a16="http://schemas.microsoft.com/office/drawing/2014/main" id="{407CB511-CB17-3778-6D6D-4649D4319C47}"/>
              </a:ext>
            </a:extLst>
          </p:cNvPr>
          <p:cNvSpPr txBox="1">
            <a:spLocks/>
          </p:cNvSpPr>
          <p:nvPr/>
        </p:nvSpPr>
        <p:spPr>
          <a:xfrm>
            <a:off x="2014492" y="971550"/>
            <a:ext cx="3276600"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in </a:t>
            </a:r>
          </a:p>
          <a:p>
            <a:pPr algn="l">
              <a:spcBef>
                <a:spcPts val="0"/>
              </a:spcBef>
            </a:pPr>
            <a:r>
              <a:rPr lang="en-US" sz="2800" b="1" dirty="0">
                <a:latin typeface="Arial" panose="020B0604020202020204" pitchFamily="34" charset="0"/>
                <a:cs typeface="Arial" panose="020B0604020202020204" pitchFamily="34" charset="0"/>
              </a:rPr>
              <a:t>____ flat?</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No, I don’t.</a:t>
            </a:r>
          </a:p>
        </p:txBody>
      </p:sp>
      <p:pic>
        <p:nvPicPr>
          <p:cNvPr id="6" name="0968142780">
            <a:extLst>
              <a:ext uri="{FF2B5EF4-FFF2-40B4-BE49-F238E27FC236}">
                <a16:creationId xmlns:a16="http://schemas.microsoft.com/office/drawing/2014/main" id="{C1CD28FC-04D0-A5BB-C542-B7F54139B085}"/>
              </a:ext>
            </a:extLst>
          </p:cNvPr>
          <p:cNvPicPr>
            <a:picLocks noChangeAspect="1"/>
          </p:cNvPicPr>
          <p:nvPr/>
        </p:nvPicPr>
        <p:blipFill>
          <a:blip r:embed="rId10">
            <a:extLst>
              <a:ext uri="{28A0092B-C50C-407E-A947-70E740481C1C}">
                <a14:useLocalDpi xmlns:a14="http://schemas.microsoft.com/office/drawing/2010/main" val="0"/>
              </a:ext>
            </a:extLst>
          </a:blip>
          <a:srcRect t="2122" b="2122"/>
          <a:stretch/>
        </p:blipFill>
        <p:spPr>
          <a:xfrm>
            <a:off x="4961207" y="892896"/>
            <a:ext cx="1946519" cy="1237330"/>
          </a:xfrm>
          <a:prstGeom prst="roundRect">
            <a:avLst/>
          </a:prstGeom>
          <a:ln w="12700">
            <a:noFill/>
            <a:prstDash val="sysDash"/>
          </a:ln>
        </p:spPr>
      </p:pic>
    </p:spTree>
    <p:extLst>
      <p:ext uri="{BB962C8B-B14F-4D97-AF65-F5344CB8AC3E}">
        <p14:creationId xmlns:p14="http://schemas.microsoft.com/office/powerpoint/2010/main" val="77763128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9">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8">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838200" y="-1404431"/>
            <a:ext cx="7010400" cy="4462659"/>
          </a:xfrm>
          <a:prstGeom prst="rect">
            <a:avLst/>
          </a:prstGeom>
        </p:spPr>
      </p:pic>
      <p:pic>
        <p:nvPicPr>
          <p:cNvPr id="7" name="7">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3" name="6">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B. </a:t>
            </a:r>
            <a:r>
              <a:rPr lang="en-US" sz="3000" b="1" dirty="0">
                <a:solidFill>
                  <a:schemeClr val="tx1"/>
                </a:solidFill>
                <a:latin typeface="Arial" panose="020B0604020202020204" pitchFamily="34" charset="0"/>
                <a:cs typeface="Arial" panose="020B0604020202020204" pitchFamily="34" charset="0"/>
              </a:rPr>
              <a:t>in</a:t>
            </a:r>
          </a:p>
        </p:txBody>
      </p:sp>
      <p:sp>
        <p:nvSpPr>
          <p:cNvPr id="28" name="5">
            <a:extLst>
              <a:ext uri="{FF2B5EF4-FFF2-40B4-BE49-F238E27FC236}">
                <a16:creationId xmlns:a16="http://schemas.microsoft.com/office/drawing/2014/main" id="{ED5045A5-3C69-E7D4-63B0-92260AD8B0E6}"/>
              </a:ext>
            </a:extLst>
          </p:cNvPr>
          <p:cNvSpPr/>
          <p:nvPr/>
        </p:nvSpPr>
        <p:spPr>
          <a:xfrm>
            <a:off x="6002343"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C. </a:t>
            </a:r>
            <a:r>
              <a:rPr lang="en-US" sz="3000" b="1" dirty="0">
                <a:solidFill>
                  <a:schemeClr val="tx1"/>
                </a:solidFill>
                <a:latin typeface="Arial" panose="020B0604020202020204" pitchFamily="34" charset="0"/>
                <a:cs typeface="Arial" panose="020B0604020202020204" pitchFamily="34" charset="0"/>
              </a:rPr>
              <a:t>at</a:t>
            </a:r>
          </a:p>
        </p:txBody>
      </p:sp>
      <p:pic>
        <p:nvPicPr>
          <p:cNvPr id="12" name="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2342" y="3071870"/>
            <a:ext cx="627968" cy="635356"/>
          </a:xfrm>
          <a:prstGeom prst="ellipse">
            <a:avLst/>
          </a:prstGeom>
        </p:spPr>
      </p:pic>
      <p:pic>
        <p:nvPicPr>
          <p:cNvPr id="11" name="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168" y="3049886"/>
            <a:ext cx="641102" cy="641102"/>
          </a:xfrm>
          <a:prstGeom prst="ellipse">
            <a:avLst/>
          </a:prstGeom>
        </p:spPr>
      </p:pic>
      <p:sp>
        <p:nvSpPr>
          <p:cNvPr id="2" name="2">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A. </a:t>
            </a:r>
            <a:r>
              <a:rPr lang="en-US" sz="3000" b="1" dirty="0">
                <a:solidFill>
                  <a:schemeClr val="tx1"/>
                </a:solidFill>
                <a:latin typeface="Arial" panose="020B0604020202020204" pitchFamily="34" charset="0"/>
                <a:cs typeface="Arial" panose="020B0604020202020204" pitchFamily="34" charset="0"/>
              </a:rPr>
              <a:t>on</a:t>
            </a:r>
          </a:p>
        </p:txBody>
      </p:sp>
      <p:pic>
        <p:nvPicPr>
          <p:cNvPr id="13" name="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83" y="2975509"/>
            <a:ext cx="627968" cy="635356"/>
          </a:xfrm>
          <a:prstGeom prst="ellipse">
            <a:avLst/>
          </a:prstGeom>
        </p:spPr>
      </p:pic>
      <p:pic>
        <p:nvPicPr>
          <p:cNvPr id="4" name="Bùi liễu">
            <a:extLst>
              <a:ext uri="{FF2B5EF4-FFF2-40B4-BE49-F238E27FC236}">
                <a16:creationId xmlns:a16="http://schemas.microsoft.com/office/drawing/2014/main" id="{0E24EC61-C8F8-06F7-8B9C-30AF490D63AD}"/>
              </a:ext>
            </a:extLst>
          </p:cNvPr>
          <p:cNvPicPr>
            <a:picLocks noChangeAspect="1"/>
          </p:cNvPicPr>
          <p:nvPr/>
        </p:nvPicPr>
        <p:blipFill>
          <a:blip r:embed="rId10">
            <a:extLst>
              <a:ext uri="{28A0092B-C50C-407E-A947-70E740481C1C}">
                <a14:useLocalDpi xmlns:a14="http://schemas.microsoft.com/office/drawing/2010/main" val="0"/>
              </a:ext>
            </a:extLst>
          </a:blip>
          <a:srcRect t="2426" b="2426"/>
          <a:stretch/>
        </p:blipFill>
        <p:spPr>
          <a:xfrm>
            <a:off x="5545817" y="895350"/>
            <a:ext cx="1728324" cy="1148091"/>
          </a:xfrm>
          <a:prstGeom prst="roundRect">
            <a:avLst/>
          </a:prstGeom>
          <a:ln w="12700">
            <a:noFill/>
            <a:prstDash val="sysDash"/>
          </a:ln>
        </p:spPr>
      </p:pic>
      <p:sp>
        <p:nvSpPr>
          <p:cNvPr id="6" name="Bùi Liễu 0968142780">
            <a:extLst>
              <a:ext uri="{FF2B5EF4-FFF2-40B4-BE49-F238E27FC236}">
                <a16:creationId xmlns:a16="http://schemas.microsoft.com/office/drawing/2014/main" id="{60E30CC8-BD9A-2989-CBB9-76E462CB5E28}"/>
              </a:ext>
            </a:extLst>
          </p:cNvPr>
          <p:cNvSpPr txBox="1">
            <a:spLocks/>
          </p:cNvSpPr>
          <p:nvPr/>
        </p:nvSpPr>
        <p:spPr>
          <a:xfrm>
            <a:off x="1694758" y="1025730"/>
            <a:ext cx="3639242"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____ this house?</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Yes, I do.</a:t>
            </a:r>
          </a:p>
        </p:txBody>
      </p:sp>
    </p:spTree>
    <p:extLst>
      <p:ext uri="{BB962C8B-B14F-4D97-AF65-F5344CB8AC3E}">
        <p14:creationId xmlns:p14="http://schemas.microsoft.com/office/powerpoint/2010/main" val="344868223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414" y="2038958"/>
            <a:ext cx="613459" cy="661810"/>
          </a:xfrm>
          <a:prstGeom prst="rect">
            <a:avLst/>
          </a:prstGeom>
          <a:effectLst>
            <a:outerShdw blurRad="63500" sx="102000" sy="102000" algn="ctr" rotWithShape="0">
              <a:prstClr val="black">
                <a:alpha val="40000"/>
              </a:prstClr>
            </a:outerShdw>
          </a:effectLst>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464" y="3362578"/>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271" y="2700768"/>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3297166" y="3363073"/>
            <a:ext cx="2613681"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C. at</a:t>
            </a:r>
          </a:p>
        </p:txBody>
      </p:sp>
      <p:sp>
        <p:nvSpPr>
          <p:cNvPr id="17" name="dapanb"/>
          <p:cNvSpPr txBox="1"/>
          <p:nvPr/>
        </p:nvSpPr>
        <p:spPr>
          <a:xfrm>
            <a:off x="3329920" y="2747991"/>
            <a:ext cx="2613680"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B. on</a:t>
            </a:r>
          </a:p>
        </p:txBody>
      </p:sp>
      <p:sp>
        <p:nvSpPr>
          <p:cNvPr id="19" name="dapand"/>
          <p:cNvSpPr txBox="1"/>
          <p:nvPr/>
        </p:nvSpPr>
        <p:spPr>
          <a:xfrm>
            <a:off x="3329920" y="2134272"/>
            <a:ext cx="2613680"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A. in</a:t>
            </a:r>
          </a:p>
        </p:txBody>
      </p:sp>
      <p:sp>
        <p:nvSpPr>
          <p:cNvPr id="24" name="nhanb"/>
          <p:cNvSpPr/>
          <p:nvPr/>
        </p:nvSpPr>
        <p:spPr>
          <a:xfrm>
            <a:off x="2499930" y="2676778"/>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sp>
        <p:nvSpPr>
          <p:cNvPr id="26" name="nhand"/>
          <p:cNvSpPr/>
          <p:nvPr/>
        </p:nvSpPr>
        <p:spPr>
          <a:xfrm>
            <a:off x="2486275" y="198757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srgbClr val="FF0000"/>
              </a:solidFill>
              <a:latin typeface="Calibri"/>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5922" y="2612926"/>
            <a:ext cx="457200" cy="457200"/>
          </a:xfrm>
          <a:prstGeom prst="rect">
            <a:avLst/>
          </a:prstGeom>
        </p:spPr>
      </p:pic>
      <p:pic>
        <p:nvPicPr>
          <p:cNvPr id="33" name="mattro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531620"/>
            <a:ext cx="853352" cy="853352"/>
          </a:xfrm>
          <a:prstGeom prst="rect">
            <a:avLst/>
          </a:prstGeom>
        </p:spPr>
      </p:pic>
      <p:pic>
        <p:nvPicPr>
          <p:cNvPr id="20"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180" y="2970238"/>
            <a:ext cx="864685" cy="1092152"/>
          </a:xfrm>
          <a:prstGeom prst="rect">
            <a:avLst/>
          </a:prstGeom>
        </p:spPr>
      </p:pic>
      <p:sp>
        <p:nvSpPr>
          <p:cNvPr id="28" name="cauhoi"/>
          <p:cNvSpPr txBox="1"/>
          <p:nvPr/>
        </p:nvSpPr>
        <p:spPr>
          <a:xfrm>
            <a:off x="549490" y="551250"/>
            <a:ext cx="900669" cy="500137"/>
          </a:xfrm>
          <a:prstGeom prst="rect">
            <a:avLst/>
          </a:prstGeom>
          <a:noFill/>
        </p:spPr>
        <p:txBody>
          <a:bodyPr wrap="square" lIns="68580" tIns="34290" rIns="68580" bIns="34290" rtlCol="0">
            <a:spAutoFit/>
          </a:bodyPr>
          <a:lstStyle/>
          <a:p>
            <a:pPr defTabSz="685783"/>
            <a:r>
              <a:rPr lang="en-US" sz="2800" dirty="0">
                <a:latin typeface="Arial" pitchFamily="34" charset="0"/>
                <a:cs typeface="Arial" pitchFamily="34" charset="0"/>
              </a:rPr>
              <a:t>2/6</a:t>
            </a:r>
          </a:p>
        </p:txBody>
      </p:sp>
      <p:sp>
        <p:nvSpPr>
          <p:cNvPr id="18" name="cauhoi"/>
          <p:cNvSpPr/>
          <p:nvPr/>
        </p:nvSpPr>
        <p:spPr>
          <a:xfrm>
            <a:off x="1683961" y="252664"/>
            <a:ext cx="5586835" cy="1794801"/>
          </a:xfrm>
          <a:prstGeom prst="cloud">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783"/>
            <a:endParaRPr lang="en-US">
              <a:solidFill>
                <a:prstClr val="black"/>
              </a:solidFill>
              <a:latin typeface="Calibri"/>
            </a:endParaRPr>
          </a:p>
        </p:txBody>
      </p:sp>
      <p:sp>
        <p:nvSpPr>
          <p:cNvPr id="25" name="cauhoi"/>
          <p:cNvSpPr txBox="1"/>
          <p:nvPr/>
        </p:nvSpPr>
        <p:spPr>
          <a:xfrm>
            <a:off x="2057400" y="616653"/>
            <a:ext cx="5351511" cy="869469"/>
          </a:xfrm>
          <a:prstGeom prst="rect">
            <a:avLst/>
          </a:prstGeom>
          <a:noFill/>
        </p:spPr>
        <p:txBody>
          <a:bodyPr wrap="square" lIns="68580" tIns="34290" rIns="68580" bIns="34290" rtlCol="0">
            <a:spAutoFit/>
          </a:bodyPr>
          <a:lstStyle/>
          <a:p>
            <a:pPr defTabSz="685783"/>
            <a:r>
              <a:rPr lang="en-US" sz="2600" dirty="0">
                <a:solidFill>
                  <a:srgbClr val="FF0000"/>
                </a:solidFill>
                <a:latin typeface="Arial" pitchFamily="34" charset="0"/>
                <a:cs typeface="Arial" pitchFamily="34" charset="0"/>
              </a:rPr>
              <a:t>A: </a:t>
            </a:r>
            <a:r>
              <a:rPr lang="en-US" sz="2600" dirty="0">
                <a:latin typeface="Arial" pitchFamily="34" charset="0"/>
                <a:cs typeface="Arial" pitchFamily="34" charset="0"/>
              </a:rPr>
              <a:t>Where do you live?</a:t>
            </a:r>
          </a:p>
          <a:p>
            <a:pPr defTabSz="685783"/>
            <a:r>
              <a:rPr lang="en-US" sz="2600" dirty="0">
                <a:solidFill>
                  <a:srgbClr val="FF0000"/>
                </a:solidFill>
                <a:latin typeface="Arial" pitchFamily="34" charset="0"/>
                <a:cs typeface="Arial" pitchFamily="34" charset="0"/>
              </a:rPr>
              <a:t>B: </a:t>
            </a:r>
            <a:r>
              <a:rPr lang="en-US" sz="2600" dirty="0">
                <a:latin typeface="Arial" pitchFamily="34" charset="0"/>
                <a:cs typeface="Arial" pitchFamily="34" charset="0"/>
              </a:rPr>
              <a:t>I live ___ 9 </a:t>
            </a:r>
            <a:r>
              <a:rPr lang="en-US" sz="2600" dirty="0" err="1">
                <a:latin typeface="Arial" pitchFamily="34" charset="0"/>
                <a:cs typeface="Arial" pitchFamily="34" charset="0"/>
              </a:rPr>
              <a:t>Quang</a:t>
            </a:r>
            <a:r>
              <a:rPr lang="en-US" sz="2600" dirty="0">
                <a:latin typeface="Arial" pitchFamily="34" charset="0"/>
                <a:cs typeface="Arial" pitchFamily="34" charset="0"/>
              </a:rPr>
              <a:t> </a:t>
            </a:r>
            <a:r>
              <a:rPr lang="en-US" sz="2600" dirty="0" err="1">
                <a:latin typeface="Arial" pitchFamily="34" charset="0"/>
                <a:cs typeface="Arial" pitchFamily="34" charset="0"/>
              </a:rPr>
              <a:t>Trung</a:t>
            </a:r>
            <a:r>
              <a:rPr lang="en-US" sz="2600" dirty="0">
                <a:latin typeface="Arial" pitchFamily="34" charset="0"/>
                <a:cs typeface="Arial" pitchFamily="34" charset="0"/>
              </a:rPr>
              <a:t> Road.</a:t>
            </a:r>
          </a:p>
        </p:txBody>
      </p:sp>
      <p:pic>
        <p:nvPicPr>
          <p:cNvPr id="8" name="on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80" y="2149640"/>
            <a:ext cx="857250" cy="857250"/>
          </a:xfrm>
          <a:prstGeom prst="rect">
            <a:avLst/>
          </a:prstGeom>
        </p:spPr>
      </p:pic>
      <p:pic>
        <p:nvPicPr>
          <p:cNvPr id="21" name="Picture 20">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5200" y="4233546"/>
            <a:ext cx="705894" cy="382584"/>
          </a:xfrm>
          <a:prstGeom prst="rect">
            <a:avLst/>
          </a:prstGeom>
        </p:spPr>
      </p:pic>
    </p:spTree>
    <p:extLst>
      <p:ext uri="{BB962C8B-B14F-4D97-AF65-F5344CB8AC3E}">
        <p14:creationId xmlns:p14="http://schemas.microsoft.com/office/powerpoint/2010/main" val="2773543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981">
                <p:cTn id="34" fill="hold" display="0">
                  <p:stCondLst>
                    <p:cond delay="indefinite"/>
                  </p:stCondLst>
                  <p:endCondLst>
                    <p:cond evt="onStopAudio" delay="0">
                      <p:tgtEl>
                        <p:sldTgt/>
                      </p:tgtEl>
                    </p:cond>
                  </p:endCondLst>
                </p:cTn>
                <p:tgtEl>
                  <p:spTgt spid="32"/>
                </p:tgtEl>
              </p:cMediaNode>
            </p:audio>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1944 0.26513 C 0.01354 0.25679 0.02604 0.25031 0.0368 0.24476 C 0.03941 0.23982 0.05173 0.22871 0.0592 0.22439 C 0.06805 0.2071 0.1217 0.20124 0.15208 0.19908 C 0.16719 0.19939 0.18298 0.19784 0.19739 0.20031 C 0.20312 0.20124 0.20399 0.20556 0.20746 0.20834 C 0.2118 0.21142 0.2151 0.21883 0.21753 0.22346 C 0.21927 0.22655 0.22274 0.23334 0.22274 0.23365 C 0.22187 0.24352 0.22153 0.25371 0.22014 0.26389 C 0.21944 0.26729 0.21545 0.26852 0.21267 0.27161 C 0.19653 0.28766 0.16736 0.29383 0.13229 0.29692 C 0.11163 0.29568 0.1125 0.29754 0.09948 0.29198 C 0.0934 0.2892 0.08194 0.28303 0.08194 0.28334 C 0.07812 0.27717 0.07448 0.26513 0.07448 0.26544 C 0.07726 0.24013 0.06927 0.24692 0.0868 0.23457 C 0.09826 0.22655 0.08489 0.2321 0.09948 0.22717 C 0.11076 0.21883 0.12482 0.21081 0.14201 0.20556 C 0.14531 0.20463 0.14878 0.20371 0.15208 0.20309 C 0.15885 0.20186 0.17222 0.20031 0.17222 0.20062 C 0.17986 0.20062 0.1875 0.20062 0.19496 0.20155 C 0.19739 0.20186 0.19826 0.20371 0.2 0.20433 C 0.21146 0.20926 0.2184 0.2142 0.225 0.22099 C 0.22986 0.23735 0.24462 0.27192 0.22274 0.28303 C 0.20399 0.29229 0.17517 0.29846 0.14982 0.30093 C 0.13229 0.2997 0.1283 0.3 0.11701 0.29445 C 0.10955 0.28612 0.10694 0.27871 0.10469 0.27007 C 0.10607 0.24908 0.09861 0.23673 0.12222 0.22223 C 0.12917 0.21791 0.13107 0.21513 0.14201 0.21328 C 0.14982 0.2105 0.15625 0.20926 0.16476 0.20834 C 0.1908 0.20926 0.1816 0.20926 0.19236 0.20926 L 0.16979 0.21821 L 0.18993 0.20556 " pathEditMode="relative" rAng="0" ptsTypes="AAAAAAAAAAAAAAAAAAAAAAAAAAAAAAAA">
                                      <p:cBhvr>
                                        <p:cTn id="39" dur="2000" fill="hold"/>
                                        <p:tgtEl>
                                          <p:spTgt spid="8"/>
                                        </p:tgtEl>
                                        <p:attrNameLst>
                                          <p:attrName>ppt_x</p:attrName>
                                          <p:attrName>ppt_y</p:attrName>
                                        </p:attrNameLst>
                                      </p:cBhvr>
                                      <p:rCtr x="10660" y="-1543"/>
                                    </p:animMotion>
                                  </p:childTnLst>
                                </p:cTn>
                              </p:par>
                              <p:par>
                                <p:cTn id="40" presetID="1" presetClass="mediacall" presetSubtype="0" fill="hold" nodeType="withEffect">
                                  <p:stCondLst>
                                    <p:cond delay="0"/>
                                  </p:stCondLst>
                                  <p:childTnLst>
                                    <p:cmd type="call" cmd="playFrom(0.0)">
                                      <p:cBhvr>
                                        <p:cTn id="41" dur="4715" fill="hold"/>
                                        <p:tgtEl>
                                          <p:spTgt spid="32"/>
                                        </p:tgtEl>
                                      </p:cBhvr>
                                    </p:cmd>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2222E-6 0.01389 L -0.00225 1.00432 " pathEditMode="relative" rAng="0" ptsTypes="AA">
                                      <p:cBhvr>
                                        <p:cTn id="46" dur="30000" fill="hold"/>
                                        <p:tgtEl>
                                          <p:spTgt spid="33"/>
                                        </p:tgtEl>
                                        <p:attrNameLst>
                                          <p:attrName>ppt_x</p:attrName>
                                          <p:attrName>ppt_y</p:attrName>
                                        </p:attrNameLst>
                                      </p:cBhvr>
                                      <p:rCtr x="-122" y="49506"/>
                                    </p:animMotion>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9" grpId="0" animBg="1"/>
      <p:bldP spid="24"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10">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9">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685800" y="-1404431"/>
            <a:ext cx="7239000" cy="4462659"/>
          </a:xfrm>
          <a:prstGeom prst="rect">
            <a:avLst/>
          </a:prstGeom>
        </p:spPr>
      </p:pic>
      <p:pic>
        <p:nvPicPr>
          <p:cNvPr id="7" name="8">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722145" y="1850314"/>
            <a:ext cx="1015072" cy="923624"/>
          </a:xfrm>
          <a:prstGeom prst="rect">
            <a:avLst/>
          </a:prstGeom>
        </p:spPr>
      </p:pic>
      <p:sp>
        <p:nvSpPr>
          <p:cNvPr id="2" name="7">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A. </a:t>
            </a:r>
            <a:r>
              <a:rPr lang="en-US" sz="2700" b="1" dirty="0">
                <a:solidFill>
                  <a:schemeClr val="tx1"/>
                </a:solidFill>
                <a:latin typeface="Arial" panose="020B0604020202020204" pitchFamily="34" charset="0"/>
                <a:cs typeface="Arial" panose="020B0604020202020204" pitchFamily="34" charset="0"/>
              </a:rPr>
              <a:t>No, I can’t.</a:t>
            </a:r>
          </a:p>
        </p:txBody>
      </p:sp>
      <p:sp>
        <p:nvSpPr>
          <p:cNvPr id="23" name="6">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B. </a:t>
            </a:r>
            <a:r>
              <a:rPr lang="en-US" sz="2700" b="1" dirty="0">
                <a:solidFill>
                  <a:schemeClr val="tx1"/>
                </a:solidFill>
                <a:latin typeface="Arial" panose="020B0604020202020204" pitchFamily="34" charset="0"/>
                <a:cs typeface="Arial" panose="020B0604020202020204" pitchFamily="34" charset="0"/>
              </a:rPr>
              <a:t>Yes, I can.</a:t>
            </a:r>
          </a:p>
        </p:txBody>
      </p:sp>
      <p:pic>
        <p:nvPicPr>
          <p:cNvPr id="13" name="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4563" y="3071870"/>
            <a:ext cx="627968" cy="635356"/>
          </a:xfrm>
          <a:prstGeom prst="ellipse">
            <a:avLst/>
          </a:prstGeom>
        </p:spPr>
      </p:pic>
      <p:sp>
        <p:nvSpPr>
          <p:cNvPr id="28" name="4">
            <a:extLst>
              <a:ext uri="{FF2B5EF4-FFF2-40B4-BE49-F238E27FC236}">
                <a16:creationId xmlns:a16="http://schemas.microsoft.com/office/drawing/2014/main" id="{ED5045A5-3C69-E7D4-63B0-92260AD8B0E6}"/>
              </a:ext>
            </a:extLst>
          </p:cNvPr>
          <p:cNvSpPr/>
          <p:nvPr/>
        </p:nvSpPr>
        <p:spPr>
          <a:xfrm>
            <a:off x="6002343"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C. </a:t>
            </a:r>
            <a:r>
              <a:rPr lang="en-US" sz="2700" b="1" dirty="0">
                <a:solidFill>
                  <a:schemeClr val="tx1"/>
                </a:solidFill>
                <a:latin typeface="Arial" panose="020B0604020202020204" pitchFamily="34" charset="0"/>
                <a:cs typeface="Arial" panose="020B0604020202020204" pitchFamily="34" charset="0"/>
              </a:rPr>
              <a:t>No, I don’t.</a:t>
            </a:r>
          </a:p>
        </p:txBody>
      </p:sp>
      <p:pic>
        <p:nvPicPr>
          <p:cNvPr id="12"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722" y="2975509"/>
            <a:ext cx="627968" cy="635356"/>
          </a:xfrm>
          <a:prstGeom prst="ellipse">
            <a:avLst/>
          </a:prstGeom>
        </p:spPr>
      </p:pic>
      <p:pic>
        <p:nvPicPr>
          <p:cNvPr id="11" nam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588" y="2995721"/>
            <a:ext cx="641102" cy="641102"/>
          </a:xfrm>
          <a:prstGeom prst="ellipse">
            <a:avLst/>
          </a:prstGeom>
        </p:spPr>
      </p:pic>
      <p:sp>
        <p:nvSpPr>
          <p:cNvPr id="3" name="Bùi Liễu 0968142780">
            <a:extLst>
              <a:ext uri="{FF2B5EF4-FFF2-40B4-BE49-F238E27FC236}">
                <a16:creationId xmlns:a16="http://schemas.microsoft.com/office/drawing/2014/main" id="{4A8C69F2-791D-DE60-C532-C9253AB41F83}"/>
              </a:ext>
            </a:extLst>
          </p:cNvPr>
          <p:cNvSpPr txBox="1">
            <a:spLocks/>
          </p:cNvSpPr>
          <p:nvPr/>
        </p:nvSpPr>
        <p:spPr>
          <a:xfrm>
            <a:off x="1091045" y="1236198"/>
            <a:ext cx="4953000"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in this flat?</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__________</a:t>
            </a:r>
          </a:p>
        </p:txBody>
      </p:sp>
      <p:pic>
        <p:nvPicPr>
          <p:cNvPr id="4" name="0968142780">
            <a:extLst>
              <a:ext uri="{FF2B5EF4-FFF2-40B4-BE49-F238E27FC236}">
                <a16:creationId xmlns:a16="http://schemas.microsoft.com/office/drawing/2014/main" id="{D220437F-046E-78D6-007B-32D75162E757}"/>
              </a:ext>
            </a:extLst>
          </p:cNvPr>
          <p:cNvPicPr>
            <a:picLocks noChangeAspect="1"/>
          </p:cNvPicPr>
          <p:nvPr/>
        </p:nvPicPr>
        <p:blipFill>
          <a:blip r:embed="rId10">
            <a:extLst>
              <a:ext uri="{28A0092B-C50C-407E-A947-70E740481C1C}">
                <a14:useLocalDpi xmlns:a14="http://schemas.microsoft.com/office/drawing/2010/main" val="0"/>
              </a:ext>
            </a:extLst>
          </a:blip>
          <a:srcRect t="2122" b="2122"/>
          <a:stretch/>
        </p:blipFill>
        <p:spPr>
          <a:xfrm>
            <a:off x="5555880" y="867552"/>
            <a:ext cx="1894129" cy="1280227"/>
          </a:xfrm>
          <a:prstGeom prst="roundRect">
            <a:avLst/>
          </a:prstGeom>
          <a:ln w="12700">
            <a:noFill/>
            <a:prstDash val="sysDash"/>
          </a:ln>
        </p:spPr>
      </p:pic>
      <p:pic>
        <p:nvPicPr>
          <p:cNvPr id="8" name="0968142780">
            <a:extLst>
              <a:ext uri="{FF2B5EF4-FFF2-40B4-BE49-F238E27FC236}">
                <a16:creationId xmlns:a16="http://schemas.microsoft.com/office/drawing/2014/main" id="{E93EFE25-7439-7F81-DF18-3F186A861D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2487" y="1829062"/>
            <a:ext cx="344540" cy="360291"/>
          </a:xfrm>
          <a:prstGeom prst="rect">
            <a:avLst/>
          </a:prstGeom>
        </p:spPr>
      </p:pic>
    </p:spTree>
    <p:extLst>
      <p:ext uri="{BB962C8B-B14F-4D97-AF65-F5344CB8AC3E}">
        <p14:creationId xmlns:p14="http://schemas.microsoft.com/office/powerpoint/2010/main" val="347713701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orrectWAV.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nextCondLst>
                <p:cond evt="onClick" delay="0">
                  <p:tgtEl>
                    <p:spTgt spid="2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9">
            <a:extLst>
              <a:ext uri="{FF2B5EF4-FFF2-40B4-BE49-F238E27FC236}">
                <a16:creationId xmlns:a16="http://schemas.microsoft.com/office/drawing/2014/main" id="{634BD126-F26D-2E3F-514F-F4845F2611F4}"/>
              </a:ext>
            </a:extLst>
          </p:cNvPr>
          <p:cNvPicPr>
            <a:picLocks noChangeAspect="1"/>
          </p:cNvPicPr>
          <p:nvPr/>
        </p:nvPicPr>
        <p:blipFill rotWithShape="1">
          <a:blip r:embed="rId4"/>
          <a:srcRect l="774" t="1090" r="898" b="-66"/>
          <a:stretch/>
        </p:blipFill>
        <p:spPr>
          <a:xfrm>
            <a:off x="0" y="0"/>
            <a:ext cx="9144000" cy="5143500"/>
          </a:xfrm>
          <a:prstGeom prst="rect">
            <a:avLst/>
          </a:prstGeom>
        </p:spPr>
      </p:pic>
      <p:pic>
        <p:nvPicPr>
          <p:cNvPr id="5" name="8">
            <a:extLst>
              <a:ext uri="{FF2B5EF4-FFF2-40B4-BE49-F238E27FC236}">
                <a16:creationId xmlns:a16="http://schemas.microsoft.com/office/drawing/2014/main" id="{E88125A2-F634-63C8-E3A3-1551B8467528}"/>
              </a:ext>
            </a:extLst>
          </p:cNvPr>
          <p:cNvPicPr>
            <a:picLocks noChangeAspect="1"/>
          </p:cNvPicPr>
          <p:nvPr/>
        </p:nvPicPr>
        <p:blipFill>
          <a:blip r:embed="rId5"/>
          <a:stretch>
            <a:fillRect/>
          </a:stretch>
        </p:blipFill>
        <p:spPr>
          <a:xfrm>
            <a:off x="457201" y="-1390789"/>
            <a:ext cx="7264944" cy="4462659"/>
          </a:xfrm>
          <a:prstGeom prst="rect">
            <a:avLst/>
          </a:prstGeom>
        </p:spPr>
      </p:pic>
      <p:pic>
        <p:nvPicPr>
          <p:cNvPr id="7" name="7">
            <a:hlinkClick r:id="rId6" action="ppaction://hlinksldjump"/>
            <a:extLst>
              <a:ext uri="{FF2B5EF4-FFF2-40B4-BE49-F238E27FC236}">
                <a16:creationId xmlns:a16="http://schemas.microsoft.com/office/drawing/2014/main" id="{9F48380A-7416-FC29-48D6-84B2CBA40B60}"/>
              </a:ext>
            </a:extLst>
          </p:cNvPr>
          <p:cNvPicPr>
            <a:picLocks noChangeAspect="1"/>
          </p:cNvPicPr>
          <p:nvPr/>
        </p:nvPicPr>
        <p:blipFill>
          <a:blip r:embed="rId7"/>
          <a:stretch>
            <a:fillRect/>
          </a:stretch>
        </p:blipFill>
        <p:spPr>
          <a:xfrm>
            <a:off x="7684569" y="1962150"/>
            <a:ext cx="1015072" cy="923624"/>
          </a:xfrm>
          <a:prstGeom prst="rect">
            <a:avLst/>
          </a:prstGeom>
        </p:spPr>
      </p:pic>
      <p:sp>
        <p:nvSpPr>
          <p:cNvPr id="23" name="6">
            <a:extLst>
              <a:ext uri="{FF2B5EF4-FFF2-40B4-BE49-F238E27FC236}">
                <a16:creationId xmlns:a16="http://schemas.microsoft.com/office/drawing/2014/main" id="{DBADB8F7-A7D7-ED89-553C-CE36581B779C}"/>
              </a:ext>
            </a:extLst>
          </p:cNvPr>
          <p:cNvSpPr/>
          <p:nvPr/>
        </p:nvSpPr>
        <p:spPr>
          <a:xfrm>
            <a:off x="3204563" y="3293187"/>
            <a:ext cx="2734874" cy="1607012"/>
          </a:xfrm>
          <a:prstGeom prst="roundRect">
            <a:avLst>
              <a:gd name="adj" fmla="val 772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B. </a:t>
            </a:r>
            <a:r>
              <a:rPr lang="en-US" sz="3000" b="1" dirty="0">
                <a:solidFill>
                  <a:schemeClr val="tx1"/>
                </a:solidFill>
                <a:latin typeface="Arial" panose="020B0604020202020204" pitchFamily="34" charset="0"/>
                <a:cs typeface="Arial" panose="020B0604020202020204" pitchFamily="34" charset="0"/>
              </a:rPr>
              <a:t>that building</a:t>
            </a:r>
          </a:p>
        </p:txBody>
      </p:sp>
      <p:sp>
        <p:nvSpPr>
          <p:cNvPr id="28" name="5">
            <a:extLst>
              <a:ext uri="{FF2B5EF4-FFF2-40B4-BE49-F238E27FC236}">
                <a16:creationId xmlns:a16="http://schemas.microsoft.com/office/drawing/2014/main" id="{ED5045A5-3C69-E7D4-63B0-92260AD8B0E6}"/>
              </a:ext>
            </a:extLst>
          </p:cNvPr>
          <p:cNvSpPr/>
          <p:nvPr/>
        </p:nvSpPr>
        <p:spPr>
          <a:xfrm>
            <a:off x="6002343" y="3293187"/>
            <a:ext cx="2734874" cy="1607012"/>
          </a:xfrm>
          <a:prstGeom prst="roundRect">
            <a:avLst>
              <a:gd name="adj" fmla="val 7726"/>
            </a:avLst>
          </a:prstGeom>
          <a:solidFill>
            <a:schemeClr val="bg1"/>
          </a:solidFill>
          <a:ln w="38100">
            <a:solidFill>
              <a:srgbClr val="F141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C. </a:t>
            </a:r>
            <a:r>
              <a:rPr lang="en-US" sz="3000" b="1" dirty="0">
                <a:solidFill>
                  <a:schemeClr val="tx1"/>
                </a:solidFill>
                <a:latin typeface="Arial" panose="020B0604020202020204" pitchFamily="34" charset="0"/>
                <a:cs typeface="Arial" panose="020B0604020202020204" pitchFamily="34" charset="0"/>
              </a:rPr>
              <a:t>that </a:t>
            </a:r>
          </a:p>
          <a:p>
            <a:pPr algn="ctr"/>
            <a:r>
              <a:rPr lang="en-US" sz="3000" b="1" dirty="0">
                <a:solidFill>
                  <a:schemeClr val="tx1"/>
                </a:solidFill>
                <a:latin typeface="Arial" panose="020B0604020202020204" pitchFamily="34" charset="0"/>
                <a:cs typeface="Arial" panose="020B0604020202020204" pitchFamily="34" charset="0"/>
              </a:rPr>
              <a:t>tower</a:t>
            </a:r>
          </a:p>
        </p:txBody>
      </p:sp>
      <p:pic>
        <p:nvPicPr>
          <p:cNvPr id="12" name="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2342" y="3071870"/>
            <a:ext cx="627968" cy="635356"/>
          </a:xfrm>
          <a:prstGeom prst="ellipse">
            <a:avLst/>
          </a:prstGeom>
        </p:spPr>
      </p:pic>
      <p:pic>
        <p:nvPicPr>
          <p:cNvPr id="11" name="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168" y="3049886"/>
            <a:ext cx="641102" cy="641102"/>
          </a:xfrm>
          <a:prstGeom prst="ellipse">
            <a:avLst/>
          </a:prstGeom>
        </p:spPr>
      </p:pic>
      <p:sp>
        <p:nvSpPr>
          <p:cNvPr id="2" name="2">
            <a:extLst>
              <a:ext uri="{FF2B5EF4-FFF2-40B4-BE49-F238E27FC236}">
                <a16:creationId xmlns:a16="http://schemas.microsoft.com/office/drawing/2014/main" id="{C74ED076-0BDF-406E-9CB9-BD0B34DCD1C5}"/>
              </a:ext>
            </a:extLst>
          </p:cNvPr>
          <p:cNvSpPr/>
          <p:nvPr/>
        </p:nvSpPr>
        <p:spPr>
          <a:xfrm>
            <a:off x="406784" y="3293187"/>
            <a:ext cx="2734874" cy="1607012"/>
          </a:xfrm>
          <a:prstGeom prst="roundRect">
            <a:avLst>
              <a:gd name="adj" fmla="val 7726"/>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b="1" dirty="0">
                <a:solidFill>
                  <a:srgbClr val="FF0000"/>
                </a:solidFill>
                <a:latin typeface="Arial" panose="020B0604020202020204" pitchFamily="34" charset="0"/>
                <a:cs typeface="Arial" panose="020B0604020202020204" pitchFamily="34" charset="0"/>
              </a:rPr>
              <a:t>A. </a:t>
            </a:r>
            <a:r>
              <a:rPr lang="en-US" sz="3000" b="1" dirty="0">
                <a:solidFill>
                  <a:schemeClr val="tx1"/>
                </a:solidFill>
                <a:latin typeface="Arial" panose="020B0604020202020204" pitchFamily="34" charset="0"/>
                <a:cs typeface="Arial" panose="020B0604020202020204" pitchFamily="34" charset="0"/>
              </a:rPr>
              <a:t>this building</a:t>
            </a:r>
          </a:p>
        </p:txBody>
      </p:sp>
      <p:pic>
        <p:nvPicPr>
          <p:cNvPr id="13" name="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83" y="2975509"/>
            <a:ext cx="627968" cy="635356"/>
          </a:xfrm>
          <a:prstGeom prst="ellipse">
            <a:avLst/>
          </a:prstGeom>
        </p:spPr>
      </p:pic>
      <p:sp>
        <p:nvSpPr>
          <p:cNvPr id="10" name="Bùi Liễu 0968142780">
            <a:extLst>
              <a:ext uri="{FF2B5EF4-FFF2-40B4-BE49-F238E27FC236}">
                <a16:creationId xmlns:a16="http://schemas.microsoft.com/office/drawing/2014/main" id="{0202417E-6853-6925-A3C3-14D4C41E3647}"/>
              </a:ext>
            </a:extLst>
          </p:cNvPr>
          <p:cNvSpPr txBox="1">
            <a:spLocks/>
          </p:cNvSpPr>
          <p:nvPr/>
        </p:nvSpPr>
        <p:spPr>
          <a:xfrm>
            <a:off x="896558" y="1227918"/>
            <a:ext cx="4369344" cy="1546020"/>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solidFill>
                  <a:srgbClr val="FF0000"/>
                </a:solidFill>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Do you live in ____?</a:t>
            </a:r>
          </a:p>
          <a:p>
            <a:pPr algn="l">
              <a:spcBef>
                <a:spcPts val="0"/>
              </a:spcBef>
            </a:pPr>
            <a:r>
              <a:rPr lang="en-US" sz="2800" b="1" dirty="0">
                <a:solidFill>
                  <a:srgbClr val="FF0000"/>
                </a:solidFill>
                <a:latin typeface="Arial" panose="020B0604020202020204" pitchFamily="34" charset="0"/>
                <a:cs typeface="Arial" panose="020B0604020202020204" pitchFamily="34" charset="0"/>
              </a:rPr>
              <a:t>B: </a:t>
            </a:r>
            <a:r>
              <a:rPr lang="en-US" sz="2800" b="1" dirty="0">
                <a:latin typeface="Arial" panose="020B0604020202020204" pitchFamily="34" charset="0"/>
                <a:cs typeface="Arial" panose="020B0604020202020204" pitchFamily="34" charset="0"/>
              </a:rPr>
              <a:t>No, I don’t.</a:t>
            </a:r>
          </a:p>
        </p:txBody>
      </p:sp>
      <p:pic>
        <p:nvPicPr>
          <p:cNvPr id="14" name="Bùi liễu">
            <a:extLst>
              <a:ext uri="{FF2B5EF4-FFF2-40B4-BE49-F238E27FC236}">
                <a16:creationId xmlns:a16="http://schemas.microsoft.com/office/drawing/2014/main" id="{495A162B-7D94-DC33-2398-AEFBBC36C9CC}"/>
              </a:ext>
            </a:extLst>
          </p:cNvPr>
          <p:cNvPicPr>
            <a:picLocks noChangeAspect="1"/>
          </p:cNvPicPr>
          <p:nvPr/>
        </p:nvPicPr>
        <p:blipFill rotWithShape="1">
          <a:blip r:embed="rId10">
            <a:extLst>
              <a:ext uri="{28A0092B-C50C-407E-A947-70E740481C1C}">
                <a14:useLocalDpi xmlns:a14="http://schemas.microsoft.com/office/drawing/2010/main" val="0"/>
              </a:ext>
            </a:extLst>
          </a:blip>
          <a:srcRect t="821" b="-821"/>
          <a:stretch/>
        </p:blipFill>
        <p:spPr>
          <a:xfrm>
            <a:off x="5061645" y="994000"/>
            <a:ext cx="1881393" cy="1195933"/>
          </a:xfrm>
          <a:prstGeom prst="roundRect">
            <a:avLst/>
          </a:prstGeom>
          <a:ln w="12700">
            <a:noFill/>
            <a:prstDash val="sysDash"/>
          </a:ln>
        </p:spPr>
      </p:pic>
    </p:spTree>
    <p:extLst>
      <p:ext uri="{BB962C8B-B14F-4D97-AF65-F5344CB8AC3E}">
        <p14:creationId xmlns:p14="http://schemas.microsoft.com/office/powerpoint/2010/main" val="168204359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descr="D:\LIEU\Soạn lớp 1,2\Ảnh nền đẹp\—Pngtree—hand-drawn simple colored simple brush_4578782 - Sao ch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126" y="742950"/>
            <a:ext cx="4770155" cy="3078575"/>
          </a:xfrm>
          <a:prstGeom prst="rect">
            <a:avLst/>
          </a:prstGeom>
          <a:noFill/>
          <a:extLst>
            <a:ext uri="{909E8E84-426E-40DD-AFC4-6F175D3DCCD1}">
              <a14:hiddenFill xmlns:a14="http://schemas.microsoft.com/office/drawing/2010/main">
                <a:solidFill>
                  <a:srgbClr val="FFFFFF"/>
                </a:solidFill>
              </a14:hiddenFill>
            </a:ext>
          </a:extLst>
        </p:spPr>
      </p:pic>
      <p:sp>
        <p:nvSpPr>
          <p:cNvPr id="3" name="Bùi Liễu 0968142780"/>
          <p:cNvSpPr txBox="1"/>
          <p:nvPr/>
        </p:nvSpPr>
        <p:spPr>
          <a:xfrm>
            <a:off x="2514600" y="2390312"/>
            <a:ext cx="4229101" cy="830997"/>
          </a:xfrm>
          <a:prstGeom prst="rect">
            <a:avLst/>
          </a:prstGeom>
          <a:noFill/>
        </p:spPr>
        <p:txBody>
          <a:bodyPr wrap="square" lIns="68580" tIns="34290" rIns="68580" bIns="34290" rtlCol="0">
            <a:spAutoFit/>
          </a:bodyPr>
          <a:lstStyle/>
          <a:p>
            <a:pPr algn="ctr"/>
            <a:r>
              <a:rPr lang="en-US" sz="5000" b="1" dirty="0">
                <a:solidFill>
                  <a:srgbClr val="FF0000"/>
                </a:solidFill>
                <a:effectLst>
                  <a:outerShdw blurRad="38100" dist="38100" dir="2700000" algn="tl">
                    <a:srgbClr val="000000">
                      <a:alpha val="43137"/>
                    </a:srgbClr>
                  </a:outerShdw>
                </a:effectLst>
                <a:latin typeface="Arial Rounded MT Bold" panose="020F0704030504030204" pitchFamily="34" charset="0"/>
              </a:rPr>
              <a:t>Well done!</a:t>
            </a:r>
          </a:p>
        </p:txBody>
      </p:sp>
    </p:spTree>
    <p:extLst>
      <p:ext uri="{BB962C8B-B14F-4D97-AF65-F5344CB8AC3E}">
        <p14:creationId xmlns:p14="http://schemas.microsoft.com/office/powerpoint/2010/main" val="1686110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Bùi Liễu 0968142780"/>
          <p:cNvGrpSpPr/>
          <p:nvPr/>
        </p:nvGrpSpPr>
        <p:grpSpPr>
          <a:xfrm>
            <a:off x="1676400" y="1123950"/>
            <a:ext cx="6019800" cy="2665950"/>
            <a:chOff x="1676400" y="1123950"/>
            <a:chExt cx="6019800" cy="2665950"/>
          </a:xfrm>
        </p:grpSpPr>
        <p:pic>
          <p:nvPicPr>
            <p:cNvPr id="3" name="Bùi Liễu 09681427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1123950"/>
              <a:ext cx="6019800" cy="2665950"/>
            </a:xfrm>
            <a:prstGeom prst="rect">
              <a:avLst/>
            </a:prstGeom>
          </p:spPr>
        </p:pic>
        <p:sp>
          <p:nvSpPr>
            <p:cNvPr id="4" name="Bùi Liễu 0968142780">
              <a:extLst>
                <a:ext uri="{FF2B5EF4-FFF2-40B4-BE49-F238E27FC236}">
                  <a16:creationId xmlns:a16="http://schemas.microsoft.com/office/drawing/2014/main" id="{87B35543-4E76-432C-9F8B-61425C09C71F}"/>
                </a:ext>
              </a:extLst>
            </p:cNvPr>
            <p:cNvSpPr txBox="1"/>
            <p:nvPr/>
          </p:nvSpPr>
          <p:spPr>
            <a:xfrm>
              <a:off x="2362200" y="2343150"/>
              <a:ext cx="4629150" cy="900246"/>
            </a:xfrm>
            <a:prstGeom prst="rect">
              <a:avLst/>
            </a:prstGeom>
            <a:noFill/>
          </p:spPr>
          <p:txBody>
            <a:bodyPr wrap="square" lIns="68580" tIns="34290" rIns="68580" bIns="34290" rtlCol="0">
              <a:spAutoFit/>
            </a:bodyPr>
            <a:lstStyle/>
            <a:p>
              <a:pPr algn="ctr"/>
              <a:r>
                <a:rPr lang="en-US" sz="5400" b="1" dirty="0">
                  <a:solidFill>
                    <a:srgbClr val="FF0000"/>
                  </a:solidFill>
                  <a:effectLst>
                    <a:glow rad="127000">
                      <a:schemeClr val="bg1"/>
                    </a:glow>
                    <a:outerShdw blurRad="38100" dist="38100" dir="2700000" algn="tl">
                      <a:srgbClr val="000000">
                        <a:alpha val="43137"/>
                      </a:srgbClr>
                    </a:outerShdw>
                  </a:effectLst>
                  <a:latin typeface="Arial Rounded MT Bold" panose="020F0704030504030204" pitchFamily="34" charset="0"/>
                </a:rPr>
                <a:t>Goodbye!</a:t>
              </a:r>
            </a:p>
          </p:txBody>
        </p:sp>
      </p:grpSp>
      <p:pic>
        <p:nvPicPr>
          <p:cNvPr id="9"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1771650"/>
            <a:ext cx="609600" cy="609600"/>
          </a:xfrm>
          <a:prstGeom prst="rect">
            <a:avLst/>
          </a:prstGeom>
        </p:spPr>
      </p:pic>
      <p:pic>
        <p:nvPicPr>
          <p:cNvPr id="10"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1771650"/>
            <a:ext cx="609600" cy="609600"/>
          </a:xfrm>
          <a:prstGeom prst="rect">
            <a:avLst/>
          </a:prstGeom>
        </p:spPr>
      </p:pic>
      <p:pic>
        <p:nvPicPr>
          <p:cNvPr id="11"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771650"/>
            <a:ext cx="609600" cy="609600"/>
          </a:xfrm>
          <a:prstGeom prst="rect">
            <a:avLst/>
          </a:prstGeom>
        </p:spPr>
      </p:pic>
    </p:spTree>
    <p:extLst>
      <p:ext uri="{BB962C8B-B14F-4D97-AF65-F5344CB8AC3E}">
        <p14:creationId xmlns:p14="http://schemas.microsoft.com/office/powerpoint/2010/main" val="1292503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 fill="hold"/>
                                        <p:tgtEl>
                                          <p:spTgt spid="9"/>
                                        </p:tgtEl>
                                      </p:cBhvr>
                                    </p:cmd>
                                  </p:childTnLst>
                                </p:cTn>
                              </p:par>
                              <p:par>
                                <p:cTn id="7" presetID="1" presetClass="mediacall" presetSubtype="0" fill="hold" nodeType="withEffect">
                                  <p:stCondLst>
                                    <p:cond delay="400"/>
                                  </p:stCondLst>
                                  <p:childTnLst>
                                    <p:cmd type="call" cmd="playFrom(0.0)">
                                      <p:cBhvr>
                                        <p:cTn id="8" dur="1512" fill="hold"/>
                                        <p:tgtEl>
                                          <p:spTgt spid="10"/>
                                        </p:tgtEl>
                                      </p:cBhvr>
                                    </p:cmd>
                                  </p:childTnLst>
                                </p:cTn>
                              </p:par>
                              <p:par>
                                <p:cTn id="9" presetID="1" presetClass="mediacall" presetSubtype="0" fill="hold" nodeType="withEffect">
                                  <p:stCondLst>
                                    <p:cond delay="300"/>
                                  </p:stCondLst>
                                  <p:childTnLst>
                                    <p:cmd type="call" cmd="playFrom(0.0)">
                                      <p:cBhvr>
                                        <p:cTn id="10" dur="1512" fill="hold"/>
                                        <p:tgtEl>
                                          <p:spTgt spid="11"/>
                                        </p:tgtEl>
                                      </p:cBhvr>
                                    </p:cmd>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
                                        <p:tgtEl>
                                          <p:spTgt spid="8"/>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4" name="Good bye Bùi Liễu 0968142780.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9"/>
                </p:tgtEl>
              </p:cMediaNode>
            </p:audio>
            <p:audio>
              <p:cMediaNode vol="100000">
                <p:cTn id="15" fill="hold" display="0">
                  <p:stCondLst>
                    <p:cond delay="indefinite"/>
                  </p:stCondLst>
                  <p:endCondLst>
                    <p:cond evt="onStopAudio" delay="0">
                      <p:tgtEl>
                        <p:sldTgt/>
                      </p:tgtEl>
                    </p:cond>
                  </p:endCondLst>
                </p:cTn>
                <p:tgtEl>
                  <p:spTgt spid="10"/>
                </p:tgtEl>
              </p:cMediaNode>
            </p:audio>
            <p:audio>
              <p:cMediaNode vol="100000">
                <p:cTn id="16"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583" y="2152193"/>
            <a:ext cx="613459" cy="661810"/>
          </a:xfrm>
          <a:prstGeom prst="rect">
            <a:avLst/>
          </a:prstGeom>
          <a:effectLst>
            <a:outerShdw blurRad="63500" sx="102000" sy="102000" algn="ctr"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187" y="3562831"/>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952" y="286604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292175" y="2936379"/>
            <a:ext cx="2660825"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B. big</a:t>
            </a:r>
          </a:p>
        </p:txBody>
      </p:sp>
      <p:sp>
        <p:nvSpPr>
          <p:cNvPr id="17" name="dapanb"/>
          <p:cNvSpPr txBox="1"/>
          <p:nvPr/>
        </p:nvSpPr>
        <p:spPr>
          <a:xfrm>
            <a:off x="2315091" y="2302724"/>
            <a:ext cx="2660824"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A. quiet</a:t>
            </a:r>
          </a:p>
        </p:txBody>
      </p:sp>
      <p:sp>
        <p:nvSpPr>
          <p:cNvPr id="18" name="dapanc"/>
          <p:cNvSpPr txBox="1"/>
          <p:nvPr/>
        </p:nvSpPr>
        <p:spPr>
          <a:xfrm>
            <a:off x="2292174" y="3545174"/>
            <a:ext cx="2660825"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C. noisy</a:t>
            </a:r>
          </a:p>
        </p:txBody>
      </p:sp>
      <p:sp>
        <p:nvSpPr>
          <p:cNvPr id="22" name="cauhoi"/>
          <p:cNvSpPr/>
          <p:nvPr/>
        </p:nvSpPr>
        <p:spPr>
          <a:xfrm>
            <a:off x="1467241" y="285750"/>
            <a:ext cx="5066653" cy="1633785"/>
          </a:xfrm>
          <a:prstGeom prst="cloud">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783"/>
            <a:endParaRPr lang="en-US">
              <a:solidFill>
                <a:prstClr val="black"/>
              </a:solidFill>
              <a:latin typeface="Calibri"/>
            </a:endParaRPr>
          </a:p>
        </p:txBody>
      </p:sp>
      <p:sp>
        <p:nvSpPr>
          <p:cNvPr id="24" name="nhanb"/>
          <p:cNvSpPr/>
          <p:nvPr/>
        </p:nvSpPr>
        <p:spPr>
          <a:xfrm>
            <a:off x="1467242" y="215603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sp>
        <p:nvSpPr>
          <p:cNvPr id="27" name="nhanc"/>
          <p:cNvSpPr/>
          <p:nvPr/>
        </p:nvSpPr>
        <p:spPr>
          <a:xfrm>
            <a:off x="1503414" y="359468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3093" y="2753991"/>
            <a:ext cx="457200" cy="457200"/>
          </a:xfrm>
          <a:prstGeom prst="rect">
            <a:avLst/>
          </a:prstGeom>
        </p:spPr>
      </p:pic>
      <p:pic>
        <p:nvPicPr>
          <p:cNvPr id="33" name="mattro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3895" y="583652"/>
            <a:ext cx="853352" cy="853352"/>
          </a:xfrm>
          <a:prstGeom prst="rect">
            <a:avLst/>
          </a:prstGeom>
        </p:spPr>
      </p:pic>
      <p:pic>
        <p:nvPicPr>
          <p:cNvPr id="20"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59" y="3133678"/>
            <a:ext cx="907960" cy="1146811"/>
          </a:xfrm>
          <a:prstGeom prst="rect">
            <a:avLst/>
          </a:prstGeom>
        </p:spPr>
      </p:pic>
      <p:pic>
        <p:nvPicPr>
          <p:cNvPr id="21" name="0968142780">
            <a:extLst>
              <a:ext uri="{FF2B5EF4-FFF2-40B4-BE49-F238E27FC236}">
                <a16:creationId xmlns:a16="http://schemas.microsoft.com/office/drawing/2014/main" id="{FF281E81-B9AD-162E-93C0-2806521AF5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4654" y="1815656"/>
            <a:ext cx="3245946" cy="2152576"/>
          </a:xfrm>
          <a:prstGeom prst="rect">
            <a:avLst/>
          </a:prstGeom>
          <a:ln>
            <a:noFill/>
          </a:ln>
          <a:effectLst>
            <a:outerShdw blurRad="292100" dist="139700" dir="2700000" algn="tl" rotWithShape="0">
              <a:srgbClr val="333333">
                <a:alpha val="65000"/>
              </a:srgbClr>
            </a:outerShdw>
          </a:effectLst>
        </p:spPr>
      </p:pic>
      <p:sp>
        <p:nvSpPr>
          <p:cNvPr id="23" name="cauhoi"/>
          <p:cNvSpPr txBox="1"/>
          <p:nvPr/>
        </p:nvSpPr>
        <p:spPr>
          <a:xfrm>
            <a:off x="2189214" y="648135"/>
            <a:ext cx="3810000" cy="931024"/>
          </a:xfrm>
          <a:prstGeom prst="rect">
            <a:avLst/>
          </a:prstGeom>
          <a:noFill/>
        </p:spPr>
        <p:txBody>
          <a:bodyPr wrap="square" lIns="68580" tIns="34290" rIns="68580" bIns="34290" rtlCol="0">
            <a:spAutoFit/>
          </a:bodyPr>
          <a:lstStyle/>
          <a:p>
            <a:pPr defTabSz="685783"/>
            <a:r>
              <a:rPr lang="en-US" sz="2800" dirty="0">
                <a:solidFill>
                  <a:srgbClr val="FF0000"/>
                </a:solidFill>
                <a:latin typeface="Arial" pitchFamily="34" charset="0"/>
                <a:cs typeface="Arial" pitchFamily="34" charset="0"/>
              </a:rPr>
              <a:t>A: </a:t>
            </a:r>
            <a:r>
              <a:rPr lang="en-US" sz="2800" dirty="0">
                <a:latin typeface="Arial" pitchFamily="34" charset="0"/>
                <a:cs typeface="Arial" pitchFamily="34" charset="0"/>
              </a:rPr>
              <a:t>What’s the city like?</a:t>
            </a:r>
          </a:p>
          <a:p>
            <a:pPr defTabSz="685783"/>
            <a:r>
              <a:rPr lang="en-US" sz="2800" dirty="0">
                <a:solidFill>
                  <a:srgbClr val="FF0000"/>
                </a:solidFill>
                <a:latin typeface="Arial" pitchFamily="34" charset="0"/>
                <a:cs typeface="Arial" pitchFamily="34" charset="0"/>
              </a:rPr>
              <a:t>B: </a:t>
            </a:r>
            <a:r>
              <a:rPr lang="en-US" sz="2800" dirty="0">
                <a:latin typeface="Arial" pitchFamily="34" charset="0"/>
                <a:cs typeface="Arial" pitchFamily="34" charset="0"/>
              </a:rPr>
              <a:t>It’s a ____ city.</a:t>
            </a:r>
          </a:p>
        </p:txBody>
      </p:sp>
      <p:sp>
        <p:nvSpPr>
          <p:cNvPr id="29" name="cauhoi"/>
          <p:cNvSpPr txBox="1"/>
          <p:nvPr/>
        </p:nvSpPr>
        <p:spPr>
          <a:xfrm>
            <a:off x="544640" y="398066"/>
            <a:ext cx="900669" cy="500137"/>
          </a:xfrm>
          <a:prstGeom prst="rect">
            <a:avLst/>
          </a:prstGeom>
          <a:noFill/>
        </p:spPr>
        <p:txBody>
          <a:bodyPr wrap="square" lIns="68580" tIns="34290" rIns="68580" bIns="34290" rtlCol="0">
            <a:spAutoFit/>
          </a:bodyPr>
          <a:lstStyle/>
          <a:p>
            <a:pPr defTabSz="685783"/>
            <a:r>
              <a:rPr lang="en-US" sz="2800" dirty="0">
                <a:latin typeface="Arial" pitchFamily="34" charset="0"/>
                <a:cs typeface="Arial" pitchFamily="34" charset="0"/>
              </a:rPr>
              <a:t>3/6</a:t>
            </a:r>
          </a:p>
        </p:txBody>
      </p:sp>
      <p:pic>
        <p:nvPicPr>
          <p:cNvPr id="8" name="o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945" y="1845699"/>
            <a:ext cx="914050" cy="914050"/>
          </a:xfrm>
          <a:prstGeom prst="rect">
            <a:avLst/>
          </a:prstGeom>
        </p:spPr>
      </p:pic>
      <p:pic>
        <p:nvPicPr>
          <p:cNvPr id="19" name="Picture 18">
            <a:hlinkClick r:id="" action="ppaction://hlinkshowjump?jump=nextslid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200" y="4233546"/>
            <a:ext cx="705894" cy="382584"/>
          </a:xfrm>
          <a:prstGeom prst="rect">
            <a:avLst/>
          </a:prstGeom>
        </p:spPr>
      </p:pic>
    </p:spTree>
    <p:extLst>
      <p:ext uri="{BB962C8B-B14F-4D97-AF65-F5344CB8AC3E}">
        <p14:creationId xmlns:p14="http://schemas.microsoft.com/office/powerpoint/2010/main" val="3989788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755">
                <p:cTn id="34" fill="hold" display="0">
                  <p:stCondLst>
                    <p:cond delay="indefinite"/>
                  </p:stCondLst>
                  <p:endCondLst>
                    <p:cond evt="onStopAudio" delay="0">
                      <p:tgtEl>
                        <p:sldTgt/>
                      </p:tgtEl>
                    </p:cond>
                  </p:endCondLst>
                </p:cTn>
                <p:tgtEl>
                  <p:spTgt spid="32"/>
                </p:tgtEl>
              </p:cMediaNode>
            </p:audio>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1979 0.22346 C -0.0257 0.21512 -0.0132 0.20864 -0.00243 0.20309 C 0.00017 0.19784 0.0125 0.18642 0.01996 0.18272 C 0.02882 0.16482 0.08246 0.15895 0.11284 0.15679 C 0.12795 0.1571 0.14375 0.15556 0.15816 0.15803 C 0.16389 0.15895 0.16475 0.16327 0.16823 0.16574 C 0.17257 0.16914 0.17587 0.17685 0.1783 0.18117 C 0.18003 0.18457 0.1835 0.19136 0.1835 0.19167 C 0.18264 0.20154 0.18229 0.21204 0.1809 0.22222 C 0.18021 0.22593 0.17621 0.22716 0.17344 0.22994 C 0.15729 0.24661 0.12812 0.25278 0.09288 0.25587 C 0.07239 0.25463 0.07326 0.25648 0.06024 0.25062 C 0.05416 0.24784 0.04271 0.24167 0.04271 0.24198 C 0.03889 0.2358 0.03524 0.22346 0.03524 0.22377 C 0.03802 0.19815 0.03003 0.20525 0.04757 0.19259 C 0.05903 0.18457 0.04566 0.19012 0.06024 0.18519 C 0.07153 0.17685 0.08559 0.16852 0.1026 0.16327 C 0.10607 0.16204 0.10955 0.16111 0.11284 0.16049 C 0.11962 0.15926 0.13298 0.15803 0.13298 0.15833 C 0.14062 0.15833 0.14826 0.15833 0.15573 0.15926 C 0.15816 0.15957 0.15903 0.16111 0.16076 0.16204 C 0.17222 0.16698 0.17916 0.17191 0.18576 0.1787 C 0.19062 0.19568 0.20538 0.23056 0.1835 0.24167 C 0.16475 0.25124 0.13594 0.25741 0.11059 0.25988 C 0.09288 0.25864 0.08906 0.25895 0.07778 0.25309 C 0.07031 0.24506 0.06771 0.23735 0.06545 0.2287 C 0.06684 0.2071 0.05937 0.19475 0.08298 0.17994 C 0.08993 0.17562 0.09184 0.17284 0.1026 0.17099 C 0.11059 0.16852 0.11701 0.16728 0.12552 0.16574 C 0.15156 0.16698 0.14236 0.16698 0.15312 0.16698 L 0.13055 0.17624 L 0.15069 0.16327 " pathEditMode="relative" rAng="0" ptsTypes="AAAAAAAAAAAAAAAAAAAAAAAAAAAAAAAA">
                                      <p:cBhvr>
                                        <p:cTn id="39" dur="2000" fill="hold"/>
                                        <p:tgtEl>
                                          <p:spTgt spid="8"/>
                                        </p:tgtEl>
                                        <p:attrNameLst>
                                          <p:attrName>ppt_x</p:attrName>
                                          <p:attrName>ppt_y</p:attrName>
                                        </p:attrNameLst>
                                      </p:cBhvr>
                                      <p:rCtr x="10660" y="-1543"/>
                                    </p:animMotion>
                                  </p:childTnLst>
                                </p:cTn>
                              </p:par>
                              <p:par>
                                <p:cTn id="40" presetID="1" presetClass="mediacall" presetSubtype="0" fill="hold" nodeType="withEffect">
                                  <p:stCondLst>
                                    <p:cond delay="0"/>
                                  </p:stCondLst>
                                  <p:childTnLst>
                                    <p:cmd type="call" cmd="playFrom(0.0)">
                                      <p:cBhvr>
                                        <p:cTn id="41" dur="4715" fill="hold"/>
                                        <p:tgtEl>
                                          <p:spTgt spid="32"/>
                                        </p:tgtEl>
                                      </p:cBhvr>
                                    </p:cmd>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05556E-6 0.01387 L -0.00226 1.00439 " pathEditMode="relative" rAng="0" ptsTypes="AA">
                                      <p:cBhvr>
                                        <p:cTn id="4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627" y="2153156"/>
            <a:ext cx="613459" cy="661810"/>
          </a:xfrm>
          <a:prstGeom prst="rect">
            <a:avLst/>
          </a:prstGeom>
          <a:effectLst>
            <a:outerShdw blurRad="63500" sx="102000" sy="102000" algn="ctr"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187" y="3562831"/>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952" y="286604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292175" y="2936379"/>
            <a:ext cx="2660825"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B. quiet</a:t>
            </a:r>
          </a:p>
        </p:txBody>
      </p:sp>
      <p:sp>
        <p:nvSpPr>
          <p:cNvPr id="17" name="dapanb"/>
          <p:cNvSpPr txBox="1"/>
          <p:nvPr/>
        </p:nvSpPr>
        <p:spPr>
          <a:xfrm>
            <a:off x="2315091" y="2302724"/>
            <a:ext cx="2660824"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A. busy</a:t>
            </a:r>
          </a:p>
        </p:txBody>
      </p:sp>
      <p:sp>
        <p:nvSpPr>
          <p:cNvPr id="18" name="dapanc"/>
          <p:cNvSpPr txBox="1"/>
          <p:nvPr/>
        </p:nvSpPr>
        <p:spPr>
          <a:xfrm>
            <a:off x="2292174" y="3545174"/>
            <a:ext cx="2660825"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C. noisy</a:t>
            </a:r>
          </a:p>
        </p:txBody>
      </p:sp>
      <p:sp>
        <p:nvSpPr>
          <p:cNvPr id="22" name="cauhoi"/>
          <p:cNvSpPr/>
          <p:nvPr/>
        </p:nvSpPr>
        <p:spPr>
          <a:xfrm>
            <a:off x="1467241" y="361950"/>
            <a:ext cx="5066653" cy="1557585"/>
          </a:xfrm>
          <a:prstGeom prst="cloud">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783"/>
            <a:endParaRPr lang="en-US">
              <a:solidFill>
                <a:prstClr val="black"/>
              </a:solidFill>
              <a:latin typeface="Calibri"/>
            </a:endParaRPr>
          </a:p>
        </p:txBody>
      </p:sp>
      <p:sp>
        <p:nvSpPr>
          <p:cNvPr id="24" name="nhanb"/>
          <p:cNvSpPr/>
          <p:nvPr/>
        </p:nvSpPr>
        <p:spPr>
          <a:xfrm>
            <a:off x="1467242" y="215603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sp>
        <p:nvSpPr>
          <p:cNvPr id="27" name="nhanc"/>
          <p:cNvSpPr/>
          <p:nvPr/>
        </p:nvSpPr>
        <p:spPr>
          <a:xfrm>
            <a:off x="1503414" y="359468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3093" y="2753991"/>
            <a:ext cx="457200" cy="457200"/>
          </a:xfrm>
          <a:prstGeom prst="rect">
            <a:avLst/>
          </a:prstGeom>
        </p:spPr>
      </p:pic>
      <p:pic>
        <p:nvPicPr>
          <p:cNvPr id="33" name="mattro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3895" y="583652"/>
            <a:ext cx="853352" cy="853352"/>
          </a:xfrm>
          <a:prstGeom prst="rect">
            <a:avLst/>
          </a:prstGeom>
        </p:spPr>
      </p:pic>
      <p:pic>
        <p:nvPicPr>
          <p:cNvPr id="20"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710" y="3130526"/>
            <a:ext cx="907960" cy="1146811"/>
          </a:xfrm>
          <a:prstGeom prst="rect">
            <a:avLst/>
          </a:prstGeom>
        </p:spPr>
      </p:pic>
      <p:pic>
        <p:nvPicPr>
          <p:cNvPr id="21" name="0968142780">
            <a:extLst>
              <a:ext uri="{FF2B5EF4-FFF2-40B4-BE49-F238E27FC236}">
                <a16:creationId xmlns:a16="http://schemas.microsoft.com/office/drawing/2014/main" id="{FF281E81-B9AD-162E-93C0-2806521AF5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5907" y="1815656"/>
            <a:ext cx="3203439" cy="2152576"/>
          </a:xfrm>
          <a:prstGeom prst="rect">
            <a:avLst/>
          </a:prstGeom>
          <a:ln>
            <a:noFill/>
          </a:ln>
          <a:effectLst>
            <a:outerShdw blurRad="292100" dist="139700" dir="2700000" algn="tl" rotWithShape="0">
              <a:srgbClr val="333333">
                <a:alpha val="65000"/>
              </a:srgbClr>
            </a:outerShdw>
          </a:effectLst>
        </p:spPr>
      </p:pic>
      <p:sp>
        <p:nvSpPr>
          <p:cNvPr id="23" name="cauhoi"/>
          <p:cNvSpPr txBox="1"/>
          <p:nvPr/>
        </p:nvSpPr>
        <p:spPr>
          <a:xfrm>
            <a:off x="2057400" y="713710"/>
            <a:ext cx="4272338" cy="931024"/>
          </a:xfrm>
          <a:prstGeom prst="rect">
            <a:avLst/>
          </a:prstGeom>
          <a:noFill/>
        </p:spPr>
        <p:txBody>
          <a:bodyPr wrap="square" lIns="68580" tIns="34290" rIns="68580" bIns="34290" rtlCol="0">
            <a:spAutoFit/>
          </a:bodyPr>
          <a:lstStyle/>
          <a:p>
            <a:pPr defTabSz="685783"/>
            <a:r>
              <a:rPr lang="en-US" sz="2800" dirty="0">
                <a:solidFill>
                  <a:srgbClr val="FF0000"/>
                </a:solidFill>
                <a:latin typeface="Arial" pitchFamily="34" charset="0"/>
                <a:cs typeface="Arial" pitchFamily="34" charset="0"/>
              </a:rPr>
              <a:t>A: </a:t>
            </a:r>
            <a:r>
              <a:rPr lang="en-US" sz="2800" dirty="0">
                <a:latin typeface="Arial" pitchFamily="34" charset="0"/>
                <a:cs typeface="Arial" pitchFamily="34" charset="0"/>
              </a:rPr>
              <a:t>What’s the village like?</a:t>
            </a:r>
          </a:p>
          <a:p>
            <a:pPr defTabSz="685783"/>
            <a:r>
              <a:rPr lang="en-US" sz="2800" dirty="0">
                <a:solidFill>
                  <a:srgbClr val="FF0000"/>
                </a:solidFill>
                <a:latin typeface="Arial" pitchFamily="34" charset="0"/>
                <a:cs typeface="Arial" pitchFamily="34" charset="0"/>
              </a:rPr>
              <a:t>B: </a:t>
            </a:r>
            <a:r>
              <a:rPr lang="en-US" sz="2800" dirty="0">
                <a:latin typeface="Arial" pitchFamily="34" charset="0"/>
                <a:cs typeface="Arial" pitchFamily="34" charset="0"/>
              </a:rPr>
              <a:t>It’s a ____village.</a:t>
            </a:r>
          </a:p>
        </p:txBody>
      </p:sp>
      <p:sp>
        <p:nvSpPr>
          <p:cNvPr id="29" name="cauhoi"/>
          <p:cNvSpPr txBox="1"/>
          <p:nvPr/>
        </p:nvSpPr>
        <p:spPr>
          <a:xfrm>
            <a:off x="566571" y="381305"/>
            <a:ext cx="900669" cy="500137"/>
          </a:xfrm>
          <a:prstGeom prst="rect">
            <a:avLst/>
          </a:prstGeom>
          <a:noFill/>
        </p:spPr>
        <p:txBody>
          <a:bodyPr wrap="square" lIns="68580" tIns="34290" rIns="68580" bIns="34290" rtlCol="0">
            <a:spAutoFit/>
          </a:bodyPr>
          <a:lstStyle/>
          <a:p>
            <a:pPr defTabSz="685783"/>
            <a:r>
              <a:rPr lang="en-US" sz="2800" dirty="0">
                <a:latin typeface="Arial" pitchFamily="34" charset="0"/>
                <a:cs typeface="Arial" pitchFamily="34" charset="0"/>
              </a:rPr>
              <a:t>4/6</a:t>
            </a:r>
          </a:p>
        </p:txBody>
      </p:sp>
      <p:pic>
        <p:nvPicPr>
          <p:cNvPr id="8" name="o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255" y="1874050"/>
            <a:ext cx="1038870" cy="1038870"/>
          </a:xfrm>
          <a:prstGeom prst="rect">
            <a:avLst/>
          </a:prstGeom>
        </p:spPr>
      </p:pic>
      <p:pic>
        <p:nvPicPr>
          <p:cNvPr id="19" name="Picture 18">
            <a:hlinkClick r:id="" action="ppaction://hlinkshowjump?jump=nextslid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200" y="4233546"/>
            <a:ext cx="705894" cy="382584"/>
          </a:xfrm>
          <a:prstGeom prst="rect">
            <a:avLst/>
          </a:prstGeom>
        </p:spPr>
      </p:pic>
    </p:spTree>
    <p:extLst>
      <p:ext uri="{BB962C8B-B14F-4D97-AF65-F5344CB8AC3E}">
        <p14:creationId xmlns:p14="http://schemas.microsoft.com/office/powerpoint/2010/main" val="4247732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8868">
                <p:cTn id="34" fill="hold" display="0">
                  <p:stCondLst>
                    <p:cond delay="indefinite"/>
                  </p:stCondLst>
                  <p:endCondLst>
                    <p:cond evt="onStopAudio" delay="0">
                      <p:tgtEl>
                        <p:sldTgt/>
                      </p:tgtEl>
                    </p:cond>
                  </p:endCondLst>
                </p:cTn>
                <p:tgtEl>
                  <p:spTgt spid="32"/>
                </p:tgtEl>
              </p:cMediaNode>
            </p:audio>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2118 0.20926 C -0.02708 0.20216 -0.01458 0.19692 -0.00382 0.19229 C -0.00122 0.18797 0.01111 0.1784 0.01858 0.175 C 0.02743 0.15988 0.08108 0.15494 0.11146 0.1534 C 0.12656 0.15371 0.14236 0.15247 0.15677 0.15432 C 0.1625 0.15494 0.16337 0.15864 0.16684 0.16111 C 0.17118 0.16389 0.17448 0.17006 0.17691 0.17408 C 0.17865 0.17685 0.18212 0.18241 0.18212 0.18272 C 0.18125 0.19105 0.1809 0.19969 0.17951 0.20834 C 0.17882 0.21111 0.17483 0.21235 0.17205 0.21482 C 0.1559 0.22871 0.12674 0.23364 0.09149 0.23611 C 0.07101 0.2355 0.07188 0.23704 0.05885 0.2321 C 0.05278 0.22963 0.04132 0.22438 0.04132 0.22469 C 0.0375 0.21945 0.03385 0.20926 0.03385 0.20957 C 0.03663 0.18797 0.02865 0.19414 0.04618 0.18364 C 0.05764 0.17685 0.04427 0.18117 0.05885 0.17716 C 0.07014 0.17006 0.0842 0.16358 0.10122 0.15864 C 0.10469 0.15803 0.10816 0.1571 0.11146 0.15679 C 0.11823 0.15556 0.1316 0.15432 0.1316 0.15463 C 0.13924 0.15494 0.14688 0.15463 0.15434 0.15556 C 0.15677 0.15587 0.15764 0.1571 0.15938 0.15772 C 0.17083 0.16204 0.17778 0.16605 0.18438 0.17161 C 0.18924 0.18611 0.20399 0.21513 0.18212 0.22438 C 0.16337 0.23241 0.13455 0.23797 0.1092 0.23982 C 0.09149 0.23858 0.08767 0.23889 0.07639 0.23426 C 0.06892 0.22747 0.06632 0.22099 0.06406 0.21358 C 0.06545 0.19568 0.05799 0.18519 0.0816 0.17284 C 0.08854 0.16914 0.09045 0.16667 0.10122 0.16543 C 0.1092 0.16327 0.11563 0.16235 0.12413 0.16111 C 0.15017 0.16204 0.14097 0.16204 0.15174 0.16204 L 0.12917 0.16976 L 0.14931 0.15864 " pathEditMode="relative" rAng="0" ptsTypes="AAAAAAAAAAAAAAAAAAAAAAAAAAAAAAAA">
                                      <p:cBhvr>
                                        <p:cTn id="39" dur="2000" fill="hold"/>
                                        <p:tgtEl>
                                          <p:spTgt spid="8"/>
                                        </p:tgtEl>
                                        <p:attrNameLst>
                                          <p:attrName>ppt_x</p:attrName>
                                          <p:attrName>ppt_y</p:attrName>
                                        </p:attrNameLst>
                                      </p:cBhvr>
                                      <p:rCtr x="10660" y="-1296"/>
                                    </p:animMotion>
                                  </p:childTnLst>
                                </p:cTn>
                              </p:par>
                              <p:par>
                                <p:cTn id="40" presetID="1" presetClass="mediacall" presetSubtype="0" fill="hold" nodeType="withEffect">
                                  <p:stCondLst>
                                    <p:cond delay="0"/>
                                  </p:stCondLst>
                                  <p:childTnLst>
                                    <p:cmd type="call" cmd="playFrom(0.0)">
                                      <p:cBhvr>
                                        <p:cTn id="41" dur="4715" fill="hold"/>
                                        <p:tgtEl>
                                          <p:spTgt spid="32"/>
                                        </p:tgtEl>
                                      </p:cBhvr>
                                    </p:cmd>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05556E-6 0.01387 L -0.00226 1.00439 " pathEditMode="relative" rAng="0" ptsTypes="AA">
                                      <p:cBhvr>
                                        <p:cTn id="4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249" y="2031762"/>
            <a:ext cx="613459" cy="661810"/>
          </a:xfrm>
          <a:prstGeom prst="rect">
            <a:avLst/>
          </a:prstGeom>
          <a:effectLst>
            <a:outerShdw blurRad="63500" sx="102000" sy="102000" algn="ctr"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403" y="3355382"/>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420" y="2693572"/>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313943" y="3338009"/>
            <a:ext cx="3109216"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C. noisy</a:t>
            </a:r>
          </a:p>
        </p:txBody>
      </p:sp>
      <p:sp>
        <p:nvSpPr>
          <p:cNvPr id="17" name="dapanb"/>
          <p:cNvSpPr txBox="1"/>
          <p:nvPr/>
        </p:nvSpPr>
        <p:spPr>
          <a:xfrm>
            <a:off x="2331757" y="2732402"/>
            <a:ext cx="3078444"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B. quiet</a:t>
            </a:r>
          </a:p>
        </p:txBody>
      </p:sp>
      <p:sp>
        <p:nvSpPr>
          <p:cNvPr id="18" name="dapanc"/>
          <p:cNvSpPr txBox="1"/>
          <p:nvPr/>
        </p:nvSpPr>
        <p:spPr>
          <a:xfrm>
            <a:off x="2331756" y="2127075"/>
            <a:ext cx="3078443"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A. busy</a:t>
            </a:r>
          </a:p>
        </p:txBody>
      </p:sp>
      <p:sp>
        <p:nvSpPr>
          <p:cNvPr id="22" name="cauhoi"/>
          <p:cNvSpPr/>
          <p:nvPr/>
        </p:nvSpPr>
        <p:spPr>
          <a:xfrm>
            <a:off x="1708649" y="209550"/>
            <a:ext cx="4880723" cy="1546728"/>
          </a:xfrm>
          <a:prstGeom prst="cloud">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783"/>
            <a:endParaRPr lang="en-US">
              <a:solidFill>
                <a:prstClr val="black"/>
              </a:solidFill>
              <a:latin typeface="Calibri"/>
            </a:endParaRPr>
          </a:p>
        </p:txBody>
      </p:sp>
      <p:sp>
        <p:nvSpPr>
          <p:cNvPr id="24" name="nhanb"/>
          <p:cNvSpPr/>
          <p:nvPr/>
        </p:nvSpPr>
        <p:spPr>
          <a:xfrm>
            <a:off x="1520079" y="265220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sp>
        <p:nvSpPr>
          <p:cNvPr id="27" name="nhanc"/>
          <p:cNvSpPr/>
          <p:nvPr/>
        </p:nvSpPr>
        <p:spPr>
          <a:xfrm>
            <a:off x="1913469" y="194334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2157" y="2605730"/>
            <a:ext cx="457200" cy="457200"/>
          </a:xfrm>
          <a:prstGeom prst="rect">
            <a:avLst/>
          </a:prstGeom>
        </p:spPr>
      </p:pic>
      <p:pic>
        <p:nvPicPr>
          <p:cNvPr id="33" name="mattro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2959" y="435391"/>
            <a:ext cx="853352" cy="853352"/>
          </a:xfrm>
          <a:prstGeom prst="rect">
            <a:avLst/>
          </a:prstGeom>
        </p:spPr>
      </p:pic>
      <p:pic>
        <p:nvPicPr>
          <p:cNvPr id="20"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330" y="2453904"/>
            <a:ext cx="836959" cy="1057132"/>
          </a:xfrm>
          <a:prstGeom prst="rect">
            <a:avLst/>
          </a:prstGeom>
        </p:spPr>
      </p:pic>
      <p:sp>
        <p:nvSpPr>
          <p:cNvPr id="23" name="cauhoi"/>
          <p:cNvSpPr txBox="1"/>
          <p:nvPr/>
        </p:nvSpPr>
        <p:spPr>
          <a:xfrm>
            <a:off x="2331756" y="541452"/>
            <a:ext cx="4423459" cy="931024"/>
          </a:xfrm>
          <a:prstGeom prst="rect">
            <a:avLst/>
          </a:prstGeom>
          <a:noFill/>
        </p:spPr>
        <p:txBody>
          <a:bodyPr wrap="square" lIns="68580" tIns="34290" rIns="68580" bIns="34290" rtlCol="0">
            <a:spAutoFit/>
          </a:bodyPr>
          <a:lstStyle/>
          <a:p>
            <a:pPr defTabSz="685783"/>
            <a:r>
              <a:rPr lang="en-US" sz="2800" dirty="0">
                <a:solidFill>
                  <a:srgbClr val="FF0000"/>
                </a:solidFill>
                <a:latin typeface="Arial" pitchFamily="34" charset="0"/>
                <a:cs typeface="Arial" pitchFamily="34" charset="0"/>
              </a:rPr>
              <a:t>A: </a:t>
            </a:r>
            <a:r>
              <a:rPr lang="en-US" sz="2800" dirty="0">
                <a:latin typeface="Arial" pitchFamily="34" charset="0"/>
                <a:cs typeface="Arial" pitchFamily="34" charset="0"/>
              </a:rPr>
              <a:t>What’s the road like?</a:t>
            </a:r>
          </a:p>
          <a:p>
            <a:pPr defTabSz="685783"/>
            <a:r>
              <a:rPr lang="en-US" sz="2800" dirty="0">
                <a:solidFill>
                  <a:srgbClr val="FF0000"/>
                </a:solidFill>
                <a:latin typeface="Arial" pitchFamily="34" charset="0"/>
                <a:cs typeface="Arial" pitchFamily="34" charset="0"/>
              </a:rPr>
              <a:t>B: </a:t>
            </a:r>
            <a:r>
              <a:rPr lang="en-US" sz="2800" dirty="0">
                <a:latin typeface="Arial" pitchFamily="34" charset="0"/>
                <a:cs typeface="Arial" pitchFamily="34" charset="0"/>
              </a:rPr>
              <a:t>It’s a ____ road.</a:t>
            </a:r>
          </a:p>
        </p:txBody>
      </p:sp>
      <p:sp>
        <p:nvSpPr>
          <p:cNvPr id="29" name="cauhoi"/>
          <p:cNvSpPr txBox="1"/>
          <p:nvPr/>
        </p:nvSpPr>
        <p:spPr>
          <a:xfrm>
            <a:off x="640548" y="361930"/>
            <a:ext cx="900669" cy="500137"/>
          </a:xfrm>
          <a:prstGeom prst="rect">
            <a:avLst/>
          </a:prstGeom>
          <a:noFill/>
        </p:spPr>
        <p:txBody>
          <a:bodyPr wrap="square" lIns="68580" tIns="34290" rIns="68580" bIns="34290" rtlCol="0">
            <a:spAutoFit/>
          </a:bodyPr>
          <a:lstStyle/>
          <a:p>
            <a:pPr defTabSz="685783"/>
            <a:r>
              <a:rPr lang="en-US" sz="2800" dirty="0">
                <a:latin typeface="Arial" pitchFamily="34" charset="0"/>
                <a:cs typeface="Arial" pitchFamily="34" charset="0"/>
              </a:rPr>
              <a:t>5/6</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0" y="2201531"/>
            <a:ext cx="2377573" cy="1587156"/>
          </a:xfrm>
          <a:prstGeom prst="rect">
            <a:avLst/>
          </a:prstGeom>
        </p:spPr>
      </p:pic>
      <p:pic>
        <p:nvPicPr>
          <p:cNvPr id="8" name="o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099" y="1698450"/>
            <a:ext cx="857250" cy="857250"/>
          </a:xfrm>
          <a:prstGeom prst="rect">
            <a:avLst/>
          </a:prstGeom>
        </p:spPr>
      </p:pic>
      <p:pic>
        <p:nvPicPr>
          <p:cNvPr id="19" name="Picture 18">
            <a:hlinkClick r:id="" action="ppaction://hlinkshowjump?jump=nextslid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200" y="4233546"/>
            <a:ext cx="705894" cy="382584"/>
          </a:xfrm>
          <a:prstGeom prst="rect">
            <a:avLst/>
          </a:prstGeom>
        </p:spPr>
      </p:pic>
    </p:spTree>
    <p:extLst>
      <p:ext uri="{BB962C8B-B14F-4D97-AF65-F5344CB8AC3E}">
        <p14:creationId xmlns:p14="http://schemas.microsoft.com/office/powerpoint/2010/main" val="288588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094">
                <p:cTn id="34" fill="hold" display="0">
                  <p:stCondLst>
                    <p:cond delay="indefinite"/>
                  </p:stCondLst>
                  <p:endCondLst>
                    <p:cond evt="onStopAudio" delay="0">
                      <p:tgtEl>
                        <p:sldTgt/>
                      </p:tgtEl>
                    </p:cond>
                  </p:endCondLst>
                </p:cTn>
                <p:tgtEl>
                  <p:spTgt spid="32"/>
                </p:tgtEl>
              </p:cMediaNode>
            </p:audio>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1285 0.32623 C -0.01875 0.32006 -0.00624 0.31543 0.00452 0.31142 C 0.00712 0.30741 0.01945 0.29907 0.02691 0.2963 C 0.03577 0.28302 0.08941 0.2787 0.1198 0.27716 C 0.1349 0.27747 0.1507 0.27623 0.16511 0.27809 C 0.17084 0.2787 0.17171 0.28179 0.17518 0.28395 C 0.17952 0.28642 0.18282 0.29198 0.18525 0.29537 C 0.18698 0.29784 0.19046 0.30278 0.19046 0.30309 C 0.18959 0.31019 0.18924 0.3179 0.18785 0.32531 C 0.18716 0.32809 0.18316 0.32901 0.18039 0.33117 C 0.16424 0.34321 0.13507 0.34784 0.09983 0.35 C 0.07935 0.34907 0.08021 0.35062 0.06719 0.3463 C 0.06112 0.34414 0.04966 0.33951 0.04966 0.33982 C 0.04584 0.33519 0.04219 0.32623 0.04219 0.32654 C 0.04497 0.30772 0.03698 0.31296 0.05452 0.3037 C 0.06598 0.29784 0.05244 0.30185 0.06719 0.29815 C 0.07848 0.29198 0.09254 0.28611 0.10955 0.28179 C 0.11303 0.28117 0.1165 0.28056 0.1198 0.27994 C 0.12657 0.27932 0.13994 0.27809 0.13994 0.2784 C 0.14757 0.2784 0.15521 0.2784 0.16268 0.27901 C 0.16511 0.27932 0.16598 0.28056 0.16771 0.28117 C 0.17917 0.28488 0.18612 0.28827 0.19271 0.29321 C 0.19757 0.30586 0.21233 0.33148 0.19046 0.33951 C 0.17171 0.34661 0.14289 0.35123 0.11754 0.35309 C 0.09983 0.35216 0.09601 0.35247 0.08473 0.34815 C 0.07726 0.34198 0.07466 0.33642 0.0724 0.32994 C 0.07379 0.3142 0.06632 0.30525 0.08994 0.29444 C 0.09671 0.29105 0.09844 0.28889 0.10955 0.28765 C 0.11754 0.2858 0.12396 0.28488 0.13247 0.28395 C 0.15834 0.28488 0.14931 0.28488 0.16007 0.28488 L 0.13733 0.29136 L 0.15764 0.28179 " pathEditMode="relative" rAng="0" ptsTypes="AAAAAAAAAAAAAAAAAAAAAAAAAAAAAAAA">
                                      <p:cBhvr>
                                        <p:cTn id="39" dur="2000" fill="hold"/>
                                        <p:tgtEl>
                                          <p:spTgt spid="8"/>
                                        </p:tgtEl>
                                        <p:attrNameLst>
                                          <p:attrName>ppt_x</p:attrName>
                                          <p:attrName>ppt_y</p:attrName>
                                        </p:attrNameLst>
                                      </p:cBhvr>
                                      <p:rCtr x="10660" y="-1142"/>
                                    </p:animMotion>
                                  </p:childTnLst>
                                </p:cTn>
                              </p:par>
                              <p:par>
                                <p:cTn id="40" presetID="1" presetClass="mediacall" presetSubtype="0" fill="hold" nodeType="withEffect">
                                  <p:stCondLst>
                                    <p:cond delay="0"/>
                                  </p:stCondLst>
                                  <p:childTnLst>
                                    <p:cmd type="call" cmd="playFrom(0.0)">
                                      <p:cBhvr>
                                        <p:cTn id="41" dur="4715" fill="hold"/>
                                        <p:tgtEl>
                                          <p:spTgt spid="32"/>
                                        </p:tgtEl>
                                      </p:cBhvr>
                                    </p:cmd>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05556E-6 0.01387 L -0.00226 1.00439 " pathEditMode="relative" rAng="0" ptsTypes="AA">
                                      <p:cBhvr>
                                        <p:cTn id="4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647" y="2119364"/>
            <a:ext cx="613459" cy="661810"/>
          </a:xfrm>
          <a:prstGeom prst="rect">
            <a:avLst/>
          </a:prstGeom>
          <a:effectLst>
            <a:outerShdw blurRad="63500" sx="102000" sy="102000" algn="ctr"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473" y="3438414"/>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647" y="2749107"/>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719154" y="2221500"/>
            <a:ext cx="4443647"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A. What’s the street like?</a:t>
            </a:r>
          </a:p>
        </p:txBody>
      </p:sp>
      <p:sp>
        <p:nvSpPr>
          <p:cNvPr id="17" name="dapanb"/>
          <p:cNvSpPr txBox="1"/>
          <p:nvPr/>
        </p:nvSpPr>
        <p:spPr>
          <a:xfrm>
            <a:off x="2719153" y="2843158"/>
            <a:ext cx="4443647"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B. What’s the road like?</a:t>
            </a:r>
          </a:p>
        </p:txBody>
      </p:sp>
      <p:sp>
        <p:nvSpPr>
          <p:cNvPr id="18" name="dapanc"/>
          <p:cNvSpPr txBox="1"/>
          <p:nvPr/>
        </p:nvSpPr>
        <p:spPr>
          <a:xfrm>
            <a:off x="2719153" y="3440212"/>
            <a:ext cx="4443649" cy="500137"/>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defTabSz="685783"/>
            <a:r>
              <a:rPr lang="en-US" sz="2800" dirty="0">
                <a:solidFill>
                  <a:prstClr val="black"/>
                </a:solidFill>
                <a:latin typeface="Arial" pitchFamily="34" charset="0"/>
                <a:cs typeface="Arial" pitchFamily="34" charset="0"/>
              </a:rPr>
              <a:t>C. What’s the city like?</a:t>
            </a:r>
          </a:p>
        </p:txBody>
      </p:sp>
      <p:sp>
        <p:nvSpPr>
          <p:cNvPr id="22" name="cauhoi"/>
          <p:cNvSpPr/>
          <p:nvPr/>
        </p:nvSpPr>
        <p:spPr>
          <a:xfrm>
            <a:off x="2015885" y="334490"/>
            <a:ext cx="5025139" cy="1573070"/>
          </a:xfrm>
          <a:prstGeom prst="cloud">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783"/>
            <a:endParaRPr lang="en-US">
              <a:solidFill>
                <a:prstClr val="black"/>
              </a:solidFill>
              <a:latin typeface="Calibri"/>
            </a:endParaRPr>
          </a:p>
        </p:txBody>
      </p:sp>
      <p:sp>
        <p:nvSpPr>
          <p:cNvPr id="24" name="nhanb"/>
          <p:cNvSpPr/>
          <p:nvPr/>
        </p:nvSpPr>
        <p:spPr>
          <a:xfrm>
            <a:off x="1882245" y="267779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sp>
        <p:nvSpPr>
          <p:cNvPr id="27" name="nhanc"/>
          <p:cNvSpPr/>
          <p:nvPr/>
        </p:nvSpPr>
        <p:spPr>
          <a:xfrm>
            <a:off x="1943647" y="3410917"/>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a:solidFill>
                <a:prstClr val="white"/>
              </a:solidFill>
              <a:latin typeface="Calibri"/>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7155" y="2660770"/>
            <a:ext cx="457200" cy="457200"/>
          </a:xfrm>
          <a:prstGeom prst="rect">
            <a:avLst/>
          </a:prstGeom>
        </p:spPr>
      </p:pic>
      <p:pic>
        <p:nvPicPr>
          <p:cNvPr id="33" name="mattro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57" y="490431"/>
            <a:ext cx="853352" cy="853352"/>
          </a:xfrm>
          <a:prstGeom prst="rect">
            <a:avLst/>
          </a:prstGeom>
        </p:spPr>
      </p:pic>
      <p:pic>
        <p:nvPicPr>
          <p:cNvPr id="20"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798" y="2939524"/>
            <a:ext cx="916180" cy="1157193"/>
          </a:xfrm>
          <a:prstGeom prst="rect">
            <a:avLst/>
          </a:prstGeom>
        </p:spPr>
      </p:pic>
      <p:sp>
        <p:nvSpPr>
          <p:cNvPr id="23" name="cauhoi"/>
          <p:cNvSpPr txBox="1"/>
          <p:nvPr/>
        </p:nvSpPr>
        <p:spPr>
          <a:xfrm>
            <a:off x="2712272" y="667994"/>
            <a:ext cx="3810000" cy="931024"/>
          </a:xfrm>
          <a:prstGeom prst="rect">
            <a:avLst/>
          </a:prstGeom>
          <a:noFill/>
        </p:spPr>
        <p:txBody>
          <a:bodyPr wrap="square" lIns="68580" tIns="34290" rIns="68580" bIns="34290" rtlCol="0">
            <a:spAutoFit/>
          </a:bodyPr>
          <a:lstStyle/>
          <a:p>
            <a:pPr defTabSz="685783"/>
            <a:r>
              <a:rPr lang="en-US" sz="2800" dirty="0">
                <a:solidFill>
                  <a:srgbClr val="FF0000"/>
                </a:solidFill>
                <a:latin typeface="Arial" pitchFamily="34" charset="0"/>
                <a:cs typeface="Arial" pitchFamily="34" charset="0"/>
              </a:rPr>
              <a:t>A: </a:t>
            </a:r>
            <a:r>
              <a:rPr lang="en-US" sz="2800" dirty="0">
                <a:latin typeface="Arial" pitchFamily="34" charset="0"/>
                <a:cs typeface="Arial" pitchFamily="34" charset="0"/>
              </a:rPr>
              <a:t>________________</a:t>
            </a:r>
          </a:p>
          <a:p>
            <a:pPr defTabSz="685783"/>
            <a:r>
              <a:rPr lang="en-US" sz="2800" dirty="0">
                <a:solidFill>
                  <a:srgbClr val="FF0000"/>
                </a:solidFill>
                <a:latin typeface="Arial" pitchFamily="34" charset="0"/>
                <a:cs typeface="Arial" pitchFamily="34" charset="0"/>
              </a:rPr>
              <a:t>B: </a:t>
            </a:r>
            <a:r>
              <a:rPr lang="en-US" sz="2800" dirty="0">
                <a:latin typeface="Arial" pitchFamily="34" charset="0"/>
                <a:cs typeface="Arial" pitchFamily="34" charset="0"/>
              </a:rPr>
              <a:t>It’s a busy street.</a:t>
            </a:r>
          </a:p>
        </p:txBody>
      </p:sp>
      <p:sp>
        <p:nvSpPr>
          <p:cNvPr id="28" name="cauhoi"/>
          <p:cNvSpPr txBox="1"/>
          <p:nvPr/>
        </p:nvSpPr>
        <p:spPr>
          <a:xfrm>
            <a:off x="596464" y="509786"/>
            <a:ext cx="900669" cy="500137"/>
          </a:xfrm>
          <a:prstGeom prst="rect">
            <a:avLst/>
          </a:prstGeom>
          <a:noFill/>
        </p:spPr>
        <p:txBody>
          <a:bodyPr wrap="square" lIns="68580" tIns="34290" rIns="68580" bIns="34290" rtlCol="0">
            <a:spAutoFit/>
          </a:bodyPr>
          <a:lstStyle/>
          <a:p>
            <a:pPr defTabSz="685783"/>
            <a:r>
              <a:rPr lang="en-US" sz="2800" dirty="0">
                <a:latin typeface="Arial" pitchFamily="34" charset="0"/>
                <a:cs typeface="Arial" pitchFamily="34" charset="0"/>
              </a:rPr>
              <a:t>6/6</a:t>
            </a:r>
          </a:p>
        </p:txBody>
      </p:sp>
      <p:pic>
        <p:nvPicPr>
          <p:cNvPr id="8" name="on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443" y="2256138"/>
            <a:ext cx="857250" cy="857250"/>
          </a:xfrm>
          <a:prstGeom prst="rect">
            <a:avLst/>
          </a:prstGeom>
        </p:spPr>
      </p:pic>
      <p:pic>
        <p:nvPicPr>
          <p:cNvPr id="19" name="Picture 18">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6200" y="4248150"/>
            <a:ext cx="429374" cy="475543"/>
          </a:xfrm>
          <a:prstGeom prst="rect">
            <a:avLst/>
          </a:prstGeom>
        </p:spPr>
      </p:pic>
    </p:spTree>
    <p:extLst>
      <p:ext uri="{BB962C8B-B14F-4D97-AF65-F5344CB8AC3E}">
        <p14:creationId xmlns:p14="http://schemas.microsoft.com/office/powerpoint/2010/main" val="2528181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981">
                <p:cTn id="34" fill="hold" display="0">
                  <p:stCondLst>
                    <p:cond delay="indefinite"/>
                  </p:stCondLst>
                  <p:endCondLst>
                    <p:cond evt="onStopAudio" delay="0">
                      <p:tgtEl>
                        <p:sldTgt/>
                      </p:tgtEl>
                    </p:cond>
                  </p:endCondLst>
                </p:cTn>
                <p:tgtEl>
                  <p:spTgt spid="32"/>
                </p:tgtEl>
              </p:cMediaNode>
            </p:audio>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132 -0.03549 C 0.0073 -0.04382 0.0198 -0.05 0.03056 -0.05555 C 0.03316 -0.06049 0.04549 -0.07191 0.05296 -0.07561 C 0.06181 -0.0929 0.11546 -0.09876 0.14584 -0.10092 C 0.16094 -0.10061 0.17674 -0.10216 0.19115 -0.09969 C 0.19688 -0.09876 0.19775 -0.09444 0.20122 -0.09197 C 0.20556 -0.08858 0.20886 -0.08117 0.21129 -0.07716 C 0.21303 -0.07345 0.2165 -0.06697 0.2165 -0.06666 C 0.21563 -0.05679 0.21528 -0.0466 0.21389 -0.03672 C 0.2132 -0.03333 0.20921 -0.0321 0.20643 -0.02932 C 0.19028 -0.01296 0.16112 -0.0071 0.12605 -0.00401 C 0.10539 -0.00524 0.10625 -0.00308 0.09323 -0.00895 C 0.08716 -0.01172 0.0757 -0.0179 0.0757 -0.01759 C 0.07188 -0.02345 0.06823 -0.03549 0.06823 -0.03518 C 0.07101 -0.06018 0.06303 -0.05339 0.08056 -0.06543 C 0.09202 -0.07345 0.07865 -0.06851 0.09323 -0.07314 C 0.10452 -0.08148 0.11858 -0.08919 0.13577 -0.09444 C 0.13907 -0.09537 0.14254 -0.0966 0.14584 -0.09691 C 0.15261 -0.09814 0.16598 -0.09969 0.16598 -0.09938 C 0.17362 -0.09938 0.18125 -0.09938 0.18872 -0.09845 C 0.19115 -0.09814 0.19202 -0.0966 0.19375 -0.09568 C 0.20521 -0.09074 0.21216 -0.08642 0.21875 -0.07932 C 0.22362 -0.06296 0.23837 -0.0287 0.2165 -0.0179 C 0.19775 -0.00833 0.16893 -0.00247 0.14358 -3.58025E-6 C 0.12605 -0.00123 0.12205 -0.00092 0.11077 -0.00648 C 0.1033 -0.0145 0.1007 -0.02191 0.09844 -0.03055 C 0.09983 -0.05154 0.09237 -0.06358 0.11598 -0.07808 C 0.12292 -0.0821 0.12483 -0.08518 0.13577 -0.08672 C 0.14358 -0.0895 0.15 -0.09074 0.15851 -0.09197 C 0.18455 -0.09074 0.17535 -0.09074 0.18612 -0.09074 L 0.16355 -0.08179 L 0.18369 -0.09444 " pathEditMode="relative" rAng="0" ptsTypes="AAAAAAAAAAAAAAAAAAAAAAAAAAAAAAAA">
                                      <p:cBhvr>
                                        <p:cTn id="39" dur="2000" fill="hold"/>
                                        <p:tgtEl>
                                          <p:spTgt spid="8"/>
                                        </p:tgtEl>
                                        <p:attrNameLst>
                                          <p:attrName>ppt_x</p:attrName>
                                          <p:attrName>ppt_y</p:attrName>
                                        </p:attrNameLst>
                                      </p:cBhvr>
                                      <p:rCtr x="10660" y="-1512"/>
                                    </p:animMotion>
                                  </p:childTnLst>
                                </p:cTn>
                              </p:par>
                              <p:par>
                                <p:cTn id="40" presetID="1" presetClass="mediacall" presetSubtype="0" fill="hold" nodeType="withEffect">
                                  <p:stCondLst>
                                    <p:cond delay="0"/>
                                  </p:stCondLst>
                                  <p:childTnLst>
                                    <p:cmd type="call" cmd="playFrom(0.0)">
                                      <p:cBhvr>
                                        <p:cTn id="41" dur="4715" fill="hold"/>
                                        <p:tgtEl>
                                          <p:spTgt spid="32"/>
                                        </p:tgtEl>
                                      </p:cBhvr>
                                    </p:cmd>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05556E-6 0.01387 L -0.00226 1.00439 " pathEditMode="relative" rAng="0" ptsTypes="AA">
                                      <p:cBhvr>
                                        <p:cTn id="4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7467</TotalTime>
  <Words>1018</Words>
  <Application>Microsoft Office PowerPoint</Application>
  <PresentationFormat>On-screen Show (16:9)</PresentationFormat>
  <Paragraphs>236</Paragraphs>
  <Slides>53</Slides>
  <Notes>2</Notes>
  <HiddenSlides>0</HiddenSlides>
  <MMClips>21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53</vt:i4>
      </vt:variant>
    </vt:vector>
  </HeadingPairs>
  <TitlesOfParts>
    <vt:vector size="69" baseType="lpstr">
      <vt:lpstr>Berlin Sans FB</vt:lpstr>
      <vt:lpstr>Kirang Haerang</vt:lpstr>
      <vt:lpstr>Calibri</vt:lpstr>
      <vt:lpstr>AvantGarde</vt:lpstr>
      <vt:lpstr>Arial Black</vt:lpstr>
      <vt:lpstr>黑体</vt:lpstr>
      <vt:lpstr>Arial</vt:lpstr>
      <vt:lpstr>字魂59号-创粗黑</vt:lpstr>
      <vt:lpstr>Fredoka One</vt:lpstr>
      <vt:lpstr>Times New Roman</vt:lpstr>
      <vt:lpstr>Comic Sans MS</vt:lpstr>
      <vt:lpstr>Berlin Sans FB Demi</vt:lpstr>
      <vt:lpstr>.VnBlack</vt:lpstr>
      <vt:lpstr>Century Gothic</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828</cp:revision>
  <dcterms:created xsi:type="dcterms:W3CDTF">2006-08-16T00:00:00Z</dcterms:created>
  <dcterms:modified xsi:type="dcterms:W3CDTF">2025-11-12T13:59:29Z</dcterms:modified>
</cp:coreProperties>
</file>