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007577527" r:id="rId4"/>
    <p:sldId id="2007577528" r:id="rId5"/>
    <p:sldId id="291" r:id="rId6"/>
    <p:sldId id="286" r:id="rId7"/>
    <p:sldId id="372" r:id="rId8"/>
    <p:sldId id="2007577176" r:id="rId9"/>
    <p:sldId id="2007577177" r:id="rId10"/>
    <p:sldId id="2007577182" r:id="rId11"/>
    <p:sldId id="2007577532" r:id="rId12"/>
    <p:sldId id="2007577533" r:id="rId13"/>
    <p:sldId id="2007577542" r:id="rId14"/>
    <p:sldId id="2007577551" r:id="rId15"/>
    <p:sldId id="2007577541" r:id="rId16"/>
    <p:sldId id="2007577552" r:id="rId17"/>
    <p:sldId id="2007577540" r:id="rId18"/>
    <p:sldId id="2007577543" r:id="rId19"/>
    <p:sldId id="2007577544" r:id="rId20"/>
    <p:sldId id="2007577553" r:id="rId21"/>
    <p:sldId id="2007577554" r:id="rId22"/>
    <p:sldId id="2007577555" r:id="rId23"/>
    <p:sldId id="2007577556" r:id="rId24"/>
    <p:sldId id="299" r:id="rId25"/>
    <p:sldId id="2007577557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900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BBA99-DD03-44D7-9A42-F4559D1A9A9B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9B8AE-953F-4ACF-9AE7-D6E9D6F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9B8AE-953F-4ACF-9AE7-D6E9D6F430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2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58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36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79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6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9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9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10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5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518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4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29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40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114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44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068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51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91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75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072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694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48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083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70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73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6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0626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9849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6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91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852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53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56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38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5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9DA5CF0D-713D-5A32-FB83-9BC467BB07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23812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9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7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sv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9.sv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7.xml"/><Relationship Id="rId18" Type="http://schemas.openxmlformats.org/officeDocument/2006/relationships/image" Target="../media/image26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12" Type="http://schemas.openxmlformats.org/officeDocument/2006/relationships/slide" Target="slide6.xml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slide" Target="slide9.xml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gif"/><Relationship Id="rId11" Type="http://schemas.openxmlformats.org/officeDocument/2006/relationships/image" Target="../media/image29.jpe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slide" Target="slide4.xml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gif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gif"/><Relationship Id="rId11" Type="http://schemas.openxmlformats.org/officeDocument/2006/relationships/image" Target="../media/image3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276" y="3185570"/>
            <a:ext cx="2033768" cy="355761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49" y="3021998"/>
            <a:ext cx="3736272" cy="3736272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4400550" y="153526"/>
            <a:ext cx="7510554" cy="445657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6088" y="3124200"/>
            <a:ext cx="1692831" cy="3557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7577F8-33B4-4435-9135-2FE8E639AC96}"/>
              </a:ext>
            </a:extLst>
          </p:cNvPr>
          <p:cNvSpPr txBox="1"/>
          <p:nvPr/>
        </p:nvSpPr>
        <p:spPr>
          <a:xfrm>
            <a:off x="5435073" y="502921"/>
            <a:ext cx="532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FEEDAD-2DFD-CDF8-5DB0-5C9898545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1796" y="1113258"/>
            <a:ext cx="5078408" cy="55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53BF1C-57D4-B8E2-A31F-78BDC787E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076" y="1172196"/>
            <a:ext cx="7907197" cy="3237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9B427F-83DA-946E-1437-EB2CFB07B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789" y="3721180"/>
            <a:ext cx="198137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542925" y="422814"/>
            <a:ext cx="1120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andicam 2023-05-21 10-37-24-633">
            <a:hlinkClick r:id="" action="ppaction://media"/>
            <a:extLst>
              <a:ext uri="{FF2B5EF4-FFF2-40B4-BE49-F238E27FC236}">
                <a16:creationId xmlns:a16="http://schemas.microsoft.com/office/drawing/2014/main" xmlns="" id="{0FD826A9-AD90-0F71-8589-5E684DEB0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7100" y="1552575"/>
            <a:ext cx="78263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组合 14">
            <a:extLst>
              <a:ext uri="{FF2B5EF4-FFF2-40B4-BE49-F238E27FC236}">
                <a16:creationId xmlns:a16="http://schemas.microsoft.com/office/drawing/2014/main" xmlns="" id="{21B6BD25-DCAC-6683-2725-AE1046E37D59}"/>
              </a:ext>
            </a:extLst>
          </p:cNvPr>
          <p:cNvGrpSpPr/>
          <p:nvPr/>
        </p:nvGrpSpPr>
        <p:grpSpPr>
          <a:xfrm>
            <a:off x="6427376" y="868142"/>
            <a:ext cx="5190758" cy="1541684"/>
            <a:chOff x="1451314" y="2141289"/>
            <a:chExt cx="5190758" cy="2107129"/>
          </a:xfrm>
        </p:grpSpPr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xmlns="" id="{EE61F160-50F4-C772-7F5D-4F6F745BE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7" name="组合 16">
              <a:extLst>
                <a:ext uri="{FF2B5EF4-FFF2-40B4-BE49-F238E27FC236}">
                  <a16:creationId xmlns:a16="http://schemas.microsoft.com/office/drawing/2014/main" xmlns="" id="{5F990C6A-0DA9-D8EB-B17B-E977442E5710}"/>
                </a:ext>
              </a:extLst>
            </p:cNvPr>
            <p:cNvGrpSpPr/>
            <p:nvPr/>
          </p:nvGrpSpPr>
          <p:grpSpPr>
            <a:xfrm>
              <a:off x="1892492" y="2285106"/>
              <a:ext cx="4551921" cy="1292938"/>
              <a:chOff x="1149985" y="3194006"/>
              <a:chExt cx="4551921" cy="1292938"/>
            </a:xfrm>
          </p:grpSpPr>
          <p:sp>
            <p:nvSpPr>
              <p:cNvPr id="8" name="文本框 25">
                <a:extLst>
                  <a:ext uri="{FF2B5EF4-FFF2-40B4-BE49-F238E27FC236}">
                    <a16:creationId xmlns:a16="http://schemas.microsoft.com/office/drawing/2014/main" xmlns="" id="{2D28FD00-38E6-BF0E-0205-F71D8A471CB6}"/>
                  </a:ext>
                </a:extLst>
              </p:cNvPr>
              <p:cNvSpPr txBox="1"/>
              <p:nvPr/>
            </p:nvSpPr>
            <p:spPr>
              <a:xfrm>
                <a:off x="1633976" y="3455450"/>
                <a:ext cx="4067930" cy="1031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Vì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sao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em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Hoa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bị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bỏng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? </a:t>
                </a:r>
              </a:p>
            </p:txBody>
          </p:sp>
          <p:grpSp>
            <p:nvGrpSpPr>
              <p:cNvPr id="9" name="组合 18">
                <a:extLst>
                  <a:ext uri="{FF2B5EF4-FFF2-40B4-BE49-F238E27FC236}">
                    <a16:creationId xmlns:a16="http://schemas.microsoft.com/office/drawing/2014/main" xmlns="" id="{5CA01F4F-7926-8465-F308-B5DD99B30605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11" name="Freeform 108">
                  <a:extLst>
                    <a:ext uri="{FF2B5EF4-FFF2-40B4-BE49-F238E27FC236}">
                      <a16:creationId xmlns:a16="http://schemas.microsoft.com/office/drawing/2014/main" xmlns="" id="{7822370C-07BB-D936-91D6-87C2261FD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Freeform 109">
                  <a:extLst>
                    <a:ext uri="{FF2B5EF4-FFF2-40B4-BE49-F238E27FC236}">
                      <a16:creationId xmlns:a16="http://schemas.microsoft.com/office/drawing/2014/main" xmlns="" id="{73F2BEB4-9408-4F00-D610-A93AAEDAF4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Freeform 110">
                  <a:extLst>
                    <a:ext uri="{FF2B5EF4-FFF2-40B4-BE49-F238E27FC236}">
                      <a16:creationId xmlns:a16="http://schemas.microsoft.com/office/drawing/2014/main" xmlns="" id="{4046588D-078B-EA4A-EAE0-0EDFBC20D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Freeform 111">
                  <a:extLst>
                    <a:ext uri="{FF2B5EF4-FFF2-40B4-BE49-F238E27FC236}">
                      <a16:creationId xmlns:a16="http://schemas.microsoft.com/office/drawing/2014/main" xmlns="" id="{3D1EAD46-151D-AB2B-299A-951D5A097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Freeform 112">
                  <a:extLst>
                    <a:ext uri="{FF2B5EF4-FFF2-40B4-BE49-F238E27FC236}">
                      <a16:creationId xmlns:a16="http://schemas.microsoft.com/office/drawing/2014/main" xmlns="" id="{15E5C3A9-CDE0-7D7A-C440-4389A881B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Freeform 113">
                  <a:extLst>
                    <a:ext uri="{FF2B5EF4-FFF2-40B4-BE49-F238E27FC236}">
                      <a16:creationId xmlns:a16="http://schemas.microsoft.com/office/drawing/2014/main" xmlns="" id="{5ED592A1-A32D-4BEE-072F-2FD0B68A6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17" name="组合 14">
            <a:extLst>
              <a:ext uri="{FF2B5EF4-FFF2-40B4-BE49-F238E27FC236}">
                <a16:creationId xmlns:a16="http://schemas.microsoft.com/office/drawing/2014/main" xmlns="" id="{93896053-5A59-DCF1-E900-836C0F09E591}"/>
              </a:ext>
            </a:extLst>
          </p:cNvPr>
          <p:cNvGrpSpPr/>
          <p:nvPr/>
        </p:nvGrpSpPr>
        <p:grpSpPr>
          <a:xfrm>
            <a:off x="6541676" y="2535017"/>
            <a:ext cx="5190758" cy="1541684"/>
            <a:chOff x="1451314" y="2141289"/>
            <a:chExt cx="5190758" cy="2107129"/>
          </a:xfrm>
        </p:grpSpPr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xmlns="" id="{D0A19DE1-28AB-18E8-7FAB-FD2EC48F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19" name="组合 16">
              <a:extLst>
                <a:ext uri="{FF2B5EF4-FFF2-40B4-BE49-F238E27FC236}">
                  <a16:creationId xmlns:a16="http://schemas.microsoft.com/office/drawing/2014/main" xmlns="" id="{1EF4DCD2-152A-AED3-EEDF-5E52536E75F1}"/>
                </a:ext>
              </a:extLst>
            </p:cNvPr>
            <p:cNvGrpSpPr/>
            <p:nvPr/>
          </p:nvGrpSpPr>
          <p:grpSpPr>
            <a:xfrm>
              <a:off x="1892492" y="2285106"/>
              <a:ext cx="4551921" cy="1538478"/>
              <a:chOff x="1149985" y="3194006"/>
              <a:chExt cx="4551921" cy="1538478"/>
            </a:xfrm>
          </p:grpSpPr>
          <p:sp>
            <p:nvSpPr>
              <p:cNvPr id="20" name="文本框 25">
                <a:extLst>
                  <a:ext uri="{FF2B5EF4-FFF2-40B4-BE49-F238E27FC236}">
                    <a16:creationId xmlns:a16="http://schemas.microsoft.com/office/drawing/2014/main" xmlns="" id="{43384C07-E58F-025F-33DA-CBB8548DADF1}"/>
                  </a:ext>
                </a:extLst>
              </p:cNvPr>
              <p:cNvSpPr txBox="1"/>
              <p:nvPr/>
            </p:nvSpPr>
            <p:spPr>
              <a:xfrm>
                <a:off x="1633976" y="3260173"/>
                <a:ext cx="4067930" cy="147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Hoa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gì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tình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huống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đó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?</a:t>
                </a:r>
              </a:p>
            </p:txBody>
          </p:sp>
          <p:grpSp>
            <p:nvGrpSpPr>
              <p:cNvPr id="21" name="组合 18">
                <a:extLst>
                  <a:ext uri="{FF2B5EF4-FFF2-40B4-BE49-F238E27FC236}">
                    <a16:creationId xmlns:a16="http://schemas.microsoft.com/office/drawing/2014/main" xmlns="" id="{3FBBA483-9A1A-9692-09D0-903E6EE2652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2" name="Freeform 108">
                  <a:extLst>
                    <a:ext uri="{FF2B5EF4-FFF2-40B4-BE49-F238E27FC236}">
                      <a16:creationId xmlns:a16="http://schemas.microsoft.com/office/drawing/2014/main" xmlns="" id="{7E5039F9-46CE-25E8-4C5F-C75084A52F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Freeform 109">
                  <a:extLst>
                    <a:ext uri="{FF2B5EF4-FFF2-40B4-BE49-F238E27FC236}">
                      <a16:creationId xmlns:a16="http://schemas.microsoft.com/office/drawing/2014/main" xmlns="" id="{1FAB33D2-79FA-B423-069D-105FD11F0B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Freeform 110">
                  <a:extLst>
                    <a:ext uri="{FF2B5EF4-FFF2-40B4-BE49-F238E27FC236}">
                      <a16:creationId xmlns:a16="http://schemas.microsoft.com/office/drawing/2014/main" xmlns="" id="{79597EC1-4DEA-27B9-3660-350C24823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Freeform 111">
                  <a:extLst>
                    <a:ext uri="{FF2B5EF4-FFF2-40B4-BE49-F238E27FC236}">
                      <a16:creationId xmlns:a16="http://schemas.microsoft.com/office/drawing/2014/main" xmlns="" id="{231D5BC3-2075-1A71-D6E0-4E1FD613B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" name="Freeform 112">
                  <a:extLst>
                    <a:ext uri="{FF2B5EF4-FFF2-40B4-BE49-F238E27FC236}">
                      <a16:creationId xmlns:a16="http://schemas.microsoft.com/office/drawing/2014/main" xmlns="" id="{1F947C64-E96E-A1E1-E78A-1386783E4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" name="Freeform 113">
                  <a:extLst>
                    <a:ext uri="{FF2B5EF4-FFF2-40B4-BE49-F238E27FC236}">
                      <a16:creationId xmlns:a16="http://schemas.microsoft.com/office/drawing/2014/main" xmlns="" id="{25D2915B-7A9C-5E4F-C032-DDD1D2632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30" name="组合 14">
            <a:extLst>
              <a:ext uri="{FF2B5EF4-FFF2-40B4-BE49-F238E27FC236}">
                <a16:creationId xmlns:a16="http://schemas.microsoft.com/office/drawing/2014/main" xmlns="" id="{286D31CB-D7AE-E493-95E2-340D7A628380}"/>
              </a:ext>
            </a:extLst>
          </p:cNvPr>
          <p:cNvGrpSpPr/>
          <p:nvPr/>
        </p:nvGrpSpPr>
        <p:grpSpPr>
          <a:xfrm>
            <a:off x="6598826" y="4268567"/>
            <a:ext cx="5190758" cy="1541684"/>
            <a:chOff x="1451314" y="2141289"/>
            <a:chExt cx="5190758" cy="2107129"/>
          </a:xfrm>
        </p:grpSpPr>
        <p:pic>
          <p:nvPicPr>
            <p:cNvPr id="31" name="图片 15">
              <a:extLst>
                <a:ext uri="{FF2B5EF4-FFF2-40B4-BE49-F238E27FC236}">
                  <a16:creationId xmlns:a16="http://schemas.microsoft.com/office/drawing/2014/main" xmlns="" id="{2A3AD653-1A4A-21B0-22F2-D92F87139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xmlns="" id="{4F7F9E95-59FC-B055-12A4-B3DE8EEC5780}"/>
                </a:ext>
              </a:extLst>
            </p:cNvPr>
            <p:cNvGrpSpPr/>
            <p:nvPr/>
          </p:nvGrpSpPr>
          <p:grpSpPr>
            <a:xfrm>
              <a:off x="1892492" y="2285106"/>
              <a:ext cx="4456671" cy="1538477"/>
              <a:chOff x="1149985" y="3194006"/>
              <a:chExt cx="4456671" cy="1538477"/>
            </a:xfrm>
          </p:grpSpPr>
          <p:sp>
            <p:nvSpPr>
              <p:cNvPr id="33" name="文本框 25">
                <a:extLst>
                  <a:ext uri="{FF2B5EF4-FFF2-40B4-BE49-F238E27FC236}">
                    <a16:creationId xmlns:a16="http://schemas.microsoft.com/office/drawing/2014/main" xmlns="" id="{D599FB08-D873-E63B-588F-9624B192456B}"/>
                  </a:ext>
                </a:extLst>
              </p:cNvPr>
              <p:cNvSpPr txBox="1"/>
              <p:nvPr/>
            </p:nvSpPr>
            <p:spPr>
              <a:xfrm>
                <a:off x="1633976" y="3260173"/>
                <a:ext cx="3972680" cy="147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Em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thấy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Hoa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xử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lý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như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trên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?</a:t>
                </a:r>
              </a:p>
            </p:txBody>
          </p:sp>
          <p:grpSp>
            <p:nvGrpSpPr>
              <p:cNvPr id="34" name="组合 18">
                <a:extLst>
                  <a:ext uri="{FF2B5EF4-FFF2-40B4-BE49-F238E27FC236}">
                    <a16:creationId xmlns:a16="http://schemas.microsoft.com/office/drawing/2014/main" xmlns="" id="{380C97F0-D808-9A86-945F-76C1ABBE3416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35" name="Freeform 108">
                  <a:extLst>
                    <a:ext uri="{FF2B5EF4-FFF2-40B4-BE49-F238E27FC236}">
                      <a16:creationId xmlns:a16="http://schemas.microsoft.com/office/drawing/2014/main" xmlns="" id="{FC2E5D4A-5B45-ECF4-1026-D5E7AAE9B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6" name="Freeform 109">
                  <a:extLst>
                    <a:ext uri="{FF2B5EF4-FFF2-40B4-BE49-F238E27FC236}">
                      <a16:creationId xmlns:a16="http://schemas.microsoft.com/office/drawing/2014/main" xmlns="" id="{3AB943D7-AE19-1CF0-ADFD-FD8F972FE8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" name="Freeform 110">
                  <a:extLst>
                    <a:ext uri="{FF2B5EF4-FFF2-40B4-BE49-F238E27FC236}">
                      <a16:creationId xmlns:a16="http://schemas.microsoft.com/office/drawing/2014/main" xmlns="" id="{1A749BCD-C05B-459F-71CF-31AB510B2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Freeform 111">
                  <a:extLst>
                    <a:ext uri="{FF2B5EF4-FFF2-40B4-BE49-F238E27FC236}">
                      <a16:creationId xmlns:a16="http://schemas.microsoft.com/office/drawing/2014/main" xmlns="" id="{2E464EB3-E28B-4D14-249D-665308AF3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9" name="Freeform 112">
                  <a:extLst>
                    <a:ext uri="{FF2B5EF4-FFF2-40B4-BE49-F238E27FC236}">
                      <a16:creationId xmlns:a16="http://schemas.microsoft.com/office/drawing/2014/main" xmlns="" id="{65B0A810-D085-E9FF-B3DD-9298B3B9D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Freeform 113">
                  <a:extLst>
                    <a:ext uri="{FF2B5EF4-FFF2-40B4-BE49-F238E27FC236}">
                      <a16:creationId xmlns:a16="http://schemas.microsoft.com/office/drawing/2014/main" xmlns="" id="{B5446BCE-D9D1-5990-B0F8-751567920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0950168-446B-451D-2853-C9CD46B8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35" y="1231935"/>
            <a:ext cx="5755603" cy="29400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EBA265A-2B29-C300-EDE1-80FCD7F0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15" y="3829049"/>
            <a:ext cx="2982209" cy="27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98655" y="26547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50EA2D8-9381-D6D2-1FC2-BD9B2D4D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00" y="1879957"/>
            <a:ext cx="7095568" cy="4355743"/>
          </a:xfrm>
          <a:prstGeom prst="rect">
            <a:avLst/>
          </a:prstGeom>
        </p:spPr>
      </p:pic>
      <p:grpSp>
        <p:nvGrpSpPr>
          <p:cNvPr id="4" name="组合 14">
            <a:extLst>
              <a:ext uri="{FF2B5EF4-FFF2-40B4-BE49-F238E27FC236}">
                <a16:creationId xmlns:a16="http://schemas.microsoft.com/office/drawing/2014/main" xmlns="" id="{AAF66938-DA9B-3D26-9632-EFB6CB1961A3}"/>
              </a:ext>
            </a:extLst>
          </p:cNvPr>
          <p:cNvGrpSpPr/>
          <p:nvPr/>
        </p:nvGrpSpPr>
        <p:grpSpPr>
          <a:xfrm>
            <a:off x="136153" y="178436"/>
            <a:ext cx="4985615" cy="2107129"/>
            <a:chOff x="1451314" y="2141289"/>
            <a:chExt cx="4985615" cy="2107129"/>
          </a:xfrm>
        </p:grpSpPr>
        <p:pic>
          <p:nvPicPr>
            <p:cNvPr id="5" name="图片 15">
              <a:extLst>
                <a:ext uri="{FF2B5EF4-FFF2-40B4-BE49-F238E27FC236}">
                  <a16:creationId xmlns:a16="http://schemas.microsoft.com/office/drawing/2014/main" xmlns="" id="{F18DA4DB-04FC-472C-DCDC-69317BEB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xmlns="" id="{B749D83A-0533-C542-911B-221131D6C65F}"/>
                </a:ext>
              </a:extLst>
            </p:cNvPr>
            <p:cNvGrpSpPr/>
            <p:nvPr/>
          </p:nvGrpSpPr>
          <p:grpSpPr>
            <a:xfrm>
              <a:off x="1892492" y="2285106"/>
              <a:ext cx="4253793" cy="1461775"/>
              <a:chOff x="1149985" y="3194006"/>
              <a:chExt cx="4253793" cy="1461775"/>
            </a:xfrm>
          </p:grpSpPr>
          <p:sp>
            <p:nvSpPr>
              <p:cNvPr id="9" name="文本框 25">
                <a:extLst>
                  <a:ext uri="{FF2B5EF4-FFF2-40B4-BE49-F238E27FC236}">
                    <a16:creationId xmlns:a16="http://schemas.microsoft.com/office/drawing/2014/main" xmlns="" id="{ACBB6782-4505-AB27-0F4A-53AF9449F5EE}"/>
                  </a:ext>
                </a:extLst>
              </p:cNvPr>
              <p:cNvSpPr txBox="1"/>
              <p:nvPr/>
            </p:nvSpPr>
            <p:spPr>
              <a:xfrm>
                <a:off x="1633976" y="3455452"/>
                <a:ext cx="37698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Các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nhóm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chia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sẻ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kết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quả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thảo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luận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.</a:t>
                </a:r>
                <a:endParaRPr kumimoji="1" lang="zh-CN" altLang="en-US" sz="3600" dirty="0">
                  <a:ea typeface="微软雅黑" panose="020B0503020204020204" pitchFamily="34" charset="-122"/>
                  <a:cs typeface="HappyZcool-2016" charset="-122"/>
                </a:endParaRPr>
              </a:p>
            </p:txBody>
          </p:sp>
          <p:grpSp>
            <p:nvGrpSpPr>
              <p:cNvPr id="11" name="组合 18">
                <a:extLst>
                  <a:ext uri="{FF2B5EF4-FFF2-40B4-BE49-F238E27FC236}">
                    <a16:creationId xmlns:a16="http://schemas.microsoft.com/office/drawing/2014/main" xmlns="" id="{5F451D9B-85F7-456D-FDAA-8C08CF6C7EC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12" name="Freeform 108">
                  <a:extLst>
                    <a:ext uri="{FF2B5EF4-FFF2-40B4-BE49-F238E27FC236}">
                      <a16:creationId xmlns:a16="http://schemas.microsoft.com/office/drawing/2014/main" xmlns="" id="{D8462E4B-DE26-C5B1-0BDC-0AECD23D4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Freeform 109">
                  <a:extLst>
                    <a:ext uri="{FF2B5EF4-FFF2-40B4-BE49-F238E27FC236}">
                      <a16:creationId xmlns:a16="http://schemas.microsoft.com/office/drawing/2014/main" xmlns="" id="{BBBC5BFC-A42B-3B48-EA68-3FB290DBB4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Freeform 110">
                  <a:extLst>
                    <a:ext uri="{FF2B5EF4-FFF2-40B4-BE49-F238E27FC236}">
                      <a16:creationId xmlns:a16="http://schemas.microsoft.com/office/drawing/2014/main" xmlns="" id="{340E6522-811C-E491-8272-A7FC277D5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Freeform 111">
                  <a:extLst>
                    <a:ext uri="{FF2B5EF4-FFF2-40B4-BE49-F238E27FC236}">
                      <a16:creationId xmlns:a16="http://schemas.microsoft.com/office/drawing/2014/main" xmlns="" id="{35E9E9EA-F02D-52B4-AC44-72AEF99FFD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112">
                  <a:extLst>
                    <a:ext uri="{FF2B5EF4-FFF2-40B4-BE49-F238E27FC236}">
                      <a16:creationId xmlns:a16="http://schemas.microsoft.com/office/drawing/2014/main" xmlns="" id="{C22E7A6E-79CA-4712-88D5-291AB39E8F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113">
                  <a:extLst>
                    <a:ext uri="{FF2B5EF4-FFF2-40B4-BE49-F238E27FC236}">
                      <a16:creationId xmlns:a16="http://schemas.microsoft.com/office/drawing/2014/main" xmlns="" id="{A1C47286-C575-024E-5228-167286EF1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xmlns="" id="{EF22982D-35DB-94FA-06FF-3E59698C20AF}"/>
              </a:ext>
            </a:extLst>
          </p:cNvPr>
          <p:cNvGrpSpPr/>
          <p:nvPr/>
        </p:nvGrpSpPr>
        <p:grpSpPr>
          <a:xfrm>
            <a:off x="193587" y="2527312"/>
            <a:ext cx="4985615" cy="2107129"/>
            <a:chOff x="1451314" y="2141289"/>
            <a:chExt cx="4985615" cy="2107129"/>
          </a:xfrm>
        </p:grpSpPr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xmlns="" id="{67B8BD62-28F7-D94F-289F-F354F76A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xmlns="" id="{24F6C5AD-5C7E-01C2-6296-E02923A0694D}"/>
                </a:ext>
              </a:extLst>
            </p:cNvPr>
            <p:cNvGrpSpPr/>
            <p:nvPr/>
          </p:nvGrpSpPr>
          <p:grpSpPr>
            <a:xfrm>
              <a:off x="1892492" y="2285106"/>
              <a:ext cx="4275291" cy="1667778"/>
              <a:chOff x="1149985" y="3194006"/>
              <a:chExt cx="4275291" cy="1667778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xmlns="" id="{C7F3F137-8D1C-7661-F7B0-48BF80855D18}"/>
                  </a:ext>
                </a:extLst>
              </p:cNvPr>
              <p:cNvSpPr txBox="1"/>
              <p:nvPr/>
            </p:nvSpPr>
            <p:spPr>
              <a:xfrm>
                <a:off x="1603741" y="3292124"/>
                <a:ext cx="38215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Các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nhóm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khác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lắng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nghe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–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góp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ý –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bổ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sung.</a:t>
                </a:r>
                <a:endParaRPr kumimoji="1" lang="zh-CN" altLang="en-US" sz="3200" dirty="0">
                  <a:ea typeface="微软雅黑" panose="020B0503020204020204" pitchFamily="34" charset="-122"/>
                  <a:cs typeface="HappyZcool-2016" charset="-122"/>
                </a:endParaRPr>
              </a:p>
            </p:txBody>
          </p:sp>
          <p:grpSp>
            <p:nvGrpSpPr>
              <p:cNvPr id="22" name="组合 18">
                <a:extLst>
                  <a:ext uri="{FF2B5EF4-FFF2-40B4-BE49-F238E27FC236}">
                    <a16:creationId xmlns:a16="http://schemas.microsoft.com/office/drawing/2014/main" xmlns="" id="{E4B06070-E971-0C81-8CB1-FAD863A3F43A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3" name="Freeform 108">
                  <a:extLst>
                    <a:ext uri="{FF2B5EF4-FFF2-40B4-BE49-F238E27FC236}">
                      <a16:creationId xmlns:a16="http://schemas.microsoft.com/office/drawing/2014/main" xmlns="" id="{66B4A1C6-40BB-D466-C886-F86B1C9B5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09">
                  <a:extLst>
                    <a:ext uri="{FF2B5EF4-FFF2-40B4-BE49-F238E27FC236}">
                      <a16:creationId xmlns:a16="http://schemas.microsoft.com/office/drawing/2014/main" xmlns="" id="{F070ABBB-192D-9DA8-5132-05B85C446C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xmlns="" id="{8697B1E8-EB89-DA47-D3A4-0E8DDF43F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11">
                  <a:extLst>
                    <a:ext uri="{FF2B5EF4-FFF2-40B4-BE49-F238E27FC236}">
                      <a16:creationId xmlns:a16="http://schemas.microsoft.com/office/drawing/2014/main" xmlns="" id="{74B9DF82-2A64-8D83-08FB-1DD1CCBEF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12">
                  <a:extLst>
                    <a:ext uri="{FF2B5EF4-FFF2-40B4-BE49-F238E27FC236}">
                      <a16:creationId xmlns:a16="http://schemas.microsoft.com/office/drawing/2014/main" xmlns="" id="{7E35AF76-A48C-7A9B-9D17-60DBFBF2F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3">
                  <a:extLst>
                    <a:ext uri="{FF2B5EF4-FFF2-40B4-BE49-F238E27FC236}">
                      <a16:creationId xmlns:a16="http://schemas.microsoft.com/office/drawing/2014/main" xmlns="" id="{AE0F9DE7-2CB8-5E46-D5C6-7C738F19D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5202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56286D-0F23-A29B-CF5D-5DD0A7A7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3" y="963606"/>
            <a:ext cx="4343765" cy="53123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6FA620-0598-3414-628B-FDF9FD550797}"/>
              </a:ext>
            </a:extLst>
          </p:cNvPr>
          <p:cNvGrpSpPr/>
          <p:nvPr/>
        </p:nvGrpSpPr>
        <p:grpSpPr>
          <a:xfrm>
            <a:off x="6616813" y="281932"/>
            <a:ext cx="3654152" cy="3378651"/>
            <a:chOff x="6445363" y="767707"/>
            <a:chExt cx="3654152" cy="33786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7286B76-D87B-87BC-5D22-7812C3BB6641}"/>
                </a:ext>
              </a:extLst>
            </p:cNvPr>
            <p:cNvGrpSpPr/>
            <p:nvPr/>
          </p:nvGrpSpPr>
          <p:grpSpPr>
            <a:xfrm>
              <a:off x="6445363" y="767707"/>
              <a:ext cx="3654152" cy="3378651"/>
              <a:chOff x="7915240" y="908489"/>
              <a:chExt cx="3654152" cy="337865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5DF42831-87A6-8F65-458F-CF0C6F85F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106" y="908489"/>
                <a:ext cx="2930286" cy="295196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35C78DC7-C4D4-F664-99CE-6992C3D3A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240" y="2384469"/>
                <a:ext cx="1909565" cy="1902671"/>
              </a:xfrm>
              <a:prstGeom prst="rect">
                <a:avLst/>
              </a:prstGeom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3B7F353-7DA3-BF2F-CA4E-594F3FEEED03}"/>
                </a:ext>
              </a:extLst>
            </p:cNvPr>
            <p:cNvSpPr/>
            <p:nvPr/>
          </p:nvSpPr>
          <p:spPr>
            <a:xfrm>
              <a:off x="6519263" y="3719667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F728CC-BC2B-5D23-5684-8B97792416CC}"/>
              </a:ext>
            </a:extLst>
          </p:cNvPr>
          <p:cNvGrpSpPr/>
          <p:nvPr/>
        </p:nvGrpSpPr>
        <p:grpSpPr>
          <a:xfrm>
            <a:off x="6616813" y="3795051"/>
            <a:ext cx="3880010" cy="2480929"/>
            <a:chOff x="6445363" y="4280826"/>
            <a:chExt cx="3880010" cy="24809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A4D7EDE-0828-FFBF-25C0-94B2AD15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363" y="4280826"/>
              <a:ext cx="3880010" cy="248092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BD5F4A1-02AB-5FE6-747C-9D531290916B}"/>
                </a:ext>
              </a:extLst>
            </p:cNvPr>
            <p:cNvSpPr/>
            <p:nvPr/>
          </p:nvSpPr>
          <p:spPr>
            <a:xfrm>
              <a:off x="6519263" y="6342655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6938BF69-E1ED-32DD-470A-D31D455FD701}"/>
              </a:ext>
            </a:extLst>
          </p:cNvPr>
          <p:cNvSpPr/>
          <p:nvPr/>
        </p:nvSpPr>
        <p:spPr>
          <a:xfrm rot="21048900">
            <a:off x="5195687" y="2272599"/>
            <a:ext cx="1114425" cy="163418"/>
          </a:xfrm>
          <a:prstGeom prst="rightArrow">
            <a:avLst/>
          </a:prstGeom>
          <a:solidFill>
            <a:srgbClr val="009349"/>
          </a:solidFill>
          <a:ln>
            <a:solidFill>
              <a:srgbClr val="C7D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F4F77BCB-8049-CD02-AA1F-AA71B8479F8C}"/>
              </a:ext>
            </a:extLst>
          </p:cNvPr>
          <p:cNvSpPr/>
          <p:nvPr/>
        </p:nvSpPr>
        <p:spPr>
          <a:xfrm rot="551100" flipV="1">
            <a:off x="5195688" y="4278489"/>
            <a:ext cx="1114425" cy="163418"/>
          </a:xfrm>
          <a:prstGeom prst="rightArrow">
            <a:avLst/>
          </a:prstGeom>
          <a:solidFill>
            <a:srgbClr val="009349"/>
          </a:solidFill>
          <a:ln>
            <a:solidFill>
              <a:srgbClr val="C7D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542925" y="422814"/>
            <a:ext cx="1120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ndicam 2023-05-21 10-40-27-889">
            <a:hlinkClick r:id="" action="ppaction://media"/>
            <a:extLst>
              <a:ext uri="{FF2B5EF4-FFF2-40B4-BE49-F238E27FC236}">
                <a16:creationId xmlns:a16="http://schemas.microsoft.com/office/drawing/2014/main" xmlns="" id="{B33DDFF5-ED85-AE8E-0FFC-1E011DC87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4700" y="1371600"/>
            <a:ext cx="8032750" cy="42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1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EB1201-9A80-5B9A-CC91-16D4603B6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64" y="1254113"/>
            <a:ext cx="724877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8A44301-3B0C-C071-3FFE-6914C1BEC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76027"/>
            <a:ext cx="590550" cy="61121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D923689-3975-BE5B-EB59-6A9370767D39}"/>
              </a:ext>
            </a:extLst>
          </p:cNvPr>
          <p:cNvSpPr/>
          <p:nvPr/>
        </p:nvSpPr>
        <p:spPr>
          <a:xfrm>
            <a:off x="1201022" y="469922"/>
            <a:ext cx="9988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cắm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phích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giáo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khoa,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26CC711-FFCE-CB73-D1FC-982D8C0C8CB3}"/>
              </a:ext>
            </a:extLst>
          </p:cNvPr>
          <p:cNvGrpSpPr/>
          <p:nvPr/>
        </p:nvGrpSpPr>
        <p:grpSpPr>
          <a:xfrm>
            <a:off x="312020" y="2028823"/>
            <a:ext cx="3386664" cy="3176322"/>
            <a:chOff x="312020" y="2028823"/>
            <a:chExt cx="3386664" cy="317632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3A1D29BF-EFFE-8E4D-22B9-33E0D75F0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20" y="2028823"/>
              <a:ext cx="3386664" cy="2966773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6643955B-6FBB-EAA0-1E8A-D51A06AD10AF}"/>
                </a:ext>
              </a:extLst>
            </p:cNvPr>
            <p:cNvSpPr/>
            <p:nvPr/>
          </p:nvSpPr>
          <p:spPr>
            <a:xfrm>
              <a:off x="327456" y="4786045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2969221-B7DB-0BCC-7E00-BD8E2EF3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97" y="5356607"/>
            <a:ext cx="640575" cy="6405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4399540-5BCF-F4FA-FA9F-C2F99E0A0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6" y="5356608"/>
            <a:ext cx="640575" cy="640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62C326B-4C09-BFF1-37AB-809D67B24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64" y="5356608"/>
            <a:ext cx="640575" cy="64057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F0BC2CC-D3F3-8923-4900-D03C63E0D7E6}"/>
              </a:ext>
            </a:extLst>
          </p:cNvPr>
          <p:cNvGrpSpPr/>
          <p:nvPr/>
        </p:nvGrpSpPr>
        <p:grpSpPr>
          <a:xfrm>
            <a:off x="4267869" y="2028822"/>
            <a:ext cx="3247131" cy="3133194"/>
            <a:chOff x="4267869" y="2028822"/>
            <a:chExt cx="3247131" cy="3133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851F7E9-D38E-BA62-8C88-68E715AA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69" y="2028822"/>
              <a:ext cx="3247131" cy="296677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42F971E0-CDDF-34E1-2145-47773BFBFD9A}"/>
                </a:ext>
              </a:extLst>
            </p:cNvPr>
            <p:cNvSpPr/>
            <p:nvPr/>
          </p:nvSpPr>
          <p:spPr>
            <a:xfrm>
              <a:off x="4267869" y="4742916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C37D21F-2831-0CE7-0502-40765A47D2B2}"/>
              </a:ext>
            </a:extLst>
          </p:cNvPr>
          <p:cNvGrpSpPr/>
          <p:nvPr/>
        </p:nvGrpSpPr>
        <p:grpSpPr>
          <a:xfrm>
            <a:off x="8084185" y="2028823"/>
            <a:ext cx="3797201" cy="3133193"/>
            <a:chOff x="8084185" y="2028823"/>
            <a:chExt cx="3797201" cy="31331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2D76A18E-0CC2-3996-839C-73B1854E4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85" y="2028823"/>
              <a:ext cx="3797201" cy="296677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CA7F4875-5B4C-FA8D-6CAC-DCF1EC61A5BF}"/>
                </a:ext>
              </a:extLst>
            </p:cNvPr>
            <p:cNvSpPr/>
            <p:nvPr/>
          </p:nvSpPr>
          <p:spPr>
            <a:xfrm>
              <a:off x="8084185" y="4742916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962999" y="262226"/>
            <a:ext cx="7086679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90F0D-7AD1-43DE-AA46-E9E620CF0079}"/>
              </a:ext>
            </a:extLst>
          </p:cNvPr>
          <p:cNvSpPr txBox="1"/>
          <p:nvPr/>
        </p:nvSpPr>
        <p:spPr>
          <a:xfrm rot="21387797">
            <a:off x="4512099" y="1120314"/>
            <a:ext cx="5812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prstClr val="black"/>
                </a:solidFill>
              </a:rPr>
              <a:t>Khi </a:t>
            </a:r>
            <a:r>
              <a:rPr lang="en-US" sz="5400" dirty="0" err="1">
                <a:solidFill>
                  <a:prstClr val="black"/>
                </a:solidFill>
              </a:rPr>
              <a:t>cầm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phích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cắm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điện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các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em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phải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lau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tay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thật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khô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và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cắm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đúng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cách</a:t>
            </a:r>
            <a:r>
              <a:rPr lang="en-US" sz="5400" dirty="0">
                <a:solidFill>
                  <a:prstClr val="black"/>
                </a:solidFill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65368F-6D5B-B478-502B-FC85FA6C7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6" y="1704975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6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6111F9-5BCD-21DA-D10D-F9335FE1F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46" y="367920"/>
            <a:ext cx="793253" cy="84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F5B082-47B6-6156-EBB8-BDC6498FC0C8}"/>
              </a:ext>
            </a:extLst>
          </p:cNvPr>
          <p:cNvSpPr/>
          <p:nvPr/>
        </p:nvSpPr>
        <p:spPr>
          <a:xfrm>
            <a:off x="2530385" y="273133"/>
            <a:ext cx="9156790" cy="813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xảy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ra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1D2452-B7C5-A2FD-4F16-132C01A3F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47" y="1152524"/>
            <a:ext cx="3685302" cy="525842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B5CE9D84-F680-7656-976B-74EC47EC3B74}"/>
              </a:ext>
            </a:extLst>
          </p:cNvPr>
          <p:cNvSpPr/>
          <p:nvPr/>
        </p:nvSpPr>
        <p:spPr>
          <a:xfrm>
            <a:off x="6991350" y="1285875"/>
            <a:ext cx="4248150" cy="1762125"/>
          </a:xfrm>
          <a:prstGeom prst="wedgeRoundRectCallout">
            <a:avLst>
              <a:gd name="adj1" fmla="val -43255"/>
              <a:gd name="adj2" fmla="val 597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nhỏ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dễ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bỏng</a:t>
            </a:r>
            <a:r>
              <a:rPr lang="en-US" sz="3600" dirty="0">
                <a:solidFill>
                  <a:srgbClr val="FF0000"/>
                </a:solidFill>
              </a:rPr>
              <a:t> do </a:t>
            </a:r>
            <a:r>
              <a:rPr lang="en-US" sz="3600" dirty="0" err="1">
                <a:solidFill>
                  <a:srgbClr val="FF0000"/>
                </a:solidFill>
              </a:rPr>
              <a:t>chạm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tay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nóng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50053D4-93E4-E1A5-D14A-C7E5F3ED8107}"/>
              </a:ext>
            </a:extLst>
          </p:cNvPr>
          <p:cNvSpPr/>
          <p:nvPr/>
        </p:nvSpPr>
        <p:spPr>
          <a:xfrm>
            <a:off x="7172325" y="3533775"/>
            <a:ext cx="4248150" cy="2314575"/>
          </a:xfrm>
          <a:prstGeom prst="wedgeRoundRectCallout">
            <a:avLst>
              <a:gd name="adj1" fmla="val -43255"/>
              <a:gd name="adj2" fmla="val 597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Chúng</a:t>
            </a:r>
            <a:r>
              <a:rPr lang="en-US" sz="3600" dirty="0">
                <a:solidFill>
                  <a:srgbClr val="FF0000"/>
                </a:solidFill>
              </a:rPr>
              <a:t> ta </a:t>
            </a:r>
            <a:r>
              <a:rPr lang="en-US" sz="3600" dirty="0" err="1">
                <a:solidFill>
                  <a:srgbClr val="FF0000"/>
                </a:solidFill>
              </a:rPr>
              <a:t>cần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chiếc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nguy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hiểm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6893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D7BEC9-DF3A-0F87-D122-C695328B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02" y="7519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6111F9-5BCD-21DA-D10D-F9335FE1F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46" y="367920"/>
            <a:ext cx="793253" cy="84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F5B082-47B6-6156-EBB8-BDC6498FC0C8}"/>
              </a:ext>
            </a:extLst>
          </p:cNvPr>
          <p:cNvSpPr/>
          <p:nvPr/>
        </p:nvSpPr>
        <p:spPr>
          <a:xfrm>
            <a:off x="2530385" y="273133"/>
            <a:ext cx="9156790" cy="813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B5CE9D84-F680-7656-976B-74EC47EC3B74}"/>
              </a:ext>
            </a:extLst>
          </p:cNvPr>
          <p:cNvSpPr/>
          <p:nvPr/>
        </p:nvSpPr>
        <p:spPr>
          <a:xfrm>
            <a:off x="6991349" y="1285875"/>
            <a:ext cx="4886325" cy="3857625"/>
          </a:xfrm>
          <a:prstGeom prst="wedgeRoundRectCallout">
            <a:avLst>
              <a:gd name="adj1" fmla="val -43255"/>
              <a:gd name="adj2" fmla="val 597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ổ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solidFill>
                  <a:srgbClr val="FF0000"/>
                </a:solidFill>
                <a:latin typeface="Calibri" panose="020F0502020204030204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ngăn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cản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giật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BBEA9D-0C15-AE6D-8704-27C137418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1376362"/>
            <a:ext cx="5153025" cy="4581525"/>
          </a:xfrm>
          <a:prstGeom prst="rect">
            <a:avLst/>
          </a:prstGeom>
        </p:spPr>
      </p:pic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769BE054-470D-47C3-06FA-D7F0E0703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3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B9D038-B252-B594-6DCC-B83A35B5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785812"/>
            <a:ext cx="5772150" cy="3883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A279F6-5B1C-2814-0E25-71C65503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52400" y="1777332"/>
            <a:ext cx="3293128" cy="4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1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7E924C-EFCC-EB24-13E5-8066D232BC64}"/>
              </a:ext>
            </a:extLst>
          </p:cNvPr>
          <p:cNvSpPr txBox="1"/>
          <p:nvPr/>
        </p:nvSpPr>
        <p:spPr>
          <a:xfrm>
            <a:off x="2971133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1C3F9">
                    <a:lumMod val="60000"/>
                    <a:lumOff val="40000"/>
                  </a:srgbClr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2FA2C-2E61-BBF7-BF8E-9529B5328465}"/>
              </a:ext>
            </a:extLst>
          </p:cNvPr>
          <p:cNvSpPr txBox="1"/>
          <p:nvPr/>
        </p:nvSpPr>
        <p:spPr>
          <a:xfrm>
            <a:off x="2999707" y="783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276" y="3185570"/>
            <a:ext cx="2033768" cy="355761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49" y="3021998"/>
            <a:ext cx="3736272" cy="373627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6088" y="3124200"/>
            <a:ext cx="1692831" cy="355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47807C-37AA-7257-EB50-A5ADF434B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6493" y="633867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0F0C14-062E-BB53-402F-E34B0764E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8" y="17673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xmlns="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xmlns="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xmlns="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62E282E-387D-44D8-AA48-495D108ADC77}"/>
              </a:ext>
            </a:extLst>
          </p:cNvPr>
          <p:cNvSpPr/>
          <p:nvPr/>
        </p:nvSpPr>
        <p:spPr>
          <a:xfrm>
            <a:off x="5495925" y="1968491"/>
            <a:ext cx="6402063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6834" y="1495563"/>
            <a:ext cx="3649066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:a16="http://schemas.microsoft.com/office/drawing/2014/main" xmlns="" id="{6B47605B-43EA-7EA1-6D61-43D13D94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2261" y="2667000"/>
            <a:ext cx="277736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i Xô - Home | Facebook">
            <a:extLst>
              <a:ext uri="{FF2B5EF4-FFF2-40B4-BE49-F238E27FC236}">
                <a16:creationId xmlns:a16="http://schemas.microsoft.com/office/drawing/2014/main" xmlns="" id="{032D1751-2525-AB77-D7B9-56F5BA6B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279440"/>
            <a:ext cx="2006627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9900BF87-EB50-59B8-A294-620125F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6950" y="2659455"/>
            <a:ext cx="1938241" cy="16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1 Cung Cấp Thiết Bị Khách Sạn Uy Tín">
            <a:extLst>
              <a:ext uri="{FF2B5EF4-FFF2-40B4-BE49-F238E27FC236}">
                <a16:creationId xmlns:a16="http://schemas.microsoft.com/office/drawing/2014/main" xmlns="" id="{B2E6D3D0-BA82-31C5-5B30-86D88EC4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49" y="2293333"/>
            <a:ext cx="26011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294" y="1853144"/>
            <a:ext cx="853435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3585" y="2993665"/>
            <a:ext cx="2899674" cy="646331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772297" y="43001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F228C1-1522-E733-D154-91A3C2AC8C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2687" y="2490787"/>
            <a:ext cx="4143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910" y="3221076"/>
            <a:ext cx="3927765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6CDD84-746A-8C1C-F7E8-0B811737B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3755" y="2857500"/>
            <a:ext cx="4783769" cy="3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………..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0" y="3429000"/>
            <a:ext cx="2873267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nhọn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KHÁM 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335</Words>
  <Application>Microsoft Office PowerPoint</Application>
  <PresentationFormat>Custom</PresentationFormat>
  <Paragraphs>70</Paragraphs>
  <Slides>24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3_Office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MHC</cp:lastModifiedBy>
  <cp:revision>26</cp:revision>
  <dcterms:created xsi:type="dcterms:W3CDTF">2023-05-21T01:00:12Z</dcterms:created>
  <dcterms:modified xsi:type="dcterms:W3CDTF">2025-11-17T08:05:24Z</dcterms:modified>
</cp:coreProperties>
</file>