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52" r:id="rId2"/>
    <p:sldMasterId id="2147483702" r:id="rId3"/>
    <p:sldMasterId id="2147483853" r:id="rId4"/>
    <p:sldMasterId id="2147483841" r:id="rId5"/>
    <p:sldMasterId id="2147483829" r:id="rId6"/>
    <p:sldMasterId id="2147483817" r:id="rId7"/>
    <p:sldMasterId id="2147483805" r:id="rId8"/>
    <p:sldMasterId id="2147483765" r:id="rId9"/>
    <p:sldMasterId id="2147483714" r:id="rId10"/>
    <p:sldMasterId id="2147483726" r:id="rId11"/>
  </p:sldMasterIdLst>
  <p:notesMasterIdLst>
    <p:notesMasterId r:id="rId38"/>
  </p:notesMasterIdLst>
  <p:handoutMasterIdLst>
    <p:handoutMasterId r:id="rId39"/>
  </p:handoutMasterIdLst>
  <p:sldIdLst>
    <p:sldId id="318" r:id="rId12"/>
    <p:sldId id="256" r:id="rId13"/>
    <p:sldId id="271" r:id="rId14"/>
    <p:sldId id="257" r:id="rId15"/>
    <p:sldId id="258" r:id="rId16"/>
    <p:sldId id="310" r:id="rId17"/>
    <p:sldId id="311" r:id="rId18"/>
    <p:sldId id="312" r:id="rId19"/>
    <p:sldId id="313" r:id="rId20"/>
    <p:sldId id="315" r:id="rId21"/>
    <p:sldId id="316" r:id="rId22"/>
    <p:sldId id="319" r:id="rId23"/>
    <p:sldId id="325" r:id="rId24"/>
    <p:sldId id="2007577181" r:id="rId25"/>
    <p:sldId id="329" r:id="rId26"/>
    <p:sldId id="2007577180" r:id="rId27"/>
    <p:sldId id="2007577179" r:id="rId28"/>
    <p:sldId id="320" r:id="rId29"/>
    <p:sldId id="2007577182" r:id="rId30"/>
    <p:sldId id="2007577183" r:id="rId31"/>
    <p:sldId id="2007577186" r:id="rId32"/>
    <p:sldId id="323" r:id="rId33"/>
    <p:sldId id="2007577184" r:id="rId34"/>
    <p:sldId id="2007577165" r:id="rId35"/>
    <p:sldId id="2007577185" r:id="rId36"/>
    <p:sldId id="321" r:id="rId37"/>
  </p:sldIdLst>
  <p:sldSz cx="9144000" cy="5143500" type="screen16x9"/>
  <p:notesSz cx="6858000" cy="9144000"/>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1" autoAdjust="0"/>
    <p:restoredTop sz="94660" autoAdjust="0"/>
  </p:normalViewPr>
  <p:slideViewPr>
    <p:cSldViewPr snapToGrid="0">
      <p:cViewPr varScale="1">
        <p:scale>
          <a:sx n="87" d="100"/>
          <a:sy n="87" d="100"/>
        </p:scale>
        <p:origin x="1020"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74"/>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28T23:31:16.081" idx="1">
    <p:pos x="10" y="10"/>
    <p:text/>
    <p:extLst>
      <p:ext uri="{C676402C-5697-4E1C-873F-D02D1690AC5C}">
        <p15:threadingInfo xmlns:p15="http://schemas.microsoft.com/office/powerpoint/2012/main" timeZoneBias="-420"/>
      </p:ext>
    </p:extLst>
  </p:cm>
  <p:cm authorId="1" dt="2024-10-28T23:34:46.822" idx="2">
    <p:pos x="106" y="106"/>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D1FFA6-BD63-C151-CFA5-3A7DD84D77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8D755E-360B-2CDB-84A6-FDE5992F87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AB4020-D595-4416-9BD7-18F33AD0AB77}" type="datetimeFigureOut">
              <a:rPr lang="en-US" smtClean="0"/>
              <a:t>8/26/2025</a:t>
            </a:fld>
            <a:endParaRPr lang="en-US"/>
          </a:p>
        </p:txBody>
      </p:sp>
      <p:sp>
        <p:nvSpPr>
          <p:cNvPr id="4" name="Footer Placeholder 3">
            <a:extLst>
              <a:ext uri="{FF2B5EF4-FFF2-40B4-BE49-F238E27FC236}">
                <a16:creationId xmlns:a16="http://schemas.microsoft.com/office/drawing/2014/main" id="{DC3BB627-E58A-5FAB-CCF0-07EAC2F515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C6FD0F-0255-DA20-32BC-BF456CD26E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D9FC54-8938-4B64-ABF6-7C0352FD467A}" type="slidenum">
              <a:rPr lang="en-US" smtClean="0"/>
              <a:t>‹#›</a:t>
            </a:fld>
            <a:endParaRPr lang="en-US"/>
          </a:p>
        </p:txBody>
      </p:sp>
    </p:spTree>
    <p:extLst>
      <p:ext uri="{BB962C8B-B14F-4D97-AF65-F5344CB8AC3E}">
        <p14:creationId xmlns:p14="http://schemas.microsoft.com/office/powerpoint/2010/main" val="400290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59CF-0115-33ED-FE35-F83C0C460EB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E7A661-1336-9D06-EE05-BE45E37F944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24534-5EB4-4150-A20D-9AA3CC50B71B}"/>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630A2FC2-318B-ED95-CA25-46A35E7D9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755A0-DBC0-A028-D51F-A3C12E6E9272}"/>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15459378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44704-2E85-7833-E43B-47A55E08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6531C-83AA-5305-0A78-49EC0583BC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12C4-FE70-FF2C-A08A-5A6E1C1ECF23}"/>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AA212D68-0155-5674-904B-D552F59B2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FFBC9-629A-6B90-94CB-E88FB988BB11}"/>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3226287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F6FD8-0473-693E-0D2F-DFBDB3D5865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184891-2E61-3450-EE7D-B69AD50B877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925D0-6990-D5F9-F451-8E580E1788EA}"/>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2B6B831F-EB45-F47C-1EA4-629176542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5672-E1E6-22BF-1868-B685A883AD49}"/>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2058608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A50E-45ED-406B-6CAF-8830D16A8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D5CEC0-1302-3BFB-D4F1-4936CD43E4AC}"/>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42CC5-B7EA-5D57-6AFC-F1F54F3D3E09}"/>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04862-EDFE-5E9F-AAEE-F8F973594A1A}"/>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6" name="Footer Placeholder 5">
            <a:extLst>
              <a:ext uri="{FF2B5EF4-FFF2-40B4-BE49-F238E27FC236}">
                <a16:creationId xmlns:a16="http://schemas.microsoft.com/office/drawing/2014/main" id="{BEF64B35-7893-A572-2370-B0CE78381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06F00-AA1D-D925-0237-BFEF904A1732}"/>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203768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1E4D5-3171-D642-355B-CF95BE5FF85D}"/>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A37B72-972A-893E-0F46-878AFDB98C8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C1B373-3773-AAC5-F434-E13332D756BD}"/>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14B29-1F22-78EE-B9DF-9194A1A4636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99F60-39F2-1D3B-532F-954877AED5C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25213-0A6C-8867-845B-DC644CD681F3}"/>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8" name="Footer Placeholder 7">
            <a:extLst>
              <a:ext uri="{FF2B5EF4-FFF2-40B4-BE49-F238E27FC236}">
                <a16:creationId xmlns:a16="http://schemas.microsoft.com/office/drawing/2014/main" id="{3D48E4D3-A294-FACA-69DC-40A486BB2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AAD9F0-5033-B45E-29FD-38A9F4E6684C}"/>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160789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215-BE61-08F0-7632-A68C649566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F54B89-454C-CA1A-4393-297841AD302B}"/>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4" name="Footer Placeholder 3">
            <a:extLst>
              <a:ext uri="{FF2B5EF4-FFF2-40B4-BE49-F238E27FC236}">
                <a16:creationId xmlns:a16="http://schemas.microsoft.com/office/drawing/2014/main" id="{9A760800-7CBE-F0EA-D2CD-22F319E98D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64768C-C055-998D-7DAA-3B4856BF8598}"/>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237788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B4EC9-82C9-61EE-3CB6-3E3A3BE5EB53}"/>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3" name="Footer Placeholder 2">
            <a:extLst>
              <a:ext uri="{FF2B5EF4-FFF2-40B4-BE49-F238E27FC236}">
                <a16:creationId xmlns:a16="http://schemas.microsoft.com/office/drawing/2014/main" id="{6E3E56C8-781A-873E-85A4-96D45AC22F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4ACC58-9FDC-2D87-0809-36E11220EDBF}"/>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565045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DB68-125B-110E-EDB1-A554DE27DA3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FB06A-2B56-762E-B76C-600D769DDA6C}"/>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F11FB1-5DDF-D4A3-16E1-A7CE43FDDDB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27DD1-DE10-E37B-179A-0A02F71BCA57}"/>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6" name="Footer Placeholder 5">
            <a:extLst>
              <a:ext uri="{FF2B5EF4-FFF2-40B4-BE49-F238E27FC236}">
                <a16:creationId xmlns:a16="http://schemas.microsoft.com/office/drawing/2014/main" id="{F4C2278B-20E6-0E86-3220-F7CEF2704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B7BD1-F902-57FB-CC52-4AC5D2A9F0DB}"/>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137531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0774-A046-E75F-8380-D94CD443D8F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6CB005-4634-202A-7438-CB122AFC732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CA8CB0-B265-8F8D-E4EB-AB521802F1E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720F4-4323-A77D-F850-D392AA591340}"/>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6" name="Footer Placeholder 5">
            <a:extLst>
              <a:ext uri="{FF2B5EF4-FFF2-40B4-BE49-F238E27FC236}">
                <a16:creationId xmlns:a16="http://schemas.microsoft.com/office/drawing/2014/main" id="{9ACF78FA-7129-5603-89E3-E8952AA29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E11C4-16E5-DA59-72B8-6F66B2929D56}"/>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312071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EA87-D5B1-950A-68F5-75A8DD7DB8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E98850-5C7C-1D29-E767-8EBC8598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8E6F5-45C5-FB81-C288-59B14B0052B6}"/>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6B09220A-7824-9BB4-A67F-EC54D8BA8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DC766-DD8A-3241-657F-3FECB2A1DE8C}"/>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277118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47154-D674-2641-410B-97BE7D2ECC16}"/>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11258F-EB92-086A-3B47-C4DE0C22FF6E}"/>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41F16-1682-BC11-D418-67091CCB09A5}"/>
              </a:ext>
            </a:extLst>
          </p:cNvPr>
          <p:cNvSpPr>
            <a:spLocks noGrp="1"/>
          </p:cNvSpPr>
          <p:nvPr>
            <p:ph type="dt" sz="half" idx="10"/>
          </p:nvPr>
        </p:nvSpPr>
        <p:spPr/>
        <p:txBody>
          <a:body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B631A314-8092-6B6A-7D49-CE0325D96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AF0F0-F39F-55E6-5946-85327179CBB0}"/>
              </a:ext>
            </a:extLst>
          </p:cNvPr>
          <p:cNvSpPr>
            <a:spLocks noGrp="1"/>
          </p:cNvSpPr>
          <p:nvPr>
            <p:ph type="sldNum" sz="quarter" idx="12"/>
          </p:nvPr>
        </p:nvSpPr>
        <p:spPr/>
        <p:txBody>
          <a:bodyPr/>
          <a:lstStyle/>
          <a:p>
            <a:fld id="{373A9D93-9B9A-4F49-A37F-729B1AACF6F5}" type="slidenum">
              <a:rPr lang="en-US" smtClean="0"/>
              <a:t>‹#›</a:t>
            </a:fld>
            <a:endParaRPr lang="en-US"/>
          </a:p>
        </p:txBody>
      </p:sp>
    </p:spTree>
    <p:extLst>
      <p:ext uri="{BB962C8B-B14F-4D97-AF65-F5344CB8AC3E}">
        <p14:creationId xmlns:p14="http://schemas.microsoft.com/office/powerpoint/2010/main" val="4127048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3A90-B71F-DBDC-1DF2-E017D94A2240}"/>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55678254"/>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12C3-6E1B-3F5A-9149-845A158EA414}"/>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D6C51D-51F5-E157-516D-42455B99247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BAF5FC-DF84-5B67-3F83-74C6D13E8A93}"/>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D7728225-AA1E-023C-8408-851AF89CE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3C5FA-D7AA-6093-EBBC-DE612707B4BB}"/>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21217295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D363A-E000-2E9C-B877-325178A6E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00575-390B-95E2-B47E-900AA5AA1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23ADE9-20C6-9032-467B-56F682B32088}"/>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1B8F0960-3150-BF6B-E46B-2B50353C6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F23DC-6FDB-8B6E-C0C2-A69857A8CC9C}"/>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686167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3F3D-6628-881B-E95A-0A845BCFEF3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4B2F2-56C6-D7A5-AFF2-8395FD579202}"/>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3B49F5-0054-3DBD-A487-8F42045C7CE2}"/>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0D3A6608-FA51-44B8-54E6-BA9C87ABA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0EED7-38E6-EEB2-DAFD-AE573E591E12}"/>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2247000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F183-C9C1-0CFF-F35D-09CEF9AC8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28DF5-218F-D229-C49A-F8B4B52D8BAA}"/>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4AA34-7929-A381-4B30-F8B4F9D2112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21172-C54B-8D93-DA6E-E1F0B52EB870}"/>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6" name="Footer Placeholder 5">
            <a:extLst>
              <a:ext uri="{FF2B5EF4-FFF2-40B4-BE49-F238E27FC236}">
                <a16:creationId xmlns:a16="http://schemas.microsoft.com/office/drawing/2014/main" id="{6EA0A561-D998-4B67-BFE7-E2E994B00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66A06A-50EE-3814-24D2-A20CDDEE85AF}"/>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2908954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2DDDF-03F8-3FC4-B7E1-9D423F88C68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378655-0A89-6042-300A-FC1582F86F6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3A42DE-2B97-C54A-45F5-2B8DFE776A9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8D3B6-FD03-45C1-E0AD-57F8F93D131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1917E8-3B38-1811-AB79-4638BB4918D6}"/>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614DCF-20CF-A496-8697-C3C48C770B7C}"/>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8" name="Footer Placeholder 7">
            <a:extLst>
              <a:ext uri="{FF2B5EF4-FFF2-40B4-BE49-F238E27FC236}">
                <a16:creationId xmlns:a16="http://schemas.microsoft.com/office/drawing/2014/main" id="{28789EE3-0C06-CCDB-1F6D-20A1A3415C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5B8F5-4A42-0E0C-9090-32C93A613A2E}"/>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198615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681C-FB96-843A-35F6-FE7A05E9B1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1200A7-4524-F33F-8889-CEAD00DF6844}"/>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4" name="Footer Placeholder 3">
            <a:extLst>
              <a:ext uri="{FF2B5EF4-FFF2-40B4-BE49-F238E27FC236}">
                <a16:creationId xmlns:a16="http://schemas.microsoft.com/office/drawing/2014/main" id="{5AB51538-C396-A49F-5911-12E241D21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909B46-A22E-F843-F823-4437E89AF591}"/>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428984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83B17-1C72-8679-2376-221758389267}"/>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3" name="Footer Placeholder 2">
            <a:extLst>
              <a:ext uri="{FF2B5EF4-FFF2-40B4-BE49-F238E27FC236}">
                <a16:creationId xmlns:a16="http://schemas.microsoft.com/office/drawing/2014/main" id="{2854D951-95E7-BBEA-17A2-8AE31F64EF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1BBB73-6625-A8DE-A74E-B3961F28E003}"/>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107000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26C7-E946-42D9-BF2F-480AD06EDFF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130B8F-3DF5-D067-7C32-D38AA252CFF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43EA88-EB7F-B918-6811-F5DB5E0F7DE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463DAB-47C3-9FC7-0AEB-9358BC607C1D}"/>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6" name="Footer Placeholder 5">
            <a:extLst>
              <a:ext uri="{FF2B5EF4-FFF2-40B4-BE49-F238E27FC236}">
                <a16:creationId xmlns:a16="http://schemas.microsoft.com/office/drawing/2014/main" id="{A197387A-BEB4-56D8-86FE-6CF64F982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1308B-6A9F-5D26-1ACD-F5D2C47E7BB0}"/>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3548305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F2ED-551E-4475-0F87-BCF457C225F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9A9F2-7F5D-DEA3-29D4-5D8BFCB898E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AF747C-B2D6-2076-5498-9AA47BF9586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B5D84-44C4-055F-AF20-DFC4CA83F1A9}"/>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6" name="Footer Placeholder 5">
            <a:extLst>
              <a:ext uri="{FF2B5EF4-FFF2-40B4-BE49-F238E27FC236}">
                <a16:creationId xmlns:a16="http://schemas.microsoft.com/office/drawing/2014/main" id="{67CC85BB-4EC6-1F24-4B47-58DDB8F62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06134-0994-EB4B-E8DA-9A8713F70512}"/>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2046065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2804-33C4-3F35-E9A8-45E8ADFB8F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F568D-11EF-41C8-E4BA-7EF9A6FE7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5FF68-57AF-9BCA-46C8-258B98196271}"/>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DA33A885-FDD1-21F3-D1EA-D0476948A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742B2-F2ED-ACA6-D284-53F4F6FCB70A}"/>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1912170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D5BB58-252B-3B46-64F0-AC2B672AEE7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81EFAE-1C61-D199-CEDD-608FFDF11550}"/>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5BE31-4B8A-8CBC-E3FF-14CA3A9B3152}"/>
              </a:ext>
            </a:extLst>
          </p:cNvPr>
          <p:cNvSpPr>
            <a:spLocks noGrp="1"/>
          </p:cNvSpPr>
          <p:nvPr>
            <p:ph type="dt" sz="half" idx="10"/>
          </p:nvPr>
        </p:nvSpPr>
        <p:spPr/>
        <p:txBody>
          <a:body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2F6233A8-7A3C-9812-CFA7-1E023E997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02C63-0272-3E54-C45E-E887C0D63AAD}"/>
              </a:ext>
            </a:extLst>
          </p:cNvPr>
          <p:cNvSpPr>
            <a:spLocks noGrp="1"/>
          </p:cNvSpPr>
          <p:nvPr>
            <p:ph type="sldNum" sz="quarter" idx="12"/>
          </p:nvPr>
        </p:nvSpPr>
        <p:spPr/>
        <p:txBody>
          <a:bodyPr/>
          <a:lstStyle/>
          <a:p>
            <a:fld id="{D2A14C53-DD8C-4AC6-BB16-6DF6A8EBDB9F}" type="slidenum">
              <a:rPr lang="en-US" smtClean="0"/>
              <a:t>‹#›</a:t>
            </a:fld>
            <a:endParaRPr lang="en-US"/>
          </a:p>
        </p:txBody>
      </p:sp>
    </p:spTree>
    <p:extLst>
      <p:ext uri="{BB962C8B-B14F-4D97-AF65-F5344CB8AC3E}">
        <p14:creationId xmlns:p14="http://schemas.microsoft.com/office/powerpoint/2010/main" val="361972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57B9-66C9-EF39-AAB3-3DF3AE57491C}"/>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0C4AEA-4AE2-BA09-7995-19B3D9F5554B}"/>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F2774F-5142-1DAF-84F4-A5E88B0DFB74}"/>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EAB3BABA-C19E-8455-E130-12802BC9F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2A688-6274-561B-9E9A-65FE7E61F712}"/>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372252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AE1E-1D07-A682-712B-A805112AE7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A60C6-9627-0843-6A8A-1452F61110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987E4-78C1-4452-0B03-6B26A2FB9F8B}"/>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020B12A1-8B7C-5E35-5F55-4D5DFFBBC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C4EB7-05B8-1328-CB9E-56BD9DACA188}"/>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148238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45E2-27BF-A2FB-A663-736591AF785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09969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5177-AFE0-A7F3-7D19-4670C8C50DA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FF1B6B-A618-7D68-EFB6-542D7EDD38C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29243-B360-A7F4-4987-71FF8BDD9C24}"/>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D7E73447-4CA9-9447-DBE4-056B8E432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B0361-901E-4DA8-5A79-007B46209DDC}"/>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3626151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5343-A88B-2205-E627-194269090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F167A-C453-72A2-FC50-16BC74763520}"/>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C8B7F-7AF7-4530-6355-28C9D5F7D332}"/>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40D217-EC14-8AAB-659F-73A666562F8A}"/>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6" name="Footer Placeholder 5">
            <a:extLst>
              <a:ext uri="{FF2B5EF4-FFF2-40B4-BE49-F238E27FC236}">
                <a16:creationId xmlns:a16="http://schemas.microsoft.com/office/drawing/2014/main" id="{5B582CEA-2D51-7539-93CC-F98277A78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526D8-7E8F-5151-5CE0-94A698963E6F}"/>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3470498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0D8A-DD48-D143-53DB-B1D0DCFE8CA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DD20A-2DBD-362E-3C91-63CFDD4310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800F3-1B32-983F-D422-20F022A3558C}"/>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AD441-39C1-C7C3-58A6-169262E9E1E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E2FE55-A87D-7BD4-82AC-D9BDE521B5C2}"/>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6C8CC-1DFF-32E2-C379-3D32933B4163}"/>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8" name="Footer Placeholder 7">
            <a:extLst>
              <a:ext uri="{FF2B5EF4-FFF2-40B4-BE49-F238E27FC236}">
                <a16:creationId xmlns:a16="http://schemas.microsoft.com/office/drawing/2014/main" id="{91861857-4C84-0AC5-C336-9E08C6FA7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DB72C2-2EA1-CAE4-DE7D-794B77D0F35F}"/>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532582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131FD-17D3-39BB-AC65-5ED7E6C418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E843EA-D5DC-1258-E9CB-DEAA26C0662F}"/>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4" name="Footer Placeholder 3">
            <a:extLst>
              <a:ext uri="{FF2B5EF4-FFF2-40B4-BE49-F238E27FC236}">
                <a16:creationId xmlns:a16="http://schemas.microsoft.com/office/drawing/2014/main" id="{C30E2E9F-1321-C654-5021-443B02242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4E5DE5-E6DE-A621-3F55-0334C9CA885A}"/>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2271694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D2C7C-70CA-F6CC-6D99-04B547ACC136}"/>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3" name="Footer Placeholder 2">
            <a:extLst>
              <a:ext uri="{FF2B5EF4-FFF2-40B4-BE49-F238E27FC236}">
                <a16:creationId xmlns:a16="http://schemas.microsoft.com/office/drawing/2014/main" id="{DE224772-268B-DD34-7E8F-7241298E2D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D76BDC-0D17-EECD-556A-9F67D9C02D66}"/>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2043103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46182-1202-D2E9-2634-BA228CAF06D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3B745D-661F-4C8F-404F-032362A3789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0EA879-F2F2-6B29-F4D7-40B84B156F3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37AA0-215F-2657-4955-DFB9BE82C069}"/>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6" name="Footer Placeholder 5">
            <a:extLst>
              <a:ext uri="{FF2B5EF4-FFF2-40B4-BE49-F238E27FC236}">
                <a16:creationId xmlns:a16="http://schemas.microsoft.com/office/drawing/2014/main" id="{7E5CF639-D59E-3C3D-CBD0-94A427B64A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0EE2A-EA0C-A653-BB72-7AB172B22A47}"/>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3863625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A8B7-8B4B-2FCE-A036-FA9F8AF75934}"/>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8ABC7C-A62A-3F4F-64BA-2B36821E9C87}"/>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5E1CD4-9485-9493-A204-B43E29AAEB29}"/>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16BE0-3094-8F75-28D2-8941F18F33BA}"/>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6" name="Footer Placeholder 5">
            <a:extLst>
              <a:ext uri="{FF2B5EF4-FFF2-40B4-BE49-F238E27FC236}">
                <a16:creationId xmlns:a16="http://schemas.microsoft.com/office/drawing/2014/main" id="{7034EF29-0363-8B38-3ECE-3DBF08294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3EE66-8837-444B-4542-444E352FCE35}"/>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18626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D5A0-3935-52A3-FEDD-378152D147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2838E1-868B-335D-5EA1-CAD8B9914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BE111-388B-EA71-0661-8B6BC013B8ED}"/>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96E0931A-1265-230E-B552-AD6FDFA9A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BB60D-6759-D8A4-17B1-45224072AA11}"/>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2315104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3CEEDC-78B0-BF9A-5603-A14CF6BAB948}"/>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E17AF-95C1-7089-6538-8F5381D90955}"/>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5CAFE-3D8F-F959-C9DE-C998288C2718}"/>
              </a:ext>
            </a:extLst>
          </p:cNvPr>
          <p:cNvSpPr>
            <a:spLocks noGrp="1"/>
          </p:cNvSpPr>
          <p:nvPr>
            <p:ph type="dt" sz="half" idx="10"/>
          </p:nvPr>
        </p:nvSpPr>
        <p:spPr/>
        <p:txBody>
          <a:body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795B9C3D-806A-4A61-DA46-5F8F65DD6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C8652-5721-DFC7-65E2-F7662CEE7C5B}"/>
              </a:ext>
            </a:extLst>
          </p:cNvPr>
          <p:cNvSpPr>
            <a:spLocks noGrp="1"/>
          </p:cNvSpPr>
          <p:nvPr>
            <p:ph type="sldNum" sz="quarter" idx="12"/>
          </p:nvPr>
        </p:nvSpPr>
        <p:spPr/>
        <p:txBody>
          <a:bodyPr/>
          <a:lstStyle/>
          <a:p>
            <a:fld id="{5DD524E2-0DB3-48CB-9EED-D969AE6EB86D}" type="slidenum">
              <a:rPr lang="en-US" smtClean="0"/>
              <a:t>‹#›</a:t>
            </a:fld>
            <a:endParaRPr lang="en-US"/>
          </a:p>
        </p:txBody>
      </p:sp>
    </p:spTree>
    <p:extLst>
      <p:ext uri="{BB962C8B-B14F-4D97-AF65-F5344CB8AC3E}">
        <p14:creationId xmlns:p14="http://schemas.microsoft.com/office/powerpoint/2010/main" val="173927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F3C0-3BA7-4047-9AE7-736FF2F21DB8}"/>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5F5F0A-D963-F3D9-3079-1E9F4D8B1E7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33BA29-AAD6-8E70-7B2F-01B9850F6FED}"/>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4EDF90DC-38D8-96CC-D78D-2EF626C18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385161-AC34-13ED-68B7-E456CB9E0F5F}"/>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43268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E478-BFF5-6E23-4343-6682FFA85155}"/>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66006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766F-1116-4A7D-CE9D-5BFF60772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29305-E92A-C59B-E4CE-50535B2C0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B0CA2-C336-A214-375A-BE9482CC2B40}"/>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9F5FDE22-EBA3-D0F2-E6C6-1F987BC5F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DCE2E-0F52-CBB9-4CFE-72350F0C06F8}"/>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1455346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205A-7DA5-7562-999D-B0C28C95A06C}"/>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1AE3E-BA1B-A607-E26D-C87B50C8D652}"/>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863DF1-92B4-616F-C221-E807A671B9EF}"/>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22373825-0059-6515-EE37-089173424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9CEEF-E9EA-247D-90E7-A827B462A78F}"/>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930665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756E-43A4-384D-646C-2D8AB1DF6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0C9F65-A657-293D-9FB0-739E72FACA8E}"/>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1949D5-F46D-C0B3-E315-017DB618F1CB}"/>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18D41E-ED08-2672-C5EF-F94D2FF76C7F}"/>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6" name="Footer Placeholder 5">
            <a:extLst>
              <a:ext uri="{FF2B5EF4-FFF2-40B4-BE49-F238E27FC236}">
                <a16:creationId xmlns:a16="http://schemas.microsoft.com/office/drawing/2014/main" id="{42A503C6-A59F-14D1-1223-286EB88CB1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3C73A-C41C-687C-DD1F-A5EEA3A5BC9C}"/>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1442620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96E5-9CB8-C19A-6E5D-00A4A1CC4BB7}"/>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A2922-69BC-0D8C-508C-9F05A8328F4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C4EEFF-3DAF-1EEC-60B0-65CA93828758}"/>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6ABB6-37E0-DBF8-8E70-62D7C95525C2}"/>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11BE21-6926-9AFE-5118-F8CEBD3EDC1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FCED2-3860-E4F3-EA88-AE586CAABCE0}"/>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8" name="Footer Placeholder 7">
            <a:extLst>
              <a:ext uri="{FF2B5EF4-FFF2-40B4-BE49-F238E27FC236}">
                <a16:creationId xmlns:a16="http://schemas.microsoft.com/office/drawing/2014/main" id="{93B837C1-349A-7879-8417-B689064121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68C1D9-6ED8-4951-7341-B173204A94C7}"/>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3782593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C2CC-52E4-7148-1453-F01AF24E1A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F5E00-34AF-EB3D-E339-A15998CC7A27}"/>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4" name="Footer Placeholder 3">
            <a:extLst>
              <a:ext uri="{FF2B5EF4-FFF2-40B4-BE49-F238E27FC236}">
                <a16:creationId xmlns:a16="http://schemas.microsoft.com/office/drawing/2014/main" id="{6310570F-4A8C-4D0D-EA30-573DE521A6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DC85AB-F8EE-499C-D5C2-CA4F787A8D41}"/>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17851396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47FCE-4B35-78EA-BE8D-C35A65928F14}"/>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3" name="Footer Placeholder 2">
            <a:extLst>
              <a:ext uri="{FF2B5EF4-FFF2-40B4-BE49-F238E27FC236}">
                <a16:creationId xmlns:a16="http://schemas.microsoft.com/office/drawing/2014/main" id="{902D0648-A169-3077-8969-78942215F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A9E03-483E-6F92-3DF6-9D0C561BF834}"/>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2635010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04C4-04D8-87F8-C8B0-06FA2CAC9EBE}"/>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BC7EB9-1EFE-30B2-97EF-196D54170845}"/>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CFA8C-3577-A47A-0AD5-FEA3FAF3F49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4ADFF-1ACD-B236-B557-EF896BE25059}"/>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6" name="Footer Placeholder 5">
            <a:extLst>
              <a:ext uri="{FF2B5EF4-FFF2-40B4-BE49-F238E27FC236}">
                <a16:creationId xmlns:a16="http://schemas.microsoft.com/office/drawing/2014/main" id="{6C51FAD1-B1DD-3A40-2165-024C83D43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70AB1-5E56-FD8D-F317-47C0239B1798}"/>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906219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6DB86-D3DF-D987-064A-7CFB84E0A73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253A0-2802-2E59-35C3-6B9224FB0F13}"/>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A80747-0FB2-C86B-39CF-CED9B1B5F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FA950-ECD5-FC2D-256D-A68CCB49003C}"/>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6" name="Footer Placeholder 5">
            <a:extLst>
              <a:ext uri="{FF2B5EF4-FFF2-40B4-BE49-F238E27FC236}">
                <a16:creationId xmlns:a16="http://schemas.microsoft.com/office/drawing/2014/main" id="{98190C6C-5C5E-641B-0DC7-28723DB8B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88E84-EC17-21DE-74CA-2F9A68F43558}"/>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221386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66AA-7CBA-C01E-E360-8933F873B6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7FA53-E632-95B5-08A0-2B8F70992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0E831C-CA6A-C6A0-221B-FC647B7D722A}"/>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7E76B673-690E-575D-A637-02B8887F7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B29BB-0230-9488-31AF-7019A99C1F6E}"/>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298634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A0B5E-0C4A-34D3-E199-220F80BE369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9CAC86-C99C-6A9D-22BC-77CEC4B0AB99}"/>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DDE32-27D6-E6B7-BBB8-62A5A9A33126}"/>
              </a:ext>
            </a:extLst>
          </p:cNvPr>
          <p:cNvSpPr>
            <a:spLocks noGrp="1"/>
          </p:cNvSpPr>
          <p:nvPr>
            <p:ph type="dt" sz="half" idx="10"/>
          </p:nvPr>
        </p:nvSpPr>
        <p:spPr/>
        <p:txBody>
          <a:body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9A565792-9DFF-DC58-08ED-4289B320C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9A452-1BAF-055C-5C55-EB9C4D2F03A6}"/>
              </a:ext>
            </a:extLst>
          </p:cNvPr>
          <p:cNvSpPr>
            <a:spLocks noGrp="1"/>
          </p:cNvSpPr>
          <p:nvPr>
            <p:ph type="sldNum" sz="quarter" idx="12"/>
          </p:nvPr>
        </p:nvSpPr>
        <p:spPr/>
        <p:txBody>
          <a:bodyPr/>
          <a:lstStyle/>
          <a:p>
            <a:fld id="{3F9C7E9E-48B7-47BB-80F7-4293827F0606}" type="slidenum">
              <a:rPr lang="en-US" smtClean="0"/>
              <a:t>‹#›</a:t>
            </a:fld>
            <a:endParaRPr lang="en-US"/>
          </a:p>
        </p:txBody>
      </p:sp>
    </p:spTree>
    <p:extLst>
      <p:ext uri="{BB962C8B-B14F-4D97-AF65-F5344CB8AC3E}">
        <p14:creationId xmlns:p14="http://schemas.microsoft.com/office/powerpoint/2010/main" val="247282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9985-6AFA-FEDF-A59D-37EC894D569C}"/>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4991E-6D98-B00D-26A4-E66C129E5A7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9CFB07-115B-38F5-576D-1E7B7A6390B3}"/>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ADE43B00-3C14-59B2-8F20-9A18DA057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AB1D5-37F1-44B4-9562-E1B01EE9E827}"/>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36670869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1106-984C-8060-0F12-A6C0AF010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C584DC-CCDF-8752-4D41-C2A1D14AD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01906-7683-0CDB-FA51-72ACFE13CA70}"/>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E8AD8C28-0CCC-F3EC-2B0D-17EB16D2C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C72B7-4CE1-520A-7E83-68206F51835A}"/>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1533585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318F-58A6-7334-4F93-D018BA142DE7}"/>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94E046-CF98-5110-D151-30B87867C2B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9F699-5ACC-71CB-8CB9-84FF3814153F}"/>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4C123F53-6EF8-53A6-8660-7EC0B723D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DDFB2-0276-8747-5C47-16F0BF7C84B9}"/>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1599765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B837-8E97-B2DD-2750-737CB2A0C1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753B0-3CB8-4324-0B40-6F449DCEA91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59BFF-9DD7-09B3-0D6F-F2C479C0808D}"/>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1562F-8E7A-3FEF-7AAB-AB9949DA8047}"/>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6" name="Footer Placeholder 5">
            <a:extLst>
              <a:ext uri="{FF2B5EF4-FFF2-40B4-BE49-F238E27FC236}">
                <a16:creationId xmlns:a16="http://schemas.microsoft.com/office/drawing/2014/main" id="{B17C8D6E-F38B-4A3B-FAE4-1A03A20735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4310D-07F1-23F4-87D0-536444945669}"/>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2530598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5206-9A16-4298-E01E-752F076F02E1}"/>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70055-59D7-32CA-6B26-0087CA1001D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F8EB6-D0D4-AD80-DD65-456919D29922}"/>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C05A0B-3091-81BE-82FF-BC6D387167D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11D45A-0034-E639-018C-ECE03FB99CF6}"/>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5F26F6-EBF8-17E5-F638-8D105D5EA375}"/>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8" name="Footer Placeholder 7">
            <a:extLst>
              <a:ext uri="{FF2B5EF4-FFF2-40B4-BE49-F238E27FC236}">
                <a16:creationId xmlns:a16="http://schemas.microsoft.com/office/drawing/2014/main" id="{D7C3AC96-FFF9-6428-5F77-54B77BD2EC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1BDAB3-B942-1183-890B-7F229AF614BC}"/>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3135325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A619B-BEAE-8B34-EAF1-FC605178F3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8DB077-EEEA-B277-80D6-7315EA48F9FA}"/>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4" name="Footer Placeholder 3">
            <a:extLst>
              <a:ext uri="{FF2B5EF4-FFF2-40B4-BE49-F238E27FC236}">
                <a16:creationId xmlns:a16="http://schemas.microsoft.com/office/drawing/2014/main" id="{23CF53CF-DCEC-108A-F898-B2AB6A69B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3B1E45-40A2-A399-CE48-8E22AC09E796}"/>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32442149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45A54-547F-6CE5-4A09-2D2E90A32A41}"/>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3" name="Footer Placeholder 2">
            <a:extLst>
              <a:ext uri="{FF2B5EF4-FFF2-40B4-BE49-F238E27FC236}">
                <a16:creationId xmlns:a16="http://schemas.microsoft.com/office/drawing/2014/main" id="{6D510029-5138-5D3E-93F9-628F305DAC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ABD85-4766-3E5C-2934-80069A2C8658}"/>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1070103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4241-34B5-F1EF-68FC-7452557E9BE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238682-471F-4657-DDC4-63E0A2C50853}"/>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80CCF3-A742-10BD-F591-59076AF7D85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D27A78-08E7-7BB9-01B3-A1E071A420AF}"/>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6" name="Footer Placeholder 5">
            <a:extLst>
              <a:ext uri="{FF2B5EF4-FFF2-40B4-BE49-F238E27FC236}">
                <a16:creationId xmlns:a16="http://schemas.microsoft.com/office/drawing/2014/main" id="{F408136D-3DD0-A861-BB40-E869F07C9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3EB6C-383E-2C1F-4D99-EA14C88C1E2C}"/>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2671944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640D-4D56-94C3-CB6D-D31E0ADB119D}"/>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1447C-A339-B483-0F5D-272A157ED3F7}"/>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88B857-6C37-70EC-5F29-FAD9A2988AD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BB3A7-0CEB-B2ED-417B-9E1F6D495DDC}"/>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6" name="Footer Placeholder 5">
            <a:extLst>
              <a:ext uri="{FF2B5EF4-FFF2-40B4-BE49-F238E27FC236}">
                <a16:creationId xmlns:a16="http://schemas.microsoft.com/office/drawing/2014/main" id="{35215F71-5708-6E6A-2573-D3087982A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85861D-1CBC-D61E-3FA4-05B2CBB7E348}"/>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4088269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745B-E003-5527-0BD9-6EE3903D5F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6F4108-E720-5280-230C-10FEBCA1E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779FA-66F0-2CFA-DCB6-BB19FD73CE25}"/>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163154BF-9E6A-8BBC-250A-4A1F76692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DF62-DDB3-39B1-D466-2BA8E06F8562}"/>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206865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89018-30F0-ABA3-5884-8CAF2AFD7EE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F7977A-257B-98CD-CD73-AB84061DAE4F}"/>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64637-49E6-A3CB-5346-7B50B96BE369}"/>
              </a:ext>
            </a:extLst>
          </p:cNvPr>
          <p:cNvSpPr>
            <a:spLocks noGrp="1"/>
          </p:cNvSpPr>
          <p:nvPr>
            <p:ph type="dt" sz="half" idx="10"/>
          </p:nvPr>
        </p:nvSpPr>
        <p:spPr/>
        <p:txBody>
          <a:body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56AB7593-D3BB-0418-DBB7-2B05950B2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D7EA8-70EB-15F0-0FB4-89F9D0B145E3}"/>
              </a:ext>
            </a:extLst>
          </p:cNvPr>
          <p:cNvSpPr>
            <a:spLocks noGrp="1"/>
          </p:cNvSpPr>
          <p:nvPr>
            <p:ph type="sldNum" sz="quarter" idx="12"/>
          </p:nvPr>
        </p:nvSpPr>
        <p:spPr/>
        <p:txBody>
          <a:bodyPr/>
          <a:lstStyle/>
          <a:p>
            <a:fld id="{738A492E-209C-4508-9FBB-29E1D28542F9}" type="slidenum">
              <a:rPr lang="en-US" smtClean="0"/>
              <a:t>‹#›</a:t>
            </a:fld>
            <a:endParaRPr lang="en-US"/>
          </a:p>
        </p:txBody>
      </p:sp>
    </p:spTree>
    <p:extLst>
      <p:ext uri="{BB962C8B-B14F-4D97-AF65-F5344CB8AC3E}">
        <p14:creationId xmlns:p14="http://schemas.microsoft.com/office/powerpoint/2010/main" val="1442669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5C27-BDEC-F177-5E59-78B492AB8A8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BA734B-97CA-4CEC-ADD1-5C8ABC1723A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C7BBC5-FE3A-578B-DA7A-25DBC0610842}"/>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5EDAFEA2-CB5A-7245-CD5E-F11EEA594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55156-E74F-85BE-58B0-4D92574B9500}"/>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37184635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9D0B-FCE1-6805-2282-7609BB419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0D88D-8DEA-8D8B-845D-ECAACB60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8998-01E6-CD23-095D-312C64D9885E}"/>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300BFFB9-0B7E-65D3-9E22-0A3246BE0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75A0A-11C0-3F0E-6C44-C8B1C60B82AD}"/>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3762600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9C7C3-F549-4424-7CB2-D1CC7AD89BA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6A8BB-DD55-8E9A-0782-A881377D7245}"/>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5E2C1-206C-FAC9-C0CC-46519C0D638A}"/>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43E9DA3B-2529-A38A-E41F-8FBD1207A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7B809-19BE-787B-E7E0-892531026CF1}"/>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15007707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DC3D-FCD7-4EF0-B5D5-C137C29723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70843-36CE-FB6E-35FA-A1A4A2D4D703}"/>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FF89A8-5919-7FB4-7F0C-2C1BD6274A5E}"/>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340A7-EAE4-D6D5-56E8-7C0478F532BA}"/>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6" name="Footer Placeholder 5">
            <a:extLst>
              <a:ext uri="{FF2B5EF4-FFF2-40B4-BE49-F238E27FC236}">
                <a16:creationId xmlns:a16="http://schemas.microsoft.com/office/drawing/2014/main" id="{A8C12498-F8BE-3A27-AA0E-9689E6103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AF834-A9DA-62AD-90BF-5BBB8DDAA665}"/>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40876807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08DD-35B8-51FF-D6B0-FD782FAD3BDA}"/>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FC60EE-5FDB-444C-0925-7FE754DEFFC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FE28AE-49ED-5F9C-8481-6A12AEAA25C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B6396-CB5E-C0EC-4719-12508BF3704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C77DAC-91C8-7129-979E-89CAC6ACECC4}"/>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F9B86-72D9-59EC-E902-38A5BDB25005}"/>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8" name="Footer Placeholder 7">
            <a:extLst>
              <a:ext uri="{FF2B5EF4-FFF2-40B4-BE49-F238E27FC236}">
                <a16:creationId xmlns:a16="http://schemas.microsoft.com/office/drawing/2014/main" id="{BC6A31B6-8825-1CA1-C4B8-8A57DE982B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8F599-E2B1-5EB5-FF75-06550AA05E99}"/>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372421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FE72-8832-E19C-B31D-CFACF0DA4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BB768-3878-E2B0-EB1B-08D11F2DCA77}"/>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4" name="Footer Placeholder 3">
            <a:extLst>
              <a:ext uri="{FF2B5EF4-FFF2-40B4-BE49-F238E27FC236}">
                <a16:creationId xmlns:a16="http://schemas.microsoft.com/office/drawing/2014/main" id="{DD381BF4-84F7-B6E1-BE3D-2D7B069546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9ABBCD-6E58-1E82-2DEE-F87D09F07048}"/>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3957240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B9EF28-54D2-6B18-1B5D-F21746F3D158}"/>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3" name="Footer Placeholder 2">
            <a:extLst>
              <a:ext uri="{FF2B5EF4-FFF2-40B4-BE49-F238E27FC236}">
                <a16:creationId xmlns:a16="http://schemas.microsoft.com/office/drawing/2014/main" id="{0B206220-3A12-BA9C-1F85-E58948AAAE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47FA6-1725-1B64-F006-BE455F21E6E4}"/>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10883634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D5E2-6761-D1DF-6D47-BF9C6152844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64B1D-43E5-BA4D-FEEE-2D86C677817E}"/>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80E868-634D-ED66-A993-1523E21368F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C2EB5F-15D4-0270-4ECE-0E8E823E3E5D}"/>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6" name="Footer Placeholder 5">
            <a:extLst>
              <a:ext uri="{FF2B5EF4-FFF2-40B4-BE49-F238E27FC236}">
                <a16:creationId xmlns:a16="http://schemas.microsoft.com/office/drawing/2014/main" id="{DBC006B2-3D4C-01EC-4432-844BC77C7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F0216-7074-5497-C2E5-A5EB2B80BFAB}"/>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2557413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FAB8-D2D0-E622-B86E-B57D55E61A1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EDB773-CE4B-B721-59EA-085C10ACC769}"/>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628C3D-DC85-4A84-CE33-C8F8BA0164B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77FA3D-1FC4-9706-F256-C5EF0444A7F4}"/>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6" name="Footer Placeholder 5">
            <a:extLst>
              <a:ext uri="{FF2B5EF4-FFF2-40B4-BE49-F238E27FC236}">
                <a16:creationId xmlns:a16="http://schemas.microsoft.com/office/drawing/2014/main" id="{96DFDBE5-B532-19C1-26D0-C07CA0734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B935D-DAF6-37A7-1F69-84DCB9894814}"/>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2742461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424A-27CF-2E26-AD30-950392E21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75FB1-ED41-94D4-749E-B9AC046D7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C87E1-EBBC-8ABE-C1A2-036EE03D8067}"/>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D118363F-FC75-8839-E42F-6FCC31CD1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4096C-1DAB-4791-46EF-2E31544B5D6C}"/>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42075942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640DB9-ACEB-71BC-35F2-CFB48AAC42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8ECF01-E8F1-6F17-D824-67ECB72CB23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B5369-99B9-CE55-84DD-F61F52DAC560}"/>
              </a:ext>
            </a:extLst>
          </p:cNvPr>
          <p:cNvSpPr>
            <a:spLocks noGrp="1"/>
          </p:cNvSpPr>
          <p:nvPr>
            <p:ph type="dt" sz="half" idx="10"/>
          </p:nvPr>
        </p:nvSpPr>
        <p:spPr/>
        <p:txBody>
          <a:body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4C72B88C-4CC1-4B08-953F-E1D6DE831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02CDF-CD66-C47F-E357-A38D5A993A69}"/>
              </a:ext>
            </a:extLst>
          </p:cNvPr>
          <p:cNvSpPr>
            <a:spLocks noGrp="1"/>
          </p:cNvSpPr>
          <p:nvPr>
            <p:ph type="sldNum" sz="quarter" idx="12"/>
          </p:nvPr>
        </p:nvSpPr>
        <p:spPr/>
        <p:txBody>
          <a:bodyPr/>
          <a:lstStyle/>
          <a:p>
            <a:fld id="{8434FA5C-0BF7-4DAF-976A-A2A91BE77570}" type="slidenum">
              <a:rPr lang="en-US" smtClean="0"/>
              <a:t>‹#›</a:t>
            </a:fld>
            <a:endParaRPr lang="en-US"/>
          </a:p>
        </p:txBody>
      </p:sp>
    </p:spTree>
    <p:extLst>
      <p:ext uri="{BB962C8B-B14F-4D97-AF65-F5344CB8AC3E}">
        <p14:creationId xmlns:p14="http://schemas.microsoft.com/office/powerpoint/2010/main" val="1325924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3361-79FE-A055-4BD7-7C0F1FFCE1B5}"/>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226B0-EE05-542A-EBE0-3DABD356C866}"/>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69A388-1B27-EB5E-A45B-CF56DD8CC6B4}"/>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0E52B720-C764-9196-060B-18025A9FA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34F2B-03F6-569E-F521-77A44D78E31A}"/>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2953127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9C6E-DD5B-E3E3-1CE0-FAC9DF5D5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FF1EC2-A14C-4C42-0BB1-2BBDE25BC5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9237E-235E-1F7A-3D5E-8F53D64AD686}"/>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8D1CC620-DA95-7937-5D6E-F81228320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50A69-3CF7-5E0D-59CB-6342BB548BEC}"/>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231880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26DA-D2BC-F4DD-C417-84EC72C6991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496D52-A2AD-DD36-0134-948BD4A6E21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61B60-EB72-18F2-881B-54F8E6FE8B85}"/>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0E4E9834-87B0-56DC-13AA-8387DFAD0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6332A-0189-EBAD-6EA3-33DE3567570B}"/>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1613386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7536-E6BF-C596-BA87-8B730D6C7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816E9-7B06-2FF0-1FF5-AA1B9599550E}"/>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833686-9A4F-C0E0-AE1C-2723AA77DD1F}"/>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9F3898-FCDE-98B3-5A59-5E3124C8D006}"/>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6" name="Footer Placeholder 5">
            <a:extLst>
              <a:ext uri="{FF2B5EF4-FFF2-40B4-BE49-F238E27FC236}">
                <a16:creationId xmlns:a16="http://schemas.microsoft.com/office/drawing/2014/main" id="{DAA019E7-FE36-817F-F193-4A2C2F8FB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43EF0-9619-E912-8AD9-068830F14565}"/>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25088671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9E2A-050A-6C04-43D6-A64C500876F8}"/>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9BB915-BBBA-D4B6-CB16-25DA23F898C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BB071-BE97-EB16-4440-5CDB7415DA44}"/>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BD6EB-A2A5-FA11-6E6C-A74A3B40FA3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54A5B-1F2E-BB03-FE9A-6217CD52868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104E39-CDF3-AF80-6CFA-3B6B27DF9B1B}"/>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8" name="Footer Placeholder 7">
            <a:extLst>
              <a:ext uri="{FF2B5EF4-FFF2-40B4-BE49-F238E27FC236}">
                <a16:creationId xmlns:a16="http://schemas.microsoft.com/office/drawing/2014/main" id="{5734C0A4-B276-1D5B-A37C-9C509AC8AF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BFBCE0-F194-83A9-A70A-E3FA0D107388}"/>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3702674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EAE6A-1A8C-F308-5F55-F71BF98BA8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488F9C-9740-94BC-16AA-0A7B7D1AF1B0}"/>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4" name="Footer Placeholder 3">
            <a:extLst>
              <a:ext uri="{FF2B5EF4-FFF2-40B4-BE49-F238E27FC236}">
                <a16:creationId xmlns:a16="http://schemas.microsoft.com/office/drawing/2014/main" id="{1AD034E1-CC41-BD80-AD8E-1C5558B19A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938FB-F94B-610B-1188-B1417C904937}"/>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11417230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4FE1F-6F10-847D-98AA-ED1F7966C1C2}"/>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3" name="Footer Placeholder 2">
            <a:extLst>
              <a:ext uri="{FF2B5EF4-FFF2-40B4-BE49-F238E27FC236}">
                <a16:creationId xmlns:a16="http://schemas.microsoft.com/office/drawing/2014/main" id="{C553A34A-D179-B234-2902-68E30700D1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D8F5E5-B139-FB85-88B1-5C61ABB839CB}"/>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20812352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A33D-6266-6182-69F9-7DE9B1406E2E}"/>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E5BCA-E4DF-4A6A-2FE7-690F17B506C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AD8155-87E0-A6E2-58F4-BDB3F0DE0907}"/>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6BCB88-B2E8-9B5F-DB7D-F5ACD98198FB}"/>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6" name="Footer Placeholder 5">
            <a:extLst>
              <a:ext uri="{FF2B5EF4-FFF2-40B4-BE49-F238E27FC236}">
                <a16:creationId xmlns:a16="http://schemas.microsoft.com/office/drawing/2014/main" id="{2636CBD9-B2CB-9FDA-2BDC-6F582832E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6309-A216-51CC-1F88-6207F97AD778}"/>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98369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A075-7B99-89EB-FA84-ABC6B33AD7C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2505E7-B659-60DB-0A64-91208336D1D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808A16-A061-31D5-8C56-C7B053577DB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41BF5-B82E-841C-4C1E-C266BABE3447}"/>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6" name="Footer Placeholder 5">
            <a:extLst>
              <a:ext uri="{FF2B5EF4-FFF2-40B4-BE49-F238E27FC236}">
                <a16:creationId xmlns:a16="http://schemas.microsoft.com/office/drawing/2014/main" id="{B16F094C-0808-99CE-2371-FA7945063B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22EEA-9FCE-E533-F948-4F52E85F6A84}"/>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3892951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DE36-F13F-A31B-1BC5-881263A9D8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8B9DA7-6FC6-B02B-F522-7DC0DA2209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5CD91-D79A-0DD4-98B1-A31E24892DD3}"/>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53A0D8FE-AAF6-4A6B-D635-4B36466FC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057EC3-78AA-EE84-C163-AE36C8EF6BB0}"/>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3486424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CFCA4-6154-9E4E-E94A-EFB48F947BDB}"/>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98637A-0C15-80E6-FFE2-CC343D05A002}"/>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59CA-29ED-3E56-7A60-35B62E6EE090}"/>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2CF8B378-7C54-E346-65C1-293F12CA7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DF2CE-F916-A859-1EA0-9DB33BB90434}"/>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18924278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13C48-B969-F01E-42A7-6E56C4B85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B420D-F3A9-9ED3-FC72-383199861F24}"/>
              </a:ext>
            </a:extLst>
          </p:cNvPr>
          <p:cNvSpPr>
            <a:spLocks noGrp="1"/>
          </p:cNvSpPr>
          <p:nvPr>
            <p:ph type="dt" sz="half" idx="10"/>
          </p:nvPr>
        </p:nvSpPr>
        <p:spPr/>
        <p:txBody>
          <a:bodyPr/>
          <a:lstStyle/>
          <a:p>
            <a:fld id="{036172C6-C2A7-4D67-9819-1C215D55A454}" type="datetimeFigureOut">
              <a:rPr lang="en-US" smtClean="0"/>
              <a:t>8/26/2025</a:t>
            </a:fld>
            <a:endParaRPr lang="en-US"/>
          </a:p>
        </p:txBody>
      </p:sp>
      <p:sp>
        <p:nvSpPr>
          <p:cNvPr id="4" name="Footer Placeholder 3">
            <a:extLst>
              <a:ext uri="{FF2B5EF4-FFF2-40B4-BE49-F238E27FC236}">
                <a16:creationId xmlns:a16="http://schemas.microsoft.com/office/drawing/2014/main" id="{9B730B2D-8E8A-FD90-2BA0-748111EC2D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511F86-D728-0AD7-CD31-BB5ABF79E909}"/>
              </a:ext>
            </a:extLst>
          </p:cNvPr>
          <p:cNvSpPr>
            <a:spLocks noGrp="1"/>
          </p:cNvSpPr>
          <p:nvPr>
            <p:ph type="sldNum" sz="quarter" idx="12"/>
          </p:nvPr>
        </p:nvSpPr>
        <p:spPr/>
        <p:txBody>
          <a:bodyPr/>
          <a:lstStyle/>
          <a:p>
            <a:fld id="{A71FC689-87F4-4904-9B96-B6FE0264A38B}" type="slidenum">
              <a:rPr lang="en-US" smtClean="0"/>
              <a:t>‹#›</a:t>
            </a:fld>
            <a:endParaRPr lang="en-US"/>
          </a:p>
        </p:txBody>
      </p:sp>
    </p:spTree>
    <p:extLst>
      <p:ext uri="{BB962C8B-B14F-4D97-AF65-F5344CB8AC3E}">
        <p14:creationId xmlns:p14="http://schemas.microsoft.com/office/powerpoint/2010/main" val="4826362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2025/8/26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8" r:id="rId2"/>
    <p:sldLayoutId id="2147483701" r:id="rId3"/>
    <p:sldLayoutId id="2147483750" r:id="rId4"/>
    <p:sldLayoutId id="2147483751" r:id="rId5"/>
    <p:sldLayoutId id="2147483659" r:id="rId6"/>
    <p:sldLayoutId id="2147483667" r:id="rId7"/>
    <p:sldLayoutId id="2147483676" r:id="rId8"/>
    <p:sldLayoutId id="2147483677"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2025/8/26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F502C1-0741-C483-BFE9-C85937C2C11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1603B8-8F28-619B-9DC8-CB598EC5F730}"/>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5330C-44BB-2E43-64E0-353C7403611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8B6FFE3-7DF1-4E5A-BB18-88D5AC125EF5}" type="datetimeFigureOut">
              <a:rPr lang="en-US" smtClean="0"/>
              <a:t>8/26/2025</a:t>
            </a:fld>
            <a:endParaRPr lang="en-US"/>
          </a:p>
        </p:txBody>
      </p:sp>
      <p:sp>
        <p:nvSpPr>
          <p:cNvPr id="5" name="Footer Placeholder 4">
            <a:extLst>
              <a:ext uri="{FF2B5EF4-FFF2-40B4-BE49-F238E27FC236}">
                <a16:creationId xmlns:a16="http://schemas.microsoft.com/office/drawing/2014/main" id="{23134A6E-203B-7609-C502-118722C4D2CF}"/>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C10C49-A196-E54A-1DE9-846083DA7B4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73A9D93-9B9A-4F49-A37F-729B1AACF6F5}" type="slidenum">
              <a:rPr lang="en-US" smtClean="0"/>
              <a:t>‹#›</a:t>
            </a:fld>
            <a:endParaRPr lang="en-US"/>
          </a:p>
        </p:txBody>
      </p:sp>
    </p:spTree>
    <p:extLst>
      <p:ext uri="{BB962C8B-B14F-4D97-AF65-F5344CB8AC3E}">
        <p14:creationId xmlns:p14="http://schemas.microsoft.com/office/powerpoint/2010/main" val="52609905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64" r:id="rId4"/>
    <p:sldLayoutId id="2147483706" r:id="rId5"/>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EA7DA5-ADA9-538D-E22A-DF17361FC04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AC9BA8-F104-9D97-D163-0FA9868F26D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CB629-7031-5D89-06C0-B2939385E34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4AD1DA5-FD28-4137-B819-F7CA8F0FCF19}" type="datetimeFigureOut">
              <a:rPr lang="en-US" smtClean="0"/>
              <a:t>8/26/2025</a:t>
            </a:fld>
            <a:endParaRPr lang="en-US"/>
          </a:p>
        </p:txBody>
      </p:sp>
      <p:sp>
        <p:nvSpPr>
          <p:cNvPr id="5" name="Footer Placeholder 4">
            <a:extLst>
              <a:ext uri="{FF2B5EF4-FFF2-40B4-BE49-F238E27FC236}">
                <a16:creationId xmlns:a16="http://schemas.microsoft.com/office/drawing/2014/main" id="{D64B868E-04D9-1F9F-F4E9-1F6F8CE9968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530877-0C56-D433-FC0A-6E41B84289A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2A14C53-DD8C-4AC6-BB16-6DF6A8EBDB9F}" type="slidenum">
              <a:rPr lang="en-US" smtClean="0"/>
              <a:t>‹#›</a:t>
            </a:fld>
            <a:endParaRPr lang="en-US"/>
          </a:p>
        </p:txBody>
      </p:sp>
    </p:spTree>
    <p:extLst>
      <p:ext uri="{BB962C8B-B14F-4D97-AF65-F5344CB8AC3E}">
        <p14:creationId xmlns:p14="http://schemas.microsoft.com/office/powerpoint/2010/main" val="277996662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50186-6630-1782-D4F7-A07FD26D1B3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BCFAC-432F-111B-602B-AE34DB20AFA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1C972-260F-F246-2E99-1A0919118C8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FC43CE6-8580-4C50-AE0D-29D44B23477A}" type="datetimeFigureOut">
              <a:rPr lang="en-US" smtClean="0"/>
              <a:t>8/26/2025</a:t>
            </a:fld>
            <a:endParaRPr lang="en-US"/>
          </a:p>
        </p:txBody>
      </p:sp>
      <p:sp>
        <p:nvSpPr>
          <p:cNvPr id="5" name="Footer Placeholder 4">
            <a:extLst>
              <a:ext uri="{FF2B5EF4-FFF2-40B4-BE49-F238E27FC236}">
                <a16:creationId xmlns:a16="http://schemas.microsoft.com/office/drawing/2014/main" id="{FBE6B5F4-0F18-7108-95EB-897580A6537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10A23B-8B53-1852-26F8-7F000E3D8621}"/>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DD524E2-0DB3-48CB-9EED-D969AE6EB86D}" type="slidenum">
              <a:rPr lang="en-US" smtClean="0"/>
              <a:t>‹#›</a:t>
            </a:fld>
            <a:endParaRPr lang="en-US"/>
          </a:p>
        </p:txBody>
      </p:sp>
    </p:spTree>
    <p:extLst>
      <p:ext uri="{BB962C8B-B14F-4D97-AF65-F5344CB8AC3E}">
        <p14:creationId xmlns:p14="http://schemas.microsoft.com/office/powerpoint/2010/main" val="4545777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B52FB-EE3B-D57B-2821-20328C640B3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2DE3E-5468-CFF6-7850-1E423FD7D9F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CFAA-5628-787C-2B7C-D57849522F0A}"/>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29B0F8C-BA36-4A42-8CC6-073F8E2E54F7}" type="datetimeFigureOut">
              <a:rPr lang="en-US" smtClean="0"/>
              <a:t>8/26/2025</a:t>
            </a:fld>
            <a:endParaRPr lang="en-US"/>
          </a:p>
        </p:txBody>
      </p:sp>
      <p:sp>
        <p:nvSpPr>
          <p:cNvPr id="5" name="Footer Placeholder 4">
            <a:extLst>
              <a:ext uri="{FF2B5EF4-FFF2-40B4-BE49-F238E27FC236}">
                <a16:creationId xmlns:a16="http://schemas.microsoft.com/office/drawing/2014/main" id="{C8393E6E-9F2F-7994-356A-767AE449B38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64600B-86C9-D755-E3DE-1356793CB30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F9C7E9E-48B7-47BB-80F7-4293827F0606}" type="slidenum">
              <a:rPr lang="en-US" smtClean="0"/>
              <a:t>‹#›</a:t>
            </a:fld>
            <a:endParaRPr lang="en-US"/>
          </a:p>
        </p:txBody>
      </p:sp>
    </p:spTree>
    <p:extLst>
      <p:ext uri="{BB962C8B-B14F-4D97-AF65-F5344CB8AC3E}">
        <p14:creationId xmlns:p14="http://schemas.microsoft.com/office/powerpoint/2010/main" val="358257205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FEA58A-B83E-76FE-B44D-977115A388C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C0DDA-B72F-1E4B-D5C5-42C21FA6E90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57EF1-6840-F981-93DC-4ED1BD9F582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6E11F72-D5F8-4999-B374-469FBF745A57}" type="datetimeFigureOut">
              <a:rPr lang="en-US" smtClean="0"/>
              <a:t>8/26/2025</a:t>
            </a:fld>
            <a:endParaRPr lang="en-US"/>
          </a:p>
        </p:txBody>
      </p:sp>
      <p:sp>
        <p:nvSpPr>
          <p:cNvPr id="5" name="Footer Placeholder 4">
            <a:extLst>
              <a:ext uri="{FF2B5EF4-FFF2-40B4-BE49-F238E27FC236}">
                <a16:creationId xmlns:a16="http://schemas.microsoft.com/office/drawing/2014/main" id="{0A83A748-E532-1796-6489-F39FB5B937B9}"/>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D98E0F-BE42-9390-0EB1-10BA9EBB878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38A492E-209C-4508-9FBB-29E1D28542F9}" type="slidenum">
              <a:rPr lang="en-US" smtClean="0"/>
              <a:t>‹#›</a:t>
            </a:fld>
            <a:endParaRPr lang="en-US"/>
          </a:p>
        </p:txBody>
      </p:sp>
    </p:spTree>
    <p:extLst>
      <p:ext uri="{BB962C8B-B14F-4D97-AF65-F5344CB8AC3E}">
        <p14:creationId xmlns:p14="http://schemas.microsoft.com/office/powerpoint/2010/main" val="24369694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A4C99-ABBB-F65D-9F84-E82E3566C47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77DBDB-F8DF-9CC0-47F1-5A7C1D0F7C4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14024-ABED-70ED-C175-522AC076A42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F6C8F6E-2317-49A2-9F07-BAE188503530}" type="datetimeFigureOut">
              <a:rPr lang="en-US" smtClean="0"/>
              <a:t>8/26/2025</a:t>
            </a:fld>
            <a:endParaRPr lang="en-US"/>
          </a:p>
        </p:txBody>
      </p:sp>
      <p:sp>
        <p:nvSpPr>
          <p:cNvPr id="5" name="Footer Placeholder 4">
            <a:extLst>
              <a:ext uri="{FF2B5EF4-FFF2-40B4-BE49-F238E27FC236}">
                <a16:creationId xmlns:a16="http://schemas.microsoft.com/office/drawing/2014/main" id="{407DE9B5-AA4E-C2D2-21D7-CBEF01D0847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0800F3-4F0F-5393-8D2E-5655703E305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34FA5C-0BF7-4DAF-976A-A2A91BE77570}" type="slidenum">
              <a:rPr lang="en-US" smtClean="0"/>
              <a:t>‹#›</a:t>
            </a:fld>
            <a:endParaRPr lang="en-US"/>
          </a:p>
        </p:txBody>
      </p:sp>
    </p:spTree>
    <p:extLst>
      <p:ext uri="{BB962C8B-B14F-4D97-AF65-F5344CB8AC3E}">
        <p14:creationId xmlns:p14="http://schemas.microsoft.com/office/powerpoint/2010/main" val="33930948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88B94-6A36-68A3-6FA2-23F9293D369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2803C2-22E9-BB71-4A22-4F1451F1E249}"/>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1B244-EC1D-00CB-2737-2E8427BAD22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36172C6-C2A7-4D67-9819-1C215D55A454}" type="datetimeFigureOut">
              <a:rPr lang="en-US" smtClean="0"/>
              <a:t>8/26/2025</a:t>
            </a:fld>
            <a:endParaRPr lang="en-US"/>
          </a:p>
        </p:txBody>
      </p:sp>
      <p:sp>
        <p:nvSpPr>
          <p:cNvPr id="5" name="Footer Placeholder 4">
            <a:extLst>
              <a:ext uri="{FF2B5EF4-FFF2-40B4-BE49-F238E27FC236}">
                <a16:creationId xmlns:a16="http://schemas.microsoft.com/office/drawing/2014/main" id="{8ABF94B0-AB58-DD31-774B-1B46CBC2694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0FA961-7B31-1298-DA04-599FFD172C8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1FC689-87F4-4904-9B96-B6FE0264A38B}" type="slidenum">
              <a:rPr lang="en-US" smtClean="0"/>
              <a:t>‹#›</a:t>
            </a:fld>
            <a:endParaRPr lang="en-US"/>
          </a:p>
        </p:txBody>
      </p:sp>
    </p:spTree>
    <p:extLst>
      <p:ext uri="{BB962C8B-B14F-4D97-AF65-F5344CB8AC3E}">
        <p14:creationId xmlns:p14="http://schemas.microsoft.com/office/powerpoint/2010/main" val="33212318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svg"/><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9.xml"/><Relationship Id="rId16" Type="http://schemas.openxmlformats.org/officeDocument/2006/relationships/comments" Target="../comments/comment1.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3.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29.png"/><Relationship Id="rId21" Type="http://schemas.openxmlformats.org/officeDocument/2006/relationships/image" Target="../media/image55.png"/><Relationship Id="rId7" Type="http://schemas.openxmlformats.org/officeDocument/2006/relationships/image" Target="../media/image45.png"/><Relationship Id="rId12" Type="http://schemas.openxmlformats.org/officeDocument/2006/relationships/image" Target="../media/image43.sv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svg"/><Relationship Id="rId20" Type="http://schemas.openxmlformats.org/officeDocument/2006/relationships/image" Target="../media/image41.svg"/><Relationship Id="rId1" Type="http://schemas.openxmlformats.org/officeDocument/2006/relationships/slideLayout" Target="../slideLayouts/slideLayout106.xml"/><Relationship Id="rId6" Type="http://schemas.openxmlformats.org/officeDocument/2006/relationships/image" Target="../media/image32.svg"/><Relationship Id="rId11"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image" Target="../media/image51.png"/><Relationship Id="rId23" Type="http://schemas.openxmlformats.org/officeDocument/2006/relationships/image" Target="../media/image57.png"/><Relationship Id="rId10" Type="http://schemas.openxmlformats.org/officeDocument/2006/relationships/image" Target="../media/image48.svg"/><Relationship Id="rId19"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47.png"/><Relationship Id="rId14" Type="http://schemas.openxmlformats.org/officeDocument/2006/relationships/image" Target="../media/image50.svg"/><Relationship Id="rId22"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95.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6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2.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95.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0.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slide" Target="slide4.xml"/><Relationship Id="rId4" Type="http://schemas.openxmlformats.org/officeDocument/2006/relationships/image" Target="../media/image1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767</Words>
  <Application>Microsoft Office PowerPoint</Application>
  <PresentationFormat>On-screen Show (16:9)</PresentationFormat>
  <Paragraphs>153</Paragraphs>
  <Slides>26</Slides>
  <Notes>13</Notes>
  <HiddenSlides>0</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26</vt:i4>
      </vt:variant>
    </vt:vector>
  </HeadingPairs>
  <TitlesOfParts>
    <vt:vector size="52" baseType="lpstr">
      <vt:lpstr>等线</vt:lpstr>
      <vt:lpstr>微软雅黑</vt:lpstr>
      <vt:lpstr>#9Slide03 AmpleSoft Bold</vt:lpstr>
      <vt:lpstr>#9Slide07 Bungee</vt:lpstr>
      <vt:lpstr>#9Slide07 SVNBango</vt:lpstr>
      <vt:lpstr>#9Slide07 SVNZiclets</vt:lpstr>
      <vt:lpstr>Arial</vt:lpstr>
      <vt:lpstr>Bowlby One</vt:lpstr>
      <vt:lpstr>Calibri</vt:lpstr>
      <vt:lpstr>Calibri Light</vt:lpstr>
      <vt:lpstr>Cambria</vt:lpstr>
      <vt:lpstr>Open Sans</vt:lpstr>
      <vt:lpstr>SVN-A Love Of Thunder</vt:lpstr>
      <vt:lpstr>SVN-Gretoon</vt:lpstr>
      <vt:lpstr>UTM Neo Sans Intel</vt:lpstr>
      <vt:lpstr>Summer Pool Party MK Plan by Slidesgo</vt:lpstr>
      <vt:lpstr>Custom Design</vt:lpstr>
      <vt:lpstr>Office 主题​​</vt:lpstr>
      <vt:lpstr>6_Custom Design</vt:lpstr>
      <vt:lpstr>5_Custom Design</vt:lpstr>
      <vt:lpstr>4_Custom Design</vt:lpstr>
      <vt:lpstr>3_Custom Design</vt:lpstr>
      <vt:lpstr>2_Custom Design</vt:lpstr>
      <vt:lpstr>1_Custom Design</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Nguyễn Thị Thảo</cp:lastModifiedBy>
  <cp:revision>48</cp:revision>
  <dcterms:modified xsi:type="dcterms:W3CDTF">2025-08-26T03:51:08Z</dcterms:modified>
</cp:coreProperties>
</file>