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672" r:id="rId3"/>
    <p:sldMasterId id="2147483684" r:id="rId4"/>
    <p:sldMasterId id="2147483696" r:id="rId5"/>
  </p:sldMasterIdLst>
  <p:notesMasterIdLst>
    <p:notesMasterId r:id="rId24"/>
  </p:notesMasterIdLst>
  <p:sldIdLst>
    <p:sldId id="259" r:id="rId6"/>
    <p:sldId id="424" r:id="rId7"/>
    <p:sldId id="425" r:id="rId8"/>
    <p:sldId id="280" r:id="rId9"/>
    <p:sldId id="281" r:id="rId10"/>
    <p:sldId id="257" r:id="rId11"/>
    <p:sldId id="262" r:id="rId12"/>
    <p:sldId id="261" r:id="rId13"/>
    <p:sldId id="263" r:id="rId14"/>
    <p:sldId id="264" r:id="rId15"/>
    <p:sldId id="265" r:id="rId16"/>
    <p:sldId id="266" r:id="rId17"/>
    <p:sldId id="267" r:id="rId18"/>
    <p:sldId id="268" r:id="rId19"/>
    <p:sldId id="276" r:id="rId20"/>
    <p:sldId id="356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B960-3CB8-1662-0CFB-7CC550818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BF499-A766-A40F-2ADD-07893ACA5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0F6DD-9A32-5451-005A-68E6458D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D2B5-3CF2-4A6A-96D8-8B85A414A03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D62F0-2569-49B4-1678-FE6D9C7A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64B02-68E6-A1E8-2807-7F4AC2BF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7F25-7597-4065-B221-5760CE5A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0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058C-6B4A-FE14-0032-148452FF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CC38E-05CE-C814-E1C8-8D5D2A35B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7BD7-5B1F-73DE-B577-3B8D9EFE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D2B5-3CF2-4A6A-96D8-8B85A414A03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E78D6-339E-E4E9-E9A5-F5D3D6CD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CFD17-D214-7869-E3BE-517C416B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7F25-7597-4065-B221-5760CE5A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10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439C-4AEA-5832-A959-FD49F770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5E1E1-EF32-2FA7-31D5-7D08DDA1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9F276-C73A-9392-0A56-9AC0E148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D2B5-3CF2-4A6A-96D8-8B85A414A03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F53C3-605B-354D-49BE-AF596979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5FC7-5224-DB0C-FDF5-6F57B4BB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7F25-7597-4065-B221-5760CE5A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4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94A9-93B7-5B11-DB60-467A95B9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2BF2-C12A-8A60-E36E-0CE66514F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9127A-7EC5-F9C1-5853-67DA531E6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05826-0F3E-10D5-7C26-F3312DF1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D2B5-3CF2-4A6A-96D8-8B85A414A03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75375-4F24-E8FE-9A73-70FAF231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AF976-9D92-C8F7-EC43-0DDF3BBD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7F25-7597-4065-B221-5760CE5A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3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3939-3998-668B-72E1-10142FD9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0944A-B2B9-067F-D9D5-1E6296D5A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69A55-530A-865A-91A7-AD1C72C17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01537-3D7F-F671-1952-6D1715A88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16118-747E-BA13-FA1C-0FCB64B49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7BB63-9D47-3D71-61D8-D20E943B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D2B5-3CF2-4A6A-96D8-8B85A414A03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36F8B-31D6-05F9-B3D6-3A21D66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B89BB-7145-2B28-B5BC-DF25DC92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7F25-7597-4065-B221-5760CE5A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5030-7D6B-FA30-2F86-4FF2CEC1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88A6F-B6E9-C487-DA09-4A8F2650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D2B5-3CF2-4A6A-96D8-8B85A414A03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852F5-8B03-3175-86BE-090A55FF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EEAEE-1F9F-61B5-36A8-3657781E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7F25-7597-4065-B221-5760CE5A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62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DCAAB-D1DF-F0A7-A2B8-41C15627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D2B5-3CF2-4A6A-96D8-8B85A414A03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95A63-6987-2CAB-6B7C-F48E9CFC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43174-707D-2D37-7B58-F2606194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7F25-7597-4065-B221-5760CE5A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12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8462-AAC6-2376-14C5-103B4C5F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16A01-88C0-1F72-A190-9B0992971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D6E7E-ECCF-E92B-EA87-EE6149201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0B8DE-CE0E-30A6-F396-067DA25E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D2B5-3CF2-4A6A-96D8-8B85A414A03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2E3C1-325F-6078-517E-7BF5023F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47FBE-FC96-999F-DF79-8AFAD783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7F25-7597-4065-B221-5760CE5A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8DBF-9004-557E-0A13-321105B5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CD629-7E76-6B54-99A2-CE327AB56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9B241-824E-1352-E8F1-C43AA9839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9D28F-2AB2-56EB-3E36-210985E4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D2B5-3CF2-4A6A-96D8-8B85A414A03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3E85-A079-7DEB-A3A4-502CC268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E21C7-D5FC-418D-D257-984AB48F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7F25-7597-4065-B221-5760CE5A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80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D99E-43D6-E78F-76F5-B07DC711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042E8-3CD6-E0C6-42D9-854D77A6E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8B1D-B272-4321-C7A7-F1F19DC7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D2B5-3CF2-4A6A-96D8-8B85A414A03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EFFB3-E932-6493-913C-B1AD2098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9E974-8E69-5AAA-E453-42A55B52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7F25-7597-4065-B221-5760CE5A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926380-2BC2-7C51-78A1-F755C1845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AFD8B-DC8B-0CFB-EB76-5C7D01B73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70D1E-BCEF-D9C6-2161-B169A258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D2B5-3CF2-4A6A-96D8-8B85A414A03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07C7B-BAA3-32FB-3927-74F56575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1B3FB-E304-0664-7AD9-8EFEC061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7F25-7597-4065-B221-5760CE5A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49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C987-9925-8D24-0B9F-C9654D99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5E2B-A7F0-C0C1-9BED-9C33539C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0455-0C56-21A9-0F58-000D360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0585-15D9-3C4F-1428-EA899515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01DE-FA28-DDF8-C2E7-7C88B6C8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9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BCFD-2423-B9C4-46A3-2D455D6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CDA7-E858-A6D5-4810-D611E00B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63BC-E242-1DAD-6ADE-E048756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7E5A-679D-D368-1C16-C590B53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194B-A74A-BE7D-FB78-F976C79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461-A6C9-A48F-5E1D-A876D152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046-2932-C55A-4BEB-C477689B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1F56F-FF7C-0B5D-E249-3A5EE4B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C9CF-9E7D-46E9-2212-791573BD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B88F-3CF8-DD8E-A26F-2D7B8E8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A24F3-FB26-08AB-7AAC-DD1A8BB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1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B768-D902-17A5-79B5-2F68DA5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C20E-36F6-FC71-8FD6-1AA4D974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D368-47B8-9F82-212E-85E46C63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6B7A-BF17-67CE-56AB-80A37315F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08C0E-7EDA-BE9B-C596-6ED724D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31107-DF16-8796-92B7-BC13829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1967C-A532-EF90-3B80-980C326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DC8E1-49BF-E3E2-3DB9-0FFD990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B3C4-496D-778D-A911-5F71035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B499C-5EA4-86FB-A3EE-60894F0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05284-F803-2F7E-8A7F-B24D3F7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3B96-0C85-867C-DFB1-2C05C14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1EE-70AB-C4C2-070C-D4A827C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8FA74-A7EB-F3C9-91E2-F2780CF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A091-0973-7904-715A-2459818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EBFC-C116-76AC-663D-2FDF93B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712E-9B22-783F-8537-7FAAF27E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F4E2D-5E65-8FC8-F6FD-2A544142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923C-36AD-3F1C-F13F-CE42AEE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2AFE-8E27-1A4D-9AEE-D1D6F62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43ADF-DD4B-9041-5669-95F440E5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3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DE7-2E1C-E3DF-79BF-124BE7A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746B5-2B8B-3247-0C76-BF93D871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456-ADE1-184C-EB63-AE81AD8E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A55F5-01E4-EDD2-B761-F95E52FF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AFC7-6656-EDB9-A829-9DB007F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E8E73-574C-0DA3-ECFF-BE88531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1220-034A-E471-7B51-1E97B393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F0A66-5B24-D682-14F9-2660B305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ABC6-04D1-2DE6-7F31-8FE1D75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C75D-0C0C-ADE3-A7BA-ACDCD09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FEDD-5443-8321-61F1-AABEAC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FBE33-9749-45C4-49F9-C8AAC842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53D49-5157-7114-2EAD-0B99F7DA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D06A-C2BD-BA47-C4CE-10E8906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EEA2-29FF-74B0-1E99-B072692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72DC-AD9B-0B94-D96B-F6C3255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070D03-B4C7-5C66-C6F2-FB16D9D1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5F3A9-272C-B411-B71F-76E72259F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B6020-E38D-2019-0BB6-6E752F3BE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3D2B5-3CF2-4A6A-96D8-8B85A414A03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47B88-EFD2-752A-C90E-0776076D7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4A5E2-3AD4-EF0F-FA4B-2568E53C7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F7F25-7597-4065-B221-5760CE5A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C72B5-5E37-3EDB-C94E-5B9C22EA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2412-31FD-AA06-F62D-6A09DDA2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5A96-9402-BEF0-233F-C0F4BCCB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D99C-8FB5-4D9C-9C9F-3055A269029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FC74-2C02-62FF-B27C-ACE4B511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3503-0919-50BA-FBA3-E136271C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9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5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10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6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audio" Target="../media/audio2.wav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gif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svg"/><Relationship Id="rId3" Type="http://schemas.openxmlformats.org/officeDocument/2006/relationships/image" Target="../media/image74.svg"/><Relationship Id="rId7" Type="http://schemas.openxmlformats.org/officeDocument/2006/relationships/image" Target="../media/image15.svg"/><Relationship Id="rId12" Type="http://schemas.openxmlformats.org/officeDocument/2006/relationships/image" Target="../media/image8.png"/><Relationship Id="rId2" Type="http://schemas.openxmlformats.org/officeDocument/2006/relationships/image" Target="../media/image34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.svg"/><Relationship Id="rId5" Type="http://schemas.openxmlformats.org/officeDocument/2006/relationships/image" Target="../media/image76.svg"/><Relationship Id="rId15" Type="http://schemas.openxmlformats.org/officeDocument/2006/relationships/image" Target="../media/image11.svg"/><Relationship Id="rId10" Type="http://schemas.openxmlformats.org/officeDocument/2006/relationships/image" Target="../media/image4.png"/><Relationship Id="rId4" Type="http://schemas.openxmlformats.org/officeDocument/2006/relationships/image" Target="../media/image75.png"/><Relationship Id="rId9" Type="http://schemas.openxmlformats.org/officeDocument/2006/relationships/image" Target="../media/image3.sv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9.svg"/><Relationship Id="rId18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12" Type="http://schemas.openxmlformats.org/officeDocument/2006/relationships/image" Target="../media/image78.png"/><Relationship Id="rId17" Type="http://schemas.openxmlformats.org/officeDocument/2006/relationships/image" Target="../media/image76.svg"/><Relationship Id="rId2" Type="http://schemas.openxmlformats.org/officeDocument/2006/relationships/image" Target="../media/image4.png"/><Relationship Id="rId16" Type="http://schemas.openxmlformats.org/officeDocument/2006/relationships/image" Target="../media/image75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3.sv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19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.png"/><Relationship Id="rId26" Type="http://schemas.openxmlformats.org/officeDocument/2006/relationships/image" Target="../media/image43.png"/><Relationship Id="rId3" Type="http://schemas.openxmlformats.org/officeDocument/2006/relationships/image" Target="../media/image26.svg"/><Relationship Id="rId21" Type="http://schemas.openxmlformats.org/officeDocument/2006/relationships/image" Target="../media/image40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8.svg"/><Relationship Id="rId25" Type="http://schemas.openxmlformats.org/officeDocument/2006/relationships/image" Target="../media/image42.svg"/><Relationship Id="rId2" Type="http://schemas.openxmlformats.org/officeDocument/2006/relationships/image" Target="../media/image25.png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24" Type="http://schemas.openxmlformats.org/officeDocument/2006/relationships/image" Target="../media/image10.png"/><Relationship Id="rId5" Type="http://schemas.openxmlformats.org/officeDocument/2006/relationships/image" Target="../media/image28.svg"/><Relationship Id="rId15" Type="http://schemas.openxmlformats.org/officeDocument/2006/relationships/image" Target="../media/image37.svg"/><Relationship Id="rId23" Type="http://schemas.openxmlformats.org/officeDocument/2006/relationships/image" Target="../media/image41.svg"/><Relationship Id="rId28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39.svg"/><Relationship Id="rId4" Type="http://schemas.openxmlformats.org/officeDocument/2006/relationships/image" Target="../media/image27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8.png"/><Relationship Id="rId27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47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0.png"/><Relationship Id="rId5" Type="http://schemas.openxmlformats.org/officeDocument/2006/relationships/image" Target="../media/image3.sv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1F5AF-6456-8DAF-8B23-929FF506E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467" y="1228153"/>
            <a:ext cx="5285690" cy="440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00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id="{BF92AE70-E303-6C8C-A4DC-E8528A14739D}"/>
              </a:ext>
            </a:extLst>
          </p:cNvPr>
          <p:cNvSpPr txBox="1"/>
          <p:nvPr/>
        </p:nvSpPr>
        <p:spPr>
          <a:xfrm>
            <a:off x="3411129" y="0"/>
            <a:ext cx="392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D0CC3A1-38E3-AF2A-6785-AC0FB44AF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431" y="175591"/>
            <a:ext cx="1630017" cy="163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461</Words>
  <Application>Microsoft Office PowerPoint</Application>
  <PresentationFormat>Widescreen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Bold</vt:lpstr>
      <vt:lpstr>Times New Roman</vt:lpstr>
      <vt:lpstr>UTM Seagull</vt:lpstr>
      <vt:lpstr>1_Office Theme</vt:lpstr>
      <vt:lpstr>Custom Design</vt:lpstr>
      <vt:lpstr>3_Office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31</cp:revision>
  <dcterms:created xsi:type="dcterms:W3CDTF">2024-08-04T01:50:14Z</dcterms:created>
  <dcterms:modified xsi:type="dcterms:W3CDTF">2024-10-28T16:52:32Z</dcterms:modified>
</cp:coreProperties>
</file>