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1"/>
  </p:notesMasterIdLst>
  <p:sldIdLst>
    <p:sldId id="257" r:id="rId3"/>
    <p:sldId id="1062" r:id="rId4"/>
    <p:sldId id="1128" r:id="rId5"/>
    <p:sldId id="285" r:id="rId6"/>
    <p:sldId id="8539" r:id="rId7"/>
    <p:sldId id="1069" r:id="rId8"/>
    <p:sldId id="3386" r:id="rId9"/>
    <p:sldId id="8540" r:id="rId10"/>
    <p:sldId id="8541" r:id="rId11"/>
    <p:sldId id="8542" r:id="rId12"/>
    <p:sldId id="8543" r:id="rId13"/>
    <p:sldId id="8544" r:id="rId14"/>
    <p:sldId id="1071" r:id="rId15"/>
    <p:sldId id="294" r:id="rId16"/>
    <p:sldId id="3415" r:id="rId17"/>
    <p:sldId id="8545" r:id="rId18"/>
    <p:sldId id="8546" r:id="rId19"/>
    <p:sldId id="3383" r:id="rId20"/>
    <p:sldId id="3365" r:id="rId21"/>
    <p:sldId id="8547" r:id="rId22"/>
    <p:sldId id="8548" r:id="rId23"/>
    <p:sldId id="8549" r:id="rId24"/>
    <p:sldId id="8550" r:id="rId25"/>
    <p:sldId id="8551" r:id="rId26"/>
    <p:sldId id="3400" r:id="rId27"/>
    <p:sldId id="8552" r:id="rId28"/>
    <p:sldId id="8553" r:id="rId29"/>
    <p:sldId id="853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1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A89EC-3585-4836-9D54-031B9C0B3D5D}" type="datetimeFigureOut">
              <a:rPr lang="en-US" smtClean="0"/>
              <a:t>10/11/2025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5F560-257C-4B3E-934C-A073020F1BF2}" type="slidenum">
              <a:rPr lang="en-US" smtClean="0"/>
              <a:t>‹#›</a:t>
            </a:fld>
            <a:endParaRPr lang="en-US"/>
          </a:p>
        </p:txBody>
      </p:sp>
    </p:spTree>
    <p:extLst>
      <p:ext uri="{BB962C8B-B14F-4D97-AF65-F5344CB8AC3E}">
        <p14:creationId xmlns:p14="http://schemas.microsoft.com/office/powerpoint/2010/main" val="4293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416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418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862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584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a:ln/>
        </p:spPr>
      </p:sp>
      <p:sp>
        <p:nvSpPr>
          <p:cNvPr id="43011"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740754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6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0527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968737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806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001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8753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302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9726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18448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4289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3923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2616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39775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8980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867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7A4E-2AB8-4FC9-8660-C5051A36BF2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347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159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2661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103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197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431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2025/11/10</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3160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2025/11/10</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94938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2025/11/10</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71322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872C34D-69F2-40A5-A3DA-08C23F56C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010C25C-7F6F-4775-BA13-C8354C54CF23}"/>
              </a:ext>
            </a:extLst>
          </p:cNvPr>
          <p:cNvSpPr/>
          <p:nvPr userDrawn="1"/>
        </p:nvSpPr>
        <p:spPr>
          <a:xfrm>
            <a:off x="324091" y="312516"/>
            <a:ext cx="11528385" cy="6134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25016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282967"/>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2025/11/10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6222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06811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545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098508"/>
      </p:ext>
    </p:extLst>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87128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9358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2025/11/10</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30480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02114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57346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98183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763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45711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69779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16642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4708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75320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4751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2025/11/10</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39650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2025/11/10</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80074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2025/11/10</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24799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2025/11/10</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407113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2025/11/10</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51549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2025/11/10</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5399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2025/11/10</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62194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2025/11/10</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9FF95803-3BD8-9399-D25E-E40FABAB747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847850" y="333375"/>
            <a:ext cx="1714500" cy="1714500"/>
          </a:xfrm>
          <a:prstGeom prst="rect">
            <a:avLst/>
          </a:prstGeom>
        </p:spPr>
      </p:pic>
    </p:spTree>
    <p:extLst>
      <p:ext uri="{BB962C8B-B14F-4D97-AF65-F5344CB8AC3E}">
        <p14:creationId xmlns:p14="http://schemas.microsoft.com/office/powerpoint/2010/main" val="1260312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46110831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g"/><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400800" y="1028700"/>
            <a:ext cx="5791200" cy="5662194"/>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7F44C4CE-0659-41FA-CC35-44ED27126762}"/>
              </a:ext>
            </a:extLst>
          </p:cNvPr>
          <p:cNvPicPr>
            <a:picLocks noChangeAspect="1"/>
          </p:cNvPicPr>
          <p:nvPr/>
        </p:nvPicPr>
        <p:blipFill>
          <a:blip r:embed="rId4"/>
          <a:stretch>
            <a:fillRect/>
          </a:stretch>
        </p:blipFill>
        <p:spPr>
          <a:xfrm>
            <a:off x="7939555" y="82630"/>
            <a:ext cx="2389839" cy="1072989"/>
          </a:xfrm>
          <a:prstGeom prst="rect">
            <a:avLst/>
          </a:prstGeom>
        </p:spPr>
      </p:pic>
      <p:pic>
        <p:nvPicPr>
          <p:cNvPr id="8" name="Picture 7">
            <a:extLst>
              <a:ext uri="{FF2B5EF4-FFF2-40B4-BE49-F238E27FC236}">
                <a16:creationId xmlns:a16="http://schemas.microsoft.com/office/drawing/2014/main" id="{991990C1-724F-A9DA-7223-7E2536AD7A42}"/>
              </a:ext>
            </a:extLst>
          </p:cNvPr>
          <p:cNvPicPr>
            <a:picLocks noChangeAspect="1"/>
          </p:cNvPicPr>
          <p:nvPr/>
        </p:nvPicPr>
        <p:blipFill>
          <a:blip r:embed="rId5"/>
          <a:stretch>
            <a:fillRect/>
          </a:stretch>
        </p:blipFill>
        <p:spPr>
          <a:xfrm>
            <a:off x="6380116" y="2276474"/>
            <a:ext cx="6088065" cy="2777263"/>
          </a:xfrm>
          <a:prstGeom prst="rect">
            <a:avLst/>
          </a:prstGeom>
        </p:spPr>
      </p:pic>
      <p:sp>
        <p:nvSpPr>
          <p:cNvPr id="9" name="TextBox 8">
            <a:extLst>
              <a:ext uri="{FF2B5EF4-FFF2-40B4-BE49-F238E27FC236}">
                <a16:creationId xmlns:a16="http://schemas.microsoft.com/office/drawing/2014/main" id="{747974F0-E8DA-262E-79FB-61D030FABE88}"/>
              </a:ext>
            </a:extLst>
          </p:cNvPr>
          <p:cNvSpPr txBox="1"/>
          <p:nvPr/>
        </p:nvSpPr>
        <p:spPr>
          <a:xfrm>
            <a:off x="8582025" y="4781550"/>
            <a:ext cx="2924175"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Tiết</a:t>
            </a:r>
            <a:r>
              <a:rPr lang="en-US" sz="4000" b="1" dirty="0">
                <a:latin typeface="Calibri" panose="020F0502020204030204" pitchFamily="34" charset="0"/>
                <a:cs typeface="Calibri" panose="020F0502020204030204" pitchFamily="34" charset="0"/>
              </a:rPr>
              <a:t> 2)</a:t>
            </a:r>
          </a:p>
        </p:txBody>
      </p:sp>
      <p:sp>
        <p:nvSpPr>
          <p:cNvPr id="2" name="Rectangle 1">
            <a:extLst>
              <a:ext uri="{FF2B5EF4-FFF2-40B4-BE49-F238E27FC236}">
                <a16:creationId xmlns:a16="http://schemas.microsoft.com/office/drawing/2014/main" id="{073DF386-1998-175E-54F2-F08FD52BEC6D}"/>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04782"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L</a:t>
            </a:r>
            <a:r>
              <a:rPr lang="vi-VN" sz="4800" b="1" dirty="0">
                <a:solidFill>
                  <a:prstClr val="black"/>
                </a:solidFill>
                <a:latin typeface="Calibri" panose="020F0502020204030204" pitchFamily="34" charset="0"/>
                <a:cs typeface="Calibri" panose="020F0502020204030204" pitchFamily="34" charset="0"/>
              </a:rPr>
              <a:t>au dọn nhà cửa giúp cụ già neo đơn</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A7115F86-EA88-7590-4313-711E95817DA2}"/>
              </a:ext>
            </a:extLst>
          </p:cNvPr>
          <p:cNvPicPr>
            <a:picLocks noChangeAspect="1"/>
          </p:cNvPicPr>
          <p:nvPr/>
        </p:nvPicPr>
        <p:blipFill>
          <a:blip r:embed="rId4"/>
          <a:stretch>
            <a:fillRect/>
          </a:stretch>
        </p:blipFill>
        <p:spPr>
          <a:xfrm>
            <a:off x="1257299" y="2152650"/>
            <a:ext cx="4958791" cy="3314700"/>
          </a:xfrm>
          <a:prstGeom prst="rect">
            <a:avLst/>
          </a:prstGeom>
        </p:spPr>
      </p:pic>
      <p:sp>
        <p:nvSpPr>
          <p:cNvPr id="5" name="Rectangle 4">
            <a:extLst>
              <a:ext uri="{FF2B5EF4-FFF2-40B4-BE49-F238E27FC236}">
                <a16:creationId xmlns:a16="http://schemas.microsoft.com/office/drawing/2014/main" id="{9019A6D8-558B-67CB-9D13-F03E10106364}"/>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87254338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Ủng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hộ</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quần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áo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sách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vở</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học</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sinh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vùng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lũ</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lụt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A8C1741-920B-F8E2-2236-E205B179CA63}"/>
              </a:ext>
            </a:extLst>
          </p:cNvPr>
          <p:cNvPicPr>
            <a:picLocks noChangeAspect="1"/>
          </p:cNvPicPr>
          <p:nvPr/>
        </p:nvPicPr>
        <p:blipFill>
          <a:blip r:embed="rId4"/>
          <a:stretch>
            <a:fillRect/>
          </a:stretch>
        </p:blipFill>
        <p:spPr>
          <a:xfrm>
            <a:off x="933450" y="2053640"/>
            <a:ext cx="5257800" cy="3389897"/>
          </a:xfrm>
          <a:prstGeom prst="rect">
            <a:avLst/>
          </a:prstGeom>
        </p:spPr>
      </p:pic>
      <p:sp>
        <p:nvSpPr>
          <p:cNvPr id="4" name="Rectangle 3">
            <a:extLst>
              <a:ext uri="{FF2B5EF4-FFF2-40B4-BE49-F238E27FC236}">
                <a16:creationId xmlns:a16="http://schemas.microsoft.com/office/drawing/2014/main" id="{42096CDC-6283-5E2E-0A17-5C8F870D103C}"/>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324312554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Quan </a:t>
            </a:r>
            <a:r>
              <a:rPr lang="en-US" sz="4800" b="1" dirty="0" err="1">
                <a:solidFill>
                  <a:prstClr val="black"/>
                </a:solidFill>
                <a:latin typeface="Calibri" panose="020F0502020204030204" pitchFamily="34" charset="0"/>
                <a:cs typeface="Calibri" panose="020F0502020204030204" pitchFamily="34" charset="0"/>
              </a:rPr>
              <a:t>tâm</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động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viên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gặp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chuyện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buồn</a:t>
            </a:r>
            <a:r>
              <a:rPr lang="en-US" sz="4800" b="1" dirty="0">
                <a:solidFill>
                  <a:prstClr val="black"/>
                </a:solidFill>
                <a:latin typeface="Calibri" panose="020F0502020204030204" pitchFamily="34" charset="0"/>
                <a:cs typeface="Calibri" panose="020F0502020204030204" pitchFamily="34" charset="0"/>
              </a:rPr>
              <a: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7B1E7790-D797-26EE-6863-82FDFB40B301}"/>
              </a:ext>
            </a:extLst>
          </p:cNvPr>
          <p:cNvPicPr>
            <a:picLocks noChangeAspect="1"/>
          </p:cNvPicPr>
          <p:nvPr/>
        </p:nvPicPr>
        <p:blipFill>
          <a:blip r:embed="rId4"/>
          <a:stretch>
            <a:fillRect/>
          </a:stretch>
        </p:blipFill>
        <p:spPr>
          <a:xfrm>
            <a:off x="1290637" y="2076450"/>
            <a:ext cx="4989594" cy="3286125"/>
          </a:xfrm>
          <a:prstGeom prst="rect">
            <a:avLst/>
          </a:prstGeom>
        </p:spPr>
      </p:pic>
      <p:sp>
        <p:nvSpPr>
          <p:cNvPr id="5" name="Rectangle 4">
            <a:extLst>
              <a:ext uri="{FF2B5EF4-FFF2-40B4-BE49-F238E27FC236}">
                <a16:creationId xmlns:a16="http://schemas.microsoft.com/office/drawing/2014/main" id="{BA9EA593-5233-50D9-721E-9C3C74735689}"/>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218142113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DC00D69C-FAEE-CDF2-A34D-6AD0D5D1B93D}"/>
              </a:ext>
            </a:extLst>
          </p:cNvPr>
          <p:cNvGrpSpPr/>
          <p:nvPr/>
        </p:nvGrpSpPr>
        <p:grpSpPr>
          <a:xfrm>
            <a:off x="819150" y="1581150"/>
            <a:ext cx="8960323" cy="2228514"/>
            <a:chOff x="4144021" y="1484380"/>
            <a:chExt cx="7574794" cy="5012483"/>
          </a:xfrm>
        </p:grpSpPr>
        <p:grpSp>
          <p:nvGrpSpPr>
            <p:cNvPr id="55" name="Group 54">
              <a:extLst>
                <a:ext uri="{FF2B5EF4-FFF2-40B4-BE49-F238E27FC236}">
                  <a16:creationId xmlns:a16="http://schemas.microsoft.com/office/drawing/2014/main" id="{C9A456C2-2F40-B846-160A-C36C9DCEF8BE}"/>
                </a:ext>
              </a:extLst>
            </p:cNvPr>
            <p:cNvGrpSpPr/>
            <p:nvPr/>
          </p:nvGrpSpPr>
          <p:grpSpPr>
            <a:xfrm>
              <a:off x="4144021" y="1484380"/>
              <a:ext cx="7574794" cy="4840220"/>
              <a:chOff x="4436414" y="1551563"/>
              <a:chExt cx="7327378" cy="4327762"/>
            </a:xfrm>
          </p:grpSpPr>
          <p:sp>
            <p:nvSpPr>
              <p:cNvPr id="57" name="Rectangle: Diagonal Corners Rounded 56">
                <a:extLst>
                  <a:ext uri="{FF2B5EF4-FFF2-40B4-BE49-F238E27FC236}">
                    <a16:creationId xmlns:a16="http://schemas.microsoft.com/office/drawing/2014/main" id="{0F436D30-C5EB-A852-6A71-760D635C7E0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Diagonal Corners Rounded 30">
                <a:extLst>
                  <a:ext uri="{FF2B5EF4-FFF2-40B4-BE49-F238E27FC236}">
                    <a16:creationId xmlns:a16="http://schemas.microsoft.com/office/drawing/2014/main" id="{E18DBC89-A297-D2D4-B373-22FA52BAB76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 name="TextBox 55">
              <a:extLst>
                <a:ext uri="{FF2B5EF4-FFF2-40B4-BE49-F238E27FC236}">
                  <a16:creationId xmlns:a16="http://schemas.microsoft.com/office/drawing/2014/main" id="{68160F89-FD89-F623-F6A3-6905FB07E385}"/>
                </a:ext>
              </a:extLst>
            </p:cNvPr>
            <p:cNvSpPr txBox="1"/>
            <p:nvPr/>
          </p:nvSpPr>
          <p:spPr>
            <a:xfrm>
              <a:off x="4361429" y="1835508"/>
              <a:ext cx="7091688" cy="4661355"/>
            </a:xfrm>
            <a:prstGeom prst="rect">
              <a:avLst/>
            </a:prstGeom>
            <a:noFill/>
          </p:spPr>
          <p:txBody>
            <a:bodyPr wrap="square" rtlCol="0">
              <a:spAutoFit/>
            </a:bodyPr>
            <a:lstStyle/>
            <a:p>
              <a:pPr marL="0" marR="0" algn="just">
                <a:spcBef>
                  <a:spcPts val="100"/>
                </a:spcBef>
                <a:spcAft>
                  <a:spcPts val="100"/>
                </a:spcAft>
              </a:pP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còn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biết</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khác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thể</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16AC076C-E3A8-8249-8355-6C5584233352}"/>
              </a:ext>
            </a:extLst>
          </p:cNvPr>
          <p:cNvPicPr>
            <a:picLocks noChangeAspect="1"/>
          </p:cNvPicPr>
          <p:nvPr/>
        </p:nvPicPr>
        <p:blipFill>
          <a:blip r:embed="rId4"/>
          <a:stretch>
            <a:fillRect/>
          </a:stretch>
        </p:blipFill>
        <p:spPr>
          <a:xfrm>
            <a:off x="8610244" y="3322587"/>
            <a:ext cx="2435900" cy="3184934"/>
          </a:xfrm>
          <a:prstGeom prst="rect">
            <a:avLst/>
          </a:prstGeom>
        </p:spPr>
      </p:pic>
      <p:sp>
        <p:nvSpPr>
          <p:cNvPr id="2" name="Rectangle 1">
            <a:extLst>
              <a:ext uri="{FF2B5EF4-FFF2-40B4-BE49-F238E27FC236}">
                <a16:creationId xmlns:a16="http://schemas.microsoft.com/office/drawing/2014/main" id="{E918AE3B-2762-E4F5-7FBF-7955D8B801A7}"/>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258018860"/>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900" decel="100000" fill="hold"/>
                                        <p:tgtEl>
                                          <p:spTgt spid="5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673351" y="2012677"/>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5E9EE9-8E8A-46EE-AF50-EE26DF48F18B}"/>
              </a:ext>
            </a:extLst>
          </p:cNvPr>
          <p:cNvGrpSpPr/>
          <p:nvPr/>
        </p:nvGrpSpPr>
        <p:grpSpPr>
          <a:xfrm rot="5400000">
            <a:off x="4352925" y="-695325"/>
            <a:ext cx="4991099" cy="9201150"/>
            <a:chOff x="8973341" y="852625"/>
            <a:chExt cx="2029095" cy="1435453"/>
          </a:xfrm>
        </p:grpSpPr>
        <p:sp>
          <p:nvSpPr>
            <p:cNvPr id="3" name="Freeform 255">
              <a:extLst>
                <a:ext uri="{FF2B5EF4-FFF2-40B4-BE49-F238E27FC236}">
                  <a16:creationId xmlns:a16="http://schemas.microsoft.com/office/drawing/2014/main" id="{AB1DF3FF-9B4C-9514-5A53-0ABD43F0D920}"/>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 name="Rectangle 256">
              <a:extLst>
                <a:ext uri="{FF2B5EF4-FFF2-40B4-BE49-F238E27FC236}">
                  <a16:creationId xmlns:a16="http://schemas.microsoft.com/office/drawing/2014/main" id="{30743EDA-735F-021C-45E8-9C46E1BE23A0}"/>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 name="Freeform 257">
              <a:extLst>
                <a:ext uri="{FF2B5EF4-FFF2-40B4-BE49-F238E27FC236}">
                  <a16:creationId xmlns:a16="http://schemas.microsoft.com/office/drawing/2014/main" id="{2F8B0AA2-A5F8-9CAB-73E3-73F547442DDB}"/>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sp>
        <p:nvSpPr>
          <p:cNvPr id="8" name="TextBox 7">
            <a:extLst>
              <a:ext uri="{FF2B5EF4-FFF2-40B4-BE49-F238E27FC236}">
                <a16:creationId xmlns:a16="http://schemas.microsoft.com/office/drawing/2014/main" id="{C1A75B58-4956-80EF-0A7F-0EB1A0089643}"/>
              </a:ext>
            </a:extLst>
          </p:cNvPr>
          <p:cNvSpPr txBox="1"/>
          <p:nvPr/>
        </p:nvSpPr>
        <p:spPr>
          <a:xfrm>
            <a:off x="2847976" y="1948859"/>
            <a:ext cx="8048624" cy="3970318"/>
          </a:xfrm>
          <a:prstGeom prst="rect">
            <a:avLst/>
          </a:prstGeom>
          <a:noFill/>
        </p:spPr>
        <p:txBody>
          <a:bodyPr wrap="square" rtlCol="0">
            <a:spAutoFit/>
          </a:bodyPr>
          <a:lstStyle/>
          <a:p>
            <a:pPr lvl="0" algn="just">
              <a:defRPr/>
            </a:pPr>
            <a:r>
              <a:rPr lang="vi-VN" sz="3600" b="1" dirty="0">
                <a:solidFill>
                  <a:srgbClr val="328C96"/>
                </a:solidFill>
                <a:latin typeface="Calibri" panose="020F0502020204030204" pitchFamily="34" charset="0"/>
                <a:cs typeface="Calibri" panose="020F0502020204030204" pitchFamily="34" charset="0"/>
              </a:rPr>
              <a:t>Ngoài những cách trên để thể hiện sự cảm thông, giúp đỡ người có hoàn cảnh khó khăn thì còn có một số cách khác như đưa ra lời khuyên cho những người gặp hoàn cảnh khó khăn; an ủi, bảo vệ những người đang sợ hãi; làm các công việc tình nguyện tại trại trẻ mồ côi,...</a:t>
            </a:r>
            <a:endParaRPr kumimoji="0" lang="vi-VN" sz="3600" b="1" i="0" u="none" strike="noStrike" kern="1200" cap="none" spc="0" normalizeH="0" baseline="0" noProof="0" dirty="0">
              <a:ln>
                <a:noFill/>
              </a:ln>
              <a:solidFill>
                <a:srgbClr val="328C96"/>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C1B14976-6D71-0A23-A9C9-81AE6EAAEFAB}"/>
              </a:ext>
            </a:extLst>
          </p:cNvPr>
          <p:cNvGrpSpPr/>
          <p:nvPr/>
        </p:nvGrpSpPr>
        <p:grpSpPr>
          <a:xfrm>
            <a:off x="147818" y="1025443"/>
            <a:ext cx="2065148" cy="2028696"/>
            <a:chOff x="3109913" y="390525"/>
            <a:chExt cx="5970588" cy="6275388"/>
          </a:xfrm>
        </p:grpSpPr>
        <p:sp>
          <p:nvSpPr>
            <p:cNvPr id="11" name="Oval 10">
              <a:extLst>
                <a:ext uri="{FF2B5EF4-FFF2-40B4-BE49-F238E27FC236}">
                  <a16:creationId xmlns:a16="http://schemas.microsoft.com/office/drawing/2014/main" id="{E6C79303-E310-87C4-1422-E0DB15FA0A8D}"/>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 name="Oval 11">
              <a:extLst>
                <a:ext uri="{FF2B5EF4-FFF2-40B4-BE49-F238E27FC236}">
                  <a16:creationId xmlns:a16="http://schemas.microsoft.com/office/drawing/2014/main" id="{AF7EE0FD-5F21-5E36-D316-BB4CA923CCF7}"/>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 name="Freeform 12">
              <a:extLst>
                <a:ext uri="{FF2B5EF4-FFF2-40B4-BE49-F238E27FC236}">
                  <a16:creationId xmlns:a16="http://schemas.microsoft.com/office/drawing/2014/main" id="{C3FF0EC7-911E-DAB4-773D-1B85D34F3892}"/>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 name="Freeform 13">
              <a:extLst>
                <a:ext uri="{FF2B5EF4-FFF2-40B4-BE49-F238E27FC236}">
                  <a16:creationId xmlns:a16="http://schemas.microsoft.com/office/drawing/2014/main" id="{E9ED8DD7-8BE7-4A40-63A9-C4D9C1CF0776}"/>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 name="Freeform 14">
              <a:extLst>
                <a:ext uri="{FF2B5EF4-FFF2-40B4-BE49-F238E27FC236}">
                  <a16:creationId xmlns:a16="http://schemas.microsoft.com/office/drawing/2014/main" id="{576BDB07-D77E-AFEE-5990-F553BC1022F0}"/>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 name="Freeform 15">
              <a:extLst>
                <a:ext uri="{FF2B5EF4-FFF2-40B4-BE49-F238E27FC236}">
                  <a16:creationId xmlns:a16="http://schemas.microsoft.com/office/drawing/2014/main" id="{A1BAC1B3-795C-BADE-4AA2-8CC9C2F29BE2}"/>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 name="Freeform 16">
              <a:extLst>
                <a:ext uri="{FF2B5EF4-FFF2-40B4-BE49-F238E27FC236}">
                  <a16:creationId xmlns:a16="http://schemas.microsoft.com/office/drawing/2014/main" id="{3606D08A-C7DC-78BE-C15E-5D397FA7CACF}"/>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 name="Freeform 17">
              <a:extLst>
                <a:ext uri="{FF2B5EF4-FFF2-40B4-BE49-F238E27FC236}">
                  <a16:creationId xmlns:a16="http://schemas.microsoft.com/office/drawing/2014/main" id="{8B4B379D-A711-EFE5-EB87-DAA6256D15BC}"/>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 name="Freeform 18">
              <a:extLst>
                <a:ext uri="{FF2B5EF4-FFF2-40B4-BE49-F238E27FC236}">
                  <a16:creationId xmlns:a16="http://schemas.microsoft.com/office/drawing/2014/main" id="{584FE6D0-2954-1C38-9D16-12F22862957A}"/>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 name="Freeform 19">
              <a:extLst>
                <a:ext uri="{FF2B5EF4-FFF2-40B4-BE49-F238E27FC236}">
                  <a16:creationId xmlns:a16="http://schemas.microsoft.com/office/drawing/2014/main" id="{14BF1727-8A1E-7C91-75B3-9A4456F20B8A}"/>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 name="Freeform 20">
              <a:extLst>
                <a:ext uri="{FF2B5EF4-FFF2-40B4-BE49-F238E27FC236}">
                  <a16:creationId xmlns:a16="http://schemas.microsoft.com/office/drawing/2014/main" id="{52D1BE58-3368-C48E-22B7-D9E8016DBB85}"/>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 name="Freeform 21">
              <a:extLst>
                <a:ext uri="{FF2B5EF4-FFF2-40B4-BE49-F238E27FC236}">
                  <a16:creationId xmlns:a16="http://schemas.microsoft.com/office/drawing/2014/main" id="{D4920EF4-FBBF-10A9-299A-EC198C33EE9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 name="Freeform 22">
              <a:extLst>
                <a:ext uri="{FF2B5EF4-FFF2-40B4-BE49-F238E27FC236}">
                  <a16:creationId xmlns:a16="http://schemas.microsoft.com/office/drawing/2014/main" id="{0F3FB4C0-D11C-7B3F-1172-4FCEABBC5BF2}"/>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 name="Freeform 23">
              <a:extLst>
                <a:ext uri="{FF2B5EF4-FFF2-40B4-BE49-F238E27FC236}">
                  <a16:creationId xmlns:a16="http://schemas.microsoft.com/office/drawing/2014/main" id="{4FC9427D-4DFC-55BC-5E0A-609E9D164406}"/>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8" name="Freeform 24">
              <a:extLst>
                <a:ext uri="{FF2B5EF4-FFF2-40B4-BE49-F238E27FC236}">
                  <a16:creationId xmlns:a16="http://schemas.microsoft.com/office/drawing/2014/main" id="{DC90F5AE-9B8B-4E5E-93B7-614C4E1D22AE}"/>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9" name="Freeform 25">
              <a:extLst>
                <a:ext uri="{FF2B5EF4-FFF2-40B4-BE49-F238E27FC236}">
                  <a16:creationId xmlns:a16="http://schemas.microsoft.com/office/drawing/2014/main" id="{2A3977D7-BEEA-4A1A-AD47-0C1B9A34D9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0" name="Freeform 26">
              <a:extLst>
                <a:ext uri="{FF2B5EF4-FFF2-40B4-BE49-F238E27FC236}">
                  <a16:creationId xmlns:a16="http://schemas.microsoft.com/office/drawing/2014/main" id="{D63B4D0C-423E-A529-65B8-F191384CBA1E}"/>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1" name="Freeform 27">
              <a:extLst>
                <a:ext uri="{FF2B5EF4-FFF2-40B4-BE49-F238E27FC236}">
                  <a16:creationId xmlns:a16="http://schemas.microsoft.com/office/drawing/2014/main" id="{54E8C33A-AA8C-670C-2FBB-64AEC5605457}"/>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2" name="Freeform 28">
              <a:extLst>
                <a:ext uri="{FF2B5EF4-FFF2-40B4-BE49-F238E27FC236}">
                  <a16:creationId xmlns:a16="http://schemas.microsoft.com/office/drawing/2014/main" id="{7DC8AE14-FDAE-2F84-0582-F8B85732E6CD}"/>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3" name="Freeform 29">
              <a:extLst>
                <a:ext uri="{FF2B5EF4-FFF2-40B4-BE49-F238E27FC236}">
                  <a16:creationId xmlns:a16="http://schemas.microsoft.com/office/drawing/2014/main" id="{A9D3A2CB-BC7C-10CA-17F7-7DD1026B0C5B}"/>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4" name="Freeform 30">
              <a:extLst>
                <a:ext uri="{FF2B5EF4-FFF2-40B4-BE49-F238E27FC236}">
                  <a16:creationId xmlns:a16="http://schemas.microsoft.com/office/drawing/2014/main" id="{316C8135-09F7-7483-2116-2E038C16CD26}"/>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5" name="Freeform 31">
              <a:extLst>
                <a:ext uri="{FF2B5EF4-FFF2-40B4-BE49-F238E27FC236}">
                  <a16:creationId xmlns:a16="http://schemas.microsoft.com/office/drawing/2014/main" id="{4F003507-6FB1-49B8-87AF-6AC1E0685C64}"/>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6" name="Freeform 32">
              <a:extLst>
                <a:ext uri="{FF2B5EF4-FFF2-40B4-BE49-F238E27FC236}">
                  <a16:creationId xmlns:a16="http://schemas.microsoft.com/office/drawing/2014/main" id="{F64E9FB8-C6EA-42D0-E3C4-345FB15C35A4}"/>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7" name="Freeform 33">
              <a:extLst>
                <a:ext uri="{FF2B5EF4-FFF2-40B4-BE49-F238E27FC236}">
                  <a16:creationId xmlns:a16="http://schemas.microsoft.com/office/drawing/2014/main" id="{AD0AC7BD-BB89-0D2E-42F9-ABBE7835DE95}"/>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8" name="Freeform 34">
              <a:extLst>
                <a:ext uri="{FF2B5EF4-FFF2-40B4-BE49-F238E27FC236}">
                  <a16:creationId xmlns:a16="http://schemas.microsoft.com/office/drawing/2014/main" id="{2BBB7B26-F436-9A8E-5C8F-FF0FFFF824CB}"/>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9" name="Freeform 35">
              <a:extLst>
                <a:ext uri="{FF2B5EF4-FFF2-40B4-BE49-F238E27FC236}">
                  <a16:creationId xmlns:a16="http://schemas.microsoft.com/office/drawing/2014/main" id="{DBC8B532-ACFF-781F-8F72-AA2ABAD578FE}"/>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0" name="Freeform 36">
              <a:extLst>
                <a:ext uri="{FF2B5EF4-FFF2-40B4-BE49-F238E27FC236}">
                  <a16:creationId xmlns:a16="http://schemas.microsoft.com/office/drawing/2014/main" id="{C0565121-F59C-4058-7456-9BBF03F9C5FB}"/>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1" name="Freeform 37">
              <a:extLst>
                <a:ext uri="{FF2B5EF4-FFF2-40B4-BE49-F238E27FC236}">
                  <a16:creationId xmlns:a16="http://schemas.microsoft.com/office/drawing/2014/main" id="{E9B9138B-5124-6686-F16A-C0CF969049E3}"/>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2" name="Freeform 38">
              <a:extLst>
                <a:ext uri="{FF2B5EF4-FFF2-40B4-BE49-F238E27FC236}">
                  <a16:creationId xmlns:a16="http://schemas.microsoft.com/office/drawing/2014/main" id="{879803D5-5AE5-B065-B762-3784BC215DD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3" name="Freeform 39">
              <a:extLst>
                <a:ext uri="{FF2B5EF4-FFF2-40B4-BE49-F238E27FC236}">
                  <a16:creationId xmlns:a16="http://schemas.microsoft.com/office/drawing/2014/main" id="{B4EF763A-ADB5-8AD9-F506-C19C02C16BD2}"/>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4" name="Freeform 40">
              <a:extLst>
                <a:ext uri="{FF2B5EF4-FFF2-40B4-BE49-F238E27FC236}">
                  <a16:creationId xmlns:a16="http://schemas.microsoft.com/office/drawing/2014/main" id="{4FC62027-BE3E-CAF9-332F-05249567BDD6}"/>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5" name="Freeform 41">
              <a:extLst>
                <a:ext uri="{FF2B5EF4-FFF2-40B4-BE49-F238E27FC236}">
                  <a16:creationId xmlns:a16="http://schemas.microsoft.com/office/drawing/2014/main" id="{F4B35C6E-C050-55B8-F782-BA41E9DC37F9}"/>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6" name="Freeform 42">
              <a:extLst>
                <a:ext uri="{FF2B5EF4-FFF2-40B4-BE49-F238E27FC236}">
                  <a16:creationId xmlns:a16="http://schemas.microsoft.com/office/drawing/2014/main" id="{86592C7A-0343-025E-EDA9-18C39466E8EC}"/>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7" name="Freeform 43">
              <a:extLst>
                <a:ext uri="{FF2B5EF4-FFF2-40B4-BE49-F238E27FC236}">
                  <a16:creationId xmlns:a16="http://schemas.microsoft.com/office/drawing/2014/main" id="{DF10D9E4-7F23-78CD-0E77-D8D2886478C7}"/>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 name="Freeform 44">
              <a:extLst>
                <a:ext uri="{FF2B5EF4-FFF2-40B4-BE49-F238E27FC236}">
                  <a16:creationId xmlns:a16="http://schemas.microsoft.com/office/drawing/2014/main" id="{7B8FE988-D228-049E-F7A8-B3910029E202}"/>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 name="Freeform 45">
              <a:extLst>
                <a:ext uri="{FF2B5EF4-FFF2-40B4-BE49-F238E27FC236}">
                  <a16:creationId xmlns:a16="http://schemas.microsoft.com/office/drawing/2014/main" id="{56BFEF5E-1600-1856-3E49-54E26C2DAD14}"/>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 name="Freeform 46">
              <a:extLst>
                <a:ext uri="{FF2B5EF4-FFF2-40B4-BE49-F238E27FC236}">
                  <a16:creationId xmlns:a16="http://schemas.microsoft.com/office/drawing/2014/main" id="{8379A523-FBAA-0619-578E-3BB8C4E8820B}"/>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 name="Freeform 47">
              <a:extLst>
                <a:ext uri="{FF2B5EF4-FFF2-40B4-BE49-F238E27FC236}">
                  <a16:creationId xmlns:a16="http://schemas.microsoft.com/office/drawing/2014/main" id="{15B52DA3-D645-6CE1-6C39-B0A2A80275D0}"/>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 name="Freeform 48">
              <a:extLst>
                <a:ext uri="{FF2B5EF4-FFF2-40B4-BE49-F238E27FC236}">
                  <a16:creationId xmlns:a16="http://schemas.microsoft.com/office/drawing/2014/main" id="{D54D6C56-B6FE-D710-30A6-EADF031D5894}"/>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 name="Freeform 49">
              <a:extLst>
                <a:ext uri="{FF2B5EF4-FFF2-40B4-BE49-F238E27FC236}">
                  <a16:creationId xmlns:a16="http://schemas.microsoft.com/office/drawing/2014/main" id="{C0A8A759-3BF5-F772-5C41-ACA777258352}"/>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 name="Oval 50">
              <a:extLst>
                <a:ext uri="{FF2B5EF4-FFF2-40B4-BE49-F238E27FC236}">
                  <a16:creationId xmlns:a16="http://schemas.microsoft.com/office/drawing/2014/main" id="{5D81875E-1EEC-D3E5-BC9B-F978953FB86F}"/>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 name="Oval 51">
              <a:extLst>
                <a:ext uri="{FF2B5EF4-FFF2-40B4-BE49-F238E27FC236}">
                  <a16:creationId xmlns:a16="http://schemas.microsoft.com/office/drawing/2014/main" id="{8D557A8E-37B4-1693-066E-923F76BD8F23}"/>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 name="Freeform 52">
              <a:extLst>
                <a:ext uri="{FF2B5EF4-FFF2-40B4-BE49-F238E27FC236}">
                  <a16:creationId xmlns:a16="http://schemas.microsoft.com/office/drawing/2014/main" id="{5FDC1C1C-5187-A89A-F60C-D06558C2538C}"/>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7" name="Freeform 53">
              <a:extLst>
                <a:ext uri="{FF2B5EF4-FFF2-40B4-BE49-F238E27FC236}">
                  <a16:creationId xmlns:a16="http://schemas.microsoft.com/office/drawing/2014/main" id="{CCB17432-EFDD-62CF-C911-C9A4CB001852}"/>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8" name="Freeform 54">
              <a:extLst>
                <a:ext uri="{FF2B5EF4-FFF2-40B4-BE49-F238E27FC236}">
                  <a16:creationId xmlns:a16="http://schemas.microsoft.com/office/drawing/2014/main" id="{A5051B0E-B6BF-93ED-73EE-E6FF40F43D60}"/>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9" name="Freeform 55">
              <a:extLst>
                <a:ext uri="{FF2B5EF4-FFF2-40B4-BE49-F238E27FC236}">
                  <a16:creationId xmlns:a16="http://schemas.microsoft.com/office/drawing/2014/main" id="{A4A89570-7B20-9367-60EC-3D09C799230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0" name="Freeform 56">
              <a:extLst>
                <a:ext uri="{FF2B5EF4-FFF2-40B4-BE49-F238E27FC236}">
                  <a16:creationId xmlns:a16="http://schemas.microsoft.com/office/drawing/2014/main" id="{BF3110DB-041F-E627-0327-F19094B28366}"/>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1" name="Freeform 57">
              <a:extLst>
                <a:ext uri="{FF2B5EF4-FFF2-40B4-BE49-F238E27FC236}">
                  <a16:creationId xmlns:a16="http://schemas.microsoft.com/office/drawing/2014/main" id="{F6A3D1FD-4805-E81D-C5B6-94F561424406}"/>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2" name="Freeform 58">
              <a:extLst>
                <a:ext uri="{FF2B5EF4-FFF2-40B4-BE49-F238E27FC236}">
                  <a16:creationId xmlns:a16="http://schemas.microsoft.com/office/drawing/2014/main" id="{7804D8BB-9D16-66BC-C10C-497CAF993CFB}"/>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3" name="Freeform 59">
              <a:extLst>
                <a:ext uri="{FF2B5EF4-FFF2-40B4-BE49-F238E27FC236}">
                  <a16:creationId xmlns:a16="http://schemas.microsoft.com/office/drawing/2014/main" id="{3A54B296-C1EB-20BB-79B3-E536F734FA3A}"/>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4" name="Freeform 60">
              <a:extLst>
                <a:ext uri="{FF2B5EF4-FFF2-40B4-BE49-F238E27FC236}">
                  <a16:creationId xmlns:a16="http://schemas.microsoft.com/office/drawing/2014/main" id="{1547C795-0C38-68EC-A182-BC80AE6B1667}"/>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5" name="Freeform 61">
              <a:extLst>
                <a:ext uri="{FF2B5EF4-FFF2-40B4-BE49-F238E27FC236}">
                  <a16:creationId xmlns:a16="http://schemas.microsoft.com/office/drawing/2014/main" id="{8DD77210-D91F-B256-5C08-C1A68585BC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6" name="Freeform 62">
              <a:extLst>
                <a:ext uri="{FF2B5EF4-FFF2-40B4-BE49-F238E27FC236}">
                  <a16:creationId xmlns:a16="http://schemas.microsoft.com/office/drawing/2014/main" id="{FB3ECBEC-4578-D4CC-CA36-CF38E142BB18}"/>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7" name="Freeform 63">
              <a:extLst>
                <a:ext uri="{FF2B5EF4-FFF2-40B4-BE49-F238E27FC236}">
                  <a16:creationId xmlns:a16="http://schemas.microsoft.com/office/drawing/2014/main" id="{F6D68C44-7BA6-95C4-4D86-3E6B3CCD683D}"/>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8" name="Freeform 64">
              <a:extLst>
                <a:ext uri="{FF2B5EF4-FFF2-40B4-BE49-F238E27FC236}">
                  <a16:creationId xmlns:a16="http://schemas.microsoft.com/office/drawing/2014/main" id="{4841CF80-1E8A-6102-E1FF-4A2CA0481058}"/>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9" name="Freeform 65">
              <a:extLst>
                <a:ext uri="{FF2B5EF4-FFF2-40B4-BE49-F238E27FC236}">
                  <a16:creationId xmlns:a16="http://schemas.microsoft.com/office/drawing/2014/main" id="{2ADAA135-3195-2CF1-E7EF-8E50D21479B7}"/>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0" name="Freeform 66">
              <a:extLst>
                <a:ext uri="{FF2B5EF4-FFF2-40B4-BE49-F238E27FC236}">
                  <a16:creationId xmlns:a16="http://schemas.microsoft.com/office/drawing/2014/main" id="{058A3703-B52E-EEC3-A80F-29B9A6836A6A}"/>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1" name="Freeform 67">
              <a:extLst>
                <a:ext uri="{FF2B5EF4-FFF2-40B4-BE49-F238E27FC236}">
                  <a16:creationId xmlns:a16="http://schemas.microsoft.com/office/drawing/2014/main" id="{080202BD-89BE-8646-14AF-DCFCD4CCA286}"/>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2" name="Freeform 68">
              <a:extLst>
                <a:ext uri="{FF2B5EF4-FFF2-40B4-BE49-F238E27FC236}">
                  <a16:creationId xmlns:a16="http://schemas.microsoft.com/office/drawing/2014/main" id="{4978D21D-A4F0-FFF3-7385-AFBD7190F2BC}"/>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3" name="Freeform 69">
              <a:extLst>
                <a:ext uri="{FF2B5EF4-FFF2-40B4-BE49-F238E27FC236}">
                  <a16:creationId xmlns:a16="http://schemas.microsoft.com/office/drawing/2014/main" id="{57C23DE3-DB10-516D-21B2-F83EAE37F287}"/>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4" name="Freeform 70">
              <a:extLst>
                <a:ext uri="{FF2B5EF4-FFF2-40B4-BE49-F238E27FC236}">
                  <a16:creationId xmlns:a16="http://schemas.microsoft.com/office/drawing/2014/main" id="{5D00955C-B947-23B3-D271-C91F7E8E64FE}"/>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5" name="Freeform 71">
              <a:extLst>
                <a:ext uri="{FF2B5EF4-FFF2-40B4-BE49-F238E27FC236}">
                  <a16:creationId xmlns:a16="http://schemas.microsoft.com/office/drawing/2014/main" id="{519E126A-7EC3-BBB1-9929-889133FD7B57}"/>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6" name="Freeform 72">
              <a:extLst>
                <a:ext uri="{FF2B5EF4-FFF2-40B4-BE49-F238E27FC236}">
                  <a16:creationId xmlns:a16="http://schemas.microsoft.com/office/drawing/2014/main" id="{164C913B-2945-66EB-2176-F64AC1492896}"/>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7" name="Freeform 73">
              <a:extLst>
                <a:ext uri="{FF2B5EF4-FFF2-40B4-BE49-F238E27FC236}">
                  <a16:creationId xmlns:a16="http://schemas.microsoft.com/office/drawing/2014/main" id="{0B2ED91F-A01A-29AE-C2DC-23C6131ADB81}"/>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8" name="Freeform 74">
              <a:extLst>
                <a:ext uri="{FF2B5EF4-FFF2-40B4-BE49-F238E27FC236}">
                  <a16:creationId xmlns:a16="http://schemas.microsoft.com/office/drawing/2014/main" id="{E47BA694-9EC5-E34A-AD1F-E3B9D48B4FAF}"/>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9" name="Freeform 75">
              <a:extLst>
                <a:ext uri="{FF2B5EF4-FFF2-40B4-BE49-F238E27FC236}">
                  <a16:creationId xmlns:a16="http://schemas.microsoft.com/office/drawing/2014/main" id="{138A8A9C-5FDC-2D8E-05A9-825A8DBFB8B5}"/>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0" name="Freeform 76">
              <a:extLst>
                <a:ext uri="{FF2B5EF4-FFF2-40B4-BE49-F238E27FC236}">
                  <a16:creationId xmlns:a16="http://schemas.microsoft.com/office/drawing/2014/main" id="{F0F20BB0-4BB7-3A8D-8295-BB1B1A0C8925}"/>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1" name="Freeform 77">
              <a:extLst>
                <a:ext uri="{FF2B5EF4-FFF2-40B4-BE49-F238E27FC236}">
                  <a16:creationId xmlns:a16="http://schemas.microsoft.com/office/drawing/2014/main" id="{9A5A3870-F8F3-B162-F2D2-59F4BCEC0E7D}"/>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2" name="Freeform 78">
              <a:extLst>
                <a:ext uri="{FF2B5EF4-FFF2-40B4-BE49-F238E27FC236}">
                  <a16:creationId xmlns:a16="http://schemas.microsoft.com/office/drawing/2014/main" id="{8012AF8B-955A-97A5-BEF0-ADF0E1A95D5A}"/>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3" name="Freeform 79">
              <a:extLst>
                <a:ext uri="{FF2B5EF4-FFF2-40B4-BE49-F238E27FC236}">
                  <a16:creationId xmlns:a16="http://schemas.microsoft.com/office/drawing/2014/main" id="{671D75CA-C4EF-E1E7-CA55-851E461B9D3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4" name="Freeform 80">
              <a:extLst>
                <a:ext uri="{FF2B5EF4-FFF2-40B4-BE49-F238E27FC236}">
                  <a16:creationId xmlns:a16="http://schemas.microsoft.com/office/drawing/2014/main" id="{0EA1FD42-8732-1BFC-5939-F391B134FD4D}"/>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5" name="Freeform 81">
              <a:extLst>
                <a:ext uri="{FF2B5EF4-FFF2-40B4-BE49-F238E27FC236}">
                  <a16:creationId xmlns:a16="http://schemas.microsoft.com/office/drawing/2014/main" id="{066D8D0B-58CC-C59E-75D3-22FC8A530049}"/>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6" name="Freeform 82">
              <a:extLst>
                <a:ext uri="{FF2B5EF4-FFF2-40B4-BE49-F238E27FC236}">
                  <a16:creationId xmlns:a16="http://schemas.microsoft.com/office/drawing/2014/main" id="{F84B97AE-DA16-2850-2871-3E94B48A5CF7}"/>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7" name="Freeform 83">
              <a:extLst>
                <a:ext uri="{FF2B5EF4-FFF2-40B4-BE49-F238E27FC236}">
                  <a16:creationId xmlns:a16="http://schemas.microsoft.com/office/drawing/2014/main" id="{45963A97-038C-4D85-DD66-5D5875101CCC}"/>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8" name="Freeform 84">
              <a:extLst>
                <a:ext uri="{FF2B5EF4-FFF2-40B4-BE49-F238E27FC236}">
                  <a16:creationId xmlns:a16="http://schemas.microsoft.com/office/drawing/2014/main" id="{7523534D-1D05-5216-62E6-087288D191F8}"/>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9" name="Freeform 85">
              <a:extLst>
                <a:ext uri="{FF2B5EF4-FFF2-40B4-BE49-F238E27FC236}">
                  <a16:creationId xmlns:a16="http://schemas.microsoft.com/office/drawing/2014/main" id="{9F2CAC35-A081-95AF-E13F-3232ABBA7730}"/>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0" name="Freeform 86">
              <a:extLst>
                <a:ext uri="{FF2B5EF4-FFF2-40B4-BE49-F238E27FC236}">
                  <a16:creationId xmlns:a16="http://schemas.microsoft.com/office/drawing/2014/main" id="{92E3DDE9-E169-BDB5-2A32-396B54D9AF03}"/>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1" name="Freeform 87">
              <a:extLst>
                <a:ext uri="{FF2B5EF4-FFF2-40B4-BE49-F238E27FC236}">
                  <a16:creationId xmlns:a16="http://schemas.microsoft.com/office/drawing/2014/main" id="{F2791099-88F6-5E03-CCBE-D622263793FE}"/>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2" name="Freeform 88">
              <a:extLst>
                <a:ext uri="{FF2B5EF4-FFF2-40B4-BE49-F238E27FC236}">
                  <a16:creationId xmlns:a16="http://schemas.microsoft.com/office/drawing/2014/main" id="{ABABB34C-F5A1-FE58-E33C-691CDC3A29CC}"/>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3" name="Freeform 89">
              <a:extLst>
                <a:ext uri="{FF2B5EF4-FFF2-40B4-BE49-F238E27FC236}">
                  <a16:creationId xmlns:a16="http://schemas.microsoft.com/office/drawing/2014/main" id="{064AB6D7-C7C4-BAD9-7D6F-7B1DD6491FB2}"/>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4" name="Freeform 90">
              <a:extLst>
                <a:ext uri="{FF2B5EF4-FFF2-40B4-BE49-F238E27FC236}">
                  <a16:creationId xmlns:a16="http://schemas.microsoft.com/office/drawing/2014/main" id="{3A20C799-9CB8-223B-DD82-B497786058A5}"/>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5" name="Freeform 91">
              <a:extLst>
                <a:ext uri="{FF2B5EF4-FFF2-40B4-BE49-F238E27FC236}">
                  <a16:creationId xmlns:a16="http://schemas.microsoft.com/office/drawing/2014/main" id="{4832682B-9E0E-770E-50D2-4FF84CCFA97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6" name="Freeform 92">
              <a:extLst>
                <a:ext uri="{FF2B5EF4-FFF2-40B4-BE49-F238E27FC236}">
                  <a16:creationId xmlns:a16="http://schemas.microsoft.com/office/drawing/2014/main" id="{2BAAEA1C-E007-B7AC-B3BE-9A963DEB33F1}"/>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7" name="Freeform 93">
              <a:extLst>
                <a:ext uri="{FF2B5EF4-FFF2-40B4-BE49-F238E27FC236}">
                  <a16:creationId xmlns:a16="http://schemas.microsoft.com/office/drawing/2014/main" id="{D5519801-1B97-BFEA-D846-DB7A10BB18DC}"/>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8" name="Freeform 94">
              <a:extLst>
                <a:ext uri="{FF2B5EF4-FFF2-40B4-BE49-F238E27FC236}">
                  <a16:creationId xmlns:a16="http://schemas.microsoft.com/office/drawing/2014/main" id="{4ECC8E8B-74CD-61CC-522C-8ED0697DFC1C}"/>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9" name="Freeform 95">
              <a:extLst>
                <a:ext uri="{FF2B5EF4-FFF2-40B4-BE49-F238E27FC236}">
                  <a16:creationId xmlns:a16="http://schemas.microsoft.com/office/drawing/2014/main" id="{5C38ADF5-15CB-FF8C-4D1A-32098C91B65C}"/>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0" name="Freeform 96">
              <a:extLst>
                <a:ext uri="{FF2B5EF4-FFF2-40B4-BE49-F238E27FC236}">
                  <a16:creationId xmlns:a16="http://schemas.microsoft.com/office/drawing/2014/main" id="{C9A9BD96-B102-908C-CC31-9C8D505A8552}"/>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1" name="Freeform 97">
              <a:extLst>
                <a:ext uri="{FF2B5EF4-FFF2-40B4-BE49-F238E27FC236}">
                  <a16:creationId xmlns:a16="http://schemas.microsoft.com/office/drawing/2014/main" id="{538504BC-5322-A897-6341-55B5D899E8A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2" name="Freeform 98">
              <a:extLst>
                <a:ext uri="{FF2B5EF4-FFF2-40B4-BE49-F238E27FC236}">
                  <a16:creationId xmlns:a16="http://schemas.microsoft.com/office/drawing/2014/main" id="{C2BF28D7-0D8E-A09F-3A1D-41A0B9B2624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3" name="Freeform 99">
              <a:extLst>
                <a:ext uri="{FF2B5EF4-FFF2-40B4-BE49-F238E27FC236}">
                  <a16:creationId xmlns:a16="http://schemas.microsoft.com/office/drawing/2014/main" id="{B8BEA1F5-9AE4-5693-2930-79EA60358CA3}"/>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4" name="Freeform 100">
              <a:extLst>
                <a:ext uri="{FF2B5EF4-FFF2-40B4-BE49-F238E27FC236}">
                  <a16:creationId xmlns:a16="http://schemas.microsoft.com/office/drawing/2014/main" id="{677183CC-4455-F22F-AAA5-305F9CDB0F46}"/>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5" name="Freeform 101">
              <a:extLst>
                <a:ext uri="{FF2B5EF4-FFF2-40B4-BE49-F238E27FC236}">
                  <a16:creationId xmlns:a16="http://schemas.microsoft.com/office/drawing/2014/main" id="{0DD90F80-39D7-2739-1887-B64588CC6B7F}"/>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6" name="Freeform 102">
              <a:extLst>
                <a:ext uri="{FF2B5EF4-FFF2-40B4-BE49-F238E27FC236}">
                  <a16:creationId xmlns:a16="http://schemas.microsoft.com/office/drawing/2014/main" id="{ACAC2628-EB4B-ACAC-7E6E-AA6477CBCEAC}"/>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7" name="Freeform 103">
              <a:extLst>
                <a:ext uri="{FF2B5EF4-FFF2-40B4-BE49-F238E27FC236}">
                  <a16:creationId xmlns:a16="http://schemas.microsoft.com/office/drawing/2014/main" id="{6EDCE91F-6B30-7BCB-60CA-73F3E974630E}"/>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8" name="Freeform 104">
              <a:extLst>
                <a:ext uri="{FF2B5EF4-FFF2-40B4-BE49-F238E27FC236}">
                  <a16:creationId xmlns:a16="http://schemas.microsoft.com/office/drawing/2014/main" id="{1BC231D8-04A2-720E-3325-AD026CD544C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9" name="Freeform 105">
              <a:extLst>
                <a:ext uri="{FF2B5EF4-FFF2-40B4-BE49-F238E27FC236}">
                  <a16:creationId xmlns:a16="http://schemas.microsoft.com/office/drawing/2014/main" id="{71D29D57-7B90-611B-DECC-B074B3C1E715}"/>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0" name="Freeform 106">
              <a:extLst>
                <a:ext uri="{FF2B5EF4-FFF2-40B4-BE49-F238E27FC236}">
                  <a16:creationId xmlns:a16="http://schemas.microsoft.com/office/drawing/2014/main" id="{B4957499-AC9C-2F30-BB30-1A7597F71B6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1" name="Freeform 107">
              <a:extLst>
                <a:ext uri="{FF2B5EF4-FFF2-40B4-BE49-F238E27FC236}">
                  <a16:creationId xmlns:a16="http://schemas.microsoft.com/office/drawing/2014/main" id="{64B33D0B-91B5-F165-4298-A02AEF951E55}"/>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2" name="Freeform 108">
              <a:extLst>
                <a:ext uri="{FF2B5EF4-FFF2-40B4-BE49-F238E27FC236}">
                  <a16:creationId xmlns:a16="http://schemas.microsoft.com/office/drawing/2014/main" id="{17741107-E8AA-278B-F5C9-C568477B571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3" name="Freeform 109">
              <a:extLst>
                <a:ext uri="{FF2B5EF4-FFF2-40B4-BE49-F238E27FC236}">
                  <a16:creationId xmlns:a16="http://schemas.microsoft.com/office/drawing/2014/main" id="{4C55188A-B3E8-BDC1-10E5-402C989D9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4" name="Freeform 110">
              <a:extLst>
                <a:ext uri="{FF2B5EF4-FFF2-40B4-BE49-F238E27FC236}">
                  <a16:creationId xmlns:a16="http://schemas.microsoft.com/office/drawing/2014/main" id="{8F8448D4-C564-BB3F-24D0-10581DE8C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5" name="Freeform 111">
              <a:extLst>
                <a:ext uri="{FF2B5EF4-FFF2-40B4-BE49-F238E27FC236}">
                  <a16:creationId xmlns:a16="http://schemas.microsoft.com/office/drawing/2014/main" id="{7C56C422-E56F-BE36-44A1-3BDF3F24FB43}"/>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6" name="Freeform 112">
              <a:extLst>
                <a:ext uri="{FF2B5EF4-FFF2-40B4-BE49-F238E27FC236}">
                  <a16:creationId xmlns:a16="http://schemas.microsoft.com/office/drawing/2014/main" id="{C0A8E731-B89C-F0E8-4D66-36ADAFCB66F7}"/>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7" name="Freeform 113">
              <a:extLst>
                <a:ext uri="{FF2B5EF4-FFF2-40B4-BE49-F238E27FC236}">
                  <a16:creationId xmlns:a16="http://schemas.microsoft.com/office/drawing/2014/main" id="{76BA5FED-F393-F379-6422-68B25C9493E8}"/>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8" name="Freeform 114">
              <a:extLst>
                <a:ext uri="{FF2B5EF4-FFF2-40B4-BE49-F238E27FC236}">
                  <a16:creationId xmlns:a16="http://schemas.microsoft.com/office/drawing/2014/main" id="{C867563E-6AE4-7480-25EC-51E490DE2026}"/>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9" name="Freeform 115">
              <a:extLst>
                <a:ext uri="{FF2B5EF4-FFF2-40B4-BE49-F238E27FC236}">
                  <a16:creationId xmlns:a16="http://schemas.microsoft.com/office/drawing/2014/main" id="{4A231F04-1833-61B0-99AF-00BD53DBBE83}"/>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0" name="Freeform 116">
              <a:extLst>
                <a:ext uri="{FF2B5EF4-FFF2-40B4-BE49-F238E27FC236}">
                  <a16:creationId xmlns:a16="http://schemas.microsoft.com/office/drawing/2014/main" id="{2174DA11-2391-A197-6493-E0E0F357F089}"/>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1" name="Freeform 117">
              <a:extLst>
                <a:ext uri="{FF2B5EF4-FFF2-40B4-BE49-F238E27FC236}">
                  <a16:creationId xmlns:a16="http://schemas.microsoft.com/office/drawing/2014/main" id="{85A6CBA5-664E-4466-F8E0-70B0D3B71C2E}"/>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2" name="Freeform 118">
              <a:extLst>
                <a:ext uri="{FF2B5EF4-FFF2-40B4-BE49-F238E27FC236}">
                  <a16:creationId xmlns:a16="http://schemas.microsoft.com/office/drawing/2014/main" id="{A8B276CA-5A16-53C7-50CD-E4ECD750C293}"/>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3" name="Freeform 119">
              <a:extLst>
                <a:ext uri="{FF2B5EF4-FFF2-40B4-BE49-F238E27FC236}">
                  <a16:creationId xmlns:a16="http://schemas.microsoft.com/office/drawing/2014/main" id="{28499809-6BF6-0596-C587-8C1D259D7BA5}"/>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4" name="Freeform 120">
              <a:extLst>
                <a:ext uri="{FF2B5EF4-FFF2-40B4-BE49-F238E27FC236}">
                  <a16:creationId xmlns:a16="http://schemas.microsoft.com/office/drawing/2014/main" id="{53AB4F8F-2555-644A-3AB0-4141E4D6E559}"/>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5" name="Freeform 121">
              <a:extLst>
                <a:ext uri="{FF2B5EF4-FFF2-40B4-BE49-F238E27FC236}">
                  <a16:creationId xmlns:a16="http://schemas.microsoft.com/office/drawing/2014/main" id="{D0798000-0742-06FE-6173-0F13A924ABD9}"/>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6" name="Freeform 122">
              <a:extLst>
                <a:ext uri="{FF2B5EF4-FFF2-40B4-BE49-F238E27FC236}">
                  <a16:creationId xmlns:a16="http://schemas.microsoft.com/office/drawing/2014/main" id="{E44CC965-7B41-1F53-1490-44098D26C204}"/>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7" name="Freeform 123">
              <a:extLst>
                <a:ext uri="{FF2B5EF4-FFF2-40B4-BE49-F238E27FC236}">
                  <a16:creationId xmlns:a16="http://schemas.microsoft.com/office/drawing/2014/main" id="{ACFC4BA0-3EEB-9575-DF5C-8E6AA92F21FF}"/>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8" name="Freeform 124">
              <a:extLst>
                <a:ext uri="{FF2B5EF4-FFF2-40B4-BE49-F238E27FC236}">
                  <a16:creationId xmlns:a16="http://schemas.microsoft.com/office/drawing/2014/main" id="{3CDDA442-9B22-FEE4-8C77-9D43A382F99C}"/>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9" name="Freeform 125">
              <a:extLst>
                <a:ext uri="{FF2B5EF4-FFF2-40B4-BE49-F238E27FC236}">
                  <a16:creationId xmlns:a16="http://schemas.microsoft.com/office/drawing/2014/main" id="{1DB1FEB8-5762-1709-80A8-7EF2CA8A39A2}"/>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0" name="Freeform 126">
              <a:extLst>
                <a:ext uri="{FF2B5EF4-FFF2-40B4-BE49-F238E27FC236}">
                  <a16:creationId xmlns:a16="http://schemas.microsoft.com/office/drawing/2014/main" id="{1ECC7A56-40B9-6DBA-2B52-C7702FFB9DF9}"/>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1" name="Freeform 127">
              <a:extLst>
                <a:ext uri="{FF2B5EF4-FFF2-40B4-BE49-F238E27FC236}">
                  <a16:creationId xmlns:a16="http://schemas.microsoft.com/office/drawing/2014/main" id="{20E468AD-7151-1FA0-82BA-98EB054135A6}"/>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2" name="Freeform 128">
              <a:extLst>
                <a:ext uri="{FF2B5EF4-FFF2-40B4-BE49-F238E27FC236}">
                  <a16:creationId xmlns:a16="http://schemas.microsoft.com/office/drawing/2014/main" id="{9DF11FDE-24A1-2C33-B874-8E301A61F49F}"/>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3" name="Freeform 129">
              <a:extLst>
                <a:ext uri="{FF2B5EF4-FFF2-40B4-BE49-F238E27FC236}">
                  <a16:creationId xmlns:a16="http://schemas.microsoft.com/office/drawing/2014/main" id="{54126CE1-25F8-8940-9717-9EC326F5274D}"/>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4" name="Freeform 130">
              <a:extLst>
                <a:ext uri="{FF2B5EF4-FFF2-40B4-BE49-F238E27FC236}">
                  <a16:creationId xmlns:a16="http://schemas.microsoft.com/office/drawing/2014/main" id="{C34B64AE-F724-E4C4-5086-E9BE89DEEE4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5" name="Freeform 131">
              <a:extLst>
                <a:ext uri="{FF2B5EF4-FFF2-40B4-BE49-F238E27FC236}">
                  <a16:creationId xmlns:a16="http://schemas.microsoft.com/office/drawing/2014/main" id="{D96E7E01-8EBB-803C-85BB-A7263BD9C7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6" name="Freeform 132">
              <a:extLst>
                <a:ext uri="{FF2B5EF4-FFF2-40B4-BE49-F238E27FC236}">
                  <a16:creationId xmlns:a16="http://schemas.microsoft.com/office/drawing/2014/main" id="{52D465F5-4628-B774-F43C-51615246116F}"/>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7" name="Freeform 133">
              <a:extLst>
                <a:ext uri="{FF2B5EF4-FFF2-40B4-BE49-F238E27FC236}">
                  <a16:creationId xmlns:a16="http://schemas.microsoft.com/office/drawing/2014/main" id="{BCF1773B-C3AC-DD62-F62B-98BC16B72897}"/>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8" name="Freeform 134">
              <a:extLst>
                <a:ext uri="{FF2B5EF4-FFF2-40B4-BE49-F238E27FC236}">
                  <a16:creationId xmlns:a16="http://schemas.microsoft.com/office/drawing/2014/main" id="{F3540153-ED3C-CBC0-1861-BA50BBA881B0}"/>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9" name="Freeform 135">
              <a:extLst>
                <a:ext uri="{FF2B5EF4-FFF2-40B4-BE49-F238E27FC236}">
                  <a16:creationId xmlns:a16="http://schemas.microsoft.com/office/drawing/2014/main" id="{FCC30125-5608-0890-17E9-70963067B892}"/>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pic>
        <p:nvPicPr>
          <p:cNvPr id="160" name="Picture 159">
            <a:extLst>
              <a:ext uri="{FF2B5EF4-FFF2-40B4-BE49-F238E27FC236}">
                <a16:creationId xmlns:a16="http://schemas.microsoft.com/office/drawing/2014/main" id="{285C1609-92D3-981B-6700-ED25CFB1A5FC}"/>
              </a:ext>
            </a:extLst>
          </p:cNvPr>
          <p:cNvPicPr>
            <a:picLocks noChangeAspect="1"/>
          </p:cNvPicPr>
          <p:nvPr/>
        </p:nvPicPr>
        <p:blipFill>
          <a:blip r:embed="rId3"/>
          <a:stretch>
            <a:fillRect/>
          </a:stretch>
        </p:blipFill>
        <p:spPr>
          <a:xfrm>
            <a:off x="4429707" y="278460"/>
            <a:ext cx="4151736" cy="1176630"/>
          </a:xfrm>
          <a:prstGeom prst="rect">
            <a:avLst/>
          </a:prstGeom>
        </p:spPr>
      </p:pic>
      <p:sp>
        <p:nvSpPr>
          <p:cNvPr id="6" name="Rectangle 5">
            <a:extLst>
              <a:ext uri="{FF2B5EF4-FFF2-40B4-BE49-F238E27FC236}">
                <a16:creationId xmlns:a16="http://schemas.microsoft.com/office/drawing/2014/main" id="{32865D88-E1D8-010C-CB14-02239842BF63}"/>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1500" advClick="0" advTm="1000">
        <p:split orient="vert"/>
      </p:transition>
    </mc:Choice>
    <mc:Fallback xmlns="">
      <p:transition spd="slow" advClick="0" advTm="10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74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74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0AD916E-E7D3-AA75-7A53-4DFE95ED773F}"/>
              </a:ext>
            </a:extLst>
          </p:cNvPr>
          <p:cNvPicPr>
            <a:picLocks noChangeAspect="1"/>
          </p:cNvPicPr>
          <p:nvPr/>
        </p:nvPicPr>
        <p:blipFill>
          <a:blip r:embed="rId5"/>
          <a:stretch>
            <a:fillRect/>
          </a:stretch>
        </p:blipFill>
        <p:spPr>
          <a:xfrm>
            <a:off x="5169529" y="1618030"/>
            <a:ext cx="5986791" cy="1774090"/>
          </a:xfrm>
          <a:prstGeom prst="rect">
            <a:avLst/>
          </a:prstGeom>
        </p:spPr>
      </p:pic>
      <p:sp>
        <p:nvSpPr>
          <p:cNvPr id="3" name="Rectangle 2">
            <a:extLst>
              <a:ext uri="{FF2B5EF4-FFF2-40B4-BE49-F238E27FC236}">
                <a16:creationId xmlns:a16="http://schemas.microsoft.com/office/drawing/2014/main" id="{C9EDD13D-A363-AC9E-7AE8-DD2D14960D1F}"/>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8835311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Em đồng tình hay không đồng tình với ý kiến nào dưới đây? Vì sao?</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20FBB3D7-3CA6-504C-00A7-09939344EF63}"/>
              </a:ext>
            </a:extLst>
          </p:cNvPr>
          <p:cNvPicPr>
            <a:picLocks noChangeAspect="1"/>
          </p:cNvPicPr>
          <p:nvPr/>
        </p:nvPicPr>
        <p:blipFill>
          <a:blip r:embed="rId3"/>
          <a:stretch>
            <a:fillRect/>
          </a:stretch>
        </p:blipFill>
        <p:spPr>
          <a:xfrm>
            <a:off x="2147887" y="1633537"/>
            <a:ext cx="7966233" cy="3967163"/>
          </a:xfrm>
          <a:prstGeom prst="rect">
            <a:avLst/>
          </a:prstGeom>
        </p:spPr>
      </p:pic>
    </p:spTree>
    <p:extLst>
      <p:ext uri="{BB962C8B-B14F-4D97-AF65-F5344CB8AC3E}">
        <p14:creationId xmlns:p14="http://schemas.microsoft.com/office/powerpoint/2010/main" val="2656604543"/>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1BC45D-4982-E523-8155-1F7D565A7C9B}"/>
              </a:ext>
            </a:extLst>
          </p:cNvPr>
          <p:cNvPicPr>
            <a:picLocks noChangeAspect="1"/>
          </p:cNvPicPr>
          <p:nvPr/>
        </p:nvPicPr>
        <p:blipFill>
          <a:blip r:embed="rId3"/>
          <a:stretch>
            <a:fillRect/>
          </a:stretch>
        </p:blipFill>
        <p:spPr>
          <a:xfrm>
            <a:off x="1181100" y="938212"/>
            <a:ext cx="9578340" cy="4763491"/>
          </a:xfrm>
          <a:prstGeom prst="rect">
            <a:avLst/>
          </a:prstGeom>
        </p:spPr>
      </p:pic>
      <p:sp>
        <p:nvSpPr>
          <p:cNvPr id="2" name="Rectangle 1">
            <a:extLst>
              <a:ext uri="{FF2B5EF4-FFF2-40B4-BE49-F238E27FC236}">
                <a16:creationId xmlns:a16="http://schemas.microsoft.com/office/drawing/2014/main" id="{1A80B1C7-F620-054E-F0B1-6EEDA5F6FBF7}"/>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289776048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5D2C39-3065-D8C1-9976-09606FED9E3C}"/>
              </a:ext>
            </a:extLst>
          </p:cNvPr>
          <p:cNvPicPr>
            <a:picLocks noChangeAspect="1"/>
          </p:cNvPicPr>
          <p:nvPr/>
        </p:nvPicPr>
        <p:blipFill>
          <a:blip r:embed="rId3"/>
          <a:stretch>
            <a:fillRect/>
          </a:stretch>
        </p:blipFill>
        <p:spPr>
          <a:xfrm>
            <a:off x="1014412" y="1604962"/>
            <a:ext cx="3605439" cy="3738563"/>
          </a:xfrm>
          <a:prstGeom prst="rect">
            <a:avLst/>
          </a:prstGeom>
        </p:spPr>
      </p:pic>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4"/>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Trang vì đây là việc làm thể hiện sự giúp đỡ người đang gặp hoàn cảnh khó khăn.</a:t>
              </a:r>
            </a:p>
          </p:txBody>
        </p:sp>
      </p:grpSp>
      <p:sp>
        <p:nvSpPr>
          <p:cNvPr id="2" name="Rectangle 1">
            <a:extLst>
              <a:ext uri="{FF2B5EF4-FFF2-40B4-BE49-F238E27FC236}">
                <a16:creationId xmlns:a16="http://schemas.microsoft.com/office/drawing/2014/main" id="{4060D684-AB21-7647-1563-DCD9E02F096C}"/>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940379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CF51F736-C7B9-7FBC-438B-789B804856BD}"/>
              </a:ext>
            </a:extLst>
          </p:cNvPr>
          <p:cNvPicPr>
            <a:picLocks noChangeAspect="1"/>
          </p:cNvPicPr>
          <p:nvPr/>
        </p:nvPicPr>
        <p:blipFill>
          <a:blip r:embed="rId5"/>
          <a:stretch>
            <a:fillRect/>
          </a:stretch>
        </p:blipFill>
        <p:spPr>
          <a:xfrm>
            <a:off x="5013668" y="1624507"/>
            <a:ext cx="6736664" cy="1780186"/>
          </a:xfrm>
          <a:prstGeom prst="rect">
            <a:avLst/>
          </a:prstGeom>
        </p:spPr>
      </p:pic>
      <p:sp>
        <p:nvSpPr>
          <p:cNvPr id="4" name="Rectangle 3">
            <a:extLst>
              <a:ext uri="{FF2B5EF4-FFF2-40B4-BE49-F238E27FC236}">
                <a16:creationId xmlns:a16="http://schemas.microsoft.com/office/drawing/2014/main" id="{D508CDF0-E75A-D9CC-F62C-892A11AE122D}"/>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Tuấn vì giúp đỡ người khác là việc nên làm của tất cả mọi người, bất kể lứa tuổi nào. </a:t>
              </a:r>
            </a:p>
          </p:txBody>
        </p:sp>
      </p:grpSp>
      <p:pic>
        <p:nvPicPr>
          <p:cNvPr id="3" name="Picture 2">
            <a:extLst>
              <a:ext uri="{FF2B5EF4-FFF2-40B4-BE49-F238E27FC236}">
                <a16:creationId xmlns:a16="http://schemas.microsoft.com/office/drawing/2014/main" id="{60C25B26-6C3A-45C7-E546-CF455D534D8E}"/>
              </a:ext>
            </a:extLst>
          </p:cNvPr>
          <p:cNvPicPr>
            <a:picLocks noChangeAspect="1"/>
          </p:cNvPicPr>
          <p:nvPr/>
        </p:nvPicPr>
        <p:blipFill>
          <a:blip r:embed="rId4"/>
          <a:stretch>
            <a:fillRect/>
          </a:stretch>
        </p:blipFill>
        <p:spPr>
          <a:xfrm>
            <a:off x="1204912" y="1866899"/>
            <a:ext cx="3487085" cy="3743325"/>
          </a:xfrm>
          <a:prstGeom prst="rect">
            <a:avLst/>
          </a:prstGeom>
        </p:spPr>
      </p:pic>
      <p:sp>
        <p:nvSpPr>
          <p:cNvPr id="2" name="Rectangle 1">
            <a:extLst>
              <a:ext uri="{FF2B5EF4-FFF2-40B4-BE49-F238E27FC236}">
                <a16:creationId xmlns:a16="http://schemas.microsoft.com/office/drawing/2014/main" id="{75E57EFF-6173-3B3D-727B-990CA8DB1A3B}"/>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240265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6"/>
            <a:ext cx="6760047" cy="2895600"/>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35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Hùng vì người khuyết tật cần được giúp đỡ.</a:t>
              </a:r>
            </a:p>
          </p:txBody>
        </p:sp>
      </p:grpSp>
      <p:pic>
        <p:nvPicPr>
          <p:cNvPr id="4" name="Picture 3">
            <a:extLst>
              <a:ext uri="{FF2B5EF4-FFF2-40B4-BE49-F238E27FC236}">
                <a16:creationId xmlns:a16="http://schemas.microsoft.com/office/drawing/2014/main" id="{CC92BC0C-68E4-3B91-55C1-0B7E3F930AF4}"/>
              </a:ext>
            </a:extLst>
          </p:cNvPr>
          <p:cNvPicPr>
            <a:picLocks noChangeAspect="1"/>
          </p:cNvPicPr>
          <p:nvPr/>
        </p:nvPicPr>
        <p:blipFill>
          <a:blip r:embed="rId4"/>
          <a:stretch>
            <a:fillRect/>
          </a:stretch>
        </p:blipFill>
        <p:spPr>
          <a:xfrm>
            <a:off x="1081922" y="1695450"/>
            <a:ext cx="3016163" cy="4190999"/>
          </a:xfrm>
          <a:prstGeom prst="rect">
            <a:avLst/>
          </a:prstGeom>
        </p:spPr>
      </p:pic>
      <p:sp>
        <p:nvSpPr>
          <p:cNvPr id="2" name="Rectangle 1">
            <a:extLst>
              <a:ext uri="{FF2B5EF4-FFF2-40B4-BE49-F238E27FC236}">
                <a16:creationId xmlns:a16="http://schemas.microsoft.com/office/drawing/2014/main" id="{8D60F706-4CF2-6A8F-EFC1-F880632A8E61}"/>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6131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3238499"/>
            <a:chOff x="4144021" y="1484380"/>
            <a:chExt cx="7574793" cy="478215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456445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Vân vì cần giúp đỡ người gặp khó khăn kể cả người không quen biết.</a:t>
              </a:r>
            </a:p>
          </p:txBody>
        </p:sp>
      </p:grpSp>
      <p:pic>
        <p:nvPicPr>
          <p:cNvPr id="3" name="Picture 2">
            <a:extLst>
              <a:ext uri="{FF2B5EF4-FFF2-40B4-BE49-F238E27FC236}">
                <a16:creationId xmlns:a16="http://schemas.microsoft.com/office/drawing/2014/main" id="{28EFAC50-BFF7-30A0-6F98-D34CEE96B759}"/>
              </a:ext>
            </a:extLst>
          </p:cNvPr>
          <p:cNvPicPr>
            <a:picLocks noChangeAspect="1"/>
          </p:cNvPicPr>
          <p:nvPr/>
        </p:nvPicPr>
        <p:blipFill>
          <a:blip r:embed="rId4"/>
          <a:stretch>
            <a:fillRect/>
          </a:stretch>
        </p:blipFill>
        <p:spPr>
          <a:xfrm>
            <a:off x="1038224" y="1905001"/>
            <a:ext cx="2733675" cy="4100512"/>
          </a:xfrm>
          <a:prstGeom prst="rect">
            <a:avLst/>
          </a:prstGeom>
        </p:spPr>
      </p:pic>
      <p:sp>
        <p:nvSpPr>
          <p:cNvPr id="2" name="Rectangle 1">
            <a:extLst>
              <a:ext uri="{FF2B5EF4-FFF2-40B4-BE49-F238E27FC236}">
                <a16:creationId xmlns:a16="http://schemas.microsoft.com/office/drawing/2014/main" id="{70F5F538-4513-D998-41B9-CDB8BECF6A23}"/>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115906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2619375"/>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31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Huyền vì người khuyết tật cần được giúp đỡ và yêu thương. </a:t>
              </a:r>
            </a:p>
          </p:txBody>
        </p:sp>
      </p:grpSp>
      <p:pic>
        <p:nvPicPr>
          <p:cNvPr id="4" name="Picture 3">
            <a:extLst>
              <a:ext uri="{FF2B5EF4-FFF2-40B4-BE49-F238E27FC236}">
                <a16:creationId xmlns:a16="http://schemas.microsoft.com/office/drawing/2014/main" id="{CF398ADA-B0A6-45F4-3B04-DDB6AA690535}"/>
              </a:ext>
            </a:extLst>
          </p:cNvPr>
          <p:cNvPicPr>
            <a:picLocks noChangeAspect="1"/>
          </p:cNvPicPr>
          <p:nvPr/>
        </p:nvPicPr>
        <p:blipFill>
          <a:blip r:embed="rId4"/>
          <a:stretch>
            <a:fillRect/>
          </a:stretch>
        </p:blipFill>
        <p:spPr>
          <a:xfrm>
            <a:off x="1004887" y="1617035"/>
            <a:ext cx="2852738" cy="4312278"/>
          </a:xfrm>
          <a:prstGeom prst="rect">
            <a:avLst/>
          </a:prstGeom>
        </p:spPr>
      </p:pic>
      <p:sp>
        <p:nvSpPr>
          <p:cNvPr id="2" name="Rectangle 1">
            <a:extLst>
              <a:ext uri="{FF2B5EF4-FFF2-40B4-BE49-F238E27FC236}">
                <a16:creationId xmlns:a16="http://schemas.microsoft.com/office/drawing/2014/main" id="{1B421CD9-33E1-3EA0-B405-08FEF61BF5C9}"/>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197188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6B48FD04-DB93-7331-21F4-94DEEA359A1D}"/>
              </a:ext>
            </a:extLst>
          </p:cNvPr>
          <p:cNvPicPr>
            <a:picLocks noChangeAspect="1"/>
          </p:cNvPicPr>
          <p:nvPr/>
        </p:nvPicPr>
        <p:blipFill>
          <a:blip r:embed="rId5"/>
          <a:stretch>
            <a:fillRect/>
          </a:stretch>
        </p:blipFill>
        <p:spPr>
          <a:xfrm>
            <a:off x="4968757" y="1703755"/>
            <a:ext cx="5645385" cy="1774090"/>
          </a:xfrm>
          <a:prstGeom prst="rect">
            <a:avLst/>
          </a:prstGeom>
        </p:spPr>
      </p:pic>
      <p:sp>
        <p:nvSpPr>
          <p:cNvPr id="3" name="Rectangle 2">
            <a:extLst>
              <a:ext uri="{FF2B5EF4-FFF2-40B4-BE49-F238E27FC236}">
                <a16:creationId xmlns:a16="http://schemas.microsoft.com/office/drawing/2014/main" id="{A5B84300-4DD0-D52A-C48A-1FA61B70472B}"/>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3111970963"/>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F9B212-7F7D-349B-A0CB-83CC0E9CCDB5}"/>
              </a:ext>
            </a:extLst>
          </p:cNvPr>
          <p:cNvGrpSpPr/>
          <p:nvPr/>
        </p:nvGrpSpPr>
        <p:grpSpPr>
          <a:xfrm>
            <a:off x="952500" y="638175"/>
            <a:ext cx="8960323" cy="2151927"/>
            <a:chOff x="4144021" y="1484380"/>
            <a:chExt cx="7574794" cy="4840220"/>
          </a:xfrm>
        </p:grpSpPr>
        <p:grpSp>
          <p:nvGrpSpPr>
            <p:cNvPr id="3" name="Group 2">
              <a:extLst>
                <a:ext uri="{FF2B5EF4-FFF2-40B4-BE49-F238E27FC236}">
                  <a16:creationId xmlns:a16="http://schemas.microsoft.com/office/drawing/2014/main" id="{7105DF68-D70A-061F-81CD-00E22E3C5021}"/>
                </a:ext>
              </a:extLst>
            </p:cNvPr>
            <p:cNvGrpSpPr/>
            <p:nvPr/>
          </p:nvGrpSpPr>
          <p:grpSpPr>
            <a:xfrm>
              <a:off x="4144021" y="1484380"/>
              <a:ext cx="7574794" cy="4840220"/>
              <a:chOff x="4436414" y="1551563"/>
              <a:chExt cx="7327378" cy="4327762"/>
            </a:xfrm>
          </p:grpSpPr>
          <p:sp>
            <p:nvSpPr>
              <p:cNvPr id="25" name="Rectangle: Diagonal Corners Rounded 24">
                <a:extLst>
                  <a:ext uri="{FF2B5EF4-FFF2-40B4-BE49-F238E27FC236}">
                    <a16:creationId xmlns:a16="http://schemas.microsoft.com/office/drawing/2014/main" id="{88EC9182-A780-3482-44BA-E5908F5C24D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Diagonal Corners Rounded 30">
                <a:extLst>
                  <a:ext uri="{FF2B5EF4-FFF2-40B4-BE49-F238E27FC236}">
                    <a16:creationId xmlns:a16="http://schemas.microsoft.com/office/drawing/2014/main" id="{E0C886FD-4714-085F-BBAF-EAFA59CBCA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AAA6715-2459-65E6-2D9C-A3B5FA436831}"/>
                </a:ext>
              </a:extLst>
            </p:cNvPr>
            <p:cNvSpPr txBox="1"/>
            <p:nvPr/>
          </p:nvSpPr>
          <p:spPr>
            <a:xfrm>
              <a:off x="4361429" y="1835508"/>
              <a:ext cx="7091688" cy="4084371"/>
            </a:xfrm>
            <a:prstGeom prst="rect">
              <a:avLst/>
            </a:prstGeom>
            <a:noFill/>
          </p:spPr>
          <p:txBody>
            <a:bodyPr wrap="square" rtlCol="0">
              <a:spAutoFit/>
            </a:bodyPr>
            <a:lstStyle/>
            <a:p>
              <a:pPr marL="0" marR="0" algn="just">
                <a:spcBef>
                  <a:spcPts val="100"/>
                </a:spcBef>
                <a:spcAft>
                  <a:spcPts val="100"/>
                </a:spcAft>
              </a:pP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viết những lời yêu thương để gửi đến những người có hoàn cảnh khó khăn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(Ví dụ: Một bạn ở vùng cao đã bị lũ quét cuốn trôi hết sách vở, một bạn bị bệnh nặng không thể đến trường,...)</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7" name="Picture 26">
            <a:extLst>
              <a:ext uri="{FF2B5EF4-FFF2-40B4-BE49-F238E27FC236}">
                <a16:creationId xmlns:a16="http://schemas.microsoft.com/office/drawing/2014/main" id="{566EC7DF-A62C-E6B5-3C88-908BB4C69D16}"/>
              </a:ext>
            </a:extLst>
          </p:cNvPr>
          <p:cNvPicPr>
            <a:picLocks noChangeAspect="1"/>
          </p:cNvPicPr>
          <p:nvPr/>
        </p:nvPicPr>
        <p:blipFill>
          <a:blip r:embed="rId4"/>
          <a:stretch>
            <a:fillRect/>
          </a:stretch>
        </p:blipFill>
        <p:spPr>
          <a:xfrm>
            <a:off x="9172219" y="2417712"/>
            <a:ext cx="2435900" cy="3184934"/>
          </a:xfrm>
          <a:prstGeom prst="rect">
            <a:avLst/>
          </a:prstGeom>
        </p:spPr>
      </p:pic>
      <p:pic>
        <p:nvPicPr>
          <p:cNvPr id="35" name="Picture 34" descr="A cartoon of a child writing on a piece of paper&#10;&#10;Description automatically generated">
            <a:extLst>
              <a:ext uri="{FF2B5EF4-FFF2-40B4-BE49-F238E27FC236}">
                <a16:creationId xmlns:a16="http://schemas.microsoft.com/office/drawing/2014/main" id="{2991ECDC-BA7A-9A2E-2170-51193DE12E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023" y="2695573"/>
            <a:ext cx="3429002" cy="3429002"/>
          </a:xfrm>
          <a:prstGeom prst="rect">
            <a:avLst/>
          </a:prstGeom>
        </p:spPr>
      </p:pic>
      <p:sp>
        <p:nvSpPr>
          <p:cNvPr id="4" name="Rectangle 3">
            <a:extLst>
              <a:ext uri="{FF2B5EF4-FFF2-40B4-BE49-F238E27FC236}">
                <a16:creationId xmlns:a16="http://schemas.microsoft.com/office/drawing/2014/main" id="{A9F96C4C-19BB-77BF-0DAB-0C3AFF8B3035}"/>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1830337634"/>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46EC6A-ECDD-9FEA-217D-2F6D904CB842}"/>
              </a:ext>
            </a:extLst>
          </p:cNvPr>
          <p:cNvGrpSpPr/>
          <p:nvPr/>
        </p:nvGrpSpPr>
        <p:grpSpPr>
          <a:xfrm>
            <a:off x="1128354" y="1378757"/>
            <a:ext cx="10644546" cy="4840220"/>
            <a:chOff x="4144021" y="1484380"/>
            <a:chExt cx="7574794" cy="4840220"/>
          </a:xfrm>
        </p:grpSpPr>
        <p:grpSp>
          <p:nvGrpSpPr>
            <p:cNvPr id="5" name="Group 4">
              <a:extLst>
                <a:ext uri="{FF2B5EF4-FFF2-40B4-BE49-F238E27FC236}">
                  <a16:creationId xmlns:a16="http://schemas.microsoft.com/office/drawing/2014/main" id="{C480AB64-B7CB-7913-E3A5-738B5B2543BF}"/>
                </a:ext>
              </a:extLst>
            </p:cNvPr>
            <p:cNvGrpSpPr/>
            <p:nvPr/>
          </p:nvGrpSpPr>
          <p:grpSpPr>
            <a:xfrm>
              <a:off x="4144021" y="1484380"/>
              <a:ext cx="7574794" cy="4840220"/>
              <a:chOff x="4436414" y="1551563"/>
              <a:chExt cx="7327378" cy="4327762"/>
            </a:xfrm>
          </p:grpSpPr>
          <p:sp>
            <p:nvSpPr>
              <p:cNvPr id="8" name="Rectangle: Diagonal Corners Rounded 7">
                <a:extLst>
                  <a:ext uri="{FF2B5EF4-FFF2-40B4-BE49-F238E27FC236}">
                    <a16:creationId xmlns:a16="http://schemas.microsoft.com/office/drawing/2014/main" id="{B7CC04DD-5BF0-F80F-01BB-2CC54E619DEE}"/>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Diagonal Corners Rounded 30">
                <a:extLst>
                  <a:ext uri="{FF2B5EF4-FFF2-40B4-BE49-F238E27FC236}">
                    <a16:creationId xmlns:a16="http://schemas.microsoft.com/office/drawing/2014/main" id="{18838FDC-77CF-1826-503C-73214FCF7B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07EA4E50-B482-5A98-059F-1CA4AD6F52C3}"/>
                </a:ext>
              </a:extLst>
            </p:cNvPr>
            <p:cNvSpPr txBox="1"/>
            <p:nvPr/>
          </p:nvSpPr>
          <p:spPr>
            <a:xfrm>
              <a:off x="4357787" y="1721122"/>
              <a:ext cx="6925699" cy="3990003"/>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vi-VN" sz="3200" b="1" i="0" dirty="0">
                  <a:solidFill>
                    <a:srgbClr val="333333"/>
                  </a:solidFill>
                  <a:effectLst/>
                  <a:latin typeface="Calibri" panose="020F0502020204030204" pitchFamily="34" charset="0"/>
                  <a:cs typeface="Calibri" panose="020F0502020204030204" pitchFamily="34" charset="0"/>
                </a:rPr>
                <a:t>Bạn Chi đang bị ốm nên không thể đến trường được . Sau khi biết chuyện em viết thư đôi lời gửi đến bạn: Chi à, bạn đã đỡ chưa? Hôm nay, ở lớp mình học vui lắm. Cậu cố gắng uống thuốc và ăn uống đầy đủ để mau khỏi bệnh nhé! Bọn tớ nhớ cậu lắm! Bọn tớ mới mua một con búp bê đẹp lắm, khi nào cậu đi học thì chơi cùng với bọn mình nhé! Chúc cậu mau sớm khỏi bệnh! </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D0CCA285-8C39-7C4A-A5F4-4100AC0560F3}"/>
              </a:ext>
            </a:extLst>
          </p:cNvPr>
          <p:cNvSpPr txBox="1"/>
          <p:nvPr/>
        </p:nvSpPr>
        <p:spPr>
          <a:xfrm>
            <a:off x="5248275" y="381000"/>
            <a:ext cx="2800350" cy="923330"/>
          </a:xfrm>
          <a:prstGeom prst="rect">
            <a:avLst/>
          </a:prstGeom>
          <a:noFill/>
        </p:spPr>
        <p:txBody>
          <a:bodyPr wrap="square" rtlCol="0">
            <a:spAutoFit/>
          </a:bodyPr>
          <a:lstStyle/>
          <a:p>
            <a:r>
              <a:rPr lang="en-US" sz="5400" b="1" dirty="0" err="1">
                <a:solidFill>
                  <a:srgbClr val="FF0000"/>
                </a:solidFill>
                <a:latin typeface="Calibri" panose="020F0502020204030204" pitchFamily="34" charset="0"/>
                <a:cs typeface="Calibri" panose="020F0502020204030204" pitchFamily="34" charset="0"/>
              </a:rPr>
              <a:t>Ví</a:t>
            </a:r>
            <a:r>
              <a:rPr lang="en-US" sz="5400" b="1" dirty="0">
                <a:solidFill>
                  <a:srgbClr val="FF0000"/>
                </a:solidFill>
                <a:latin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cs typeface="Calibri" panose="020F0502020204030204" pitchFamily="34" charset="0"/>
              </a:rPr>
              <a:t>dụ</a:t>
            </a:r>
            <a:r>
              <a:rPr lang="en-US" sz="5400" b="1" dirty="0">
                <a:solidFill>
                  <a:srgbClr val="FF0000"/>
                </a:solidFill>
                <a:latin typeface="Calibri" panose="020F0502020204030204" pitchFamily="34" charset="0"/>
                <a:cs typeface="Calibri" panose="020F0502020204030204" pitchFamily="34" charset="0"/>
              </a:rPr>
              <a:t>:</a:t>
            </a:r>
          </a:p>
        </p:txBody>
      </p:sp>
      <p:sp>
        <p:nvSpPr>
          <p:cNvPr id="2" name="Rectangle 1">
            <a:extLst>
              <a:ext uri="{FF2B5EF4-FFF2-40B4-BE49-F238E27FC236}">
                <a16:creationId xmlns:a16="http://schemas.microsoft.com/office/drawing/2014/main" id="{6C15B7F3-6302-AD2D-7726-DB276C12E8A4}"/>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3101597341"/>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0">
            <a:extLst>
              <a:ext uri="{FF2B5EF4-FFF2-40B4-BE49-F238E27FC236}">
                <a16:creationId xmlns:a16="http://schemas.microsoft.com/office/drawing/2014/main" id="{717ABA78-6763-A819-E3B4-3CC7BD0CEB9E}"/>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ea typeface="思源黑体 CN Bold" panose="020B0800000000000000" pitchFamily="34" charset="-122"/>
              <a:cs typeface="+mn-cs"/>
            </a:endParaRPr>
          </a:p>
        </p:txBody>
      </p:sp>
      <p:sp>
        <p:nvSpPr>
          <p:cNvPr id="3" name="TextBox 2">
            <a:extLst>
              <a:ext uri="{FF2B5EF4-FFF2-40B4-BE49-F238E27FC236}">
                <a16:creationId xmlns:a16="http://schemas.microsoft.com/office/drawing/2014/main" id="{3F3DE06F-878B-5DC2-631C-60D02F6F1AEC}"/>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6" name="Picture 5">
            <a:extLst>
              <a:ext uri="{FF2B5EF4-FFF2-40B4-BE49-F238E27FC236}">
                <a16:creationId xmlns:a16="http://schemas.microsoft.com/office/drawing/2014/main" id="{75DBE54A-0B39-EEE0-6311-1ABE0282F6CB}"/>
              </a:ext>
            </a:extLst>
          </p:cNvPr>
          <p:cNvPicPr>
            <a:picLocks noChangeAspect="1"/>
          </p:cNvPicPr>
          <p:nvPr/>
        </p:nvPicPr>
        <p:blipFill>
          <a:blip r:embed="rId3"/>
          <a:stretch>
            <a:fillRect/>
          </a:stretch>
        </p:blipFill>
        <p:spPr>
          <a:xfrm rot="737208" flipH="1">
            <a:off x="964760" y="1974806"/>
            <a:ext cx="919996" cy="919996"/>
          </a:xfrm>
          <a:prstGeom prst="rect">
            <a:avLst/>
          </a:prstGeom>
        </p:spPr>
      </p:pic>
      <p:sp>
        <p:nvSpPr>
          <p:cNvPr id="11" name="TextBox 10">
            <a:extLst>
              <a:ext uri="{FF2B5EF4-FFF2-40B4-BE49-F238E27FC236}">
                <a16:creationId xmlns:a16="http://schemas.microsoft.com/office/drawing/2014/main" id="{2DBF45CC-6352-39C1-E520-F94C31D3678E}"/>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CEE4E6C3-704C-ED16-5F58-DF5F6EC1D4E0}"/>
              </a:ext>
            </a:extLst>
          </p:cNvPr>
          <p:cNvPicPr>
            <a:picLocks noChangeAspect="1"/>
          </p:cNvPicPr>
          <p:nvPr/>
        </p:nvPicPr>
        <p:blipFill>
          <a:blip r:embed="rId3"/>
          <a:stretch>
            <a:fillRect/>
          </a:stretch>
        </p:blipFill>
        <p:spPr>
          <a:xfrm rot="737208" flipH="1">
            <a:off x="964760" y="2955818"/>
            <a:ext cx="919996" cy="919996"/>
          </a:xfrm>
          <a:prstGeom prst="rect">
            <a:avLst/>
          </a:prstGeom>
        </p:spPr>
      </p:pic>
      <p:sp>
        <p:nvSpPr>
          <p:cNvPr id="13" name="TextBox 12">
            <a:extLst>
              <a:ext uri="{FF2B5EF4-FFF2-40B4-BE49-F238E27FC236}">
                <a16:creationId xmlns:a16="http://schemas.microsoft.com/office/drawing/2014/main" id="{09D3A112-1E87-8E19-42C3-A861C751B350}"/>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19B4B9EE-8AC6-29D6-E324-0F1FFA0BF3B3}"/>
              </a:ext>
            </a:extLst>
          </p:cNvPr>
          <p:cNvPicPr>
            <a:picLocks noChangeAspect="1"/>
          </p:cNvPicPr>
          <p:nvPr/>
        </p:nvPicPr>
        <p:blipFill>
          <a:blip r:embed="rId3"/>
          <a:stretch>
            <a:fillRect/>
          </a:stretch>
        </p:blipFill>
        <p:spPr>
          <a:xfrm rot="737208" flipH="1">
            <a:off x="964760" y="3936830"/>
            <a:ext cx="919996" cy="919996"/>
          </a:xfrm>
          <a:prstGeom prst="rect">
            <a:avLst/>
          </a:prstGeom>
        </p:spPr>
      </p:pic>
      <p:sp>
        <p:nvSpPr>
          <p:cNvPr id="15" name="TextBox 14">
            <a:extLst>
              <a:ext uri="{FF2B5EF4-FFF2-40B4-BE49-F238E27FC236}">
                <a16:creationId xmlns:a16="http://schemas.microsoft.com/office/drawing/2014/main" id="{1FA1ED49-8C1C-823C-0BCC-8F70C47B4EBF}"/>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6" name="Picture 15">
            <a:extLst>
              <a:ext uri="{FF2B5EF4-FFF2-40B4-BE49-F238E27FC236}">
                <a16:creationId xmlns:a16="http://schemas.microsoft.com/office/drawing/2014/main" id="{3686C4F2-DD2D-F63D-165E-05EDA5808F04}"/>
              </a:ext>
            </a:extLst>
          </p:cNvPr>
          <p:cNvPicPr>
            <a:picLocks noChangeAspect="1"/>
          </p:cNvPicPr>
          <p:nvPr/>
        </p:nvPicPr>
        <p:blipFill>
          <a:blip r:embed="rId3"/>
          <a:stretch>
            <a:fillRect/>
          </a:stretch>
        </p:blipFill>
        <p:spPr>
          <a:xfrm rot="737208" flipH="1">
            <a:off x="964760" y="4917842"/>
            <a:ext cx="919996" cy="919996"/>
          </a:xfrm>
          <a:prstGeom prst="rect">
            <a:avLst/>
          </a:prstGeom>
        </p:spPr>
      </p:pic>
      <p:pic>
        <p:nvPicPr>
          <p:cNvPr id="17" name="Picture 16">
            <a:extLst>
              <a:ext uri="{FF2B5EF4-FFF2-40B4-BE49-F238E27FC236}">
                <a16:creationId xmlns:a16="http://schemas.microsoft.com/office/drawing/2014/main" id="{2D6C1EDE-EADC-6B82-2406-7A1E565C1F34}"/>
              </a:ext>
            </a:extLst>
          </p:cNvPr>
          <p:cNvPicPr>
            <a:picLocks noChangeAspect="1"/>
          </p:cNvPicPr>
          <p:nvPr/>
        </p:nvPicPr>
        <p:blipFill>
          <a:blip r:embed="rId4"/>
          <a:stretch>
            <a:fillRect/>
          </a:stretch>
        </p:blipFill>
        <p:spPr>
          <a:xfrm>
            <a:off x="3145377" y="121017"/>
            <a:ext cx="6090432" cy="1444877"/>
          </a:xfrm>
          <a:prstGeom prst="rect">
            <a:avLst/>
          </a:prstGeom>
        </p:spPr>
      </p:pic>
      <p:sp>
        <p:nvSpPr>
          <p:cNvPr id="4" name="Rectangle 3">
            <a:extLst>
              <a:ext uri="{FF2B5EF4-FFF2-40B4-BE49-F238E27FC236}">
                <a16:creationId xmlns:a16="http://schemas.microsoft.com/office/drawing/2014/main" id="{5671B1D0-91AE-1098-3A93-C9731C6CED5D}"/>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4144257979"/>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wipe(left)">
                                      <p:cBhvr>
                                        <p:cTn id="3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11" grpId="0" uiExpand="1" build="p"/>
      <p:bldP spid="13" grpId="0" uiExpand="1" build="p"/>
      <p:bldP spid="1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576291" y="1283855"/>
            <a:ext cx="5615709" cy="5407039"/>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5FC1237E-B50E-20F5-3CE7-9CF8E20D444F}"/>
              </a:ext>
            </a:extLst>
          </p:cNvPr>
          <p:cNvPicPr>
            <a:picLocks noChangeAspect="1"/>
          </p:cNvPicPr>
          <p:nvPr/>
        </p:nvPicPr>
        <p:blipFill>
          <a:blip r:embed="rId4"/>
          <a:stretch>
            <a:fillRect/>
          </a:stretch>
        </p:blipFill>
        <p:spPr>
          <a:xfrm>
            <a:off x="7396551" y="1595439"/>
            <a:ext cx="4218798" cy="4352921"/>
          </a:xfrm>
          <a:prstGeom prst="rect">
            <a:avLst/>
          </a:prstGeom>
        </p:spPr>
      </p:pic>
      <p:sp>
        <p:nvSpPr>
          <p:cNvPr id="2" name="Rectangle 1">
            <a:extLst>
              <a:ext uri="{FF2B5EF4-FFF2-40B4-BE49-F238E27FC236}">
                <a16:creationId xmlns:a16="http://schemas.microsoft.com/office/drawing/2014/main" id="{CA114958-CABF-5770-1627-38FA515C3D26}"/>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226584158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966978A-8D1E-B00C-004E-7BE34B7411F1}"/>
              </a:ext>
            </a:extLst>
          </p:cNvPr>
          <p:cNvGrpSpPr/>
          <p:nvPr/>
        </p:nvGrpSpPr>
        <p:grpSpPr>
          <a:xfrm>
            <a:off x="1675938" y="158462"/>
            <a:ext cx="8820611" cy="994063"/>
            <a:chOff x="4144021" y="1484380"/>
            <a:chExt cx="7574794" cy="4840220"/>
          </a:xfrm>
        </p:grpSpPr>
        <p:grpSp>
          <p:nvGrpSpPr>
            <p:cNvPr id="16" name="Group 15">
              <a:extLst>
                <a:ext uri="{FF2B5EF4-FFF2-40B4-BE49-F238E27FC236}">
                  <a16:creationId xmlns:a16="http://schemas.microsoft.com/office/drawing/2014/main" id="{C191F4DB-8B31-769B-A6BA-B1C122C3D8F1}"/>
                </a:ext>
              </a:extLst>
            </p:cNvPr>
            <p:cNvGrpSpPr/>
            <p:nvPr/>
          </p:nvGrpSpPr>
          <p:grpSpPr>
            <a:xfrm>
              <a:off x="4144021" y="1484380"/>
              <a:ext cx="7574794" cy="4840220"/>
              <a:chOff x="4436414" y="1551563"/>
              <a:chExt cx="7327378" cy="4327762"/>
            </a:xfrm>
          </p:grpSpPr>
          <p:sp>
            <p:nvSpPr>
              <p:cNvPr id="18" name="Rectangle: Diagonal Corners Rounded 4">
                <a:extLst>
                  <a:ext uri="{FF2B5EF4-FFF2-40B4-BE49-F238E27FC236}">
                    <a16:creationId xmlns:a16="http://schemas.microsoft.com/office/drawing/2014/main" id="{CCDB4A25-66CD-C46C-08F6-78E82547CDC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Diagonal Corners Rounded 30">
                <a:extLst>
                  <a:ext uri="{FF2B5EF4-FFF2-40B4-BE49-F238E27FC236}">
                    <a16:creationId xmlns:a16="http://schemas.microsoft.com/office/drawing/2014/main" id="{833DE96F-DA29-1CCD-7F72-DF9C3B748A3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52F3584B-0C79-5C30-EABE-B1FB4A7EEA41}"/>
                </a:ext>
              </a:extLst>
            </p:cNvPr>
            <p:cNvSpPr txBox="1"/>
            <p:nvPr/>
          </p:nvSpPr>
          <p:spPr>
            <a:xfrm>
              <a:off x="4218035" y="1785747"/>
              <a:ext cx="7263570" cy="1594165"/>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Tham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gia</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trò</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chơi</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Bịt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mắt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tìm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đồ</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vật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sz="7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F4DC2846-E4E0-8A36-1016-62B8117E5911}"/>
              </a:ext>
            </a:extLst>
          </p:cNvPr>
          <p:cNvPicPr>
            <a:picLocks noChangeAspect="1"/>
          </p:cNvPicPr>
          <p:nvPr/>
        </p:nvPicPr>
        <p:blipFill>
          <a:blip r:embed="rId3"/>
          <a:stretch>
            <a:fillRect/>
          </a:stretch>
        </p:blipFill>
        <p:spPr>
          <a:xfrm>
            <a:off x="2247899" y="1600200"/>
            <a:ext cx="7191375" cy="3963428"/>
          </a:xfrm>
          <a:prstGeom prst="rect">
            <a:avLst/>
          </a:prstGeom>
        </p:spPr>
      </p:pic>
      <p:sp>
        <p:nvSpPr>
          <p:cNvPr id="2" name="Rectangle 1">
            <a:extLst>
              <a:ext uri="{FF2B5EF4-FFF2-40B4-BE49-F238E27FC236}">
                <a16:creationId xmlns:a16="http://schemas.microsoft.com/office/drawing/2014/main" id="{F9C6F401-71CC-C821-D0E5-B8DDD60BA32A}"/>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cSld>
  <p:clrMapOvr>
    <a:masterClrMapping/>
  </p:clrMapOvr>
  <p:transition spd="med" advClick="0"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91F42-AA7A-A13B-EC42-EF31673412AA}"/>
              </a:ext>
            </a:extLst>
          </p:cNvPr>
          <p:cNvGrpSpPr/>
          <p:nvPr/>
        </p:nvGrpSpPr>
        <p:grpSpPr>
          <a:xfrm>
            <a:off x="1241534" y="2216331"/>
            <a:ext cx="9996876" cy="1422219"/>
            <a:chOff x="1511500" y="979714"/>
            <a:chExt cx="9996876" cy="3882198"/>
          </a:xfrm>
          <a:solidFill>
            <a:schemeClr val="accent6">
              <a:lumMod val="20000"/>
              <a:lumOff val="80000"/>
            </a:schemeClr>
          </a:solidFill>
        </p:grpSpPr>
        <p:sp>
          <p:nvSpPr>
            <p:cNvPr id="3" name="Rounded Rectangle 1">
              <a:extLst>
                <a:ext uri="{FF2B5EF4-FFF2-40B4-BE49-F238E27FC236}">
                  <a16:creationId xmlns:a16="http://schemas.microsoft.com/office/drawing/2014/main" id="{4505BC6B-88B7-8BDB-01C1-59E822DFF675}"/>
                </a:ext>
              </a:extLst>
            </p:cNvPr>
            <p:cNvSpPr/>
            <p:nvPr/>
          </p:nvSpPr>
          <p:spPr>
            <a:xfrm>
              <a:off x="1511500" y="979714"/>
              <a:ext cx="9892374" cy="3882198"/>
            </a:xfrm>
            <a:prstGeom prst="roundRect">
              <a:avLst/>
            </a:prstGeom>
            <a:grp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2742EB9-858B-7854-8C46-8C188DA6E60A}"/>
                </a:ext>
              </a:extLst>
            </p:cNvPr>
            <p:cNvSpPr txBox="1"/>
            <p:nvPr/>
          </p:nvSpPr>
          <p:spPr>
            <a:xfrm>
              <a:off x="1833433" y="1181874"/>
              <a:ext cx="9674943" cy="361256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4000" b="1" dirty="0" err="1">
                  <a:solidFill>
                    <a:prstClr val="black"/>
                  </a:solidFill>
                  <a:latin typeface="Calibri" panose="020F0502020204030204" pitchFamily="34" charset="0"/>
                  <a:cs typeface="Calibri" panose="020F0502020204030204" pitchFamily="34" charset="0"/>
                </a:rPr>
                <a:t>Em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cảm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như</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thế</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nào</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không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nhìn</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mọi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thứ</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xung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quanh</a:t>
              </a:r>
              <a:r>
                <a:rPr lang="en-US" sz="4000" b="1" dirty="0">
                  <a:solidFill>
                    <a:prstClr val="black"/>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5" name="图片 23">
            <a:extLst>
              <a:ext uri="{FF2B5EF4-FFF2-40B4-BE49-F238E27FC236}">
                <a16:creationId xmlns:a16="http://schemas.microsoft.com/office/drawing/2014/main" id="{687CAB17-E29A-4A37-8FBD-0676CEF1C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9532" y="3217189"/>
            <a:ext cx="3679881" cy="3679881"/>
          </a:xfrm>
          <a:prstGeom prst="rect">
            <a:avLst/>
          </a:prstGeom>
        </p:spPr>
      </p:pic>
      <p:sp>
        <p:nvSpPr>
          <p:cNvPr id="6" name="Rectangle 5">
            <a:extLst>
              <a:ext uri="{FF2B5EF4-FFF2-40B4-BE49-F238E27FC236}">
                <a16:creationId xmlns:a16="http://schemas.microsoft.com/office/drawing/2014/main" id="{6F82ACB4-ECA0-171C-D9E3-4FD9111A5DD2}"/>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335886246"/>
      </p:ext>
    </p:extLst>
  </p:cSld>
  <p:clrMapOvr>
    <a:masterClrMapping/>
  </p:clrMapOvr>
  <mc:AlternateContent xmlns:mc="http://schemas.openxmlformats.org/markup-compatibility/2006" xmlns:p14="http://schemas.microsoft.com/office/powerpoint/2010/main">
    <mc:Choice Requires="p14">
      <p:transition spd="slow" p14:dur="1500" advClick="0" advTm="2000">
        <p:cover/>
      </p:transition>
    </mc:Choice>
    <mc:Fallback xmlns="">
      <p:transition spd="slow" advClick="0" advTm="2000">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B3E6300C-E30F-C6C0-57EF-04DFF3AF28FB}"/>
              </a:ext>
            </a:extLst>
          </p:cNvPr>
          <p:cNvPicPr>
            <a:picLocks noChangeAspect="1"/>
          </p:cNvPicPr>
          <p:nvPr/>
        </p:nvPicPr>
        <p:blipFill>
          <a:blip r:embed="rId5"/>
          <a:stretch>
            <a:fillRect/>
          </a:stretch>
        </p:blipFill>
        <p:spPr>
          <a:xfrm>
            <a:off x="4803377" y="1586407"/>
            <a:ext cx="6242845" cy="1780186"/>
          </a:xfrm>
          <a:prstGeom prst="rect">
            <a:avLst/>
          </a:prstGeom>
        </p:spPr>
      </p:pic>
      <p:sp>
        <p:nvSpPr>
          <p:cNvPr id="3" name="Rectangle 2">
            <a:extLst>
              <a:ext uri="{FF2B5EF4-FFF2-40B4-BE49-F238E27FC236}">
                <a16:creationId xmlns:a16="http://schemas.microsoft.com/office/drawing/2014/main" id="{17AA4848-25BB-6C36-9045-9FF58E6396C0}"/>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39704733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algn="just">
                <a:spcBef>
                  <a:spcPts val="100"/>
                </a:spcBef>
                <a:spcAft>
                  <a:spcPts val="100"/>
                </a:spcAft>
              </a:pP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b)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biểu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trong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bức</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tranh</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sau</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87EB3368-360B-60D8-FE66-7FD8E1986AC5}"/>
              </a:ext>
            </a:extLst>
          </p:cNvPr>
          <p:cNvPicPr>
            <a:picLocks noChangeAspect="1"/>
          </p:cNvPicPr>
          <p:nvPr/>
        </p:nvPicPr>
        <p:blipFill>
          <a:blip r:embed="rId3"/>
          <a:stretch>
            <a:fillRect/>
          </a:stretch>
        </p:blipFill>
        <p:spPr>
          <a:xfrm>
            <a:off x="409575" y="1419225"/>
            <a:ext cx="3695700" cy="2438400"/>
          </a:xfrm>
          <a:prstGeom prst="rect">
            <a:avLst/>
          </a:prstGeom>
        </p:spPr>
      </p:pic>
      <p:pic>
        <p:nvPicPr>
          <p:cNvPr id="13" name="Picture 12">
            <a:extLst>
              <a:ext uri="{FF2B5EF4-FFF2-40B4-BE49-F238E27FC236}">
                <a16:creationId xmlns:a16="http://schemas.microsoft.com/office/drawing/2014/main" id="{24E84899-BAE9-3E1A-CD64-064989F0B107}"/>
              </a:ext>
            </a:extLst>
          </p:cNvPr>
          <p:cNvPicPr>
            <a:picLocks noChangeAspect="1"/>
          </p:cNvPicPr>
          <p:nvPr/>
        </p:nvPicPr>
        <p:blipFill>
          <a:blip r:embed="rId4"/>
          <a:stretch>
            <a:fillRect/>
          </a:stretch>
        </p:blipFill>
        <p:spPr>
          <a:xfrm>
            <a:off x="4152900" y="1514475"/>
            <a:ext cx="3505200" cy="2286000"/>
          </a:xfrm>
          <a:prstGeom prst="rect">
            <a:avLst/>
          </a:prstGeom>
        </p:spPr>
      </p:pic>
      <p:pic>
        <p:nvPicPr>
          <p:cNvPr id="15" name="Picture 14">
            <a:extLst>
              <a:ext uri="{FF2B5EF4-FFF2-40B4-BE49-F238E27FC236}">
                <a16:creationId xmlns:a16="http://schemas.microsoft.com/office/drawing/2014/main" id="{123606AA-4467-3C49-94CB-2F01BA8F22F4}"/>
              </a:ext>
            </a:extLst>
          </p:cNvPr>
          <p:cNvPicPr>
            <a:picLocks noChangeAspect="1"/>
          </p:cNvPicPr>
          <p:nvPr/>
        </p:nvPicPr>
        <p:blipFill>
          <a:blip r:embed="rId5"/>
          <a:stretch>
            <a:fillRect/>
          </a:stretch>
        </p:blipFill>
        <p:spPr>
          <a:xfrm>
            <a:off x="7777162" y="1447800"/>
            <a:ext cx="3705225" cy="2400300"/>
          </a:xfrm>
          <a:prstGeom prst="rect">
            <a:avLst/>
          </a:prstGeom>
        </p:spPr>
      </p:pic>
      <p:pic>
        <p:nvPicPr>
          <p:cNvPr id="17" name="Picture 16">
            <a:extLst>
              <a:ext uri="{FF2B5EF4-FFF2-40B4-BE49-F238E27FC236}">
                <a16:creationId xmlns:a16="http://schemas.microsoft.com/office/drawing/2014/main" id="{A188E371-50E7-0932-DFA6-8B35AB86B7E1}"/>
              </a:ext>
            </a:extLst>
          </p:cNvPr>
          <p:cNvPicPr>
            <a:picLocks noChangeAspect="1"/>
          </p:cNvPicPr>
          <p:nvPr/>
        </p:nvPicPr>
        <p:blipFill>
          <a:blip r:embed="rId6"/>
          <a:stretch>
            <a:fillRect/>
          </a:stretch>
        </p:blipFill>
        <p:spPr>
          <a:xfrm>
            <a:off x="4200525" y="3948112"/>
            <a:ext cx="3619500" cy="2333625"/>
          </a:xfrm>
          <a:prstGeom prst="rect">
            <a:avLst/>
          </a:prstGeom>
        </p:spPr>
      </p:pic>
      <p:pic>
        <p:nvPicPr>
          <p:cNvPr id="23" name="Picture 22">
            <a:extLst>
              <a:ext uri="{FF2B5EF4-FFF2-40B4-BE49-F238E27FC236}">
                <a16:creationId xmlns:a16="http://schemas.microsoft.com/office/drawing/2014/main" id="{D7774C75-B034-9883-8C62-61D16E4C2D11}"/>
              </a:ext>
            </a:extLst>
          </p:cNvPr>
          <p:cNvPicPr>
            <a:picLocks noChangeAspect="1"/>
          </p:cNvPicPr>
          <p:nvPr/>
        </p:nvPicPr>
        <p:blipFill>
          <a:blip r:embed="rId7"/>
          <a:stretch>
            <a:fillRect/>
          </a:stretch>
        </p:blipFill>
        <p:spPr>
          <a:xfrm>
            <a:off x="533400" y="3943350"/>
            <a:ext cx="3562350" cy="2381250"/>
          </a:xfrm>
          <a:prstGeom prst="rect">
            <a:avLst/>
          </a:prstGeom>
        </p:spPr>
      </p:pic>
      <p:pic>
        <p:nvPicPr>
          <p:cNvPr id="25" name="Picture 24">
            <a:extLst>
              <a:ext uri="{FF2B5EF4-FFF2-40B4-BE49-F238E27FC236}">
                <a16:creationId xmlns:a16="http://schemas.microsoft.com/office/drawing/2014/main" id="{EC8EBAF0-E13F-18D6-F02B-BEBB08CBDDE9}"/>
              </a:ext>
            </a:extLst>
          </p:cNvPr>
          <p:cNvPicPr>
            <a:picLocks noChangeAspect="1"/>
          </p:cNvPicPr>
          <p:nvPr/>
        </p:nvPicPr>
        <p:blipFill>
          <a:blip r:embed="rId8"/>
          <a:stretch>
            <a:fillRect/>
          </a:stretch>
        </p:blipFill>
        <p:spPr>
          <a:xfrm>
            <a:off x="7862887" y="3810000"/>
            <a:ext cx="3933825" cy="2590800"/>
          </a:xfrm>
          <a:prstGeom prst="rect">
            <a:avLst/>
          </a:prstGeom>
        </p:spPr>
      </p:pic>
      <p:sp>
        <p:nvSpPr>
          <p:cNvPr id="2" name="Rectangle 1">
            <a:extLst>
              <a:ext uri="{FF2B5EF4-FFF2-40B4-BE49-F238E27FC236}">
                <a16:creationId xmlns:a16="http://schemas.microsoft.com/office/drawing/2014/main" id="{F988EFC9-48E2-26D3-D24A-A24FD8044825}"/>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1929560069"/>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N</a:t>
            </a:r>
            <a:r>
              <a:rPr lang="vi-VN" sz="4000" b="1" dirty="0">
                <a:solidFill>
                  <a:prstClr val="black"/>
                </a:solidFill>
                <a:latin typeface="Calibri" panose="020F0502020204030204" pitchFamily="34" charset="0"/>
                <a:cs typeface="Calibri" panose="020F0502020204030204" pitchFamily="34" charset="0"/>
              </a:rPr>
              <a:t>ấu cơm tặng cho những người có hoàn cảnh khó khăn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8D8A5A8-32A4-9E25-F81A-AD08B3931F93}"/>
              </a:ext>
            </a:extLst>
          </p:cNvPr>
          <p:cNvPicPr>
            <a:picLocks noChangeAspect="1"/>
          </p:cNvPicPr>
          <p:nvPr/>
        </p:nvPicPr>
        <p:blipFill>
          <a:blip r:embed="rId4"/>
          <a:stretch>
            <a:fillRect/>
          </a:stretch>
        </p:blipFill>
        <p:spPr>
          <a:xfrm>
            <a:off x="1171575" y="1834004"/>
            <a:ext cx="4914900" cy="3242821"/>
          </a:xfrm>
          <a:prstGeom prst="rect">
            <a:avLst/>
          </a:prstGeom>
        </p:spPr>
      </p:pic>
      <p:sp>
        <p:nvSpPr>
          <p:cNvPr id="4" name="Rectangle 3">
            <a:extLst>
              <a:ext uri="{FF2B5EF4-FFF2-40B4-BE49-F238E27FC236}">
                <a16:creationId xmlns:a16="http://schemas.microsoft.com/office/drawing/2014/main" id="{F8EB644B-4973-A066-40C4-E5B6A48637FF}"/>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23411200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L</a:t>
            </a:r>
            <a:r>
              <a:rPr lang="vi-VN" sz="4000" b="1" dirty="0">
                <a:solidFill>
                  <a:prstClr val="black"/>
                </a:solidFill>
                <a:latin typeface="Calibri" panose="020F0502020204030204" pitchFamily="34" charset="0"/>
                <a:cs typeface="Calibri" panose="020F0502020204030204" pitchFamily="34" charset="0"/>
              </a:rPr>
              <a:t>àm nhà tình nghĩa tặng người nghèo</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BB72CA8C-5825-609B-E131-A3E2E64BB49C}"/>
              </a:ext>
            </a:extLst>
          </p:cNvPr>
          <p:cNvPicPr>
            <a:picLocks noChangeAspect="1"/>
          </p:cNvPicPr>
          <p:nvPr/>
        </p:nvPicPr>
        <p:blipFill>
          <a:blip r:embed="rId4"/>
          <a:stretch>
            <a:fillRect/>
          </a:stretch>
        </p:blipFill>
        <p:spPr>
          <a:xfrm>
            <a:off x="1466849" y="2324100"/>
            <a:ext cx="4425315" cy="2886075"/>
          </a:xfrm>
          <a:prstGeom prst="rect">
            <a:avLst/>
          </a:prstGeom>
        </p:spPr>
      </p:pic>
      <p:sp>
        <p:nvSpPr>
          <p:cNvPr id="5" name="Rectangle 4">
            <a:extLst>
              <a:ext uri="{FF2B5EF4-FFF2-40B4-BE49-F238E27FC236}">
                <a16:creationId xmlns:a16="http://schemas.microsoft.com/office/drawing/2014/main" id="{2735C376-3432-D9EF-7375-8000F1CD889F}"/>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325944665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Giúp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đỡ</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khuyết</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tật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F23EF9E-47DC-09BB-D293-EB7E3BD25000}"/>
              </a:ext>
            </a:extLst>
          </p:cNvPr>
          <p:cNvPicPr>
            <a:picLocks noChangeAspect="1"/>
          </p:cNvPicPr>
          <p:nvPr/>
        </p:nvPicPr>
        <p:blipFill>
          <a:blip r:embed="rId4"/>
          <a:stretch>
            <a:fillRect/>
          </a:stretch>
        </p:blipFill>
        <p:spPr>
          <a:xfrm>
            <a:off x="1166812" y="2324100"/>
            <a:ext cx="4984410" cy="3228975"/>
          </a:xfrm>
          <a:prstGeom prst="rect">
            <a:avLst/>
          </a:prstGeom>
        </p:spPr>
      </p:pic>
      <p:sp>
        <p:nvSpPr>
          <p:cNvPr id="4" name="Rectangle 3">
            <a:extLst>
              <a:ext uri="{FF2B5EF4-FFF2-40B4-BE49-F238E27FC236}">
                <a16:creationId xmlns:a16="http://schemas.microsoft.com/office/drawing/2014/main" id="{EFEDB16E-60D1-7F93-CB13-3F81C14BED5F}"/>
              </a:ext>
            </a:extLst>
          </p:cNvPr>
          <p:cNvSpPr/>
          <p:nvPr/>
        </p:nvSpPr>
        <p:spPr>
          <a:xfrm>
            <a:off x="-2071396" y="256032"/>
            <a:ext cx="1970812" cy="187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ln w="0"/>
                <a:solidFill>
                  <a:schemeClr val="tx1"/>
                </a:solidFill>
                <a:effectLst>
                  <a:outerShdw blurRad="38100" dist="19050" dir="2700000" algn="tl" rotWithShape="0">
                    <a:schemeClr val="dk1">
                      <a:alpha val="40000"/>
                    </a:schemeClr>
                  </a:outerShdw>
                </a:effectLst>
              </a:rPr>
              <a:t>LỚP 4B</a:t>
            </a:r>
          </a:p>
        </p:txBody>
      </p:sp>
    </p:spTree>
    <p:extLst>
      <p:ext uri="{BB962C8B-B14F-4D97-AF65-F5344CB8AC3E}">
        <p14:creationId xmlns:p14="http://schemas.microsoft.com/office/powerpoint/2010/main" val="104810693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千图网海量PPT模板www.58pic.com​​">
  <a:themeElements>
    <a:clrScheme name="自定义 1037">
      <a:dk1>
        <a:sysClr val="windowText" lastClr="000000"/>
      </a:dk1>
      <a:lt1>
        <a:sysClr val="window" lastClr="FFFFFF"/>
      </a:lt1>
      <a:dk2>
        <a:srgbClr val="5A6378"/>
      </a:dk2>
      <a:lt2>
        <a:srgbClr val="7F7F7F"/>
      </a:lt2>
      <a:accent1>
        <a:srgbClr val="778299"/>
      </a:accent1>
      <a:accent2>
        <a:srgbClr val="B6CF7F"/>
      </a:accent2>
      <a:accent3>
        <a:srgbClr val="778299"/>
      </a:accent3>
      <a:accent4>
        <a:srgbClr val="B6CF7F"/>
      </a:accent4>
      <a:accent5>
        <a:srgbClr val="778299"/>
      </a:accent5>
      <a:accent6>
        <a:srgbClr val="B6CF7F"/>
      </a:accent6>
      <a:hlink>
        <a:srgbClr val="168BBA"/>
      </a:hlink>
      <a:folHlink>
        <a:srgbClr val="680000"/>
      </a:folHlink>
    </a:clrScheme>
    <a:fontScheme name="zk35yeif">
      <a:majorFont>
        <a:latin typeface="Arial" panose="020F0302020204030204"/>
        <a:ea typeface="庞门正道标题体"/>
        <a:cs typeface=""/>
      </a:majorFont>
      <a:minorFont>
        <a:latin typeface="Arial"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552</Words>
  <Application>Microsoft Office PowerPoint</Application>
  <PresentationFormat>Widescreen</PresentationFormat>
  <Paragraphs>75</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等线</vt:lpstr>
      <vt:lpstr>Arial</vt:lpstr>
      <vt:lpstr>Calibri</vt:lpstr>
      <vt:lpstr>Georgia</vt:lpstr>
      <vt:lpstr>思源黑体 CN Bold</vt:lpstr>
      <vt:lpstr>思源黑体 Medium</vt:lpstr>
      <vt:lpstr>千图网海量PPT模板www.58pic.com​​</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Nguyễn Thị Phương Đông (421000566)</cp:lastModifiedBy>
  <cp:revision>29</cp:revision>
  <dcterms:created xsi:type="dcterms:W3CDTF">2023-07-25T13:02:49Z</dcterms:created>
  <dcterms:modified xsi:type="dcterms:W3CDTF">2025-11-10T09:11:15Z</dcterms:modified>
</cp:coreProperties>
</file>