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36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7F3CEC-1A72-A75C-FDC9-79592B5F7D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7" y="0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9BEAF7F-52BC-4044-7AC2-96B4EA8B5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D3D1BFF-F54B-3278-7849-233CF86E8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27E2F2-262C-528A-1664-A2EF458A4872}"/>
              </a:ext>
            </a:extLst>
          </p:cNvPr>
          <p:cNvSpPr/>
          <p:nvPr/>
        </p:nvSpPr>
        <p:spPr>
          <a:xfrm>
            <a:off x="-2071396" y="256032"/>
            <a:ext cx="1970812" cy="18713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4B</a:t>
            </a:r>
          </a:p>
        </p:txBody>
      </p:sp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1B23586-27FE-FD14-80A8-1DC537B1F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68E277-E4F1-84B1-4CA3-53C3F77363D0}"/>
              </a:ext>
            </a:extLst>
          </p:cNvPr>
          <p:cNvSpPr/>
          <p:nvPr/>
        </p:nvSpPr>
        <p:spPr>
          <a:xfrm>
            <a:off x="-2071396" y="256032"/>
            <a:ext cx="1970812" cy="18713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4B</a:t>
            </a: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FF85F40-E7C0-D1B3-55B0-5220514C3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2A05F1-8A35-7EF7-BB7A-97E8520B2F3A}"/>
              </a:ext>
            </a:extLst>
          </p:cNvPr>
          <p:cNvSpPr/>
          <p:nvPr/>
        </p:nvSpPr>
        <p:spPr>
          <a:xfrm>
            <a:off x="-2071396" y="256032"/>
            <a:ext cx="1970812" cy="18713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4B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3385B6E-BC0A-D33A-F374-4EFF97B6E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08E18-A52D-8674-802F-D540EE171A62}"/>
              </a:ext>
            </a:extLst>
          </p:cNvPr>
          <p:cNvSpPr/>
          <p:nvPr/>
        </p:nvSpPr>
        <p:spPr>
          <a:xfrm>
            <a:off x="-2071396" y="256032"/>
            <a:ext cx="1970812" cy="18713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4B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DF4B594-D216-F655-A998-2646CC41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5FB29F-FE7A-49AA-EC76-A267EC9CA3CC}"/>
              </a:ext>
            </a:extLst>
          </p:cNvPr>
          <p:cNvSpPr/>
          <p:nvPr/>
        </p:nvSpPr>
        <p:spPr>
          <a:xfrm>
            <a:off x="-2071396" y="256032"/>
            <a:ext cx="1970812" cy="18713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4B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487</Words>
  <Application>Microsoft Office PowerPoint</Application>
  <PresentationFormat>Widescreen</PresentationFormat>
  <Paragraphs>41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#9Slide05 SVNClementine</vt:lpstr>
      <vt:lpstr>Arial</vt:lpstr>
      <vt:lpstr>Calibri</vt:lpstr>
      <vt:lpstr>Calibri Light</vt:lpstr>
      <vt:lpstr>Cambria</vt:lpstr>
      <vt:lpstr>LNTH-LuoLuoNotangYuanTi 1</vt:lpstr>
      <vt:lpstr>字魂59号-创粗黑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Phương Đông (421000566)</cp:lastModifiedBy>
  <cp:revision>20</cp:revision>
  <dcterms:created xsi:type="dcterms:W3CDTF">2023-06-29T13:52:03Z</dcterms:created>
  <dcterms:modified xsi:type="dcterms:W3CDTF">2025-11-10T09:08:32Z</dcterms:modified>
</cp:coreProperties>
</file>