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4"/>
  </p:notesMasterIdLst>
  <p:sldIdLst>
    <p:sldId id="290" r:id="rId3"/>
    <p:sldId id="4411" r:id="rId4"/>
    <p:sldId id="350" r:id="rId5"/>
    <p:sldId id="293" r:id="rId6"/>
    <p:sldId id="351" r:id="rId7"/>
    <p:sldId id="307" r:id="rId8"/>
    <p:sldId id="288" r:id="rId9"/>
    <p:sldId id="346" r:id="rId10"/>
    <p:sldId id="301" r:id="rId11"/>
    <p:sldId id="352" r:id="rId12"/>
    <p:sldId id="353" r:id="rId13"/>
    <p:sldId id="354" r:id="rId14"/>
    <p:sldId id="347" r:id="rId15"/>
    <p:sldId id="292" r:id="rId16"/>
    <p:sldId id="355" r:id="rId17"/>
    <p:sldId id="356" r:id="rId18"/>
    <p:sldId id="357" r:id="rId19"/>
    <p:sldId id="358" r:id="rId20"/>
    <p:sldId id="349" r:id="rId21"/>
    <p:sldId id="340" r:id="rId22"/>
    <p:sldId id="34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834" autoAdjust="0"/>
  </p:normalViewPr>
  <p:slideViewPr>
    <p:cSldViewPr snapToGrid="0">
      <p:cViewPr varScale="1">
        <p:scale>
          <a:sx n="60" d="100"/>
          <a:sy n="60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9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DC4D-6176-4A6A-BDF8-1B894D8BACD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7D39D-2172-48C2-85EB-BC18D1B6762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A3852E-5F05-4227-8FD5-37B88251E07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03615-6B9B-441B-921B-51D87EB4715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6ADC4-B618-4F78-BBB2-C17796B9354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C891-86C8-4C36-A021-F9CC9F23B0E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051F3-3923-408E-ABF0-484EC16ED0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0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0EFE6-BB7D-48B2-AF21-2D78546A39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8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78209-B317-41EB-A9BE-CEA5DA198AF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FF147-8C63-489E-B9AA-1D33D160F3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93F5-A8F0-4F43-920B-E43AFB58A62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slide" Target="slide6.xml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6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64956C-0F10-0C43-0390-60FF1F12280C}"/>
              </a:ext>
            </a:extLst>
          </p:cNvPr>
          <p:cNvSpPr txBox="1"/>
          <p:nvPr/>
        </p:nvSpPr>
        <p:spPr>
          <a:xfrm>
            <a:off x="4077375" y="2439025"/>
            <a:ext cx="5409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 SỐ</a:t>
            </a:r>
          </a:p>
        </p:txBody>
      </p:sp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>
                <a:blip r:embed="rId2"/>
                <a:stretch>
                  <a:fillRect l="-211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>
                <a:blip r:embed="rId3"/>
                <a:stretch>
                  <a:fillRect l="-182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>
                <a:blip r:embed="rId4"/>
                <a:stretch>
                  <a:fillRect l="-143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09D87-E92B-BA2A-F8BC-1A934D0CEDF9}"/>
              </a:ext>
            </a:extLst>
          </p:cNvPr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3220D6-B911-4367-6BD0-AEE923A29A9F}"/>
                </a:ext>
              </a:extLst>
            </p:cNvPr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B7138D-5360-B384-D7AE-AB93870B1358}"/>
                  </a:ext>
                </a:extLst>
              </p:cNvPr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E0D38-C54B-92AB-2642-FAD974FAEB1E}"/>
                  </a:ext>
                </a:extLst>
              </p:cNvPr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9916D9-DF0D-6106-F05F-B769FA3627F3}"/>
              </a:ext>
            </a:extLst>
          </p:cNvPr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5E4F8E-5274-6086-8A1C-B9E5DFE00AB9}"/>
              </a:ext>
            </a:extLst>
          </p:cNvPr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7A53E-0AE8-F789-F82F-E303CA074878}"/>
              </a:ext>
            </a:extLst>
          </p:cNvPr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C6BE33D-1714-DF6E-5E01-4766A94A3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>
                <a:blip r:embed="rId2"/>
                <a:stretch>
                  <a:fillRect l="-250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>
            <a:extLst>
              <a:ext uri="{FF2B5EF4-FFF2-40B4-BE49-F238E27FC236}">
                <a16:creationId xmlns:a16="http://schemas.microsoft.com/office/drawing/2014/main" id="{2B3AF3E2-AD06-6360-2921-A019ED346496}"/>
              </a:ext>
            </a:extLst>
          </p:cNvPr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44">
            <a:extLst>
              <a:ext uri="{FF2B5EF4-FFF2-40B4-BE49-F238E27FC236}">
                <a16:creationId xmlns:a16="http://schemas.microsoft.com/office/drawing/2014/main" id="{69F92FD0-D6B1-F9C7-2075-8B02068A2C0F}"/>
              </a:ext>
            </a:extLst>
          </p:cNvPr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19B328-E09F-30D4-07EA-58B31496CF99}"/>
              </a:ext>
            </a:extLst>
          </p:cNvPr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2A9C3B-60D1-7B66-633A-B18543B0EDF9}"/>
              </a:ext>
            </a:extLst>
          </p:cNvPr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695C4-B081-C0B9-32D7-5DA7B88F8412}"/>
              </a:ext>
            </a:extLst>
          </p:cNvPr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6FF75-4ED8-79E7-2683-AC5CB98EBB2D}"/>
              </a:ext>
            </a:extLst>
          </p:cNvPr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>
            <a:extLst>
              <a:ext uri="{FF2B5EF4-FFF2-40B4-BE49-F238E27FC236}">
                <a16:creationId xmlns:a16="http://schemas.microsoft.com/office/drawing/2014/main" id="{7FA73AC9-67BF-A7D2-32B5-F313E46E47B5}"/>
              </a:ext>
            </a:extLst>
          </p:cNvPr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>
                <a:blip r:embed="rId3"/>
                <a:stretch>
                  <a:fillRect l="-3594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95C4453-5996-FCDB-CA4F-E30E382076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0FA04-2DF3-0AA2-498A-71EEEFDF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AB3F8-53AF-8172-DBF6-86AE8DD8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932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>
                <a:blip r:embed="rId2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>
                <a:blip r:embed="rId4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>
                <a:blip r:embed="rId5"/>
                <a:stretch>
                  <a:fillRect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>
            <a:extLst>
              <a:ext uri="{FF2B5EF4-FFF2-40B4-BE49-F238E27FC236}">
                <a16:creationId xmlns:a16="http://schemas.microsoft.com/office/drawing/2014/main" id="{055E5115-869D-A1BE-A041-69E7C1D304F6}"/>
              </a:ext>
            </a:extLst>
          </p:cNvPr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CB19E-8C55-6421-3880-39EF7FF8CF89}"/>
              </a:ext>
            </a:extLst>
          </p:cNvPr>
          <p:cNvCxnSpPr>
            <a:cxnSpLocks/>
          </p:cNvCxnSpPr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467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9D9B3A-4FC4-4A36-84FF-5C6B2984B623}"/>
              </a:ext>
            </a:extLst>
          </p:cNvPr>
          <p:cNvCxnSpPr>
            <a:cxnSpLocks/>
          </p:cNvCxnSpPr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>
            <a:extLst>
              <a:ext uri="{FF2B5EF4-FFF2-40B4-BE49-F238E27FC236}">
                <a16:creationId xmlns:a16="http://schemas.microsoft.com/office/drawing/2014/main" id="{4D4369C2-62CF-A367-05D7-02B12F9A02F3}"/>
              </a:ext>
            </a:extLst>
          </p:cNvPr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AF2F5-11DD-2FE3-588A-34950B20B100}"/>
              </a:ext>
            </a:extLst>
          </p:cNvPr>
          <p:cNvCxnSpPr>
            <a:cxnSpLocks/>
          </p:cNvCxnSpPr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FFE4B-6B57-2EC3-2C96-DF9CC0C6AD6F}"/>
              </a:ext>
            </a:extLst>
          </p:cNvPr>
          <p:cNvCxnSpPr>
            <a:cxnSpLocks/>
          </p:cNvCxnSpPr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>
            <a:extLst>
              <a:ext uri="{FF2B5EF4-FFF2-40B4-BE49-F238E27FC236}">
                <a16:creationId xmlns:a16="http://schemas.microsoft.com/office/drawing/2014/main" id="{4E74B8B2-20A7-E21D-D500-4502EE23AB71}"/>
              </a:ext>
            </a:extLst>
          </p:cNvPr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77BCC8-4291-B744-98ED-2A9AD92DA5C6}"/>
              </a:ext>
            </a:extLst>
          </p:cNvPr>
          <p:cNvCxnSpPr>
            <a:cxnSpLocks/>
          </p:cNvCxnSpPr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C559F6-0966-B997-1B62-690B8C6E6B67}"/>
              </a:ext>
            </a:extLst>
          </p:cNvPr>
          <p:cNvCxnSpPr>
            <a:cxnSpLocks/>
          </p:cNvCxnSpPr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>
            <a:extLst>
              <a:ext uri="{FF2B5EF4-FFF2-40B4-BE49-F238E27FC236}">
                <a16:creationId xmlns:a16="http://schemas.microsoft.com/office/drawing/2014/main" id="{BCD734C9-719B-E7E4-F3A7-636A4BD0E528}"/>
              </a:ext>
            </a:extLst>
          </p:cNvPr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32B13A-2FE4-39BA-90BB-9B27F79D3A30}"/>
              </a:ext>
            </a:extLst>
          </p:cNvPr>
          <p:cNvCxnSpPr>
            <a:cxnSpLocks/>
          </p:cNvCxnSpPr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8514C-AB30-DE8B-62CF-A1F20DA303AB}"/>
              </a:ext>
            </a:extLst>
          </p:cNvPr>
          <p:cNvCxnSpPr>
            <a:cxnSpLocks/>
          </p:cNvCxnSpPr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>
                <a:blip r:embed="rId5"/>
                <a:stretch>
                  <a:fillRect l="-11146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>
                <a:blip r:embed="rId6"/>
                <a:stretch>
                  <a:fillRect l="-1114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>
                <a:blip r:embed="rId7"/>
                <a:stretch>
                  <a:fillRect l="-1008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>
                <a:blip r:embed="rId8"/>
                <a:stretch>
                  <a:fillRect l="-1008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0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9F1F0BCE-D9D9-498B-B2AC-F34DC80D6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476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751A3780-A002-8020-64C2-11FBECA2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8539AD7-0ACD-E2A3-E132-B534266A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AB20AF85-CE1E-07C9-2C8F-2AC7E2136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D7ED8E-3F27-12CA-47BC-31DC9E6ED784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4"/>
                <a:stretch>
                  <a:fillRect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>
                <a:blip r:embed="rId4"/>
                <a:stretch>
                  <a:fillRect l="-930" b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5"/>
                <a:stretch>
                  <a:fillRect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CDD65C0-A352-B0B8-9F3E-B979D54F54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>
                <a:blip r:embed="rId8"/>
                <a:stretch>
                  <a:fillRect t="-3960" b="-18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424</Words>
  <Application>Microsoft Office PowerPoint</Application>
  <PresentationFormat>Widescreen</PresentationFormat>
  <Paragraphs>79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等线</vt:lpstr>
      <vt:lpstr>#9Slide03 Encode SeEx Black</vt:lpstr>
      <vt:lpstr>Arial</vt:lpstr>
      <vt:lpstr>Calibri</vt:lpstr>
      <vt:lpstr>Cambria</vt:lpstr>
      <vt:lpstr>Cambria Math</vt:lpstr>
      <vt:lpstr>Times New Roman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Thảo</cp:lastModifiedBy>
  <cp:revision>27</cp:revision>
  <dcterms:created xsi:type="dcterms:W3CDTF">2024-06-23T01:58:00Z</dcterms:created>
  <dcterms:modified xsi:type="dcterms:W3CDTF">2025-11-10T03:33:10Z</dcterms:modified>
</cp:coreProperties>
</file>